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7" r:id="rId3"/>
  </p:sldMasterIdLst>
  <p:notesMasterIdLst>
    <p:notesMasterId r:id="rId32"/>
  </p:notesMasterIdLst>
  <p:sldIdLst>
    <p:sldId id="984" r:id="rId4"/>
    <p:sldId id="985" r:id="rId5"/>
    <p:sldId id="256" r:id="rId6"/>
    <p:sldId id="258" r:id="rId7"/>
    <p:sldId id="1011" r:id="rId8"/>
    <p:sldId id="1006" r:id="rId9"/>
    <p:sldId id="1000" r:id="rId10"/>
    <p:sldId id="988" r:id="rId11"/>
    <p:sldId id="979" r:id="rId12"/>
    <p:sldId id="1012" r:id="rId13"/>
    <p:sldId id="261" r:id="rId14"/>
    <p:sldId id="1004" r:id="rId15"/>
    <p:sldId id="995" r:id="rId16"/>
    <p:sldId id="1013" r:id="rId17"/>
    <p:sldId id="262" r:id="rId18"/>
    <p:sldId id="982" r:id="rId19"/>
    <p:sldId id="263" r:id="rId20"/>
    <p:sldId id="264" r:id="rId21"/>
    <p:sldId id="951" r:id="rId22"/>
    <p:sldId id="1009" r:id="rId23"/>
    <p:sldId id="266" r:id="rId24"/>
    <p:sldId id="267" r:id="rId25"/>
    <p:sldId id="268" r:id="rId26"/>
    <p:sldId id="269" r:id="rId27"/>
    <p:sldId id="1014" r:id="rId28"/>
    <p:sldId id="991" r:id="rId29"/>
    <p:sldId id="997" r:id="rId30"/>
    <p:sldId id="1007"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D1F"/>
    <a:srgbClr val="FD9704"/>
    <a:srgbClr val="141414"/>
    <a:srgbClr val="152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110" d="100"/>
          <a:sy n="110" d="100"/>
        </p:scale>
        <p:origin x="73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5A447-C33C-4A77-9EB5-1370679B196E}" type="doc">
      <dgm:prSet loTypeId="urn:microsoft.com/office/officeart/2008/layout/IncreasingCircleProcess" loCatId="list" qsTypeId="urn:microsoft.com/office/officeart/2005/8/quickstyle/simple5" qsCatId="simple" csTypeId="urn:microsoft.com/office/officeart/2005/8/colors/colorful2" csCatId="colorful" phldr="1"/>
      <dgm:spPr/>
      <dgm:t>
        <a:bodyPr/>
        <a:lstStyle/>
        <a:p>
          <a:endParaRPr lang="en-NZ"/>
        </a:p>
      </dgm:t>
    </dgm:pt>
    <dgm:pt modelId="{C9FFC06D-6B1B-4C91-815E-8578B68BCF8A}">
      <dgm:prSet phldrT="[Text]" custT="1"/>
      <dgm:spPr/>
      <dgm:t>
        <a:bodyPr/>
        <a:lstStyle/>
        <a:p>
          <a:pPr>
            <a:buClr>
              <a:schemeClr val="accent1"/>
            </a:buClr>
          </a:pPr>
          <a:r>
            <a:rPr lang="en-US" sz="1800" b="1" dirty="0">
              <a:solidFill>
                <a:schemeClr val="bg1"/>
              </a:solidFill>
              <a:latin typeface="+mn-lt"/>
            </a:rPr>
            <a:t>Introduce Business efficiency</a:t>
          </a:r>
          <a:endParaRPr lang="en-NZ" sz="1800" b="1" dirty="0">
            <a:solidFill>
              <a:schemeClr val="bg1"/>
            </a:solidFill>
            <a:latin typeface="+mn-lt"/>
          </a:endParaRPr>
        </a:p>
      </dgm:t>
    </dgm:pt>
    <dgm:pt modelId="{375ACD40-FBB1-4E0A-BB3B-2F363002E33C}" type="parTrans" cxnId="{B9160595-1DE8-4D89-A24B-C33CE5EF890D}">
      <dgm:prSet/>
      <dgm:spPr/>
      <dgm:t>
        <a:bodyPr/>
        <a:lstStyle/>
        <a:p>
          <a:endParaRPr lang="en-NZ" sz="1800" b="1">
            <a:solidFill>
              <a:schemeClr val="bg1"/>
            </a:solidFill>
            <a:latin typeface="+mn-lt"/>
          </a:endParaRPr>
        </a:p>
      </dgm:t>
    </dgm:pt>
    <dgm:pt modelId="{FE3DCE36-585C-4957-9983-EE77D61A90D9}" type="sibTrans" cxnId="{B9160595-1DE8-4D89-A24B-C33CE5EF890D}">
      <dgm:prSet/>
      <dgm:spPr/>
      <dgm:t>
        <a:bodyPr/>
        <a:lstStyle/>
        <a:p>
          <a:endParaRPr lang="en-NZ" sz="1800" b="1">
            <a:solidFill>
              <a:schemeClr val="bg1"/>
            </a:solidFill>
            <a:latin typeface="+mn-lt"/>
          </a:endParaRPr>
        </a:p>
      </dgm:t>
    </dgm:pt>
    <dgm:pt modelId="{8182A468-401F-4864-9AF3-D2BC94958D67}">
      <dgm:prSet phldrT="[Text]" custT="1"/>
      <dgm:spPr/>
      <dgm:t>
        <a:bodyPr/>
        <a:lstStyle/>
        <a:p>
          <a:r>
            <a:rPr lang="en-NZ" sz="1800" b="1" dirty="0">
              <a:solidFill>
                <a:srgbClr val="FFC000"/>
              </a:solidFill>
              <a:latin typeface="+mn-lt"/>
            </a:rPr>
            <a:t>Enhance process efficiency</a:t>
          </a:r>
        </a:p>
      </dgm:t>
    </dgm:pt>
    <dgm:pt modelId="{F560560C-3E3F-46EA-9D08-7E60E76ED691}" type="parTrans" cxnId="{FA909F8A-3692-41C8-A4C9-82D6234E260E}">
      <dgm:prSet/>
      <dgm:spPr/>
      <dgm:t>
        <a:bodyPr/>
        <a:lstStyle/>
        <a:p>
          <a:endParaRPr lang="en-NZ" sz="1800" b="1">
            <a:solidFill>
              <a:schemeClr val="bg1"/>
            </a:solidFill>
            <a:latin typeface="+mn-lt"/>
          </a:endParaRPr>
        </a:p>
      </dgm:t>
    </dgm:pt>
    <dgm:pt modelId="{C158E68A-D212-489A-984A-3EDB9C3949B6}" type="sibTrans" cxnId="{FA909F8A-3692-41C8-A4C9-82D6234E260E}">
      <dgm:prSet/>
      <dgm:spPr/>
      <dgm:t>
        <a:bodyPr/>
        <a:lstStyle/>
        <a:p>
          <a:endParaRPr lang="en-NZ" sz="1800" b="1">
            <a:solidFill>
              <a:schemeClr val="bg1"/>
            </a:solidFill>
            <a:latin typeface="+mn-lt"/>
          </a:endParaRPr>
        </a:p>
      </dgm:t>
    </dgm:pt>
    <dgm:pt modelId="{8A97A034-087A-4937-8640-98E2C1543F2D}">
      <dgm:prSet phldrT="[Text]" custT="1"/>
      <dgm:spPr/>
      <dgm:t>
        <a:bodyPr/>
        <a:lstStyle/>
        <a:p>
          <a:r>
            <a:rPr lang="en-NZ" sz="1800" b="1" dirty="0">
              <a:solidFill>
                <a:schemeClr val="bg1"/>
              </a:solidFill>
              <a:latin typeface="+mn-lt"/>
            </a:rPr>
            <a:t>Lower operational cost</a:t>
          </a:r>
        </a:p>
      </dgm:t>
    </dgm:pt>
    <dgm:pt modelId="{DE8F7FD7-E433-4994-8ECB-3826369BB064}" type="parTrans" cxnId="{24E2EF53-1F10-45DB-8041-6AFF022A5E94}">
      <dgm:prSet/>
      <dgm:spPr/>
      <dgm:t>
        <a:bodyPr/>
        <a:lstStyle/>
        <a:p>
          <a:endParaRPr lang="en-NZ" sz="1800" b="1">
            <a:solidFill>
              <a:schemeClr val="bg1"/>
            </a:solidFill>
            <a:latin typeface="+mn-lt"/>
          </a:endParaRPr>
        </a:p>
      </dgm:t>
    </dgm:pt>
    <dgm:pt modelId="{0373E066-61BC-48F6-8951-E4FF1A66C7DF}" type="sibTrans" cxnId="{24E2EF53-1F10-45DB-8041-6AFF022A5E94}">
      <dgm:prSet/>
      <dgm:spPr/>
      <dgm:t>
        <a:bodyPr/>
        <a:lstStyle/>
        <a:p>
          <a:endParaRPr lang="en-NZ" sz="1800" b="1">
            <a:solidFill>
              <a:schemeClr val="bg1"/>
            </a:solidFill>
            <a:latin typeface="+mn-lt"/>
          </a:endParaRPr>
        </a:p>
      </dgm:t>
    </dgm:pt>
    <dgm:pt modelId="{8F7B4C2B-702B-48DE-A973-B2843E4D2F0D}">
      <dgm:prSet phldrT="[Text]" custT="1"/>
      <dgm:spPr/>
      <dgm:t>
        <a:bodyPr/>
        <a:lstStyle/>
        <a:p>
          <a:r>
            <a:rPr lang="en-NZ" sz="1800" b="1" dirty="0">
              <a:solidFill>
                <a:srgbClr val="FFC000"/>
              </a:solidFill>
              <a:latin typeface="+mn-lt"/>
            </a:rPr>
            <a:t>Efficiency &amp; Innovation</a:t>
          </a:r>
        </a:p>
      </dgm:t>
    </dgm:pt>
    <dgm:pt modelId="{AA3EF824-4197-4F68-A580-358C711E105A}" type="parTrans" cxnId="{5C70B50B-306D-48B5-A83C-A1459A97976F}">
      <dgm:prSet/>
      <dgm:spPr/>
      <dgm:t>
        <a:bodyPr/>
        <a:lstStyle/>
        <a:p>
          <a:endParaRPr lang="en-NZ" sz="1800" b="1">
            <a:solidFill>
              <a:schemeClr val="bg1"/>
            </a:solidFill>
            <a:latin typeface="+mn-lt"/>
          </a:endParaRPr>
        </a:p>
      </dgm:t>
    </dgm:pt>
    <dgm:pt modelId="{38C4AB87-1DA6-4BC5-914C-215D71AE06E7}" type="sibTrans" cxnId="{5C70B50B-306D-48B5-A83C-A1459A97976F}">
      <dgm:prSet/>
      <dgm:spPr/>
      <dgm:t>
        <a:bodyPr/>
        <a:lstStyle/>
        <a:p>
          <a:endParaRPr lang="en-NZ" sz="1800" b="1">
            <a:solidFill>
              <a:schemeClr val="bg1"/>
            </a:solidFill>
            <a:latin typeface="+mn-lt"/>
          </a:endParaRPr>
        </a:p>
      </dgm:t>
    </dgm:pt>
    <dgm:pt modelId="{5E3D90F9-267F-47FB-BD00-76D8FB37A686}" type="pres">
      <dgm:prSet presAssocID="{CF05A447-C33C-4A77-9EB5-1370679B196E}" presName="Name0" presStyleCnt="0">
        <dgm:presLayoutVars>
          <dgm:chMax val="7"/>
          <dgm:chPref val="7"/>
          <dgm:dir/>
          <dgm:animOne val="branch"/>
          <dgm:animLvl val="lvl"/>
        </dgm:presLayoutVars>
      </dgm:prSet>
      <dgm:spPr/>
    </dgm:pt>
    <dgm:pt modelId="{C00FEEC0-0CC0-47DB-BDCA-A7EEE197D165}" type="pres">
      <dgm:prSet presAssocID="{C9FFC06D-6B1B-4C91-815E-8578B68BCF8A}" presName="composite" presStyleCnt="0"/>
      <dgm:spPr/>
    </dgm:pt>
    <dgm:pt modelId="{145155EE-6536-4D42-A493-22098947484D}" type="pres">
      <dgm:prSet presAssocID="{C9FFC06D-6B1B-4C91-815E-8578B68BCF8A}" presName="BackAccent" presStyleLbl="bgShp" presStyleIdx="0" presStyleCnt="4" custScaleX="133100" custScaleY="133100"/>
      <dgm:spPr/>
    </dgm:pt>
    <dgm:pt modelId="{D2250781-DC15-4145-901B-9A4F621D0430}" type="pres">
      <dgm:prSet presAssocID="{C9FFC06D-6B1B-4C91-815E-8578B68BCF8A}" presName="Accent" presStyleLbl="alignNode1" presStyleIdx="0" presStyleCnt="4" custScaleX="133100" custScaleY="133100"/>
      <dgm:spPr>
        <a:prstGeom prst="ellipse">
          <a:avLst/>
        </a:prstGeom>
      </dgm:spPr>
    </dgm:pt>
    <dgm:pt modelId="{07BA7B3B-61AE-410D-B6A8-D63CA10ECD17}" type="pres">
      <dgm:prSet presAssocID="{C9FFC06D-6B1B-4C91-815E-8578B68BCF8A}" presName="Child" presStyleLbl="revTx" presStyleIdx="0" presStyleCnt="4">
        <dgm:presLayoutVars>
          <dgm:chMax val="0"/>
          <dgm:chPref val="0"/>
          <dgm:bulletEnabled val="1"/>
        </dgm:presLayoutVars>
      </dgm:prSet>
      <dgm:spPr/>
    </dgm:pt>
    <dgm:pt modelId="{A5C0A85F-764D-4C71-B78D-E8AC3D27EC69}" type="pres">
      <dgm:prSet presAssocID="{C9FFC06D-6B1B-4C91-815E-8578B68BCF8A}" presName="Parent" presStyleLbl="revTx" presStyleIdx="0" presStyleCnt="4">
        <dgm:presLayoutVars>
          <dgm:chMax val="1"/>
          <dgm:chPref val="1"/>
          <dgm:bulletEnabled val="1"/>
        </dgm:presLayoutVars>
      </dgm:prSet>
      <dgm:spPr/>
    </dgm:pt>
    <dgm:pt modelId="{2F87BC81-0BB7-4CB5-A1D5-803AD8E0B61C}" type="pres">
      <dgm:prSet presAssocID="{FE3DCE36-585C-4957-9983-EE77D61A90D9}" presName="sibTrans" presStyleCnt="0"/>
      <dgm:spPr/>
    </dgm:pt>
    <dgm:pt modelId="{CD65E385-ED1D-44BA-AC88-D3A8F3F4808F}" type="pres">
      <dgm:prSet presAssocID="{8182A468-401F-4864-9AF3-D2BC94958D67}" presName="composite" presStyleCnt="0"/>
      <dgm:spPr/>
    </dgm:pt>
    <dgm:pt modelId="{4FC0A0D9-B3FC-4A21-9E50-8FEF19EB4068}" type="pres">
      <dgm:prSet presAssocID="{8182A468-401F-4864-9AF3-D2BC94958D67}" presName="BackAccent" presStyleLbl="bgShp" presStyleIdx="1" presStyleCnt="4" custScaleX="133100" custScaleY="133100"/>
      <dgm:spPr/>
    </dgm:pt>
    <dgm:pt modelId="{0E382E56-E4B9-44B9-B889-30C76DE4134A}" type="pres">
      <dgm:prSet presAssocID="{8182A468-401F-4864-9AF3-D2BC94958D67}" presName="Accent" presStyleLbl="alignNode1" presStyleIdx="1" presStyleCnt="4" custScaleX="133100" custScaleY="133100"/>
      <dgm:spPr>
        <a:prstGeom prst="ellipse">
          <a:avLst/>
        </a:prstGeom>
      </dgm:spPr>
    </dgm:pt>
    <dgm:pt modelId="{4C7EDBF2-8B7A-49F9-B46A-9764D074CFEC}" type="pres">
      <dgm:prSet presAssocID="{8182A468-401F-4864-9AF3-D2BC94958D67}" presName="Child" presStyleLbl="revTx" presStyleIdx="0" presStyleCnt="4">
        <dgm:presLayoutVars>
          <dgm:chMax val="0"/>
          <dgm:chPref val="0"/>
          <dgm:bulletEnabled val="1"/>
        </dgm:presLayoutVars>
      </dgm:prSet>
      <dgm:spPr/>
    </dgm:pt>
    <dgm:pt modelId="{99C74BDC-4BE6-48F6-A86B-ADD44AE70AF6}" type="pres">
      <dgm:prSet presAssocID="{8182A468-401F-4864-9AF3-D2BC94958D67}" presName="Parent" presStyleLbl="revTx" presStyleIdx="1" presStyleCnt="4">
        <dgm:presLayoutVars>
          <dgm:chMax val="1"/>
          <dgm:chPref val="1"/>
          <dgm:bulletEnabled val="1"/>
        </dgm:presLayoutVars>
      </dgm:prSet>
      <dgm:spPr/>
    </dgm:pt>
    <dgm:pt modelId="{60FE994B-D27F-44C8-97D5-7425FACD4406}" type="pres">
      <dgm:prSet presAssocID="{C158E68A-D212-489A-984A-3EDB9C3949B6}" presName="sibTrans" presStyleCnt="0"/>
      <dgm:spPr/>
    </dgm:pt>
    <dgm:pt modelId="{E0424F63-B0CF-4FAE-BEEC-507477290EE8}" type="pres">
      <dgm:prSet presAssocID="{8A97A034-087A-4937-8640-98E2C1543F2D}" presName="composite" presStyleCnt="0"/>
      <dgm:spPr/>
    </dgm:pt>
    <dgm:pt modelId="{41F06222-106F-4D96-815D-2B6F210EEBF8}" type="pres">
      <dgm:prSet presAssocID="{8A97A034-087A-4937-8640-98E2C1543F2D}" presName="BackAccent" presStyleLbl="bgShp" presStyleIdx="2" presStyleCnt="4" custScaleX="133100" custScaleY="133100"/>
      <dgm:spPr/>
    </dgm:pt>
    <dgm:pt modelId="{B275EF3D-F1C3-4107-B40B-FA1CF21F4312}" type="pres">
      <dgm:prSet presAssocID="{8A97A034-087A-4937-8640-98E2C1543F2D}" presName="Accent" presStyleLbl="alignNode1" presStyleIdx="2" presStyleCnt="4" custScaleX="133100" custScaleY="133100"/>
      <dgm:spPr>
        <a:prstGeom prst="ellipse">
          <a:avLst/>
        </a:prstGeom>
      </dgm:spPr>
    </dgm:pt>
    <dgm:pt modelId="{924D4DB2-3A88-4CDF-8F49-1659B95A6BDA}" type="pres">
      <dgm:prSet presAssocID="{8A97A034-087A-4937-8640-98E2C1543F2D}" presName="Child" presStyleLbl="revTx" presStyleIdx="1" presStyleCnt="4">
        <dgm:presLayoutVars>
          <dgm:chMax val="0"/>
          <dgm:chPref val="0"/>
          <dgm:bulletEnabled val="1"/>
        </dgm:presLayoutVars>
      </dgm:prSet>
      <dgm:spPr/>
    </dgm:pt>
    <dgm:pt modelId="{344E3098-BE12-4D87-9702-0DFF171C53D1}" type="pres">
      <dgm:prSet presAssocID="{8A97A034-087A-4937-8640-98E2C1543F2D}" presName="Parent" presStyleLbl="revTx" presStyleIdx="2" presStyleCnt="4">
        <dgm:presLayoutVars>
          <dgm:chMax val="1"/>
          <dgm:chPref val="1"/>
          <dgm:bulletEnabled val="1"/>
        </dgm:presLayoutVars>
      </dgm:prSet>
      <dgm:spPr/>
    </dgm:pt>
    <dgm:pt modelId="{8E4D2073-F10C-4E49-8A3B-A31929526816}" type="pres">
      <dgm:prSet presAssocID="{0373E066-61BC-48F6-8951-E4FF1A66C7DF}" presName="sibTrans" presStyleCnt="0"/>
      <dgm:spPr/>
    </dgm:pt>
    <dgm:pt modelId="{91B6434A-6457-439D-86C1-8A74A74B40C7}" type="pres">
      <dgm:prSet presAssocID="{8F7B4C2B-702B-48DE-A973-B2843E4D2F0D}" presName="composite" presStyleCnt="0"/>
      <dgm:spPr/>
    </dgm:pt>
    <dgm:pt modelId="{E863F228-A9CE-4CC0-BC55-03A156199341}" type="pres">
      <dgm:prSet presAssocID="{8F7B4C2B-702B-48DE-A973-B2843E4D2F0D}" presName="BackAccent" presStyleLbl="bgShp" presStyleIdx="3" presStyleCnt="4" custScaleX="133100" custScaleY="133100"/>
      <dgm:spPr/>
    </dgm:pt>
    <dgm:pt modelId="{A7D15E8C-E056-47FC-A6C1-B37521A75739}" type="pres">
      <dgm:prSet presAssocID="{8F7B4C2B-702B-48DE-A973-B2843E4D2F0D}" presName="Accent" presStyleLbl="alignNode1" presStyleIdx="3" presStyleCnt="4" custScaleX="133100" custScaleY="133100"/>
      <dgm:spPr/>
    </dgm:pt>
    <dgm:pt modelId="{F460E1C8-E88B-471B-90AD-A3C3E435431A}" type="pres">
      <dgm:prSet presAssocID="{8F7B4C2B-702B-48DE-A973-B2843E4D2F0D}" presName="Child" presStyleLbl="revTx" presStyleIdx="2" presStyleCnt="4">
        <dgm:presLayoutVars>
          <dgm:chMax val="0"/>
          <dgm:chPref val="0"/>
          <dgm:bulletEnabled val="1"/>
        </dgm:presLayoutVars>
      </dgm:prSet>
      <dgm:spPr/>
    </dgm:pt>
    <dgm:pt modelId="{8F89A1E6-9498-4EB1-B13B-53AD4E07A3B0}" type="pres">
      <dgm:prSet presAssocID="{8F7B4C2B-702B-48DE-A973-B2843E4D2F0D}" presName="Parent" presStyleLbl="revTx" presStyleIdx="3" presStyleCnt="4">
        <dgm:presLayoutVars>
          <dgm:chMax val="1"/>
          <dgm:chPref val="1"/>
          <dgm:bulletEnabled val="1"/>
        </dgm:presLayoutVars>
      </dgm:prSet>
      <dgm:spPr/>
    </dgm:pt>
  </dgm:ptLst>
  <dgm:cxnLst>
    <dgm:cxn modelId="{5C70B50B-306D-48B5-A83C-A1459A97976F}" srcId="{CF05A447-C33C-4A77-9EB5-1370679B196E}" destId="{8F7B4C2B-702B-48DE-A973-B2843E4D2F0D}" srcOrd="3" destOrd="0" parTransId="{AA3EF824-4197-4F68-A580-358C711E105A}" sibTransId="{38C4AB87-1DA6-4BC5-914C-215D71AE06E7}"/>
    <dgm:cxn modelId="{D65C8C6D-590D-4CE8-8101-F471C74D04D7}" type="presOf" srcId="{8A97A034-087A-4937-8640-98E2C1543F2D}" destId="{344E3098-BE12-4D87-9702-0DFF171C53D1}" srcOrd="0" destOrd="0" presId="urn:microsoft.com/office/officeart/2008/layout/IncreasingCircleProcess"/>
    <dgm:cxn modelId="{2E23FB70-7CB0-4A51-93DD-B27C7A7E55DC}" type="presOf" srcId="{C9FFC06D-6B1B-4C91-815E-8578B68BCF8A}" destId="{A5C0A85F-764D-4C71-B78D-E8AC3D27EC69}" srcOrd="0" destOrd="0" presId="urn:microsoft.com/office/officeart/2008/layout/IncreasingCircleProcess"/>
    <dgm:cxn modelId="{24E2EF53-1F10-45DB-8041-6AFF022A5E94}" srcId="{CF05A447-C33C-4A77-9EB5-1370679B196E}" destId="{8A97A034-087A-4937-8640-98E2C1543F2D}" srcOrd="2" destOrd="0" parTransId="{DE8F7FD7-E433-4994-8ECB-3826369BB064}" sibTransId="{0373E066-61BC-48F6-8951-E4FF1A66C7DF}"/>
    <dgm:cxn modelId="{BAD2FC7B-BD59-4308-8CA6-CE2D6611C1F5}" type="presOf" srcId="{8F7B4C2B-702B-48DE-A973-B2843E4D2F0D}" destId="{8F89A1E6-9498-4EB1-B13B-53AD4E07A3B0}" srcOrd="0" destOrd="0" presId="urn:microsoft.com/office/officeart/2008/layout/IncreasingCircleProcess"/>
    <dgm:cxn modelId="{FA909F8A-3692-41C8-A4C9-82D6234E260E}" srcId="{CF05A447-C33C-4A77-9EB5-1370679B196E}" destId="{8182A468-401F-4864-9AF3-D2BC94958D67}" srcOrd="1" destOrd="0" parTransId="{F560560C-3E3F-46EA-9D08-7E60E76ED691}" sibTransId="{C158E68A-D212-489A-984A-3EDB9C3949B6}"/>
    <dgm:cxn modelId="{B9160595-1DE8-4D89-A24B-C33CE5EF890D}" srcId="{CF05A447-C33C-4A77-9EB5-1370679B196E}" destId="{C9FFC06D-6B1B-4C91-815E-8578B68BCF8A}" srcOrd="0" destOrd="0" parTransId="{375ACD40-FBB1-4E0A-BB3B-2F363002E33C}" sibTransId="{FE3DCE36-585C-4957-9983-EE77D61A90D9}"/>
    <dgm:cxn modelId="{FC0217AD-1410-4D48-8EA8-52DA3B3CA79E}" type="presOf" srcId="{CF05A447-C33C-4A77-9EB5-1370679B196E}" destId="{5E3D90F9-267F-47FB-BD00-76D8FB37A686}" srcOrd="0" destOrd="0" presId="urn:microsoft.com/office/officeart/2008/layout/IncreasingCircleProcess"/>
    <dgm:cxn modelId="{ECB315C0-B3FB-4455-A5C3-696D26676546}" type="presOf" srcId="{8182A468-401F-4864-9AF3-D2BC94958D67}" destId="{99C74BDC-4BE6-48F6-A86B-ADD44AE70AF6}" srcOrd="0" destOrd="0" presId="urn:microsoft.com/office/officeart/2008/layout/IncreasingCircleProcess"/>
    <dgm:cxn modelId="{4EA06DAD-4C76-434B-A900-A7A9F89F4042}" type="presParOf" srcId="{5E3D90F9-267F-47FB-BD00-76D8FB37A686}" destId="{C00FEEC0-0CC0-47DB-BDCA-A7EEE197D165}" srcOrd="0" destOrd="0" presId="urn:microsoft.com/office/officeart/2008/layout/IncreasingCircleProcess"/>
    <dgm:cxn modelId="{EA21E637-91F3-4A40-B525-33CC43E803A7}" type="presParOf" srcId="{C00FEEC0-0CC0-47DB-BDCA-A7EEE197D165}" destId="{145155EE-6536-4D42-A493-22098947484D}" srcOrd="0" destOrd="0" presId="urn:microsoft.com/office/officeart/2008/layout/IncreasingCircleProcess"/>
    <dgm:cxn modelId="{E5D1EA53-4E80-4611-BB96-A86D480788D6}" type="presParOf" srcId="{C00FEEC0-0CC0-47DB-BDCA-A7EEE197D165}" destId="{D2250781-DC15-4145-901B-9A4F621D0430}" srcOrd="1" destOrd="0" presId="urn:microsoft.com/office/officeart/2008/layout/IncreasingCircleProcess"/>
    <dgm:cxn modelId="{986A5B44-7E2C-4AF0-AC70-6B076E3E9CB8}" type="presParOf" srcId="{C00FEEC0-0CC0-47DB-BDCA-A7EEE197D165}" destId="{07BA7B3B-61AE-410D-B6A8-D63CA10ECD17}" srcOrd="2" destOrd="0" presId="urn:microsoft.com/office/officeart/2008/layout/IncreasingCircleProcess"/>
    <dgm:cxn modelId="{AAB5DE45-D712-45A8-9617-EC9D63BBC078}" type="presParOf" srcId="{C00FEEC0-0CC0-47DB-BDCA-A7EEE197D165}" destId="{A5C0A85F-764D-4C71-B78D-E8AC3D27EC69}" srcOrd="3" destOrd="0" presId="urn:microsoft.com/office/officeart/2008/layout/IncreasingCircleProcess"/>
    <dgm:cxn modelId="{8ABCCF8F-8A6C-405E-BC37-E8743DEC4F3F}" type="presParOf" srcId="{5E3D90F9-267F-47FB-BD00-76D8FB37A686}" destId="{2F87BC81-0BB7-4CB5-A1D5-803AD8E0B61C}" srcOrd="1" destOrd="0" presId="urn:microsoft.com/office/officeart/2008/layout/IncreasingCircleProcess"/>
    <dgm:cxn modelId="{14EFD26B-0504-498F-9322-F827C6E5EB79}" type="presParOf" srcId="{5E3D90F9-267F-47FB-BD00-76D8FB37A686}" destId="{CD65E385-ED1D-44BA-AC88-D3A8F3F4808F}" srcOrd="2" destOrd="0" presId="urn:microsoft.com/office/officeart/2008/layout/IncreasingCircleProcess"/>
    <dgm:cxn modelId="{D9A07878-8CD8-454E-8E48-91DB80E78E1E}" type="presParOf" srcId="{CD65E385-ED1D-44BA-AC88-D3A8F3F4808F}" destId="{4FC0A0D9-B3FC-4A21-9E50-8FEF19EB4068}" srcOrd="0" destOrd="0" presId="urn:microsoft.com/office/officeart/2008/layout/IncreasingCircleProcess"/>
    <dgm:cxn modelId="{D2200062-2753-45CA-81AA-3EB8CBF091DC}" type="presParOf" srcId="{CD65E385-ED1D-44BA-AC88-D3A8F3F4808F}" destId="{0E382E56-E4B9-44B9-B889-30C76DE4134A}" srcOrd="1" destOrd="0" presId="urn:microsoft.com/office/officeart/2008/layout/IncreasingCircleProcess"/>
    <dgm:cxn modelId="{0859E99B-2B09-4F4E-BAF7-76219469D65A}" type="presParOf" srcId="{CD65E385-ED1D-44BA-AC88-D3A8F3F4808F}" destId="{4C7EDBF2-8B7A-49F9-B46A-9764D074CFEC}" srcOrd="2" destOrd="0" presId="urn:microsoft.com/office/officeart/2008/layout/IncreasingCircleProcess"/>
    <dgm:cxn modelId="{30C51925-EA93-4913-BA3E-192B684E5C5B}" type="presParOf" srcId="{CD65E385-ED1D-44BA-AC88-D3A8F3F4808F}" destId="{99C74BDC-4BE6-48F6-A86B-ADD44AE70AF6}" srcOrd="3" destOrd="0" presId="urn:microsoft.com/office/officeart/2008/layout/IncreasingCircleProcess"/>
    <dgm:cxn modelId="{9D3D29C5-87D9-4F45-B8F7-EBDD214B41ED}" type="presParOf" srcId="{5E3D90F9-267F-47FB-BD00-76D8FB37A686}" destId="{60FE994B-D27F-44C8-97D5-7425FACD4406}" srcOrd="3" destOrd="0" presId="urn:microsoft.com/office/officeart/2008/layout/IncreasingCircleProcess"/>
    <dgm:cxn modelId="{0FD064D2-B316-4F71-AF28-F44D4FC58F12}" type="presParOf" srcId="{5E3D90F9-267F-47FB-BD00-76D8FB37A686}" destId="{E0424F63-B0CF-4FAE-BEEC-507477290EE8}" srcOrd="4" destOrd="0" presId="urn:microsoft.com/office/officeart/2008/layout/IncreasingCircleProcess"/>
    <dgm:cxn modelId="{BE2AF3D4-1EF4-4252-AC4A-88E10CC62D5E}" type="presParOf" srcId="{E0424F63-B0CF-4FAE-BEEC-507477290EE8}" destId="{41F06222-106F-4D96-815D-2B6F210EEBF8}" srcOrd="0" destOrd="0" presId="urn:microsoft.com/office/officeart/2008/layout/IncreasingCircleProcess"/>
    <dgm:cxn modelId="{84B35F8E-2445-431D-A7D7-C24209546E56}" type="presParOf" srcId="{E0424F63-B0CF-4FAE-BEEC-507477290EE8}" destId="{B275EF3D-F1C3-4107-B40B-FA1CF21F4312}" srcOrd="1" destOrd="0" presId="urn:microsoft.com/office/officeart/2008/layout/IncreasingCircleProcess"/>
    <dgm:cxn modelId="{AD65D94C-E259-4016-9345-ACED78FFA789}" type="presParOf" srcId="{E0424F63-B0CF-4FAE-BEEC-507477290EE8}" destId="{924D4DB2-3A88-4CDF-8F49-1659B95A6BDA}" srcOrd="2" destOrd="0" presId="urn:microsoft.com/office/officeart/2008/layout/IncreasingCircleProcess"/>
    <dgm:cxn modelId="{B00EE993-8E45-4CA0-ABD7-B0689FA0422A}" type="presParOf" srcId="{E0424F63-B0CF-4FAE-BEEC-507477290EE8}" destId="{344E3098-BE12-4D87-9702-0DFF171C53D1}" srcOrd="3" destOrd="0" presId="urn:microsoft.com/office/officeart/2008/layout/IncreasingCircleProcess"/>
    <dgm:cxn modelId="{F50A293D-2F8A-4490-98BD-EFB3BB6D32BC}" type="presParOf" srcId="{5E3D90F9-267F-47FB-BD00-76D8FB37A686}" destId="{8E4D2073-F10C-4E49-8A3B-A31929526816}" srcOrd="5" destOrd="0" presId="urn:microsoft.com/office/officeart/2008/layout/IncreasingCircleProcess"/>
    <dgm:cxn modelId="{88E96C8D-1614-4C38-81BB-16AD93065480}" type="presParOf" srcId="{5E3D90F9-267F-47FB-BD00-76D8FB37A686}" destId="{91B6434A-6457-439D-86C1-8A74A74B40C7}" srcOrd="6" destOrd="0" presId="urn:microsoft.com/office/officeart/2008/layout/IncreasingCircleProcess"/>
    <dgm:cxn modelId="{05DFC7CA-51B4-440A-B94D-7B162EDDF5B0}" type="presParOf" srcId="{91B6434A-6457-439D-86C1-8A74A74B40C7}" destId="{E863F228-A9CE-4CC0-BC55-03A156199341}" srcOrd="0" destOrd="0" presId="urn:microsoft.com/office/officeart/2008/layout/IncreasingCircleProcess"/>
    <dgm:cxn modelId="{C58BE72A-7916-4D6E-8CE1-1599E50CCBCB}" type="presParOf" srcId="{91B6434A-6457-439D-86C1-8A74A74B40C7}" destId="{A7D15E8C-E056-47FC-A6C1-B37521A75739}" srcOrd="1" destOrd="0" presId="urn:microsoft.com/office/officeart/2008/layout/IncreasingCircleProcess"/>
    <dgm:cxn modelId="{2CEAB143-B3F5-45E9-BB63-C7D57C6647AF}" type="presParOf" srcId="{91B6434A-6457-439D-86C1-8A74A74B40C7}" destId="{F460E1C8-E88B-471B-90AD-A3C3E435431A}" srcOrd="2" destOrd="0" presId="urn:microsoft.com/office/officeart/2008/layout/IncreasingCircleProcess"/>
    <dgm:cxn modelId="{58B5E037-C4E3-45A7-97BB-D2D6CCD2A599}" type="presParOf" srcId="{91B6434A-6457-439D-86C1-8A74A74B40C7}" destId="{8F89A1E6-9498-4EB1-B13B-53AD4E07A3B0}" srcOrd="3" destOrd="0" presId="urn:microsoft.com/office/officeart/2008/layout/IncreasingCircleProcess"/>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155EE-6536-4D42-A493-22098947484D}">
      <dsp:nvSpPr>
        <dsp:cNvPr id="0" name=""/>
        <dsp:cNvSpPr/>
      </dsp:nvSpPr>
      <dsp:spPr>
        <a:xfrm>
          <a:off x="683330" y="0"/>
          <a:ext cx="751451" cy="75145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2250781-DC15-4145-901B-9A4F621D0430}">
      <dsp:nvSpPr>
        <dsp:cNvPr id="0" name=""/>
        <dsp:cNvSpPr/>
      </dsp:nvSpPr>
      <dsp:spPr>
        <a:xfrm>
          <a:off x="758475" y="75145"/>
          <a:ext cx="601161" cy="6011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C0A85F-764D-4C71-B78D-E8AC3D27EC69}">
      <dsp:nvSpPr>
        <dsp:cNvPr id="0" name=""/>
        <dsp:cNvSpPr/>
      </dsp:nvSpPr>
      <dsp:spPr>
        <a:xfrm>
          <a:off x="1458964" y="93437"/>
          <a:ext cx="1670206" cy="56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Clr>
              <a:schemeClr val="accent1"/>
            </a:buClr>
            <a:buNone/>
          </a:pPr>
          <a:r>
            <a:rPr lang="en-US" sz="1800" b="1" kern="1200" dirty="0">
              <a:solidFill>
                <a:schemeClr val="bg1"/>
              </a:solidFill>
              <a:latin typeface="+mn-lt"/>
            </a:rPr>
            <a:t>Introduce Business efficiency</a:t>
          </a:r>
          <a:endParaRPr lang="en-NZ" sz="1800" b="1" kern="1200" dirty="0">
            <a:solidFill>
              <a:schemeClr val="bg1"/>
            </a:solidFill>
            <a:latin typeface="+mn-lt"/>
          </a:endParaRPr>
        </a:p>
      </dsp:txBody>
      <dsp:txXfrm>
        <a:off x="1458964" y="93437"/>
        <a:ext cx="1670206" cy="564576"/>
      </dsp:txXfrm>
    </dsp:sp>
    <dsp:sp modelId="{4FC0A0D9-B3FC-4A21-9E50-8FEF19EB4068}">
      <dsp:nvSpPr>
        <dsp:cNvPr id="0" name=""/>
        <dsp:cNvSpPr/>
      </dsp:nvSpPr>
      <dsp:spPr>
        <a:xfrm>
          <a:off x="3246791" y="0"/>
          <a:ext cx="751451" cy="75145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E382E56-E4B9-44B9-B889-30C76DE4134A}">
      <dsp:nvSpPr>
        <dsp:cNvPr id="0" name=""/>
        <dsp:cNvSpPr/>
      </dsp:nvSpPr>
      <dsp:spPr>
        <a:xfrm>
          <a:off x="3321936" y="75145"/>
          <a:ext cx="601161" cy="601161"/>
        </a:xfrm>
        <a:prstGeom prst="ellips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9C74BDC-4BE6-48F6-A86B-ADD44AE70AF6}">
      <dsp:nvSpPr>
        <dsp:cNvPr id="0" name=""/>
        <dsp:cNvSpPr/>
      </dsp:nvSpPr>
      <dsp:spPr>
        <a:xfrm>
          <a:off x="4022426" y="93437"/>
          <a:ext cx="1670206" cy="56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NZ" sz="1800" b="1" kern="1200" dirty="0">
              <a:solidFill>
                <a:srgbClr val="FFC000"/>
              </a:solidFill>
              <a:latin typeface="+mn-lt"/>
            </a:rPr>
            <a:t>Enhance process efficiency</a:t>
          </a:r>
        </a:p>
      </dsp:txBody>
      <dsp:txXfrm>
        <a:off x="4022426" y="93437"/>
        <a:ext cx="1670206" cy="564576"/>
      </dsp:txXfrm>
    </dsp:sp>
    <dsp:sp modelId="{41F06222-106F-4D96-815D-2B6F210EEBF8}">
      <dsp:nvSpPr>
        <dsp:cNvPr id="0" name=""/>
        <dsp:cNvSpPr/>
      </dsp:nvSpPr>
      <dsp:spPr>
        <a:xfrm>
          <a:off x="5810253" y="0"/>
          <a:ext cx="751451" cy="75145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275EF3D-F1C3-4107-B40B-FA1CF21F4312}">
      <dsp:nvSpPr>
        <dsp:cNvPr id="0" name=""/>
        <dsp:cNvSpPr/>
      </dsp:nvSpPr>
      <dsp:spPr>
        <a:xfrm>
          <a:off x="5885398" y="75145"/>
          <a:ext cx="601161" cy="601161"/>
        </a:xfrm>
        <a:prstGeom prst="ellips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44E3098-BE12-4D87-9702-0DFF171C53D1}">
      <dsp:nvSpPr>
        <dsp:cNvPr id="0" name=""/>
        <dsp:cNvSpPr/>
      </dsp:nvSpPr>
      <dsp:spPr>
        <a:xfrm>
          <a:off x="6585887" y="93437"/>
          <a:ext cx="1670206" cy="56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NZ" sz="1800" b="1" kern="1200" dirty="0">
              <a:solidFill>
                <a:schemeClr val="bg1"/>
              </a:solidFill>
              <a:latin typeface="+mn-lt"/>
            </a:rPr>
            <a:t>Lower operational cost</a:t>
          </a:r>
        </a:p>
      </dsp:txBody>
      <dsp:txXfrm>
        <a:off x="6585887" y="93437"/>
        <a:ext cx="1670206" cy="564576"/>
      </dsp:txXfrm>
    </dsp:sp>
    <dsp:sp modelId="{E863F228-A9CE-4CC0-BC55-03A156199341}">
      <dsp:nvSpPr>
        <dsp:cNvPr id="0" name=""/>
        <dsp:cNvSpPr/>
      </dsp:nvSpPr>
      <dsp:spPr>
        <a:xfrm>
          <a:off x="8373714" y="0"/>
          <a:ext cx="751451" cy="75145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7D15E8C-E056-47FC-A6C1-B37521A75739}">
      <dsp:nvSpPr>
        <dsp:cNvPr id="0" name=""/>
        <dsp:cNvSpPr/>
      </dsp:nvSpPr>
      <dsp:spPr>
        <a:xfrm>
          <a:off x="8448859" y="75145"/>
          <a:ext cx="601161" cy="601161"/>
        </a:xfrm>
        <a:prstGeom prst="chord">
          <a:avLst>
            <a:gd name="adj1" fmla="val 16200000"/>
            <a:gd name="adj2" fmla="val 1620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89A1E6-9498-4EB1-B13B-53AD4E07A3B0}">
      <dsp:nvSpPr>
        <dsp:cNvPr id="0" name=""/>
        <dsp:cNvSpPr/>
      </dsp:nvSpPr>
      <dsp:spPr>
        <a:xfrm>
          <a:off x="9149348" y="93437"/>
          <a:ext cx="1670206" cy="56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NZ" sz="1800" b="1" kern="1200" dirty="0">
              <a:solidFill>
                <a:srgbClr val="FFC000"/>
              </a:solidFill>
              <a:latin typeface="+mn-lt"/>
            </a:rPr>
            <a:t>Efficiency &amp; Innovation</a:t>
          </a:r>
        </a:p>
      </dsp:txBody>
      <dsp:txXfrm>
        <a:off x="9149348" y="93437"/>
        <a:ext cx="1670206" cy="564576"/>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NZ"/>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DACD287-3885-4203-BF35-EC71C5A7BA26}" type="datetimeFigureOut">
              <a:rPr lang="en-NZ" smtClean="0"/>
              <a:t>19/06/2019</a:t>
            </a:fld>
            <a:endParaRPr lang="en-N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NZ"/>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NZ"/>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64F254-BBBE-48CA-8581-54F6CC4878FD}" type="slidenum">
              <a:rPr lang="en-NZ" smtClean="0"/>
              <a:t>‹#›</a:t>
            </a:fld>
            <a:endParaRPr lang="en-NZ"/>
          </a:p>
        </p:txBody>
      </p:sp>
    </p:spTree>
    <p:extLst>
      <p:ext uri="{BB962C8B-B14F-4D97-AF65-F5344CB8AC3E}">
        <p14:creationId xmlns:p14="http://schemas.microsoft.com/office/powerpoint/2010/main" val="304893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more Australian Logos and NZ logos in there. </a:t>
            </a:r>
          </a:p>
        </p:txBody>
      </p:sp>
      <p:sp>
        <p:nvSpPr>
          <p:cNvPr id="4" name="Slide Number Placeholder 3"/>
          <p:cNvSpPr>
            <a:spLocks noGrp="1"/>
          </p:cNvSpPr>
          <p:nvPr>
            <p:ph type="sldNum" sz="quarter" idx="5"/>
          </p:nvPr>
        </p:nvSpPr>
        <p:spPr/>
        <p:txBody>
          <a:bodyPr/>
          <a:lstStyle/>
          <a:p>
            <a:fld id="{2BFEE8C1-32A1-4C93-97EA-91AC3E008D9C}" type="slidenum">
              <a:rPr lang="en-NZ" smtClean="0"/>
              <a:t>9</a:t>
            </a:fld>
            <a:endParaRPr lang="en-NZ"/>
          </a:p>
        </p:txBody>
      </p:sp>
    </p:spTree>
    <p:extLst>
      <p:ext uri="{BB962C8B-B14F-4D97-AF65-F5344CB8AC3E}">
        <p14:creationId xmlns:p14="http://schemas.microsoft.com/office/powerpoint/2010/main" val="318489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case for System Conversion</a:t>
            </a:r>
          </a:p>
          <a:p>
            <a:r>
              <a:rPr lang="en-US" dirty="0"/>
              <a:t>Is your system tailored to your specific business process or highly customized? </a:t>
            </a:r>
          </a:p>
          <a:p>
            <a:pPr lvl="1"/>
            <a:r>
              <a:rPr lang="en-US" dirty="0"/>
              <a:t>With a system conversion, previous investments made over years of use will not be lost while change impact is minimized. If business processes and customizations secure daily operations and efficiencies, you should chose a system conversion</a:t>
            </a:r>
          </a:p>
          <a:p>
            <a:r>
              <a:rPr lang="en-US" dirty="0"/>
              <a:t>Can you convert from SAP ERP to SAP S/4HANA in a single step? </a:t>
            </a:r>
          </a:p>
          <a:p>
            <a:pPr lvl="1"/>
            <a:r>
              <a:rPr lang="en-US" dirty="0"/>
              <a:t>Single-step  conversion is possible for SAP ERP 6.x (any enhancement pack) single stack, Unicode systems. According to SAP statistics, a majority of customers fulfill this criterion.</a:t>
            </a:r>
          </a:p>
          <a:p>
            <a:r>
              <a:rPr lang="en-US" dirty="0"/>
              <a:t>Do you require previous transactional data in the new system? </a:t>
            </a:r>
          </a:p>
          <a:p>
            <a:pPr lvl="1"/>
            <a:r>
              <a:rPr lang="en-US" dirty="0"/>
              <a:t>The requirement to retain  all data in the system is a very strong indication for  conversion</a:t>
            </a:r>
          </a:p>
          <a:p>
            <a:endParaRPr lang="en-US" dirty="0"/>
          </a:p>
        </p:txBody>
      </p:sp>
      <p:sp>
        <p:nvSpPr>
          <p:cNvPr id="4" name="Slide Number Placeholder 3"/>
          <p:cNvSpPr>
            <a:spLocks noGrp="1"/>
          </p:cNvSpPr>
          <p:nvPr>
            <p:ph type="sldNum" sz="quarter" idx="5"/>
          </p:nvPr>
        </p:nvSpPr>
        <p:spPr/>
        <p:txBody>
          <a:bodyPr/>
          <a:lstStyle/>
          <a:p>
            <a:fld id="{2D618A85-0524-41E8-A10A-224147BC0FB4}" type="slidenum">
              <a:rPr lang="en-US" smtClean="0"/>
              <a:t>12</a:t>
            </a:fld>
            <a:endParaRPr lang="en-US"/>
          </a:p>
        </p:txBody>
      </p:sp>
    </p:spTree>
    <p:extLst>
      <p:ext uri="{BB962C8B-B14F-4D97-AF65-F5344CB8AC3E}">
        <p14:creationId xmlns:p14="http://schemas.microsoft.com/office/powerpoint/2010/main" val="140560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png"/><Relationship Id="rId50" Type="http://schemas.openxmlformats.org/officeDocument/2006/relationships/image" Target="../media/image60.png"/><Relationship Id="rId55" Type="http://schemas.openxmlformats.org/officeDocument/2006/relationships/image" Target="../media/image65.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46" Type="http://schemas.openxmlformats.org/officeDocument/2006/relationships/image" Target="../media/image56.png"/><Relationship Id="rId59" Type="http://schemas.openxmlformats.org/officeDocument/2006/relationships/image" Target="../media/image69.png"/><Relationship Id="rId2" Type="http://schemas.openxmlformats.org/officeDocument/2006/relationships/image" Target="../media/image4.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41" Type="http://schemas.openxmlformats.org/officeDocument/2006/relationships/image" Target="../media/image51.png"/><Relationship Id="rId54" Type="http://schemas.openxmlformats.org/officeDocument/2006/relationships/image" Target="../media/image64.png"/><Relationship Id="rId1" Type="http://schemas.openxmlformats.org/officeDocument/2006/relationships/slideMaster" Target="../slideMasters/slideMaster2.xml"/><Relationship Id="rId6" Type="http://schemas.openxmlformats.org/officeDocument/2006/relationships/image" Target="../media/image16.jpe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55.png"/><Relationship Id="rId53" Type="http://schemas.openxmlformats.org/officeDocument/2006/relationships/image" Target="../media/image63.png"/><Relationship Id="rId58" Type="http://schemas.openxmlformats.org/officeDocument/2006/relationships/image" Target="../media/image68.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png"/><Relationship Id="rId57" Type="http://schemas.openxmlformats.org/officeDocument/2006/relationships/image" Target="../media/image67.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4" Type="http://schemas.openxmlformats.org/officeDocument/2006/relationships/image" Target="../media/image54.png"/><Relationship Id="rId52" Type="http://schemas.openxmlformats.org/officeDocument/2006/relationships/image" Target="../media/image62.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43" Type="http://schemas.openxmlformats.org/officeDocument/2006/relationships/image" Target="../media/image53.png"/><Relationship Id="rId48" Type="http://schemas.openxmlformats.org/officeDocument/2006/relationships/image" Target="../media/image58.png"/><Relationship Id="rId56" Type="http://schemas.openxmlformats.org/officeDocument/2006/relationships/image" Target="../media/image66.png"/><Relationship Id="rId8" Type="http://schemas.openxmlformats.org/officeDocument/2006/relationships/image" Target="../media/image18.jpeg"/><Relationship Id="rId51" Type="http://schemas.openxmlformats.org/officeDocument/2006/relationships/image" Target="../media/image61.png"/><Relationship Id="rId3"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7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C0C31-478C-43FF-8F36-03BC4AE9D2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2428B13-F0ED-4708-A5A7-2E5CD5A2BB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44FC92E-5EDE-4FD7-BB60-ECD7C683AB27}"/>
              </a:ext>
            </a:extLst>
          </p:cNvPr>
          <p:cNvSpPr>
            <a:spLocks noGrp="1"/>
          </p:cNvSpPr>
          <p:nvPr>
            <p:ph type="dt" sz="half" idx="10"/>
          </p:nvPr>
        </p:nvSpPr>
        <p:spPr/>
        <p:txBody>
          <a:bodyPr/>
          <a:lstStyle/>
          <a:p>
            <a:fld id="{50163F85-9A02-4164-9A3B-FF688E8E230B}" type="datetime1">
              <a:rPr lang="en-NZ" smtClean="0"/>
              <a:t>19/06/2019</a:t>
            </a:fld>
            <a:endParaRPr lang="en-NZ"/>
          </a:p>
        </p:txBody>
      </p:sp>
      <p:sp>
        <p:nvSpPr>
          <p:cNvPr id="6" name="Slide Number Placeholder 5">
            <a:extLst>
              <a:ext uri="{FF2B5EF4-FFF2-40B4-BE49-F238E27FC236}">
                <a16:creationId xmlns:a16="http://schemas.microsoft.com/office/drawing/2014/main" id="{34C427B6-A0A3-4668-AABB-9F6D99C6D605}"/>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287237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986A-2012-4141-83DC-9A26769FE3C4}"/>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DC43CA1-138B-4016-852A-BFD7A7B2F0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1030A07-F956-4587-9CE1-C3220DAE90FF}"/>
              </a:ext>
            </a:extLst>
          </p:cNvPr>
          <p:cNvSpPr>
            <a:spLocks noGrp="1"/>
          </p:cNvSpPr>
          <p:nvPr>
            <p:ph type="dt" sz="half" idx="10"/>
          </p:nvPr>
        </p:nvSpPr>
        <p:spPr/>
        <p:txBody>
          <a:bodyPr/>
          <a:lstStyle/>
          <a:p>
            <a:fld id="{70A5CAED-86DD-447C-A459-0D95819B4242}" type="datetime1">
              <a:rPr lang="en-NZ" smtClean="0"/>
              <a:t>19/06/2019</a:t>
            </a:fld>
            <a:endParaRPr lang="en-NZ"/>
          </a:p>
        </p:txBody>
      </p:sp>
      <p:sp>
        <p:nvSpPr>
          <p:cNvPr id="5" name="Footer Placeholder 4">
            <a:extLst>
              <a:ext uri="{FF2B5EF4-FFF2-40B4-BE49-F238E27FC236}">
                <a16:creationId xmlns:a16="http://schemas.microsoft.com/office/drawing/2014/main" id="{FDC23E84-941A-4691-B6BC-BEB3470A2445}"/>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B7BCCB76-F49A-4537-AF76-74AC65E42441}"/>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378896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94CDE1-8CCE-421B-9493-E3C158AFA8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5B2153B-DEBA-4F24-A302-6327E86193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5E69805-02D0-4E59-9D54-F3F3FB814F5B}"/>
              </a:ext>
            </a:extLst>
          </p:cNvPr>
          <p:cNvSpPr>
            <a:spLocks noGrp="1"/>
          </p:cNvSpPr>
          <p:nvPr>
            <p:ph type="dt" sz="half" idx="10"/>
          </p:nvPr>
        </p:nvSpPr>
        <p:spPr/>
        <p:txBody>
          <a:bodyPr/>
          <a:lstStyle/>
          <a:p>
            <a:fld id="{EE9CC883-3F74-4841-BEA5-CFC359541A29}" type="datetime1">
              <a:rPr lang="en-NZ" smtClean="0"/>
              <a:t>19/06/2019</a:t>
            </a:fld>
            <a:endParaRPr lang="en-NZ"/>
          </a:p>
        </p:txBody>
      </p:sp>
      <p:sp>
        <p:nvSpPr>
          <p:cNvPr id="5" name="Footer Placeholder 4">
            <a:extLst>
              <a:ext uri="{FF2B5EF4-FFF2-40B4-BE49-F238E27FC236}">
                <a16:creationId xmlns:a16="http://schemas.microsoft.com/office/drawing/2014/main" id="{6E6D6A9E-C513-46CF-AAA6-33AEED199DDA}"/>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D330C1A9-2352-4CD3-9BE8-E549A835F9ED}"/>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2186782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21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1127125" y="3934052"/>
            <a:ext cx="3765917" cy="1309896"/>
          </a:xfrm>
        </p:spPr>
        <p:txBody>
          <a:bodyPr lIns="0" anchor="b" anchorCtr="0">
            <a:normAutofit/>
          </a:bodyPr>
          <a:lstStyle>
            <a:lvl1pPr algn="l">
              <a:lnSpc>
                <a:spcPts val="4000"/>
              </a:lnSpc>
              <a:defRPr sz="4000">
                <a:solidFill>
                  <a:schemeClr val="tx1"/>
                </a:solidFill>
              </a:defRPr>
            </a:lvl1pPr>
          </a:lstStyle>
          <a:p>
            <a:r>
              <a:rPr lang="en-US" dirty="0"/>
              <a:t>Click to edit Master title style</a:t>
            </a:r>
          </a:p>
        </p:txBody>
      </p:sp>
      <p:sp>
        <p:nvSpPr>
          <p:cNvPr id="14" name="Text Placeholder 2"/>
          <p:cNvSpPr>
            <a:spLocks noGrp="1"/>
          </p:cNvSpPr>
          <p:nvPr>
            <p:ph type="body" idx="1"/>
          </p:nvPr>
        </p:nvSpPr>
        <p:spPr>
          <a:xfrm>
            <a:off x="1127125" y="5198146"/>
            <a:ext cx="4499906" cy="403245"/>
          </a:xfrm>
        </p:spPr>
        <p:txBody>
          <a:bodyPr lIns="0" anchor="t" anchorCtr="0">
            <a:normAutofit/>
          </a:bodyPr>
          <a:lstStyle>
            <a:lvl1pPr marL="0" indent="0" algn="l">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a:extLst>
              <a:ext uri="{FF2B5EF4-FFF2-40B4-BE49-F238E27FC236}">
                <a16:creationId xmlns:a16="http://schemas.microsoft.com/office/drawing/2014/main" id="{5911949A-FC46-422F-AAB0-3AFEBB2B3D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81530525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914400" y="5952392"/>
            <a:ext cx="2576146" cy="694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127125" y="4255256"/>
            <a:ext cx="5448682" cy="1309896"/>
          </a:xfrm>
        </p:spPr>
        <p:txBody>
          <a:bodyPr lIns="0" anchor="b" anchorCtr="0">
            <a:normAutofit/>
          </a:bodyPr>
          <a:lstStyle>
            <a:lvl1pPr algn="l">
              <a:defRPr sz="440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05DE3FAF-97A0-4286-9E83-492F6AF670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
        <p:nvSpPr>
          <p:cNvPr id="14" name="Text Placeholder 2"/>
          <p:cNvSpPr>
            <a:spLocks noGrp="1"/>
          </p:cNvSpPr>
          <p:nvPr>
            <p:ph type="body" idx="1"/>
          </p:nvPr>
        </p:nvSpPr>
        <p:spPr>
          <a:xfrm>
            <a:off x="1127125" y="5712834"/>
            <a:ext cx="4499906" cy="403245"/>
          </a:xfrm>
        </p:spPr>
        <p:txBody>
          <a:bodyPr lIns="0" anchor="b" anchorCtr="0"/>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36669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tx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3371659" y="1952570"/>
            <a:ext cx="5448682" cy="1309896"/>
          </a:xfrm>
        </p:spPr>
        <p:txBody>
          <a:bodyPr anchor="t">
            <a:normAutofit/>
          </a:bodyPr>
          <a:lstStyle>
            <a:lvl1pPr algn="ctr">
              <a:defRPr sz="4400">
                <a:solidFill>
                  <a:schemeClr val="bg1"/>
                </a:solidFill>
              </a:defRPr>
            </a:lvl1pPr>
          </a:lstStyle>
          <a:p>
            <a:r>
              <a:rPr lang="en-US" dirty="0"/>
              <a:t>Click to edit Master title style</a:t>
            </a:r>
          </a:p>
        </p:txBody>
      </p:sp>
      <p:sp>
        <p:nvSpPr>
          <p:cNvPr id="14" name="Text Placeholder 2"/>
          <p:cNvSpPr>
            <a:spLocks noGrp="1"/>
          </p:cNvSpPr>
          <p:nvPr>
            <p:ph type="body" idx="1"/>
          </p:nvPr>
        </p:nvSpPr>
        <p:spPr>
          <a:xfrm>
            <a:off x="3846047" y="3410148"/>
            <a:ext cx="4499906" cy="40324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382" y="5183749"/>
            <a:ext cx="2383536" cy="133502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3952" y="4425696"/>
            <a:ext cx="4324096" cy="2432304"/>
          </a:xfrm>
          <a:prstGeom prst="rect">
            <a:avLst/>
          </a:prstGeom>
        </p:spPr>
      </p:pic>
      <p:sp>
        <p:nvSpPr>
          <p:cNvPr id="9" name="Rectangle 8"/>
          <p:cNvSpPr/>
          <p:nvPr userDrawn="1"/>
        </p:nvSpPr>
        <p:spPr>
          <a:xfrm>
            <a:off x="914400" y="5811716"/>
            <a:ext cx="2576146" cy="835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37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tx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3371659" y="1952570"/>
            <a:ext cx="5448682" cy="1309896"/>
          </a:xfrm>
        </p:spPr>
        <p:txBody>
          <a:bodyPr anchor="t">
            <a:normAutofit/>
          </a:bodyPr>
          <a:lstStyle>
            <a:lvl1pPr algn="ctr">
              <a:defRPr sz="4400">
                <a:solidFill>
                  <a:schemeClr val="bg1"/>
                </a:solidFill>
              </a:defRPr>
            </a:lvl1pPr>
          </a:lstStyle>
          <a:p>
            <a:r>
              <a:rPr lang="en-US" dirty="0"/>
              <a:t>Click to edit Master title style</a:t>
            </a:r>
          </a:p>
        </p:txBody>
      </p:sp>
      <p:sp>
        <p:nvSpPr>
          <p:cNvPr id="14" name="Text Placeholder 2"/>
          <p:cNvSpPr>
            <a:spLocks noGrp="1"/>
          </p:cNvSpPr>
          <p:nvPr>
            <p:ph type="body" idx="1"/>
          </p:nvPr>
        </p:nvSpPr>
        <p:spPr>
          <a:xfrm>
            <a:off x="3846047" y="3410148"/>
            <a:ext cx="4499906" cy="40324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Rectangle 6"/>
          <p:cNvSpPr/>
          <p:nvPr userDrawn="1"/>
        </p:nvSpPr>
        <p:spPr>
          <a:xfrm>
            <a:off x="914400" y="5811716"/>
            <a:ext cx="2576146" cy="835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584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4046" y="1840524"/>
            <a:ext cx="3804443" cy="1083651"/>
          </a:xfrm>
        </p:spPr>
        <p:txBody>
          <a:bodyPr/>
          <a:lstStyle>
            <a:lvl1pPr>
              <a:defRPr>
                <a:solidFill>
                  <a:schemeClr val="bg1"/>
                </a:solidFill>
                <a:latin typeface="Ample" charset="0"/>
                <a:ea typeface="Ample" charset="0"/>
                <a:cs typeface="Ample" charset="0"/>
              </a:defRPr>
            </a:lvl1pPr>
          </a:lstStyle>
          <a:p>
            <a:r>
              <a:rPr lang="en-US" dirty="0"/>
              <a:t>Click to edit Master title style</a:t>
            </a:r>
          </a:p>
        </p:txBody>
      </p:sp>
      <p:sp>
        <p:nvSpPr>
          <p:cNvPr id="3" name="Content Placeholder 2"/>
          <p:cNvSpPr>
            <a:spLocks noGrp="1"/>
          </p:cNvSpPr>
          <p:nvPr>
            <p:ph idx="1"/>
          </p:nvPr>
        </p:nvSpPr>
        <p:spPr>
          <a:xfrm>
            <a:off x="1025771" y="3166087"/>
            <a:ext cx="3072343" cy="1963493"/>
          </a:xfrm>
        </p:spPr>
        <p:txBody>
          <a:bodyPr>
            <a:normAutofit/>
          </a:bodyPr>
          <a:lstStyle>
            <a:lvl1pPr marL="0" indent="0">
              <a:lnSpc>
                <a:spcPts val="1300"/>
              </a:lnSpc>
              <a:buNone/>
              <a:defRPr sz="1200">
                <a:solidFill>
                  <a:schemeClr val="bg1"/>
                </a:solidFill>
              </a:defRPr>
            </a:lvl1pPr>
            <a:lvl2pPr marL="457200" indent="0">
              <a:lnSpc>
                <a:spcPts val="1300"/>
              </a:lnSpc>
              <a:buNone/>
              <a:defRPr sz="1200">
                <a:solidFill>
                  <a:schemeClr val="bg1"/>
                </a:solidFill>
              </a:defRPr>
            </a:lvl2pPr>
            <a:lvl3pPr marL="914400" indent="0">
              <a:lnSpc>
                <a:spcPts val="1300"/>
              </a:lnSpc>
              <a:buNone/>
              <a:defRPr sz="1200">
                <a:solidFill>
                  <a:schemeClr val="bg1"/>
                </a:solidFill>
              </a:defRPr>
            </a:lvl3pPr>
            <a:lvl4pPr marL="1371600" indent="0">
              <a:lnSpc>
                <a:spcPts val="1300"/>
              </a:lnSpc>
              <a:buNone/>
              <a:defRPr sz="1200">
                <a:solidFill>
                  <a:schemeClr val="bg1"/>
                </a:solidFill>
              </a:defRPr>
            </a:lvl4pPr>
            <a:lvl5pPr marL="1828800" indent="0">
              <a:lnSpc>
                <a:spcPts val="1300"/>
              </a:lnSpc>
              <a:buNone/>
              <a:defRPr sz="12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3F3F37D6-12C8-43FA-9823-7078C51B5F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046" y="6169943"/>
            <a:ext cx="1699806" cy="384628"/>
          </a:xfrm>
          <a:prstGeom prst="rect">
            <a:avLst/>
          </a:prstGeom>
        </p:spPr>
      </p:pic>
    </p:spTree>
    <p:extLst>
      <p:ext uri="{BB962C8B-B14F-4D97-AF65-F5344CB8AC3E}">
        <p14:creationId xmlns:p14="http://schemas.microsoft.com/office/powerpoint/2010/main" val="1843464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1127125" y="3934052"/>
            <a:ext cx="3765917" cy="1309896"/>
          </a:xfrm>
        </p:spPr>
        <p:txBody>
          <a:bodyPr lIns="0" anchor="b" anchorCtr="0">
            <a:normAutofit/>
          </a:bodyPr>
          <a:lstStyle>
            <a:lvl1pPr algn="l">
              <a:lnSpc>
                <a:spcPts val="4000"/>
              </a:lnSpc>
              <a:defRPr sz="4000">
                <a:solidFill>
                  <a:schemeClr val="tx1"/>
                </a:solidFill>
              </a:defRPr>
            </a:lvl1pPr>
          </a:lstStyle>
          <a:p>
            <a:r>
              <a:rPr lang="en-US" dirty="0"/>
              <a:t>Click to edit Master title style</a:t>
            </a:r>
          </a:p>
        </p:txBody>
      </p:sp>
      <p:sp>
        <p:nvSpPr>
          <p:cNvPr id="14" name="Text Placeholder 2"/>
          <p:cNvSpPr>
            <a:spLocks noGrp="1"/>
          </p:cNvSpPr>
          <p:nvPr>
            <p:ph type="body" idx="1"/>
          </p:nvPr>
        </p:nvSpPr>
        <p:spPr>
          <a:xfrm>
            <a:off x="1127125" y="5198146"/>
            <a:ext cx="4499906" cy="403245"/>
          </a:xfrm>
        </p:spPr>
        <p:txBody>
          <a:bodyPr lIns="0" anchor="t" anchorCtr="0">
            <a:normAutofit/>
          </a:bodyPr>
          <a:lstStyle>
            <a:lvl1pPr marL="0" indent="0" algn="l">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27CE369A-1E6D-45AA-AB11-D8028A19F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11019828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3377033" y="1805173"/>
            <a:ext cx="5448682" cy="1309896"/>
          </a:xfrm>
        </p:spPr>
        <p:txBody>
          <a:bodyPr lIns="0" anchor="b" anchorCtr="0">
            <a:normAutofit/>
          </a:bodyPr>
          <a:lstStyle>
            <a:lvl1pPr algn="ctr">
              <a:defRPr sz="4400">
                <a:solidFill>
                  <a:schemeClr val="accent4"/>
                </a:solidFill>
              </a:defRPr>
            </a:lvl1pPr>
          </a:lstStyle>
          <a:p>
            <a:r>
              <a:rPr lang="en-US" dirty="0"/>
              <a:t>Click to edit Master title style</a:t>
            </a:r>
          </a:p>
        </p:txBody>
      </p:sp>
      <p:sp>
        <p:nvSpPr>
          <p:cNvPr id="14" name="Text Placeholder 2"/>
          <p:cNvSpPr>
            <a:spLocks noGrp="1"/>
          </p:cNvSpPr>
          <p:nvPr>
            <p:ph type="body" idx="1"/>
          </p:nvPr>
        </p:nvSpPr>
        <p:spPr>
          <a:xfrm>
            <a:off x="3846048" y="3134662"/>
            <a:ext cx="4499906" cy="403245"/>
          </a:xfrm>
        </p:spPr>
        <p:txBody>
          <a:bodyPr lIns="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3752" y="5397022"/>
            <a:ext cx="1797006" cy="406622"/>
          </a:xfrm>
          <a:prstGeom prst="rect">
            <a:avLst/>
          </a:prstGeom>
        </p:spPr>
      </p:pic>
    </p:spTree>
    <p:extLst>
      <p:ext uri="{BB962C8B-B14F-4D97-AF65-F5344CB8AC3E}">
        <p14:creationId xmlns:p14="http://schemas.microsoft.com/office/powerpoint/2010/main" val="3467195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D51E-B258-41D6-9BB2-A33FF145D20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7E66C43-8282-4059-8956-A5981E83CB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24C5B98-3296-4B55-AEBA-95E1434835B0}"/>
              </a:ext>
            </a:extLst>
          </p:cNvPr>
          <p:cNvSpPr>
            <a:spLocks noGrp="1"/>
          </p:cNvSpPr>
          <p:nvPr>
            <p:ph type="dt" sz="half" idx="10"/>
          </p:nvPr>
        </p:nvSpPr>
        <p:spPr/>
        <p:txBody>
          <a:bodyPr/>
          <a:lstStyle/>
          <a:p>
            <a:fld id="{B8B80B2F-A3EF-4CED-B478-F4D0CE01160C}" type="datetime1">
              <a:rPr lang="en-NZ" smtClean="0"/>
              <a:t>19/06/2019</a:t>
            </a:fld>
            <a:endParaRPr lang="en-NZ"/>
          </a:p>
        </p:txBody>
      </p:sp>
      <p:sp>
        <p:nvSpPr>
          <p:cNvPr id="5" name="Footer Placeholder 4">
            <a:extLst>
              <a:ext uri="{FF2B5EF4-FFF2-40B4-BE49-F238E27FC236}">
                <a16:creationId xmlns:a16="http://schemas.microsoft.com/office/drawing/2014/main" id="{786DFDF2-FE26-49D4-8A53-4117228A6ECA}"/>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96AF70D4-CF33-4F6E-9373-078978FB89F8}"/>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1915614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27124" y="95720"/>
            <a:ext cx="9979025" cy="1325563"/>
          </a:xfrm>
        </p:spPr>
        <p:txBody>
          <a:bodyPr lIns="0" anchor="b" anchorCtr="0"/>
          <a:lstStyle>
            <a:lvl1pPr>
              <a:defRPr>
                <a:solidFill>
                  <a:schemeClr val="accent4"/>
                </a:solidFill>
                <a:latin typeface="+mj-lt"/>
                <a:ea typeface="Ample" charset="0"/>
                <a:cs typeface="Ample" charset="0"/>
              </a:defRPr>
            </a:lvl1pPr>
          </a:lstStyle>
          <a:p>
            <a:r>
              <a:rPr lang="en-US" dirty="0"/>
              <a:t>Click to edit Master title style</a:t>
            </a:r>
          </a:p>
        </p:txBody>
      </p:sp>
      <p:sp>
        <p:nvSpPr>
          <p:cNvPr id="3" name="Content Placeholder 2"/>
          <p:cNvSpPr>
            <a:spLocks noGrp="1"/>
          </p:cNvSpPr>
          <p:nvPr>
            <p:ph idx="1"/>
          </p:nvPr>
        </p:nvSpPr>
        <p:spPr>
          <a:xfrm>
            <a:off x="1138849" y="1702411"/>
            <a:ext cx="9967300" cy="4024190"/>
          </a:xfrm>
        </p:spPr>
        <p:txBody>
          <a:bodyPr lIns="0">
            <a:normAutofit/>
          </a:bodyPr>
          <a:lstStyle>
            <a:lvl1pPr marL="1143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2000" b="0" i="0" kern="1200" dirty="0" smtClean="0">
                <a:solidFill>
                  <a:schemeClr val="tx1"/>
                </a:solidFill>
                <a:latin typeface="+mj-lt"/>
                <a:ea typeface="Open Sans Light" charset="0"/>
                <a:cs typeface="Open Sans Light" charset="0"/>
              </a:defRPr>
            </a:lvl1pPr>
            <a:lvl2pPr marL="5715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800" b="0" i="0" kern="1200" dirty="0" smtClean="0">
                <a:solidFill>
                  <a:schemeClr val="tx1"/>
                </a:solidFill>
                <a:latin typeface="+mj-lt"/>
                <a:ea typeface="Open Sans Light" charset="0"/>
                <a:cs typeface="Open Sans Light" charset="0"/>
              </a:defRPr>
            </a:lvl2pPr>
            <a:lvl3pPr marL="10287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600" b="0" i="0" kern="1200" dirty="0" smtClean="0">
                <a:solidFill>
                  <a:schemeClr val="tx1"/>
                </a:solidFill>
                <a:latin typeface="+mj-lt"/>
                <a:ea typeface="Open Sans Light" charset="0"/>
                <a:cs typeface="Open Sans Light" charset="0"/>
              </a:defRPr>
            </a:lvl3pPr>
            <a:lvl4pPr marL="14859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400" b="0" i="0" kern="1200" dirty="0" smtClean="0">
                <a:solidFill>
                  <a:schemeClr val="tx1"/>
                </a:solidFill>
                <a:latin typeface="+mj-lt"/>
                <a:ea typeface="Open Sans Light" charset="0"/>
                <a:cs typeface="Open Sans Light" charset="0"/>
              </a:defRPr>
            </a:lvl4pPr>
            <a:lvl5pPr marL="19431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400" b="0" i="0" kern="1200" dirty="0">
                <a:solidFill>
                  <a:schemeClr val="tx1"/>
                </a:solidFill>
                <a:latin typeface="+mj-lt"/>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B323FC-DF37-4818-B34C-38B1B076AD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3426991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EE7F7-E132-4702-940A-5DB314D526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2697762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28596" y="875142"/>
            <a:ext cx="2811325" cy="2547327"/>
          </a:xfrm>
        </p:spPr>
        <p:txBody>
          <a:bodyPr lIns="0" anchor="b" anchorCtr="0"/>
          <a:lstStyle>
            <a:lvl1pPr>
              <a:lnSpc>
                <a:spcPts val="4300"/>
              </a:lnSpc>
              <a:defRPr>
                <a:solidFill>
                  <a:schemeClr val="accent4"/>
                </a:solidFill>
              </a:defRPr>
            </a:lvl1pPr>
          </a:lstStyle>
          <a:p>
            <a:r>
              <a:rPr lang="en-US" dirty="0"/>
              <a:t>Click to edit Master title style</a:t>
            </a:r>
          </a:p>
        </p:txBody>
      </p:sp>
      <p:sp>
        <p:nvSpPr>
          <p:cNvPr id="7" name="Content Placeholder 2"/>
          <p:cNvSpPr>
            <a:spLocks noGrp="1"/>
          </p:cNvSpPr>
          <p:nvPr>
            <p:ph idx="1"/>
          </p:nvPr>
        </p:nvSpPr>
        <p:spPr>
          <a:xfrm>
            <a:off x="1128596" y="3429000"/>
            <a:ext cx="3000737" cy="1963493"/>
          </a:xfrm>
        </p:spPr>
        <p:txBody>
          <a:bodyPr lIns="0">
            <a:normAutofit/>
          </a:bodyPr>
          <a:lstStyle>
            <a:lvl1pPr marL="0" indent="0">
              <a:lnSpc>
                <a:spcPts val="1300"/>
              </a:lnSpc>
              <a:buNone/>
              <a:defRPr sz="1200"/>
            </a:lvl1pPr>
            <a:lvl2pPr marL="457200" indent="0">
              <a:lnSpc>
                <a:spcPts val="1300"/>
              </a:lnSpc>
              <a:buNone/>
              <a:defRPr sz="1200"/>
            </a:lvl2pPr>
            <a:lvl3pPr marL="914400" indent="0">
              <a:lnSpc>
                <a:spcPts val="1300"/>
              </a:lnSpc>
              <a:buNone/>
              <a:defRPr sz="1200"/>
            </a:lvl3pPr>
            <a:lvl4pPr marL="1371600" indent="0">
              <a:lnSpc>
                <a:spcPts val="1300"/>
              </a:lnSpc>
              <a:buNone/>
              <a:defRPr sz="1200"/>
            </a:lvl4pPr>
            <a:lvl5pPr marL="1828800" indent="0">
              <a:lnSpc>
                <a:spcPts val="1300"/>
              </a:lnSpc>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p:nvPr>
        </p:nvSpPr>
        <p:spPr>
          <a:xfrm>
            <a:off x="5447212" y="875142"/>
            <a:ext cx="5956300" cy="4527550"/>
          </a:xfrm>
        </p:spPr>
        <p:txBody>
          <a:bodyPr/>
          <a:lstStyle/>
          <a:p>
            <a:endParaRPr lang="en-US"/>
          </a:p>
        </p:txBody>
      </p:sp>
      <p:pic>
        <p:nvPicPr>
          <p:cNvPr id="8" name="Picture 7">
            <a:extLst>
              <a:ext uri="{FF2B5EF4-FFF2-40B4-BE49-F238E27FC236}">
                <a16:creationId xmlns:a16="http://schemas.microsoft.com/office/drawing/2014/main" id="{26E3E47D-9490-4FB8-9AA0-E9D6EA1210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1980373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8E56-825C-4812-8C5D-D1408F2FD628}"/>
              </a:ext>
            </a:extLst>
          </p:cNvPr>
          <p:cNvSpPr/>
          <p:nvPr userDrawn="1"/>
        </p:nvSpPr>
        <p:spPr>
          <a:xfrm>
            <a:off x="0" y="-660487"/>
            <a:ext cx="12192000" cy="7518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E9F7D8-2A69-4A89-8C57-C893E1F1C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0487"/>
            <a:ext cx="12192000" cy="6858000"/>
          </a:xfrm>
          <a:prstGeom prst="rect">
            <a:avLst/>
          </a:prstGeom>
        </p:spPr>
      </p:pic>
    </p:spTree>
    <p:extLst>
      <p:ext uri="{BB962C8B-B14F-4D97-AF65-F5344CB8AC3E}">
        <p14:creationId xmlns:p14="http://schemas.microsoft.com/office/powerpoint/2010/main" val="3770155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3377033" y="1805173"/>
            <a:ext cx="5448682" cy="1309896"/>
          </a:xfrm>
        </p:spPr>
        <p:txBody>
          <a:bodyPr lIns="0" anchor="b" anchorCtr="0">
            <a:normAutofit/>
          </a:bodyPr>
          <a:lstStyle>
            <a:lvl1pPr algn="ctr">
              <a:defRPr sz="4400">
                <a:solidFill>
                  <a:schemeClr val="tx1"/>
                </a:solidFill>
              </a:defRPr>
            </a:lvl1pPr>
          </a:lstStyle>
          <a:p>
            <a:r>
              <a:rPr lang="en-US" dirty="0"/>
              <a:t>Click to edit Master title style</a:t>
            </a:r>
          </a:p>
        </p:txBody>
      </p:sp>
      <p:sp>
        <p:nvSpPr>
          <p:cNvPr id="14" name="Text Placeholder 2"/>
          <p:cNvSpPr>
            <a:spLocks noGrp="1"/>
          </p:cNvSpPr>
          <p:nvPr>
            <p:ph type="body" idx="1"/>
          </p:nvPr>
        </p:nvSpPr>
        <p:spPr>
          <a:xfrm>
            <a:off x="3846048" y="3134662"/>
            <a:ext cx="4499906" cy="403245"/>
          </a:xfrm>
        </p:spPr>
        <p:txBody>
          <a:bodyPr lIns="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E09E2BA5-38EB-45BA-ACBB-BBE9052E56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2519" y="5395459"/>
            <a:ext cx="1666962" cy="377196"/>
          </a:xfrm>
          <a:prstGeom prst="rect">
            <a:avLst/>
          </a:prstGeom>
        </p:spPr>
      </p:pic>
    </p:spTree>
    <p:extLst>
      <p:ext uri="{BB962C8B-B14F-4D97-AF65-F5344CB8AC3E}">
        <p14:creationId xmlns:p14="http://schemas.microsoft.com/office/powerpoint/2010/main" val="2623390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BAB57-416A-43D6-8DB1-6D72EAA52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3934467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A7F35103-3214-420C-B8EC-C28FB731D776}"/>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2AD98BA-5813-47C1-A5FC-E1869BD7D16F}"/>
              </a:ext>
            </a:extLst>
          </p:cNvPr>
          <p:cNvSpPr/>
          <p:nvPr userDrawn="1"/>
        </p:nvSpPr>
        <p:spPr>
          <a:xfrm>
            <a:off x="7837917" y="553802"/>
            <a:ext cx="3391984" cy="661720"/>
          </a:xfrm>
          <a:prstGeom prst="rect">
            <a:avLst/>
          </a:prstGeom>
          <a:noFill/>
        </p:spPr>
        <p:txBody>
          <a:bodyPr wrap="square" lIns="0" tIns="0" anchor="t" anchorCtr="0">
            <a:spAutoFit/>
          </a:bodyPr>
          <a:lstStyle/>
          <a:p>
            <a:pPr>
              <a:spcAft>
                <a:spcPts val="600"/>
              </a:spcAft>
              <a:buSzPct val="60000"/>
            </a:pPr>
            <a:r>
              <a:rPr lang="en-US" sz="2000" b="0" dirty="0">
                <a:solidFill>
                  <a:prstClr val="white"/>
                </a:solidFill>
              </a:rPr>
              <a:t>Proven Success with over 2000 Customers</a:t>
            </a:r>
          </a:p>
        </p:txBody>
      </p:sp>
      <p:sp>
        <p:nvSpPr>
          <p:cNvPr id="65" name="Rectangle 64">
            <a:extLst>
              <a:ext uri="{FF2B5EF4-FFF2-40B4-BE49-F238E27FC236}">
                <a16:creationId xmlns:a16="http://schemas.microsoft.com/office/drawing/2014/main" id="{32AD7236-C171-4B8B-8BFD-90D7A93257D0}"/>
              </a:ext>
            </a:extLst>
          </p:cNvPr>
          <p:cNvSpPr/>
          <p:nvPr userDrawn="1"/>
        </p:nvSpPr>
        <p:spPr>
          <a:xfrm>
            <a:off x="836525" y="2406274"/>
            <a:ext cx="2419885" cy="369332"/>
          </a:xfrm>
          <a:prstGeom prst="rect">
            <a:avLst/>
          </a:prstGeom>
        </p:spPr>
        <p:txBody>
          <a:bodyPr wrap="square" lIns="0" tIns="0" bIns="0">
            <a:spAutoFit/>
          </a:bodyPr>
          <a:lstStyle/>
          <a:p>
            <a:pPr marL="0" lvl="2">
              <a:spcBef>
                <a:spcPts val="508"/>
              </a:spcBef>
              <a:spcAft>
                <a:spcPts val="300"/>
              </a:spcAft>
              <a:buSzPct val="60000"/>
            </a:pPr>
            <a:r>
              <a:rPr lang="en-US" sz="1200" dirty="0">
                <a:solidFill>
                  <a:prstClr val="white"/>
                </a:solidFill>
                <a:latin typeface="+mj-lt"/>
                <a:ea typeface="Open Sans" panose="020B0606030504020204" pitchFamily="34" charset="0"/>
                <a:cs typeface="Open Sans" panose="020B0606030504020204" pitchFamily="34" charset="0"/>
              </a:rPr>
              <a:t>Established 2006 </a:t>
            </a:r>
            <a:br>
              <a:rPr lang="en-US" sz="1200" dirty="0">
                <a:solidFill>
                  <a:prstClr val="white"/>
                </a:solidFill>
                <a:latin typeface="+mj-lt"/>
                <a:ea typeface="Open Sans" panose="020B0606030504020204" pitchFamily="34" charset="0"/>
                <a:cs typeface="Open Sans" panose="020B0606030504020204" pitchFamily="34" charset="0"/>
              </a:rPr>
            </a:br>
            <a:r>
              <a:rPr lang="en-US" sz="1200" dirty="0">
                <a:solidFill>
                  <a:prstClr val="white"/>
                </a:solidFill>
                <a:latin typeface="+mj-lt"/>
                <a:ea typeface="Open Sans" panose="020B0606030504020204" pitchFamily="34" charset="0"/>
                <a:cs typeface="Open Sans" panose="020B0606030504020204" pitchFamily="34" charset="0"/>
              </a:rPr>
              <a:t>Acquired by Infosys - 2014</a:t>
            </a:r>
          </a:p>
        </p:txBody>
      </p:sp>
      <p:sp>
        <p:nvSpPr>
          <p:cNvPr id="66" name="Rectangle 65">
            <a:extLst>
              <a:ext uri="{FF2B5EF4-FFF2-40B4-BE49-F238E27FC236}">
                <a16:creationId xmlns:a16="http://schemas.microsoft.com/office/drawing/2014/main" id="{42EC73DD-CF14-4843-9D9F-31F01FD9B556}"/>
              </a:ext>
            </a:extLst>
          </p:cNvPr>
          <p:cNvSpPr/>
          <p:nvPr userDrawn="1"/>
        </p:nvSpPr>
        <p:spPr>
          <a:xfrm>
            <a:off x="3657284" y="569743"/>
            <a:ext cx="3932348" cy="323165"/>
          </a:xfrm>
          <a:prstGeom prst="rect">
            <a:avLst/>
          </a:prstGeom>
          <a:noFill/>
        </p:spPr>
        <p:txBody>
          <a:bodyPr wrap="square" lIns="0" tIns="0" anchor="t" anchorCtr="0">
            <a:spAutoFit/>
          </a:bodyPr>
          <a:lstStyle/>
          <a:p>
            <a:pPr lvl="0">
              <a:spcAft>
                <a:spcPts val="600"/>
              </a:spcAft>
              <a:buSzPct val="60000"/>
            </a:pPr>
            <a:r>
              <a:rPr lang="en-US" sz="1800" b="0" dirty="0">
                <a:solidFill>
                  <a:prstClr val="white"/>
                </a:solidFill>
              </a:rPr>
              <a:t>Bringing Agility to Enterprise Applications</a:t>
            </a:r>
          </a:p>
        </p:txBody>
      </p:sp>
      <p:sp>
        <p:nvSpPr>
          <p:cNvPr id="67" name="Rectangle 66">
            <a:extLst>
              <a:ext uri="{FF2B5EF4-FFF2-40B4-BE49-F238E27FC236}">
                <a16:creationId xmlns:a16="http://schemas.microsoft.com/office/drawing/2014/main" id="{90A0FDE9-DA84-494A-BAC7-64A174140EFF}"/>
              </a:ext>
            </a:extLst>
          </p:cNvPr>
          <p:cNvSpPr/>
          <p:nvPr userDrawn="1"/>
        </p:nvSpPr>
        <p:spPr>
          <a:xfrm>
            <a:off x="3734604" y="1949521"/>
            <a:ext cx="3694863" cy="861774"/>
          </a:xfrm>
          <a:prstGeom prst="rect">
            <a:avLst/>
          </a:prstGeom>
        </p:spPr>
        <p:txBody>
          <a:bodyPr wrap="square" lIns="0" tIns="0" bIns="0">
            <a:spAutoFit/>
          </a:bodyPr>
          <a:lstStyle/>
          <a:p>
            <a:pPr marL="88900" lvl="2" indent="-88900">
              <a:buSzPct val="60000"/>
            </a:pPr>
            <a:r>
              <a:rPr lang="en-US" sz="1400" dirty="0">
                <a:solidFill>
                  <a:prstClr val="white"/>
                </a:solidFill>
                <a:latin typeface="+mj-lt"/>
                <a:cs typeface="Calibri" panose="020F0502020204030204" pitchFamily="34" charset="0"/>
              </a:rPr>
              <a:t>Powered by:</a:t>
            </a:r>
          </a:p>
          <a:p>
            <a:pPr marL="177800" lvl="3" indent="-120650" algn="l" defTabSz="914400" rtl="0" eaLnBrk="1" latinLnBrk="0" hangingPunct="1">
              <a:buClr>
                <a:schemeClr val="bg1"/>
              </a:buClr>
              <a:buSzPct val="60000"/>
              <a:buFont typeface="Calibri" panose="020F0502020204030204" pitchFamily="34" charset="0"/>
              <a:buChar char="›"/>
            </a:pPr>
            <a:r>
              <a:rPr lang="en-US" sz="1400" kern="1200" dirty="0">
                <a:solidFill>
                  <a:prstClr val="white"/>
                </a:solidFill>
                <a:latin typeface="+mj-lt"/>
                <a:ea typeface="+mn-ea"/>
                <a:cs typeface="Calibri" panose="020F0502020204030204" pitchFamily="34" charset="0"/>
              </a:rPr>
              <a:t>Change analytics</a:t>
            </a:r>
          </a:p>
          <a:p>
            <a:pPr marL="177800" lvl="3" indent="-120650" algn="l" defTabSz="914400" rtl="0" eaLnBrk="1" latinLnBrk="0" hangingPunct="1">
              <a:buClr>
                <a:schemeClr val="bg1"/>
              </a:buClr>
              <a:buSzPct val="60000"/>
              <a:buFont typeface="Calibri" panose="020F0502020204030204" pitchFamily="34" charset="0"/>
              <a:buChar char="›"/>
            </a:pPr>
            <a:r>
              <a:rPr lang="en-US" sz="1400" kern="1200" dirty="0">
                <a:solidFill>
                  <a:prstClr val="white"/>
                </a:solidFill>
                <a:latin typeface="+mj-lt"/>
                <a:ea typeface="+mn-ea"/>
                <a:cs typeface="Calibri" panose="020F0502020204030204" pitchFamily="34" charset="0"/>
              </a:rPr>
              <a:t>Enterprise applications domain expertise</a:t>
            </a:r>
          </a:p>
          <a:p>
            <a:pPr marL="177800" lvl="3" indent="-120650" algn="l" defTabSz="914400" rtl="0" eaLnBrk="1" latinLnBrk="0" hangingPunct="1">
              <a:buClr>
                <a:schemeClr val="bg1"/>
              </a:buClr>
              <a:buSzPct val="60000"/>
              <a:buFont typeface="Calibri" panose="020F0502020204030204" pitchFamily="34" charset="0"/>
              <a:buChar char="›"/>
            </a:pPr>
            <a:r>
              <a:rPr lang="en-US" sz="1400" kern="1200" dirty="0">
                <a:solidFill>
                  <a:prstClr val="white"/>
                </a:solidFill>
                <a:latin typeface="+mj-lt"/>
                <a:ea typeface="+mn-ea"/>
                <a:cs typeface="Calibri" panose="020F0502020204030204" pitchFamily="34" charset="0"/>
              </a:rPr>
              <a:t>Machine learning &amp; crowd wisdom technology</a:t>
            </a:r>
          </a:p>
        </p:txBody>
      </p:sp>
      <p:cxnSp>
        <p:nvCxnSpPr>
          <p:cNvPr id="68" name="Straight Connector 67">
            <a:extLst>
              <a:ext uri="{FF2B5EF4-FFF2-40B4-BE49-F238E27FC236}">
                <a16:creationId xmlns:a16="http://schemas.microsoft.com/office/drawing/2014/main" id="{9C680DD6-2D72-4D7E-8605-09A78B1260B6}"/>
              </a:ext>
            </a:extLst>
          </p:cNvPr>
          <p:cNvCxnSpPr/>
          <p:nvPr userDrawn="1"/>
        </p:nvCxnSpPr>
        <p:spPr>
          <a:xfrm>
            <a:off x="3525218" y="414102"/>
            <a:ext cx="0" cy="240302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EB57513-61E9-448E-B3FB-B7B58691E87F}"/>
              </a:ext>
            </a:extLst>
          </p:cNvPr>
          <p:cNvCxnSpPr/>
          <p:nvPr userDrawn="1"/>
        </p:nvCxnSpPr>
        <p:spPr>
          <a:xfrm>
            <a:off x="7589636" y="414102"/>
            <a:ext cx="0" cy="240302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DB135D3D-7529-4C35-87A8-F7A76E0163A7}"/>
              </a:ext>
            </a:extLst>
          </p:cNvPr>
          <p:cNvSpPr/>
          <p:nvPr userDrawn="1"/>
        </p:nvSpPr>
        <p:spPr>
          <a:xfrm>
            <a:off x="7813322" y="1236505"/>
            <a:ext cx="3594818" cy="1392689"/>
          </a:xfrm>
          <a:prstGeom prst="rect">
            <a:avLst/>
          </a:prstGeom>
        </p:spPr>
        <p:txBody>
          <a:bodyPr wrap="square" lIns="0" rIns="0" bIns="0">
            <a:spAutoFit/>
          </a:bodyPr>
          <a:lstStyle/>
          <a:p>
            <a:pPr marL="177800" lvl="3" indent="-120650" algn="l" defTabSz="914400" rtl="0" eaLnBrk="1" latinLnBrk="0" hangingPunct="1">
              <a:spcAft>
                <a:spcPts val="700"/>
              </a:spcAft>
              <a:buClr>
                <a:schemeClr val="bg1"/>
              </a:buClr>
              <a:buSzPct val="60000"/>
              <a:buFont typeface="Calibri" panose="020F0502020204030204" pitchFamily="34" charset="0"/>
              <a:buChar char="›"/>
            </a:pPr>
            <a:r>
              <a:rPr lang="en-US" sz="1400" kern="1200" dirty="0">
                <a:solidFill>
                  <a:prstClr val="white"/>
                </a:solidFill>
                <a:latin typeface="+mn-lt"/>
                <a:ea typeface="+mn-ea"/>
                <a:cs typeface="Calibri" panose="020F0502020204030204" pitchFamily="34" charset="0"/>
              </a:rPr>
              <a:t>Over 9,000 projects</a:t>
            </a:r>
            <a:br>
              <a:rPr lang="en-US" sz="1400" kern="1200" dirty="0">
                <a:solidFill>
                  <a:prstClr val="white"/>
                </a:solidFill>
                <a:latin typeface="+mn-lt"/>
                <a:ea typeface="+mn-ea"/>
                <a:cs typeface="Calibri" panose="020F0502020204030204" pitchFamily="34" charset="0"/>
              </a:rPr>
            </a:br>
            <a:r>
              <a:rPr lang="en-US" sz="1400" kern="1200" dirty="0">
                <a:solidFill>
                  <a:prstClr val="white"/>
                </a:solidFill>
                <a:latin typeface="+mn-lt"/>
                <a:ea typeface="+mn-ea"/>
                <a:cs typeface="Calibri" panose="020F0502020204030204" pitchFamily="34" charset="0"/>
              </a:rPr>
              <a:t>(5,000 business process implementations </a:t>
            </a:r>
          </a:p>
          <a:p>
            <a:pPr marL="177800" lvl="3" indent="-120650" algn="l" defTabSz="914400" rtl="0" eaLnBrk="1" latinLnBrk="0" hangingPunct="1">
              <a:spcAft>
                <a:spcPts val="700"/>
              </a:spcAft>
              <a:buClr>
                <a:schemeClr val="bg1"/>
              </a:buClr>
              <a:buSzPct val="60000"/>
              <a:buFont typeface="Calibri" panose="020F0502020204030204" pitchFamily="34" charset="0"/>
              <a:buChar char="›"/>
            </a:pPr>
            <a:r>
              <a:rPr lang="en-US" sz="1400" kern="1200" dirty="0">
                <a:solidFill>
                  <a:prstClr val="white"/>
                </a:solidFill>
                <a:latin typeface="+mj-lt"/>
                <a:ea typeface="+mn-ea"/>
                <a:cs typeface="Calibri" panose="020F0502020204030204" pitchFamily="34" charset="0"/>
              </a:rPr>
              <a:t>Over 16000 requirements and 150 releases</a:t>
            </a:r>
          </a:p>
          <a:p>
            <a:pPr marL="177800" lvl="3" indent="-120650" algn="l" defTabSz="914400" rtl="0" eaLnBrk="1" latinLnBrk="0" hangingPunct="1">
              <a:spcAft>
                <a:spcPts val="700"/>
              </a:spcAft>
              <a:buClr>
                <a:schemeClr val="bg1"/>
              </a:buClr>
              <a:buSzPct val="60000"/>
              <a:buFont typeface="Calibri" panose="020F0502020204030204" pitchFamily="34" charset="0"/>
              <a:buChar char="›"/>
            </a:pPr>
            <a:r>
              <a:rPr lang="en-US" sz="1400" kern="1200" dirty="0">
                <a:solidFill>
                  <a:prstClr val="white"/>
                </a:solidFill>
                <a:latin typeface="+mj-lt"/>
                <a:ea typeface="+mn-ea"/>
                <a:cs typeface="Calibri" panose="020F0502020204030204" pitchFamily="34" charset="0"/>
              </a:rPr>
              <a:t>Over 5,000,000 test scripts</a:t>
            </a:r>
          </a:p>
          <a:p>
            <a:pPr marL="177800" lvl="3" indent="-120650" algn="l" defTabSz="914400" rtl="0" eaLnBrk="1" latinLnBrk="0" hangingPunct="1">
              <a:spcAft>
                <a:spcPts val="700"/>
              </a:spcAft>
              <a:buClr>
                <a:schemeClr val="bg1"/>
              </a:buClr>
              <a:buSzPct val="60000"/>
              <a:buFont typeface="Calibri" panose="020F0502020204030204" pitchFamily="34" charset="0"/>
              <a:buChar char="›"/>
            </a:pPr>
            <a:r>
              <a:rPr lang="en-US" sz="1400" kern="1200" dirty="0">
                <a:solidFill>
                  <a:prstClr val="white"/>
                </a:solidFill>
                <a:latin typeface="+mj-lt"/>
                <a:ea typeface="+mn-ea"/>
                <a:cs typeface="Calibri" panose="020F0502020204030204" pitchFamily="34" charset="0"/>
              </a:rPr>
              <a:t>Over 50 Traditional ALM solution </a:t>
            </a:r>
            <a:r>
              <a:rPr lang="en-US" sz="1400" dirty="0">
                <a:solidFill>
                  <a:prstClr val="white"/>
                </a:solidFill>
                <a:latin typeface="+mj-lt"/>
                <a:cs typeface="Calibri" panose="020F0502020204030204" pitchFamily="34" charset="0"/>
              </a:rPr>
              <a:t>replacements</a:t>
            </a:r>
          </a:p>
        </p:txBody>
      </p:sp>
      <p:sp>
        <p:nvSpPr>
          <p:cNvPr id="71" name="Rectangle 70">
            <a:extLst>
              <a:ext uri="{FF2B5EF4-FFF2-40B4-BE49-F238E27FC236}">
                <a16:creationId xmlns:a16="http://schemas.microsoft.com/office/drawing/2014/main" id="{01BCE310-A36C-442B-BF16-83149529CDAC}"/>
              </a:ext>
            </a:extLst>
          </p:cNvPr>
          <p:cNvSpPr/>
          <p:nvPr userDrawn="1"/>
        </p:nvSpPr>
        <p:spPr>
          <a:xfrm>
            <a:off x="3719530" y="928971"/>
            <a:ext cx="3404849" cy="861774"/>
          </a:xfrm>
          <a:prstGeom prst="rect">
            <a:avLst/>
          </a:prstGeom>
        </p:spPr>
        <p:txBody>
          <a:bodyPr wrap="square" lIns="0" tIns="0" bIns="0">
            <a:spAutoFit/>
          </a:bodyPr>
          <a:lstStyle/>
          <a:p>
            <a:pPr marL="88900" lvl="2" indent="-88900">
              <a:buSzPct val="60000"/>
            </a:pPr>
            <a:r>
              <a:rPr lang="en-US" sz="1400" dirty="0">
                <a:solidFill>
                  <a:prstClr val="white"/>
                </a:solidFill>
                <a:latin typeface="+mj-lt"/>
                <a:cs typeface="Calibri" panose="020F0502020204030204" pitchFamily="34" charset="0"/>
              </a:rPr>
              <a:t>Enterprise Agile Delivery Platform:</a:t>
            </a:r>
          </a:p>
          <a:p>
            <a:pPr marL="177800" marR="0" lvl="3" indent="-120650" algn="l" defTabSz="914400" rtl="0" eaLnBrk="1" fontAlgn="auto" latinLnBrk="0" hangingPunct="1">
              <a:lnSpc>
                <a:spcPct val="100000"/>
              </a:lnSpc>
              <a:spcBef>
                <a:spcPts val="0"/>
              </a:spcBef>
              <a:spcAft>
                <a:spcPts val="0"/>
              </a:spcAft>
              <a:buClr>
                <a:schemeClr val="bg1"/>
              </a:buClr>
              <a:buSzPct val="60000"/>
              <a:buFont typeface="Calibri" panose="020F0502020204030204" pitchFamily="34" charset="0"/>
              <a:buChar char="›"/>
              <a:tabLst/>
              <a:defRPr/>
            </a:pPr>
            <a:r>
              <a:rPr lang="en-US" sz="1400" dirty="0">
                <a:solidFill>
                  <a:prstClr val="white"/>
                </a:solidFill>
                <a:latin typeface="+mj-lt"/>
                <a:cs typeface="Calibri" panose="020F0502020204030204" pitchFamily="34" charset="0"/>
              </a:rPr>
              <a:t>Continuous Delivery and ALM</a:t>
            </a:r>
          </a:p>
          <a:p>
            <a:pPr marL="177800" lvl="3" indent="-120650">
              <a:buClr>
                <a:schemeClr val="bg1"/>
              </a:buClr>
              <a:buSzPct val="60000"/>
              <a:buFont typeface="Calibri" panose="020F0502020204030204" pitchFamily="34" charset="0"/>
              <a:buChar char="›"/>
            </a:pPr>
            <a:r>
              <a:rPr lang="en-US" sz="1400" dirty="0">
                <a:solidFill>
                  <a:prstClr val="white"/>
                </a:solidFill>
                <a:latin typeface="+mj-lt"/>
                <a:cs typeface="Calibri" panose="020F0502020204030204" pitchFamily="34" charset="0"/>
              </a:rPr>
              <a:t>Test Acceleration and Defect Management</a:t>
            </a:r>
          </a:p>
          <a:p>
            <a:pPr marL="177800" lvl="3" indent="-120650">
              <a:buClr>
                <a:schemeClr val="bg1"/>
              </a:buClr>
              <a:buSzPct val="60000"/>
              <a:buFont typeface="Calibri" panose="020F0502020204030204" pitchFamily="34" charset="0"/>
              <a:buChar char="›"/>
            </a:pPr>
            <a:r>
              <a:rPr lang="en-US" sz="1400" dirty="0">
                <a:solidFill>
                  <a:prstClr val="white"/>
                </a:solidFill>
                <a:latin typeface="+mj-lt"/>
                <a:cs typeface="Calibri" panose="020F0502020204030204" pitchFamily="34" charset="0"/>
              </a:rPr>
              <a:t>Impact Analysis </a:t>
            </a:r>
            <a:r>
              <a:rPr lang="en-US" sz="1400" baseline="0" dirty="0">
                <a:solidFill>
                  <a:prstClr val="white"/>
                </a:solidFill>
                <a:latin typeface="+mj-lt"/>
                <a:cs typeface="Calibri" panose="020F0502020204030204" pitchFamily="34" charset="0"/>
              </a:rPr>
              <a:t>and Risk Mitigation</a:t>
            </a:r>
            <a:endParaRPr lang="en-US" sz="1400" dirty="0">
              <a:solidFill>
                <a:prstClr val="white"/>
              </a:solidFill>
              <a:latin typeface="+mj-lt"/>
              <a:cs typeface="Calibri" panose="020F0502020204030204" pitchFamily="34" charset="0"/>
            </a:endParaRPr>
          </a:p>
        </p:txBody>
      </p:sp>
      <p:pic>
        <p:nvPicPr>
          <p:cNvPr id="72" name="Picture 71">
            <a:extLst>
              <a:ext uri="{FF2B5EF4-FFF2-40B4-BE49-F238E27FC236}">
                <a16:creationId xmlns:a16="http://schemas.microsoft.com/office/drawing/2014/main" id="{6A887787-2D94-44D8-8885-D9B68E44D3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022" y="1096805"/>
            <a:ext cx="1699806" cy="384628"/>
          </a:xfrm>
          <a:prstGeom prst="rect">
            <a:avLst/>
          </a:prstGeom>
        </p:spPr>
      </p:pic>
      <p:grpSp>
        <p:nvGrpSpPr>
          <p:cNvPr id="73" name="Group 72">
            <a:extLst>
              <a:ext uri="{FF2B5EF4-FFF2-40B4-BE49-F238E27FC236}">
                <a16:creationId xmlns:a16="http://schemas.microsoft.com/office/drawing/2014/main" id="{3C1E5984-42BC-481D-AEF7-F3F0775F523F}"/>
              </a:ext>
            </a:extLst>
          </p:cNvPr>
          <p:cNvGrpSpPr/>
          <p:nvPr userDrawn="1"/>
        </p:nvGrpSpPr>
        <p:grpSpPr>
          <a:xfrm>
            <a:off x="762709" y="3145256"/>
            <a:ext cx="10701896" cy="3083242"/>
            <a:chOff x="762709" y="3526256"/>
            <a:chExt cx="10701896" cy="3083242"/>
          </a:xfrm>
        </p:grpSpPr>
        <p:pic>
          <p:nvPicPr>
            <p:cNvPr id="74" name="Picture 64" descr="Picture 64">
              <a:extLst>
                <a:ext uri="{FF2B5EF4-FFF2-40B4-BE49-F238E27FC236}">
                  <a16:creationId xmlns:a16="http://schemas.microsoft.com/office/drawing/2014/main" id="{745C1513-302E-4AE3-AF40-DE141CDF65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6050" y="6181772"/>
              <a:ext cx="384393" cy="384469"/>
            </a:xfrm>
            <a:prstGeom prst="rect">
              <a:avLst/>
            </a:prstGeom>
            <a:ln w="12700">
              <a:miter lim="400000"/>
            </a:ln>
          </p:spPr>
        </p:pic>
        <p:pic>
          <p:nvPicPr>
            <p:cNvPr id="75" name="Picture 65" descr="Picture 65">
              <a:extLst>
                <a:ext uri="{FF2B5EF4-FFF2-40B4-BE49-F238E27FC236}">
                  <a16:creationId xmlns:a16="http://schemas.microsoft.com/office/drawing/2014/main" id="{66B10F17-77B5-406C-BEDE-2D028B5421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709" y="6163812"/>
              <a:ext cx="1023529" cy="338976"/>
            </a:xfrm>
            <a:prstGeom prst="rect">
              <a:avLst/>
            </a:prstGeom>
            <a:ln w="12700">
              <a:miter lim="400000"/>
            </a:ln>
          </p:spPr>
        </p:pic>
        <p:pic>
          <p:nvPicPr>
            <p:cNvPr id="76" name="Picture 67" descr="Picture 67">
              <a:extLst>
                <a:ext uri="{FF2B5EF4-FFF2-40B4-BE49-F238E27FC236}">
                  <a16:creationId xmlns:a16="http://schemas.microsoft.com/office/drawing/2014/main" id="{04770EEA-3C95-4B94-B0B7-5AB5F76CB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47455" y="6348406"/>
              <a:ext cx="1087460" cy="100047"/>
            </a:xfrm>
            <a:prstGeom prst="rect">
              <a:avLst/>
            </a:prstGeom>
            <a:ln w="12700">
              <a:miter lim="400000"/>
            </a:ln>
          </p:spPr>
        </p:pic>
        <p:pic>
          <p:nvPicPr>
            <p:cNvPr id="77" name="Picture 71" descr="Picture 71">
              <a:extLst>
                <a:ext uri="{FF2B5EF4-FFF2-40B4-BE49-F238E27FC236}">
                  <a16:creationId xmlns:a16="http://schemas.microsoft.com/office/drawing/2014/main" id="{3A7D664B-07F9-4FD9-AD84-7AE3B059557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47555" y="6250190"/>
              <a:ext cx="800541" cy="263915"/>
            </a:xfrm>
            <a:prstGeom prst="rect">
              <a:avLst/>
            </a:prstGeom>
            <a:ln w="12700">
              <a:miter lim="400000"/>
            </a:ln>
          </p:spPr>
        </p:pic>
        <p:pic>
          <p:nvPicPr>
            <p:cNvPr id="78" name="Picture 73" descr="Picture 73">
              <a:extLst>
                <a:ext uri="{FF2B5EF4-FFF2-40B4-BE49-F238E27FC236}">
                  <a16:creationId xmlns:a16="http://schemas.microsoft.com/office/drawing/2014/main" id="{BFF2BE45-E8CA-4521-B27C-2037E1A5D2B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71523" y="6200698"/>
              <a:ext cx="462853" cy="297769"/>
            </a:xfrm>
            <a:prstGeom prst="rect">
              <a:avLst/>
            </a:prstGeom>
            <a:ln w="12700">
              <a:miter lim="400000"/>
            </a:ln>
          </p:spPr>
        </p:pic>
        <p:pic>
          <p:nvPicPr>
            <p:cNvPr id="79" name="Picture 75" descr="Picture 75">
              <a:extLst>
                <a:ext uri="{FF2B5EF4-FFF2-40B4-BE49-F238E27FC236}">
                  <a16:creationId xmlns:a16="http://schemas.microsoft.com/office/drawing/2014/main" id="{81C23452-CFB7-4AAE-B16D-0A86E4F19AE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38958" y="6130850"/>
              <a:ext cx="762211" cy="470030"/>
            </a:xfrm>
            <a:prstGeom prst="rect">
              <a:avLst/>
            </a:prstGeom>
            <a:ln w="12700">
              <a:miter lim="400000"/>
            </a:ln>
          </p:spPr>
        </p:pic>
        <p:pic>
          <p:nvPicPr>
            <p:cNvPr id="80" name="Picture 76" descr="Picture 76">
              <a:extLst>
                <a:ext uri="{FF2B5EF4-FFF2-40B4-BE49-F238E27FC236}">
                  <a16:creationId xmlns:a16="http://schemas.microsoft.com/office/drawing/2014/main" id="{AE238956-9FA5-4DB1-A31E-AC7B17B746FB}"/>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l="26811" t="20362" r="22296" b="24992"/>
            <a:stretch>
              <a:fillRect/>
            </a:stretch>
          </p:blipFill>
          <p:spPr>
            <a:xfrm>
              <a:off x="9794550" y="5148388"/>
              <a:ext cx="391794" cy="352615"/>
            </a:xfrm>
            <a:prstGeom prst="rect">
              <a:avLst/>
            </a:prstGeom>
            <a:ln w="12700">
              <a:miter lim="400000"/>
            </a:ln>
          </p:spPr>
        </p:pic>
        <p:pic>
          <p:nvPicPr>
            <p:cNvPr id="81" name="Picture 77" descr="Picture 77">
              <a:extLst>
                <a:ext uri="{FF2B5EF4-FFF2-40B4-BE49-F238E27FC236}">
                  <a16:creationId xmlns:a16="http://schemas.microsoft.com/office/drawing/2014/main" id="{E9058E42-FB74-46E1-9367-21E7F4D96D8A}"/>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l="18038" t="24503" r="13566" b="26537"/>
            <a:stretch>
              <a:fillRect/>
            </a:stretch>
          </p:blipFill>
          <p:spPr>
            <a:xfrm>
              <a:off x="4318856" y="4031681"/>
              <a:ext cx="648406" cy="389043"/>
            </a:xfrm>
            <a:prstGeom prst="rect">
              <a:avLst/>
            </a:prstGeom>
            <a:ln w="12700">
              <a:miter lim="400000"/>
            </a:ln>
          </p:spPr>
        </p:pic>
        <p:pic>
          <p:nvPicPr>
            <p:cNvPr id="82" name="Picture 78" descr="Picture 78">
              <a:extLst>
                <a:ext uri="{FF2B5EF4-FFF2-40B4-BE49-F238E27FC236}">
                  <a16:creationId xmlns:a16="http://schemas.microsoft.com/office/drawing/2014/main" id="{6051E1DA-B130-4E0C-A974-22381F0B393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94063" y="5073925"/>
              <a:ext cx="1581975" cy="399531"/>
            </a:xfrm>
            <a:prstGeom prst="rect">
              <a:avLst/>
            </a:prstGeom>
            <a:ln w="12700">
              <a:miter lim="400000"/>
            </a:ln>
          </p:spPr>
        </p:pic>
        <p:pic>
          <p:nvPicPr>
            <p:cNvPr id="83" name="Picture 79" descr="Picture 79">
              <a:extLst>
                <a:ext uri="{FF2B5EF4-FFF2-40B4-BE49-F238E27FC236}">
                  <a16:creationId xmlns:a16="http://schemas.microsoft.com/office/drawing/2014/main" id="{69D5C10F-17D4-4903-9EC2-B47E7E80CDE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l="11817" t="37469" r="10158" b="39259"/>
            <a:stretch>
              <a:fillRect/>
            </a:stretch>
          </p:blipFill>
          <p:spPr>
            <a:xfrm>
              <a:off x="1978723" y="3646587"/>
              <a:ext cx="745312" cy="186328"/>
            </a:xfrm>
            <a:prstGeom prst="rect">
              <a:avLst/>
            </a:prstGeom>
            <a:ln w="12700">
              <a:miter lim="400000"/>
            </a:ln>
          </p:spPr>
        </p:pic>
        <p:pic>
          <p:nvPicPr>
            <p:cNvPr id="84" name="Picture 80" descr="Picture 80">
              <a:extLst>
                <a:ext uri="{FF2B5EF4-FFF2-40B4-BE49-F238E27FC236}">
                  <a16:creationId xmlns:a16="http://schemas.microsoft.com/office/drawing/2014/main" id="{092E8132-151C-4CBC-84F3-47C4BA444641}"/>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l="14577" t="34756" r="15519" b="40223"/>
            <a:stretch>
              <a:fillRect/>
            </a:stretch>
          </p:blipFill>
          <p:spPr>
            <a:xfrm>
              <a:off x="9678098" y="6323822"/>
              <a:ext cx="552131" cy="165641"/>
            </a:xfrm>
            <a:prstGeom prst="rect">
              <a:avLst/>
            </a:prstGeom>
            <a:ln w="12700">
              <a:miter lim="400000"/>
            </a:ln>
          </p:spPr>
        </p:pic>
        <p:pic>
          <p:nvPicPr>
            <p:cNvPr id="85" name="Picture 81" descr="Picture 81">
              <a:extLst>
                <a:ext uri="{FF2B5EF4-FFF2-40B4-BE49-F238E27FC236}">
                  <a16:creationId xmlns:a16="http://schemas.microsoft.com/office/drawing/2014/main" id="{E91DDA8A-ADF2-4D89-A4D0-87DE828A1A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039095" y="3581856"/>
              <a:ext cx="1189132" cy="315787"/>
            </a:xfrm>
            <a:prstGeom prst="rect">
              <a:avLst/>
            </a:prstGeom>
            <a:ln w="12700">
              <a:miter lim="400000"/>
            </a:ln>
          </p:spPr>
        </p:pic>
        <p:pic>
          <p:nvPicPr>
            <p:cNvPr id="86" name="Picture 82" descr="Picture 82">
              <a:extLst>
                <a:ext uri="{FF2B5EF4-FFF2-40B4-BE49-F238E27FC236}">
                  <a16:creationId xmlns:a16="http://schemas.microsoft.com/office/drawing/2014/main" id="{8DFA3020-C5C8-4AD2-988A-563C578177D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58326" y="4566867"/>
              <a:ext cx="588441" cy="380757"/>
            </a:xfrm>
            <a:prstGeom prst="rect">
              <a:avLst/>
            </a:prstGeom>
            <a:ln w="12700">
              <a:miter lim="400000"/>
            </a:ln>
          </p:spPr>
        </p:pic>
        <p:pic>
          <p:nvPicPr>
            <p:cNvPr id="87" name="Picture 83" descr="Picture 83">
              <a:extLst>
                <a:ext uri="{FF2B5EF4-FFF2-40B4-BE49-F238E27FC236}">
                  <a16:creationId xmlns:a16="http://schemas.microsoft.com/office/drawing/2014/main" id="{F7E4CD7F-AB12-46F8-A0C2-72723C4D76BE}"/>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t="23072" b="23072"/>
            <a:stretch>
              <a:fillRect/>
            </a:stretch>
          </p:blipFill>
          <p:spPr>
            <a:xfrm>
              <a:off x="8420650" y="3565680"/>
              <a:ext cx="771249" cy="348141"/>
            </a:xfrm>
            <a:prstGeom prst="rect">
              <a:avLst/>
            </a:prstGeom>
            <a:ln w="12700">
              <a:miter lim="400000"/>
            </a:ln>
          </p:spPr>
        </p:pic>
        <p:pic>
          <p:nvPicPr>
            <p:cNvPr id="88" name="Picture 84" descr="Picture 84">
              <a:extLst>
                <a:ext uri="{FF2B5EF4-FFF2-40B4-BE49-F238E27FC236}">
                  <a16:creationId xmlns:a16="http://schemas.microsoft.com/office/drawing/2014/main" id="{99030BA2-BBD7-45F7-9B77-880A71E6DE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251569" y="4965874"/>
              <a:ext cx="754741" cy="632603"/>
            </a:xfrm>
            <a:prstGeom prst="rect">
              <a:avLst/>
            </a:prstGeom>
            <a:ln w="12700">
              <a:miter lim="400000"/>
            </a:ln>
          </p:spPr>
        </p:pic>
        <p:pic>
          <p:nvPicPr>
            <p:cNvPr id="89" name="Picture 85" descr="Picture 85">
              <a:extLst>
                <a:ext uri="{FF2B5EF4-FFF2-40B4-BE49-F238E27FC236}">
                  <a16:creationId xmlns:a16="http://schemas.microsoft.com/office/drawing/2014/main" id="{C3E3B1BE-5622-4BBB-96E6-4CD6DA42503E}"/>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l="1" t="26201" r="6118" b="24428"/>
            <a:stretch>
              <a:fillRect/>
            </a:stretch>
          </p:blipFill>
          <p:spPr>
            <a:xfrm>
              <a:off x="1861019" y="4582863"/>
              <a:ext cx="835570" cy="368291"/>
            </a:xfrm>
            <a:prstGeom prst="rect">
              <a:avLst/>
            </a:prstGeom>
            <a:ln w="12700">
              <a:miter lim="400000"/>
            </a:ln>
          </p:spPr>
        </p:pic>
        <p:pic>
          <p:nvPicPr>
            <p:cNvPr id="90" name="Picture 86" descr="Picture 86">
              <a:extLst>
                <a:ext uri="{FF2B5EF4-FFF2-40B4-BE49-F238E27FC236}">
                  <a16:creationId xmlns:a16="http://schemas.microsoft.com/office/drawing/2014/main" id="{B0C70FB0-A19A-4C1A-86B2-64227FC43251}"/>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l="10054" t="19757" r="13053" b="21862"/>
            <a:stretch>
              <a:fillRect/>
            </a:stretch>
          </p:blipFill>
          <p:spPr>
            <a:xfrm>
              <a:off x="7423597" y="5101946"/>
              <a:ext cx="592918" cy="377324"/>
            </a:xfrm>
            <a:prstGeom prst="rect">
              <a:avLst/>
            </a:prstGeom>
            <a:ln w="12700">
              <a:miter lim="400000"/>
            </a:ln>
          </p:spPr>
        </p:pic>
        <p:pic>
          <p:nvPicPr>
            <p:cNvPr id="91" name="Picture 87" descr="Picture 87">
              <a:extLst>
                <a:ext uri="{FF2B5EF4-FFF2-40B4-BE49-F238E27FC236}">
                  <a16:creationId xmlns:a16="http://schemas.microsoft.com/office/drawing/2014/main" id="{D365B1BB-32CC-4668-8F6B-999675F81709}"/>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l="23828" t="18764" r="23058" b="17869"/>
            <a:stretch>
              <a:fillRect/>
            </a:stretch>
          </p:blipFill>
          <p:spPr>
            <a:xfrm>
              <a:off x="6500320" y="5027278"/>
              <a:ext cx="475881" cy="475870"/>
            </a:xfrm>
            <a:prstGeom prst="rect">
              <a:avLst/>
            </a:prstGeom>
            <a:ln w="12700">
              <a:miter lim="400000"/>
            </a:ln>
          </p:spPr>
        </p:pic>
        <p:pic>
          <p:nvPicPr>
            <p:cNvPr id="92" name="Picture 88" descr="Picture 88">
              <a:extLst>
                <a:ext uri="{FF2B5EF4-FFF2-40B4-BE49-F238E27FC236}">
                  <a16:creationId xmlns:a16="http://schemas.microsoft.com/office/drawing/2014/main" id="{5BF71DCB-7DCF-4299-B892-CF04CD0E411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688035" y="4502334"/>
              <a:ext cx="678175" cy="568429"/>
            </a:xfrm>
            <a:prstGeom prst="rect">
              <a:avLst/>
            </a:prstGeom>
            <a:ln w="12700">
              <a:miter lim="400000"/>
            </a:ln>
          </p:spPr>
        </p:pic>
        <p:pic>
          <p:nvPicPr>
            <p:cNvPr id="93" name="Picture 89" descr="Picture 89">
              <a:extLst>
                <a:ext uri="{FF2B5EF4-FFF2-40B4-BE49-F238E27FC236}">
                  <a16:creationId xmlns:a16="http://schemas.microsoft.com/office/drawing/2014/main" id="{93F72DD0-922F-43FA-920F-22D5140A00E2}"/>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t="28926" b="35133"/>
            <a:stretch>
              <a:fillRect/>
            </a:stretch>
          </p:blipFill>
          <p:spPr>
            <a:xfrm>
              <a:off x="6314781" y="4119495"/>
              <a:ext cx="846854" cy="255117"/>
            </a:xfrm>
            <a:prstGeom prst="rect">
              <a:avLst/>
            </a:prstGeom>
            <a:ln w="12700">
              <a:miter lim="400000"/>
            </a:ln>
          </p:spPr>
        </p:pic>
        <p:pic>
          <p:nvPicPr>
            <p:cNvPr id="94" name="Picture 90" descr="Picture 90">
              <a:extLst>
                <a:ext uri="{FF2B5EF4-FFF2-40B4-BE49-F238E27FC236}">
                  <a16:creationId xmlns:a16="http://schemas.microsoft.com/office/drawing/2014/main" id="{EFA64263-5003-4750-90E7-C1D3B99A8682}"/>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l="10343" t="31636" r="8230" b="31934"/>
            <a:stretch>
              <a:fillRect/>
            </a:stretch>
          </p:blipFill>
          <p:spPr>
            <a:xfrm>
              <a:off x="8464697" y="5706774"/>
              <a:ext cx="689557" cy="258583"/>
            </a:xfrm>
            <a:prstGeom prst="rect">
              <a:avLst/>
            </a:prstGeom>
            <a:ln w="12700">
              <a:miter lim="400000"/>
            </a:ln>
          </p:spPr>
        </p:pic>
        <p:pic>
          <p:nvPicPr>
            <p:cNvPr id="95" name="Picture 91" descr="Picture 91">
              <a:extLst>
                <a:ext uri="{FF2B5EF4-FFF2-40B4-BE49-F238E27FC236}">
                  <a16:creationId xmlns:a16="http://schemas.microsoft.com/office/drawing/2014/main" id="{9BF1796F-2710-4B51-AD7D-640A7994E6C4}"/>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l="18441" t="21138" r="12152" b="20896"/>
            <a:stretch>
              <a:fillRect/>
            </a:stretch>
          </p:blipFill>
          <p:spPr>
            <a:xfrm>
              <a:off x="8535136" y="5104875"/>
              <a:ext cx="554822" cy="388380"/>
            </a:xfrm>
            <a:prstGeom prst="rect">
              <a:avLst/>
            </a:prstGeom>
            <a:ln w="12700">
              <a:miter lim="400000"/>
            </a:ln>
          </p:spPr>
        </p:pic>
        <p:pic>
          <p:nvPicPr>
            <p:cNvPr id="96" name="Picture 92" descr="Picture 92">
              <a:extLst>
                <a:ext uri="{FF2B5EF4-FFF2-40B4-BE49-F238E27FC236}">
                  <a16:creationId xmlns:a16="http://schemas.microsoft.com/office/drawing/2014/main" id="{D0FE8100-3A3E-47FB-A876-8BE71FBCB8B0}"/>
                </a:ext>
              </a:extLst>
            </p:cNvPr>
            <p:cNvPicPr>
              <a:picLocks noChangeAspect="1"/>
            </p:cNvPicPr>
            <p:nvPr userDrawn="1"/>
          </p:nvPicPr>
          <p:blipFill>
            <a:blip r:embed="rId25" cstate="print">
              <a:extLst>
                <a:ext uri="{28A0092B-C50C-407E-A947-70E740481C1C}">
                  <a14:useLocalDpi xmlns:a14="http://schemas.microsoft.com/office/drawing/2010/main" val="0"/>
                </a:ext>
              </a:extLst>
            </a:blip>
            <a:srcRect l="4309" t="34338" r="5315" b="34854"/>
            <a:stretch>
              <a:fillRect/>
            </a:stretch>
          </p:blipFill>
          <p:spPr>
            <a:xfrm>
              <a:off x="836758" y="4599068"/>
              <a:ext cx="765352" cy="218672"/>
            </a:xfrm>
            <a:prstGeom prst="rect">
              <a:avLst/>
            </a:prstGeom>
            <a:ln w="12700">
              <a:miter lim="400000"/>
            </a:ln>
          </p:spPr>
        </p:pic>
        <p:pic>
          <p:nvPicPr>
            <p:cNvPr id="97" name="Picture 93" descr="Picture 93">
              <a:extLst>
                <a:ext uri="{FF2B5EF4-FFF2-40B4-BE49-F238E27FC236}">
                  <a16:creationId xmlns:a16="http://schemas.microsoft.com/office/drawing/2014/main" id="{57715E85-D42E-434D-AF4C-A4329A78DBC6}"/>
                </a:ext>
              </a:extLst>
            </p:cNvPr>
            <p:cNvPicPr>
              <a:picLocks noChangeAspect="1"/>
            </p:cNvPicPr>
            <p:nvPr userDrawn="1"/>
          </p:nvPicPr>
          <p:blipFill>
            <a:blip r:embed="rId26" cstate="print">
              <a:extLst>
                <a:ext uri="{28A0092B-C50C-407E-A947-70E740481C1C}">
                  <a14:useLocalDpi xmlns:a14="http://schemas.microsoft.com/office/drawing/2010/main" val="0"/>
                </a:ext>
              </a:extLst>
            </a:blip>
            <a:srcRect l="21805" t="28589" r="22214" b="28910"/>
            <a:stretch>
              <a:fillRect/>
            </a:stretch>
          </p:blipFill>
          <p:spPr>
            <a:xfrm>
              <a:off x="5475211" y="4610887"/>
              <a:ext cx="521478" cy="331850"/>
            </a:xfrm>
            <a:prstGeom prst="rect">
              <a:avLst/>
            </a:prstGeom>
            <a:ln w="12700">
              <a:miter lim="400000"/>
            </a:ln>
          </p:spPr>
        </p:pic>
        <p:pic>
          <p:nvPicPr>
            <p:cNvPr id="98" name="Picture 94" descr="Picture 94">
              <a:extLst>
                <a:ext uri="{FF2B5EF4-FFF2-40B4-BE49-F238E27FC236}">
                  <a16:creationId xmlns:a16="http://schemas.microsoft.com/office/drawing/2014/main" id="{E71B1A2C-94EC-436F-BBC5-4DD643AE3A57}"/>
                </a:ext>
              </a:extLst>
            </p:cNvPr>
            <p:cNvPicPr>
              <a:picLocks noChangeAspect="1"/>
            </p:cNvPicPr>
            <p:nvPr userDrawn="1"/>
          </p:nvPicPr>
          <p:blipFill>
            <a:blip r:embed="rId27" cstate="print">
              <a:extLst>
                <a:ext uri="{28A0092B-C50C-407E-A947-70E740481C1C}">
                  <a14:useLocalDpi xmlns:a14="http://schemas.microsoft.com/office/drawing/2010/main" val="0"/>
                </a:ext>
              </a:extLst>
            </a:blip>
            <a:srcRect l="29970" t="26962" r="26993" b="26237"/>
            <a:stretch>
              <a:fillRect/>
            </a:stretch>
          </p:blipFill>
          <p:spPr>
            <a:xfrm>
              <a:off x="10827911" y="5655003"/>
              <a:ext cx="409648" cy="373400"/>
            </a:xfrm>
            <a:prstGeom prst="rect">
              <a:avLst/>
            </a:prstGeom>
            <a:ln w="12700">
              <a:miter lim="400000"/>
            </a:ln>
          </p:spPr>
        </p:pic>
        <p:pic>
          <p:nvPicPr>
            <p:cNvPr id="99" name="Picture 95" descr="Picture 95">
              <a:extLst>
                <a:ext uri="{FF2B5EF4-FFF2-40B4-BE49-F238E27FC236}">
                  <a16:creationId xmlns:a16="http://schemas.microsoft.com/office/drawing/2014/main" id="{183CA770-6CE9-404A-A218-65B05EF0EE41}"/>
                </a:ext>
              </a:extLst>
            </p:cNvPr>
            <p:cNvPicPr>
              <a:picLocks noChangeAspect="1"/>
            </p:cNvPicPr>
            <p:nvPr userDrawn="1"/>
          </p:nvPicPr>
          <p:blipFill>
            <a:blip r:embed="rId28" cstate="print">
              <a:extLst>
                <a:ext uri="{28A0092B-C50C-407E-A947-70E740481C1C}">
                  <a14:useLocalDpi xmlns:a14="http://schemas.microsoft.com/office/drawing/2010/main" val="0"/>
                </a:ext>
              </a:extLst>
            </a:blip>
            <a:srcRect l="9899" t="34155" r="12636" b="35038"/>
            <a:stretch>
              <a:fillRect/>
            </a:stretch>
          </p:blipFill>
          <p:spPr>
            <a:xfrm>
              <a:off x="10645401" y="4133257"/>
              <a:ext cx="767136" cy="255712"/>
            </a:xfrm>
            <a:prstGeom prst="rect">
              <a:avLst/>
            </a:prstGeom>
            <a:ln w="12700">
              <a:miter lim="400000"/>
            </a:ln>
          </p:spPr>
        </p:pic>
        <p:pic>
          <p:nvPicPr>
            <p:cNvPr id="100" name="Picture 96" descr="Picture 96">
              <a:extLst>
                <a:ext uri="{FF2B5EF4-FFF2-40B4-BE49-F238E27FC236}">
                  <a16:creationId xmlns:a16="http://schemas.microsoft.com/office/drawing/2014/main" id="{95D6D5C7-B6A1-4615-97AA-8106D505623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988786" y="5617188"/>
              <a:ext cx="1792528" cy="460243"/>
            </a:xfrm>
            <a:prstGeom prst="rect">
              <a:avLst/>
            </a:prstGeom>
            <a:ln w="12700">
              <a:miter lim="400000"/>
            </a:ln>
          </p:spPr>
        </p:pic>
        <p:pic>
          <p:nvPicPr>
            <p:cNvPr id="101" name="Picture 97" descr="Picture 97">
              <a:extLst>
                <a:ext uri="{FF2B5EF4-FFF2-40B4-BE49-F238E27FC236}">
                  <a16:creationId xmlns:a16="http://schemas.microsoft.com/office/drawing/2014/main" id="{6EA8A1DC-17B7-4349-8E74-744A472447CC}"/>
                </a:ext>
              </a:extLst>
            </p:cNvPr>
            <p:cNvPicPr>
              <a:picLocks noChangeAspect="1"/>
            </p:cNvPicPr>
            <p:nvPr userDrawn="1"/>
          </p:nvPicPr>
          <p:blipFill>
            <a:blip r:embed="rId30" cstate="print">
              <a:extLst>
                <a:ext uri="{28A0092B-C50C-407E-A947-70E740481C1C}">
                  <a14:useLocalDpi xmlns:a14="http://schemas.microsoft.com/office/drawing/2010/main" val="0"/>
                </a:ext>
              </a:extLst>
            </a:blip>
            <a:srcRect l="27191" t="22598" r="26150" b="21495"/>
            <a:stretch>
              <a:fillRect/>
            </a:stretch>
          </p:blipFill>
          <p:spPr>
            <a:xfrm>
              <a:off x="5552858" y="3544966"/>
              <a:ext cx="387898" cy="389567"/>
            </a:xfrm>
            <a:prstGeom prst="rect">
              <a:avLst/>
            </a:prstGeom>
            <a:ln w="12700">
              <a:miter lim="400000"/>
            </a:ln>
          </p:spPr>
        </p:pic>
        <p:pic>
          <p:nvPicPr>
            <p:cNvPr id="102" name="Picture 98" descr="Picture 98">
              <a:extLst>
                <a:ext uri="{FF2B5EF4-FFF2-40B4-BE49-F238E27FC236}">
                  <a16:creationId xmlns:a16="http://schemas.microsoft.com/office/drawing/2014/main" id="{DBB4B25B-CF98-4EC4-A604-1A8BA3F44D79}"/>
                </a:ext>
              </a:extLst>
            </p:cNvPr>
            <p:cNvPicPr>
              <a:picLocks noChangeAspect="1"/>
            </p:cNvPicPr>
            <p:nvPr userDrawn="1"/>
          </p:nvPicPr>
          <p:blipFill>
            <a:blip r:embed="rId31" cstate="print">
              <a:extLst>
                <a:ext uri="{28A0092B-C50C-407E-A947-70E740481C1C}">
                  <a14:useLocalDpi xmlns:a14="http://schemas.microsoft.com/office/drawing/2010/main" val="0"/>
                </a:ext>
              </a:extLst>
            </a:blip>
            <a:srcRect t="38017" b="33690"/>
            <a:stretch>
              <a:fillRect/>
            </a:stretch>
          </p:blipFill>
          <p:spPr>
            <a:xfrm>
              <a:off x="9458145" y="3626439"/>
              <a:ext cx="955628" cy="226623"/>
            </a:xfrm>
            <a:prstGeom prst="rect">
              <a:avLst/>
            </a:prstGeom>
            <a:ln w="12700">
              <a:miter lim="400000"/>
            </a:ln>
          </p:spPr>
        </p:pic>
        <p:pic>
          <p:nvPicPr>
            <p:cNvPr id="103" name="Picture 99" descr="Picture 99">
              <a:extLst>
                <a:ext uri="{FF2B5EF4-FFF2-40B4-BE49-F238E27FC236}">
                  <a16:creationId xmlns:a16="http://schemas.microsoft.com/office/drawing/2014/main" id="{F83FCAD5-E590-455B-929D-E37E916E946E}"/>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7205957" y="3629123"/>
              <a:ext cx="1028212" cy="221256"/>
            </a:xfrm>
            <a:prstGeom prst="rect">
              <a:avLst/>
            </a:prstGeom>
            <a:ln w="12700">
              <a:miter lim="400000"/>
            </a:ln>
          </p:spPr>
        </p:pic>
        <p:pic>
          <p:nvPicPr>
            <p:cNvPr id="104" name="Picture 100" descr="Picture 100">
              <a:extLst>
                <a:ext uri="{FF2B5EF4-FFF2-40B4-BE49-F238E27FC236}">
                  <a16:creationId xmlns:a16="http://schemas.microsoft.com/office/drawing/2014/main" id="{1F077A0A-2456-476E-91CE-8808EF6C8CF6}"/>
                </a:ext>
              </a:extLst>
            </p:cNvPr>
            <p:cNvPicPr>
              <a:picLocks noChangeAspect="1"/>
            </p:cNvPicPr>
            <p:nvPr userDrawn="1"/>
          </p:nvPicPr>
          <p:blipFill>
            <a:blip r:embed="rId33" cstate="print">
              <a:extLst>
                <a:ext uri="{28A0092B-C50C-407E-A947-70E740481C1C}">
                  <a14:useLocalDpi xmlns:a14="http://schemas.microsoft.com/office/drawing/2010/main" val="0"/>
                </a:ext>
              </a:extLst>
            </a:blip>
            <a:srcRect l="8732" t="34990" r="9499" b="34203"/>
            <a:stretch>
              <a:fillRect/>
            </a:stretch>
          </p:blipFill>
          <p:spPr>
            <a:xfrm>
              <a:off x="3035387" y="4120693"/>
              <a:ext cx="711411" cy="224654"/>
            </a:xfrm>
            <a:prstGeom prst="rect">
              <a:avLst/>
            </a:prstGeom>
            <a:ln w="12700">
              <a:miter lim="400000"/>
            </a:ln>
          </p:spPr>
        </p:pic>
        <p:pic>
          <p:nvPicPr>
            <p:cNvPr id="105" name="Picture 101" descr="Picture 101">
              <a:extLst>
                <a:ext uri="{FF2B5EF4-FFF2-40B4-BE49-F238E27FC236}">
                  <a16:creationId xmlns:a16="http://schemas.microsoft.com/office/drawing/2014/main" id="{3017F3E0-B8CB-421F-AA5D-329E3E914F5F}"/>
                </a:ext>
              </a:extLst>
            </p:cNvPr>
            <p:cNvPicPr>
              <a:picLocks noChangeAspect="1"/>
            </p:cNvPicPr>
            <p:nvPr userDrawn="1"/>
          </p:nvPicPr>
          <p:blipFill>
            <a:blip r:embed="rId34" cstate="print">
              <a:extLst>
                <a:ext uri="{28A0092B-C50C-407E-A947-70E740481C1C}">
                  <a14:useLocalDpi xmlns:a14="http://schemas.microsoft.com/office/drawing/2010/main" val="0"/>
                </a:ext>
              </a:extLst>
            </a:blip>
            <a:srcRect l="10275" t="35152" r="7955" b="34041"/>
            <a:stretch>
              <a:fillRect/>
            </a:stretch>
          </p:blipFill>
          <p:spPr>
            <a:xfrm>
              <a:off x="7355335" y="4612848"/>
              <a:ext cx="729346" cy="230319"/>
            </a:xfrm>
            <a:prstGeom prst="rect">
              <a:avLst/>
            </a:prstGeom>
            <a:ln w="12700">
              <a:miter lim="400000"/>
            </a:ln>
          </p:spPr>
        </p:pic>
        <p:pic>
          <p:nvPicPr>
            <p:cNvPr id="106" name="Picture 102" descr="Picture 102">
              <a:extLst>
                <a:ext uri="{FF2B5EF4-FFF2-40B4-BE49-F238E27FC236}">
                  <a16:creationId xmlns:a16="http://schemas.microsoft.com/office/drawing/2014/main" id="{BF8386B7-14C8-40A6-9F12-A1DF65AFC325}"/>
                </a:ext>
              </a:extLst>
            </p:cNvPr>
            <p:cNvPicPr>
              <a:picLocks noChangeAspect="1"/>
            </p:cNvPicPr>
            <p:nvPr userDrawn="1"/>
          </p:nvPicPr>
          <p:blipFill>
            <a:blip r:embed="rId35" cstate="print">
              <a:extLst>
                <a:ext uri="{28A0092B-C50C-407E-A947-70E740481C1C}">
                  <a14:useLocalDpi xmlns:a14="http://schemas.microsoft.com/office/drawing/2010/main" val="0"/>
                </a:ext>
              </a:extLst>
            </a:blip>
            <a:srcRect l="17060" t="21515" r="16782" b="17768"/>
            <a:stretch>
              <a:fillRect/>
            </a:stretch>
          </p:blipFill>
          <p:spPr>
            <a:xfrm>
              <a:off x="5481648" y="5099470"/>
              <a:ext cx="540956" cy="416125"/>
            </a:xfrm>
            <a:prstGeom prst="rect">
              <a:avLst/>
            </a:prstGeom>
            <a:ln w="12700">
              <a:miter lim="400000"/>
            </a:ln>
          </p:spPr>
        </p:pic>
        <p:pic>
          <p:nvPicPr>
            <p:cNvPr id="107" name="Picture 103" descr="Picture 103">
              <a:extLst>
                <a:ext uri="{FF2B5EF4-FFF2-40B4-BE49-F238E27FC236}">
                  <a16:creationId xmlns:a16="http://schemas.microsoft.com/office/drawing/2014/main" id="{DEE0C2F0-4157-43A2-9ED4-BA728969F0AB}"/>
                </a:ext>
              </a:extLst>
            </p:cNvPr>
            <p:cNvPicPr>
              <a:picLocks noChangeAspect="1"/>
            </p:cNvPicPr>
            <p:nvPr userDrawn="1"/>
          </p:nvPicPr>
          <p:blipFill>
            <a:blip r:embed="rId36" cstate="print">
              <a:extLst>
                <a:ext uri="{28A0092B-C50C-407E-A947-70E740481C1C}">
                  <a14:useLocalDpi xmlns:a14="http://schemas.microsoft.com/office/drawing/2010/main" val="0"/>
                </a:ext>
              </a:extLst>
            </a:blip>
            <a:srcRect t="27754" b="28859"/>
            <a:stretch>
              <a:fillRect/>
            </a:stretch>
          </p:blipFill>
          <p:spPr>
            <a:xfrm>
              <a:off x="10584064" y="3579948"/>
              <a:ext cx="878868" cy="319603"/>
            </a:xfrm>
            <a:prstGeom prst="rect">
              <a:avLst/>
            </a:prstGeom>
            <a:ln w="12700">
              <a:miter lim="400000"/>
            </a:ln>
          </p:spPr>
        </p:pic>
        <p:pic>
          <p:nvPicPr>
            <p:cNvPr id="108" name="Picture 104" descr="Picture 104">
              <a:extLst>
                <a:ext uri="{FF2B5EF4-FFF2-40B4-BE49-F238E27FC236}">
                  <a16:creationId xmlns:a16="http://schemas.microsoft.com/office/drawing/2014/main" id="{65D4036A-3D39-4001-B1CD-2671DE5ED81B}"/>
                </a:ext>
              </a:extLst>
            </p:cNvPr>
            <p:cNvPicPr>
              <a:picLocks noChangeAspect="1"/>
            </p:cNvPicPr>
            <p:nvPr userDrawn="1"/>
          </p:nvPicPr>
          <p:blipFill>
            <a:blip r:embed="rId37" cstate="print">
              <a:extLst>
                <a:ext uri="{28A0092B-C50C-407E-A947-70E740481C1C}">
                  <a14:useLocalDpi xmlns:a14="http://schemas.microsoft.com/office/drawing/2010/main" val="0"/>
                </a:ext>
              </a:extLst>
            </a:blip>
            <a:srcRect l="24717" t="15602" r="19303" b="23682"/>
            <a:stretch>
              <a:fillRect/>
            </a:stretch>
          </p:blipFill>
          <p:spPr>
            <a:xfrm>
              <a:off x="7496027" y="4015374"/>
              <a:ext cx="448185" cy="407438"/>
            </a:xfrm>
            <a:prstGeom prst="rect">
              <a:avLst/>
            </a:prstGeom>
            <a:ln w="12700">
              <a:miter lim="400000"/>
            </a:ln>
          </p:spPr>
        </p:pic>
        <p:pic>
          <p:nvPicPr>
            <p:cNvPr id="109" name="Picture 105" descr="Picture 105">
              <a:extLst>
                <a:ext uri="{FF2B5EF4-FFF2-40B4-BE49-F238E27FC236}">
                  <a16:creationId xmlns:a16="http://schemas.microsoft.com/office/drawing/2014/main" id="{D00847F5-982E-4D1B-8DF7-F668564E4DFF}"/>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837964" y="4119314"/>
              <a:ext cx="803028" cy="241593"/>
            </a:xfrm>
            <a:prstGeom prst="rect">
              <a:avLst/>
            </a:prstGeom>
            <a:ln w="12700">
              <a:miter lim="400000"/>
            </a:ln>
          </p:spPr>
        </p:pic>
        <p:pic>
          <p:nvPicPr>
            <p:cNvPr id="110" name="Picture 106" descr="Picture 106">
              <a:extLst>
                <a:ext uri="{FF2B5EF4-FFF2-40B4-BE49-F238E27FC236}">
                  <a16:creationId xmlns:a16="http://schemas.microsoft.com/office/drawing/2014/main" id="{D9600ECE-CEA1-4777-AD4E-7336B293E025}"/>
                </a:ext>
              </a:extLst>
            </p:cNvPr>
            <p:cNvPicPr>
              <a:picLocks noChangeAspect="1"/>
            </p:cNvPicPr>
            <p:nvPr userDrawn="1"/>
          </p:nvPicPr>
          <p:blipFill>
            <a:blip r:embed="rId39" cstate="print">
              <a:extLst>
                <a:ext uri="{28A0092B-C50C-407E-A947-70E740481C1C}">
                  <a14:useLocalDpi xmlns:a14="http://schemas.microsoft.com/office/drawing/2010/main" val="0"/>
                </a:ext>
              </a:extLst>
            </a:blip>
            <a:srcRect l="3754" t="24537" r="1565" b="24117"/>
            <a:stretch>
              <a:fillRect/>
            </a:stretch>
          </p:blipFill>
          <p:spPr>
            <a:xfrm>
              <a:off x="5344412" y="4078652"/>
              <a:ext cx="772197" cy="351000"/>
            </a:xfrm>
            <a:prstGeom prst="rect">
              <a:avLst/>
            </a:prstGeom>
            <a:ln w="12700">
              <a:miter lim="400000"/>
            </a:ln>
          </p:spPr>
        </p:pic>
        <p:pic>
          <p:nvPicPr>
            <p:cNvPr id="111" name="Picture 107" descr="Picture 107">
              <a:extLst>
                <a:ext uri="{FF2B5EF4-FFF2-40B4-BE49-F238E27FC236}">
                  <a16:creationId xmlns:a16="http://schemas.microsoft.com/office/drawing/2014/main" id="{CBCFA460-5ADB-434C-8CF9-68FF0EAA4EDC}"/>
                </a:ext>
              </a:extLst>
            </p:cNvPr>
            <p:cNvPicPr>
              <a:picLocks noChangeAspect="1"/>
            </p:cNvPicPr>
            <p:nvPr userDrawn="1"/>
          </p:nvPicPr>
          <p:blipFill>
            <a:blip r:embed="rId40" cstate="print">
              <a:extLst>
                <a:ext uri="{28A0092B-C50C-407E-A947-70E740481C1C}">
                  <a14:useLocalDpi xmlns:a14="http://schemas.microsoft.com/office/drawing/2010/main" val="0"/>
                </a:ext>
              </a:extLst>
            </a:blip>
            <a:srcRect t="27067" b="30116"/>
            <a:stretch>
              <a:fillRect/>
            </a:stretch>
          </p:blipFill>
          <p:spPr>
            <a:xfrm>
              <a:off x="3024107" y="3608044"/>
              <a:ext cx="733971" cy="263414"/>
            </a:xfrm>
            <a:prstGeom prst="rect">
              <a:avLst/>
            </a:prstGeom>
            <a:ln w="12700">
              <a:miter lim="400000"/>
            </a:ln>
          </p:spPr>
        </p:pic>
        <p:pic>
          <p:nvPicPr>
            <p:cNvPr id="112" name="Picture 108" descr="Picture 108">
              <a:extLst>
                <a:ext uri="{FF2B5EF4-FFF2-40B4-BE49-F238E27FC236}">
                  <a16:creationId xmlns:a16="http://schemas.microsoft.com/office/drawing/2014/main" id="{8883E46D-A066-4676-883A-0551F3FEE747}"/>
                </a:ext>
              </a:extLst>
            </p:cNvPr>
            <p:cNvPicPr>
              <a:picLocks noChangeAspect="1"/>
            </p:cNvPicPr>
            <p:nvPr userDrawn="1"/>
          </p:nvPicPr>
          <p:blipFill>
            <a:blip r:embed="rId41" cstate="print">
              <a:extLst>
                <a:ext uri="{28A0092B-C50C-407E-A947-70E740481C1C}">
                  <a14:useLocalDpi xmlns:a14="http://schemas.microsoft.com/office/drawing/2010/main" val="0"/>
                </a:ext>
              </a:extLst>
            </a:blip>
            <a:srcRect l="7354" t="12951" r="9659" b="17160"/>
            <a:stretch>
              <a:fillRect/>
            </a:stretch>
          </p:blipFill>
          <p:spPr>
            <a:xfrm>
              <a:off x="888297" y="5016015"/>
              <a:ext cx="682212" cy="481561"/>
            </a:xfrm>
            <a:prstGeom prst="rect">
              <a:avLst/>
            </a:prstGeom>
            <a:ln w="12700">
              <a:miter lim="400000"/>
            </a:ln>
          </p:spPr>
        </p:pic>
        <p:pic>
          <p:nvPicPr>
            <p:cNvPr id="113" name="Picture 109" descr="Picture 109">
              <a:extLst>
                <a:ext uri="{FF2B5EF4-FFF2-40B4-BE49-F238E27FC236}">
                  <a16:creationId xmlns:a16="http://schemas.microsoft.com/office/drawing/2014/main" id="{92921AAC-D0CB-41E2-BF18-20A829A1C535}"/>
                </a:ext>
              </a:extLst>
            </p:cNvPr>
            <p:cNvPicPr>
              <a:picLocks noChangeAspect="1"/>
            </p:cNvPicPr>
            <p:nvPr userDrawn="1"/>
          </p:nvPicPr>
          <p:blipFill>
            <a:blip r:embed="rId42" cstate="print">
              <a:extLst>
                <a:ext uri="{28A0092B-C50C-407E-A947-70E740481C1C}">
                  <a14:useLocalDpi xmlns:a14="http://schemas.microsoft.com/office/drawing/2010/main" val="0"/>
                </a:ext>
              </a:extLst>
            </a:blip>
            <a:srcRect l="13023" t="26581" r="9461" b="24460"/>
            <a:stretch>
              <a:fillRect/>
            </a:stretch>
          </p:blipFill>
          <p:spPr>
            <a:xfrm>
              <a:off x="8464892" y="4564320"/>
              <a:ext cx="692102" cy="366407"/>
            </a:xfrm>
            <a:prstGeom prst="rect">
              <a:avLst/>
            </a:prstGeom>
            <a:ln w="12700">
              <a:miter lim="400000"/>
            </a:ln>
          </p:spPr>
        </p:pic>
        <p:pic>
          <p:nvPicPr>
            <p:cNvPr id="114" name="Picture 110" descr="Picture 110">
              <a:extLst>
                <a:ext uri="{FF2B5EF4-FFF2-40B4-BE49-F238E27FC236}">
                  <a16:creationId xmlns:a16="http://schemas.microsoft.com/office/drawing/2014/main" id="{9A7AB9A2-61E7-4BA4-92D1-EC32D129BFB7}"/>
                </a:ext>
              </a:extLst>
            </p:cNvPr>
            <p:cNvPicPr>
              <a:picLocks noChangeAspect="1"/>
            </p:cNvPicPr>
            <p:nvPr userDrawn="1"/>
          </p:nvPicPr>
          <p:blipFill>
            <a:blip r:embed="rId43" cstate="print">
              <a:extLst>
                <a:ext uri="{28A0092B-C50C-407E-A947-70E740481C1C}">
                  <a14:useLocalDpi xmlns:a14="http://schemas.microsoft.com/office/drawing/2010/main" val="0"/>
                </a:ext>
              </a:extLst>
            </a:blip>
            <a:srcRect l="7094" t="31733" r="10832" b="30186"/>
            <a:stretch>
              <a:fillRect/>
            </a:stretch>
          </p:blipFill>
          <p:spPr>
            <a:xfrm>
              <a:off x="3001057" y="4566568"/>
              <a:ext cx="780095" cy="303370"/>
            </a:xfrm>
            <a:prstGeom prst="rect">
              <a:avLst/>
            </a:prstGeom>
            <a:ln w="12700">
              <a:miter lim="400000"/>
            </a:ln>
          </p:spPr>
        </p:pic>
        <p:pic>
          <p:nvPicPr>
            <p:cNvPr id="115" name="Picture 111" descr="Picture 111">
              <a:extLst>
                <a:ext uri="{FF2B5EF4-FFF2-40B4-BE49-F238E27FC236}">
                  <a16:creationId xmlns:a16="http://schemas.microsoft.com/office/drawing/2014/main" id="{46777E5A-19F7-47F2-A590-008FC6330C33}"/>
                </a:ext>
              </a:extLst>
            </p:cNvPr>
            <p:cNvPicPr>
              <a:picLocks noChangeAspect="1"/>
            </p:cNvPicPr>
            <p:nvPr userDrawn="1"/>
          </p:nvPicPr>
          <p:blipFill>
            <a:blip r:embed="rId44" cstate="print">
              <a:extLst>
                <a:ext uri="{28A0092B-C50C-407E-A947-70E740481C1C}">
                  <a14:useLocalDpi xmlns:a14="http://schemas.microsoft.com/office/drawing/2010/main" val="0"/>
                </a:ext>
              </a:extLst>
            </a:blip>
            <a:srcRect l="12136" t="35470" r="5790" b="37330"/>
            <a:stretch>
              <a:fillRect/>
            </a:stretch>
          </p:blipFill>
          <p:spPr>
            <a:xfrm>
              <a:off x="9612667" y="4158097"/>
              <a:ext cx="791600" cy="219889"/>
            </a:xfrm>
            <a:prstGeom prst="rect">
              <a:avLst/>
            </a:prstGeom>
            <a:ln w="12700">
              <a:miter lim="400000"/>
            </a:ln>
          </p:spPr>
        </p:pic>
        <p:pic>
          <p:nvPicPr>
            <p:cNvPr id="116" name="Picture 112" descr="Picture 112">
              <a:extLst>
                <a:ext uri="{FF2B5EF4-FFF2-40B4-BE49-F238E27FC236}">
                  <a16:creationId xmlns:a16="http://schemas.microsoft.com/office/drawing/2014/main" id="{F13E1FB8-EEAE-4148-84FA-58FCDE7B3508}"/>
                </a:ext>
              </a:extLst>
            </p:cNvPr>
            <p:cNvPicPr>
              <a:picLocks noChangeAspect="1"/>
            </p:cNvPicPr>
            <p:nvPr userDrawn="1"/>
          </p:nvPicPr>
          <p:blipFill>
            <a:blip r:embed="rId45" cstate="print">
              <a:extLst>
                <a:ext uri="{28A0092B-C50C-407E-A947-70E740481C1C}">
                  <a14:useLocalDpi xmlns:a14="http://schemas.microsoft.com/office/drawing/2010/main" val="0"/>
                </a:ext>
              </a:extLst>
            </a:blip>
            <a:srcRect l="18125" t="20725" r="18803" b="27789"/>
            <a:stretch>
              <a:fillRect/>
            </a:stretch>
          </p:blipFill>
          <p:spPr>
            <a:xfrm>
              <a:off x="6483849" y="3565680"/>
              <a:ext cx="508820" cy="348141"/>
            </a:xfrm>
            <a:prstGeom prst="rect">
              <a:avLst/>
            </a:prstGeom>
            <a:ln w="12700">
              <a:miter lim="400000"/>
            </a:ln>
          </p:spPr>
        </p:pic>
        <p:pic>
          <p:nvPicPr>
            <p:cNvPr id="117" name="Picture 113" descr="Picture 113">
              <a:extLst>
                <a:ext uri="{FF2B5EF4-FFF2-40B4-BE49-F238E27FC236}">
                  <a16:creationId xmlns:a16="http://schemas.microsoft.com/office/drawing/2014/main" id="{29E4F4C0-802B-40D3-858A-E8821FD3FDA7}"/>
                </a:ext>
              </a:extLst>
            </p:cNvPr>
            <p:cNvPicPr>
              <a:picLocks noChangeAspect="1"/>
            </p:cNvPicPr>
            <p:nvPr userDrawn="1"/>
          </p:nvPicPr>
          <p:blipFill>
            <a:blip r:embed="rId46" cstate="print">
              <a:extLst>
                <a:ext uri="{28A0092B-C50C-407E-A947-70E740481C1C}">
                  <a14:useLocalDpi xmlns:a14="http://schemas.microsoft.com/office/drawing/2010/main" val="0"/>
                </a:ext>
              </a:extLst>
            </a:blip>
            <a:srcRect l="6785" t="11171" r="6582" b="23548"/>
            <a:stretch>
              <a:fillRect/>
            </a:stretch>
          </p:blipFill>
          <p:spPr>
            <a:xfrm>
              <a:off x="861275" y="3526256"/>
              <a:ext cx="676058" cy="426988"/>
            </a:xfrm>
            <a:prstGeom prst="rect">
              <a:avLst/>
            </a:prstGeom>
            <a:ln w="12700">
              <a:miter lim="400000"/>
            </a:ln>
          </p:spPr>
        </p:pic>
        <p:pic>
          <p:nvPicPr>
            <p:cNvPr id="118" name="Picture 114" descr="Picture 114">
              <a:extLst>
                <a:ext uri="{FF2B5EF4-FFF2-40B4-BE49-F238E27FC236}">
                  <a16:creationId xmlns:a16="http://schemas.microsoft.com/office/drawing/2014/main" id="{FB23E09B-1B97-4457-8E1E-1AE10AC5C53A}"/>
                </a:ext>
              </a:extLst>
            </p:cNvPr>
            <p:cNvPicPr>
              <a:picLocks noChangeAspect="1"/>
            </p:cNvPicPr>
            <p:nvPr userDrawn="1"/>
          </p:nvPicPr>
          <p:blipFill>
            <a:blip r:embed="rId47" cstate="print">
              <a:extLst>
                <a:ext uri="{28A0092B-C50C-407E-A947-70E740481C1C}">
                  <a14:useLocalDpi xmlns:a14="http://schemas.microsoft.com/office/drawing/2010/main" val="0"/>
                </a:ext>
              </a:extLst>
            </a:blip>
            <a:srcRect l="12682" t="25674" r="9804" b="30805"/>
            <a:stretch>
              <a:fillRect/>
            </a:stretch>
          </p:blipFill>
          <p:spPr>
            <a:xfrm>
              <a:off x="9556883" y="4626454"/>
              <a:ext cx="721935" cy="339735"/>
            </a:xfrm>
            <a:prstGeom prst="rect">
              <a:avLst/>
            </a:prstGeom>
            <a:ln w="12700">
              <a:miter lim="400000"/>
            </a:ln>
          </p:spPr>
        </p:pic>
        <p:pic>
          <p:nvPicPr>
            <p:cNvPr id="119" name="Picture 115" descr="Picture 115">
              <a:extLst>
                <a:ext uri="{FF2B5EF4-FFF2-40B4-BE49-F238E27FC236}">
                  <a16:creationId xmlns:a16="http://schemas.microsoft.com/office/drawing/2014/main" id="{C0B93ACE-A506-401E-A8F3-1C52741EEE04}"/>
                </a:ext>
              </a:extLst>
            </p:cNvPr>
            <p:cNvPicPr>
              <a:picLocks noChangeAspect="1"/>
            </p:cNvPicPr>
            <p:nvPr userDrawn="1"/>
          </p:nvPicPr>
          <p:blipFill>
            <a:blip r:embed="rId48" cstate="print">
              <a:extLst>
                <a:ext uri="{28A0092B-C50C-407E-A947-70E740481C1C}">
                  <a14:useLocalDpi xmlns:a14="http://schemas.microsoft.com/office/drawing/2010/main" val="0"/>
                </a:ext>
              </a:extLst>
            </a:blip>
            <a:srcRect l="5620" t="31684" r="3187" b="35676"/>
            <a:stretch>
              <a:fillRect/>
            </a:stretch>
          </p:blipFill>
          <p:spPr>
            <a:xfrm>
              <a:off x="10656190" y="5203800"/>
              <a:ext cx="749136" cy="224735"/>
            </a:xfrm>
            <a:prstGeom prst="rect">
              <a:avLst/>
            </a:prstGeom>
            <a:ln w="12700">
              <a:miter lim="400000"/>
            </a:ln>
          </p:spPr>
        </p:pic>
        <p:pic>
          <p:nvPicPr>
            <p:cNvPr id="120" name="Picture 116" descr="Picture 116">
              <a:extLst>
                <a:ext uri="{FF2B5EF4-FFF2-40B4-BE49-F238E27FC236}">
                  <a16:creationId xmlns:a16="http://schemas.microsoft.com/office/drawing/2014/main" id="{64566D5C-2BC3-488C-9772-A9095EDE61BA}"/>
                </a:ext>
              </a:extLst>
            </p:cNvPr>
            <p:cNvPicPr>
              <a:picLocks noChangeAspect="1"/>
            </p:cNvPicPr>
            <p:nvPr userDrawn="1"/>
          </p:nvPicPr>
          <p:blipFill>
            <a:blip r:embed="rId49" cstate="print">
              <a:extLst>
                <a:ext uri="{28A0092B-C50C-407E-A947-70E740481C1C}">
                  <a14:useLocalDpi xmlns:a14="http://schemas.microsoft.com/office/drawing/2010/main" val="0"/>
                </a:ext>
              </a:extLst>
            </a:blip>
            <a:srcRect l="23064" t="19461" r="26780" b="15259"/>
            <a:stretch>
              <a:fillRect/>
            </a:stretch>
          </p:blipFill>
          <p:spPr>
            <a:xfrm>
              <a:off x="6557470" y="4540661"/>
              <a:ext cx="361363" cy="394213"/>
            </a:xfrm>
            <a:prstGeom prst="rect">
              <a:avLst/>
            </a:prstGeom>
            <a:ln w="12700">
              <a:miter lim="400000"/>
            </a:ln>
          </p:spPr>
        </p:pic>
        <p:pic>
          <p:nvPicPr>
            <p:cNvPr id="121" name="Picture 117" descr="Picture 117">
              <a:extLst>
                <a:ext uri="{FF2B5EF4-FFF2-40B4-BE49-F238E27FC236}">
                  <a16:creationId xmlns:a16="http://schemas.microsoft.com/office/drawing/2014/main" id="{17CA7F4D-4D39-4D05-A7B2-5687439B4366}"/>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8560906" y="4040832"/>
              <a:ext cx="487449" cy="328755"/>
            </a:xfrm>
            <a:prstGeom prst="rect">
              <a:avLst/>
            </a:prstGeom>
            <a:ln w="12700">
              <a:miter lim="400000"/>
            </a:ln>
          </p:spPr>
        </p:pic>
        <p:pic>
          <p:nvPicPr>
            <p:cNvPr id="122" name="Picture 118" descr="Picture 118">
              <a:extLst>
                <a:ext uri="{FF2B5EF4-FFF2-40B4-BE49-F238E27FC236}">
                  <a16:creationId xmlns:a16="http://schemas.microsoft.com/office/drawing/2014/main" id="{4AECCC61-6425-4348-94CE-2986A6317B69}"/>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807429" y="5706297"/>
              <a:ext cx="803702" cy="203951"/>
            </a:xfrm>
            <a:prstGeom prst="rect">
              <a:avLst/>
            </a:prstGeom>
            <a:ln w="12700">
              <a:miter lim="400000"/>
            </a:ln>
          </p:spPr>
        </p:pic>
        <p:pic>
          <p:nvPicPr>
            <p:cNvPr id="123" name="Picture 119" descr="Picture 119">
              <a:extLst>
                <a:ext uri="{FF2B5EF4-FFF2-40B4-BE49-F238E27FC236}">
                  <a16:creationId xmlns:a16="http://schemas.microsoft.com/office/drawing/2014/main" id="{5C8DE0CA-007C-4CFF-94AE-9668A0800287}"/>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5458994" y="6310184"/>
              <a:ext cx="532382" cy="160210"/>
            </a:xfrm>
            <a:prstGeom prst="rect">
              <a:avLst/>
            </a:prstGeom>
            <a:ln w="12700">
              <a:miter lim="400000"/>
            </a:ln>
          </p:spPr>
        </p:pic>
        <p:pic>
          <p:nvPicPr>
            <p:cNvPr id="124" name="Picture 120" descr="Picture 120">
              <a:extLst>
                <a:ext uri="{FF2B5EF4-FFF2-40B4-BE49-F238E27FC236}">
                  <a16:creationId xmlns:a16="http://schemas.microsoft.com/office/drawing/2014/main" id="{CDA0ABE6-84A3-44EF-B076-D9125CF79D68}"/>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5507009" y="5755946"/>
              <a:ext cx="468673" cy="126960"/>
            </a:xfrm>
            <a:prstGeom prst="rect">
              <a:avLst/>
            </a:prstGeom>
            <a:ln w="12700">
              <a:miter lim="400000"/>
            </a:ln>
          </p:spPr>
        </p:pic>
        <p:pic>
          <p:nvPicPr>
            <p:cNvPr id="125" name="Picture 121" descr="Picture 121">
              <a:extLst>
                <a:ext uri="{FF2B5EF4-FFF2-40B4-BE49-F238E27FC236}">
                  <a16:creationId xmlns:a16="http://schemas.microsoft.com/office/drawing/2014/main" id="{63BF0340-BBB1-4FA2-B6ED-55734DA13C41}"/>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7378454" y="5772802"/>
              <a:ext cx="683218" cy="115554"/>
            </a:xfrm>
            <a:prstGeom prst="rect">
              <a:avLst/>
            </a:prstGeom>
            <a:ln w="12700">
              <a:miter lim="400000"/>
            </a:ln>
          </p:spPr>
        </p:pic>
        <p:pic>
          <p:nvPicPr>
            <p:cNvPr id="126" name="Picture 122" descr="Picture 122">
              <a:extLst>
                <a:ext uri="{FF2B5EF4-FFF2-40B4-BE49-F238E27FC236}">
                  <a16:creationId xmlns:a16="http://schemas.microsoft.com/office/drawing/2014/main" id="{6EE4DCF2-651E-4C76-8350-B7556F84EC69}"/>
                </a:ext>
              </a:extLst>
            </p:cNvPr>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4257277" y="5763712"/>
              <a:ext cx="762211" cy="122582"/>
            </a:xfrm>
            <a:prstGeom prst="rect">
              <a:avLst/>
            </a:prstGeom>
            <a:ln w="12700">
              <a:miter lim="400000"/>
            </a:ln>
          </p:spPr>
        </p:pic>
        <p:pic>
          <p:nvPicPr>
            <p:cNvPr id="127" name="Picture 123" descr="Picture 123">
              <a:extLst>
                <a:ext uri="{FF2B5EF4-FFF2-40B4-BE49-F238E27FC236}">
                  <a16:creationId xmlns:a16="http://schemas.microsoft.com/office/drawing/2014/main" id="{C1FB4621-9B6F-4688-959C-0C0508C0E55B}"/>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6602585" y="5664296"/>
              <a:ext cx="271323" cy="299107"/>
            </a:xfrm>
            <a:prstGeom prst="rect">
              <a:avLst/>
            </a:prstGeom>
            <a:ln w="12700">
              <a:miter lim="400000"/>
            </a:ln>
          </p:spPr>
        </p:pic>
        <p:sp>
          <p:nvSpPr>
            <p:cNvPr id="128" name="Freeform 5">
              <a:extLst>
                <a:ext uri="{FF2B5EF4-FFF2-40B4-BE49-F238E27FC236}">
                  <a16:creationId xmlns:a16="http://schemas.microsoft.com/office/drawing/2014/main" id="{A463C80D-2063-429B-8AFF-F813C343729F}"/>
                </a:ext>
              </a:extLst>
            </p:cNvPr>
            <p:cNvSpPr/>
            <p:nvPr userDrawn="1"/>
          </p:nvSpPr>
          <p:spPr>
            <a:xfrm>
              <a:off x="9738858" y="5761446"/>
              <a:ext cx="466818" cy="182881"/>
            </a:xfrm>
            <a:custGeom>
              <a:avLst/>
              <a:gdLst/>
              <a:ahLst/>
              <a:cxnLst>
                <a:cxn ang="0">
                  <a:pos x="wd2" y="hd2"/>
                </a:cxn>
                <a:cxn ang="5400000">
                  <a:pos x="wd2" y="hd2"/>
                </a:cxn>
                <a:cxn ang="10800000">
                  <a:pos x="wd2" y="hd2"/>
                </a:cxn>
                <a:cxn ang="16200000">
                  <a:pos x="wd2" y="hd2"/>
                </a:cxn>
              </a:cxnLst>
              <a:rect l="0" t="0" r="r" b="b"/>
              <a:pathLst>
                <a:path w="21600" h="21600" extrusionOk="0">
                  <a:moveTo>
                    <a:pt x="18038" y="21600"/>
                  </a:moveTo>
                  <a:cubicBezTo>
                    <a:pt x="18038" y="11226"/>
                    <a:pt x="18038" y="11226"/>
                    <a:pt x="18038" y="11226"/>
                  </a:cubicBezTo>
                  <a:cubicBezTo>
                    <a:pt x="15664" y="11226"/>
                    <a:pt x="15664" y="11226"/>
                    <a:pt x="15664" y="11226"/>
                  </a:cubicBezTo>
                  <a:cubicBezTo>
                    <a:pt x="15664" y="21600"/>
                    <a:pt x="15664" y="21600"/>
                    <a:pt x="15664" y="21600"/>
                  </a:cubicBezTo>
                  <a:cubicBezTo>
                    <a:pt x="18038" y="21600"/>
                    <a:pt x="18038" y="21600"/>
                    <a:pt x="18038" y="21600"/>
                  </a:cubicBezTo>
                  <a:close/>
                  <a:moveTo>
                    <a:pt x="18038" y="10374"/>
                  </a:moveTo>
                  <a:cubicBezTo>
                    <a:pt x="15664" y="10374"/>
                    <a:pt x="15664" y="10374"/>
                    <a:pt x="15664" y="10374"/>
                  </a:cubicBezTo>
                  <a:cubicBezTo>
                    <a:pt x="15664" y="0"/>
                    <a:pt x="15664" y="0"/>
                    <a:pt x="15664" y="0"/>
                  </a:cubicBezTo>
                  <a:cubicBezTo>
                    <a:pt x="18038" y="0"/>
                    <a:pt x="18038" y="0"/>
                    <a:pt x="18038" y="0"/>
                  </a:cubicBezTo>
                  <a:cubicBezTo>
                    <a:pt x="18038" y="10374"/>
                    <a:pt x="18038" y="10374"/>
                    <a:pt x="18038" y="10374"/>
                  </a:cubicBezTo>
                  <a:close/>
                  <a:moveTo>
                    <a:pt x="21090" y="11226"/>
                  </a:moveTo>
                  <a:cubicBezTo>
                    <a:pt x="21402" y="12369"/>
                    <a:pt x="21600" y="13726"/>
                    <a:pt x="21600" y="15109"/>
                  </a:cubicBezTo>
                  <a:cubicBezTo>
                    <a:pt x="21600" y="18700"/>
                    <a:pt x="20454" y="21600"/>
                    <a:pt x="19059" y="21600"/>
                  </a:cubicBezTo>
                  <a:cubicBezTo>
                    <a:pt x="18382" y="21600"/>
                    <a:pt x="18382" y="21600"/>
                    <a:pt x="18382" y="21600"/>
                  </a:cubicBezTo>
                  <a:cubicBezTo>
                    <a:pt x="18382" y="11226"/>
                    <a:pt x="18382" y="11226"/>
                    <a:pt x="18382" y="11226"/>
                  </a:cubicBezTo>
                  <a:cubicBezTo>
                    <a:pt x="21090" y="11226"/>
                    <a:pt x="21090" y="11226"/>
                    <a:pt x="21090" y="11226"/>
                  </a:cubicBezTo>
                  <a:close/>
                  <a:moveTo>
                    <a:pt x="18382" y="10374"/>
                  </a:moveTo>
                  <a:cubicBezTo>
                    <a:pt x="20788" y="10374"/>
                    <a:pt x="20788" y="10374"/>
                    <a:pt x="20788" y="10374"/>
                  </a:cubicBezTo>
                  <a:cubicBezTo>
                    <a:pt x="20569" y="9869"/>
                    <a:pt x="20277" y="9364"/>
                    <a:pt x="19996" y="9098"/>
                  </a:cubicBezTo>
                  <a:cubicBezTo>
                    <a:pt x="20579" y="8246"/>
                    <a:pt x="20965" y="6597"/>
                    <a:pt x="20965" y="4868"/>
                  </a:cubicBezTo>
                  <a:cubicBezTo>
                    <a:pt x="20965" y="2208"/>
                    <a:pt x="20100" y="0"/>
                    <a:pt x="19059" y="0"/>
                  </a:cubicBezTo>
                  <a:cubicBezTo>
                    <a:pt x="18382" y="0"/>
                    <a:pt x="18382" y="0"/>
                    <a:pt x="18382" y="0"/>
                  </a:cubicBezTo>
                  <a:cubicBezTo>
                    <a:pt x="18382" y="10374"/>
                    <a:pt x="18382" y="10374"/>
                    <a:pt x="18382" y="10374"/>
                  </a:cubicBezTo>
                  <a:close/>
                  <a:moveTo>
                    <a:pt x="11435" y="21600"/>
                  </a:moveTo>
                  <a:cubicBezTo>
                    <a:pt x="9071" y="21600"/>
                    <a:pt x="9071" y="21600"/>
                    <a:pt x="9071" y="21600"/>
                  </a:cubicBezTo>
                  <a:cubicBezTo>
                    <a:pt x="9071" y="11226"/>
                    <a:pt x="9071" y="11226"/>
                    <a:pt x="9071" y="11226"/>
                  </a:cubicBezTo>
                  <a:cubicBezTo>
                    <a:pt x="11435" y="11226"/>
                    <a:pt x="11435" y="11226"/>
                    <a:pt x="11435" y="11226"/>
                  </a:cubicBezTo>
                  <a:cubicBezTo>
                    <a:pt x="11435" y="21600"/>
                    <a:pt x="11435" y="21600"/>
                    <a:pt x="11435" y="21600"/>
                  </a:cubicBezTo>
                  <a:close/>
                  <a:moveTo>
                    <a:pt x="11435" y="10374"/>
                  </a:moveTo>
                  <a:cubicBezTo>
                    <a:pt x="9071" y="10374"/>
                    <a:pt x="9071" y="10374"/>
                    <a:pt x="9071" y="10374"/>
                  </a:cubicBezTo>
                  <a:cubicBezTo>
                    <a:pt x="9071" y="0"/>
                    <a:pt x="9071" y="0"/>
                    <a:pt x="9071" y="0"/>
                  </a:cubicBezTo>
                  <a:cubicBezTo>
                    <a:pt x="11435" y="0"/>
                    <a:pt x="11435" y="0"/>
                    <a:pt x="11435" y="0"/>
                  </a:cubicBezTo>
                  <a:cubicBezTo>
                    <a:pt x="11435" y="10374"/>
                    <a:pt x="11435" y="10374"/>
                    <a:pt x="11435" y="10374"/>
                  </a:cubicBezTo>
                  <a:close/>
                  <a:moveTo>
                    <a:pt x="11769" y="21600"/>
                  </a:moveTo>
                  <a:cubicBezTo>
                    <a:pt x="11769" y="11226"/>
                    <a:pt x="11769" y="11226"/>
                    <a:pt x="11769" y="11226"/>
                  </a:cubicBezTo>
                  <a:cubicBezTo>
                    <a:pt x="14487" y="11226"/>
                    <a:pt x="14487" y="11226"/>
                    <a:pt x="14487" y="11226"/>
                  </a:cubicBezTo>
                  <a:cubicBezTo>
                    <a:pt x="14799" y="12369"/>
                    <a:pt x="14987" y="13726"/>
                    <a:pt x="14987" y="15109"/>
                  </a:cubicBezTo>
                  <a:cubicBezTo>
                    <a:pt x="14987" y="18700"/>
                    <a:pt x="13851" y="21600"/>
                    <a:pt x="12446" y="21600"/>
                  </a:cubicBezTo>
                  <a:cubicBezTo>
                    <a:pt x="11769" y="21600"/>
                    <a:pt x="11769" y="21600"/>
                    <a:pt x="11769" y="21600"/>
                  </a:cubicBezTo>
                  <a:close/>
                  <a:moveTo>
                    <a:pt x="11769" y="10374"/>
                  </a:moveTo>
                  <a:cubicBezTo>
                    <a:pt x="11769" y="0"/>
                    <a:pt x="11769" y="0"/>
                    <a:pt x="11769" y="0"/>
                  </a:cubicBezTo>
                  <a:cubicBezTo>
                    <a:pt x="12446" y="0"/>
                    <a:pt x="12446" y="0"/>
                    <a:pt x="12446" y="0"/>
                  </a:cubicBezTo>
                  <a:cubicBezTo>
                    <a:pt x="13487" y="0"/>
                    <a:pt x="14362" y="2208"/>
                    <a:pt x="14362" y="4868"/>
                  </a:cubicBezTo>
                  <a:cubicBezTo>
                    <a:pt x="14362" y="6597"/>
                    <a:pt x="13976" y="8246"/>
                    <a:pt x="13383" y="9098"/>
                  </a:cubicBezTo>
                  <a:cubicBezTo>
                    <a:pt x="13674" y="9364"/>
                    <a:pt x="13966" y="9869"/>
                    <a:pt x="14185" y="10374"/>
                  </a:cubicBezTo>
                  <a:cubicBezTo>
                    <a:pt x="11769" y="10374"/>
                    <a:pt x="11769" y="10374"/>
                    <a:pt x="11769" y="10374"/>
                  </a:cubicBezTo>
                  <a:close/>
                  <a:moveTo>
                    <a:pt x="4072" y="10374"/>
                  </a:moveTo>
                  <a:cubicBezTo>
                    <a:pt x="1541" y="10374"/>
                    <a:pt x="1541" y="10374"/>
                    <a:pt x="1541" y="10374"/>
                  </a:cubicBezTo>
                  <a:cubicBezTo>
                    <a:pt x="2968" y="0"/>
                    <a:pt x="2968" y="0"/>
                    <a:pt x="2968" y="0"/>
                  </a:cubicBezTo>
                  <a:cubicBezTo>
                    <a:pt x="4072" y="0"/>
                    <a:pt x="4072" y="0"/>
                    <a:pt x="4072" y="0"/>
                  </a:cubicBezTo>
                  <a:cubicBezTo>
                    <a:pt x="4072" y="10374"/>
                    <a:pt x="4072" y="10374"/>
                    <a:pt x="4072" y="10374"/>
                  </a:cubicBezTo>
                  <a:close/>
                  <a:moveTo>
                    <a:pt x="6926" y="10374"/>
                  </a:moveTo>
                  <a:cubicBezTo>
                    <a:pt x="5509" y="0"/>
                    <a:pt x="5509" y="0"/>
                    <a:pt x="5509" y="0"/>
                  </a:cubicBezTo>
                  <a:cubicBezTo>
                    <a:pt x="4405" y="0"/>
                    <a:pt x="4405" y="0"/>
                    <a:pt x="4405" y="0"/>
                  </a:cubicBezTo>
                  <a:cubicBezTo>
                    <a:pt x="4405" y="10374"/>
                    <a:pt x="4405" y="10374"/>
                    <a:pt x="4405" y="10374"/>
                  </a:cubicBezTo>
                  <a:cubicBezTo>
                    <a:pt x="6926" y="10374"/>
                    <a:pt x="6926" y="10374"/>
                    <a:pt x="6926" y="10374"/>
                  </a:cubicBezTo>
                  <a:close/>
                  <a:moveTo>
                    <a:pt x="8478" y="21600"/>
                  </a:moveTo>
                  <a:cubicBezTo>
                    <a:pt x="6353" y="21600"/>
                    <a:pt x="6353" y="21600"/>
                    <a:pt x="6353" y="21600"/>
                  </a:cubicBezTo>
                  <a:cubicBezTo>
                    <a:pt x="5759" y="17291"/>
                    <a:pt x="5759" y="17291"/>
                    <a:pt x="5759" y="17291"/>
                  </a:cubicBezTo>
                  <a:cubicBezTo>
                    <a:pt x="4405" y="17291"/>
                    <a:pt x="4405" y="17291"/>
                    <a:pt x="4405" y="17291"/>
                  </a:cubicBezTo>
                  <a:cubicBezTo>
                    <a:pt x="4405" y="11226"/>
                    <a:pt x="4405" y="11226"/>
                    <a:pt x="4405" y="11226"/>
                  </a:cubicBezTo>
                  <a:cubicBezTo>
                    <a:pt x="7051" y="11226"/>
                    <a:pt x="7051" y="11226"/>
                    <a:pt x="7051" y="11226"/>
                  </a:cubicBezTo>
                  <a:cubicBezTo>
                    <a:pt x="8478" y="21600"/>
                    <a:pt x="8478" y="21600"/>
                    <a:pt x="8478" y="21600"/>
                  </a:cubicBezTo>
                  <a:close/>
                  <a:moveTo>
                    <a:pt x="0" y="21600"/>
                  </a:moveTo>
                  <a:cubicBezTo>
                    <a:pt x="2125" y="21600"/>
                    <a:pt x="2125" y="21600"/>
                    <a:pt x="2125" y="21600"/>
                  </a:cubicBezTo>
                  <a:cubicBezTo>
                    <a:pt x="2718" y="17291"/>
                    <a:pt x="2718" y="17291"/>
                    <a:pt x="2718" y="17291"/>
                  </a:cubicBezTo>
                  <a:cubicBezTo>
                    <a:pt x="4072" y="17291"/>
                    <a:pt x="4072" y="17291"/>
                    <a:pt x="4072" y="17291"/>
                  </a:cubicBezTo>
                  <a:cubicBezTo>
                    <a:pt x="4072" y="11226"/>
                    <a:pt x="4072" y="11226"/>
                    <a:pt x="4072" y="11226"/>
                  </a:cubicBezTo>
                  <a:cubicBezTo>
                    <a:pt x="1427" y="11226"/>
                    <a:pt x="1427" y="11226"/>
                    <a:pt x="1427" y="11226"/>
                  </a:cubicBezTo>
                  <a:lnTo>
                    <a:pt x="0" y="21600"/>
                  </a:lnTo>
                  <a:close/>
                </a:path>
              </a:pathLst>
            </a:custGeom>
            <a:solidFill>
              <a:srgbClr val="FFFFFF"/>
            </a:solidFill>
            <a:ln w="12700">
              <a:miter lim="400000"/>
            </a:ln>
          </p:spPr>
          <p:txBody>
            <a:bodyPr lIns="45719" rIns="45719"/>
            <a:lstStyle/>
            <a:p>
              <a:pPr>
                <a:defRPr>
                  <a:solidFill>
                    <a:srgbClr val="2A2838"/>
                  </a:solidFill>
                </a:defRPr>
              </a:pPr>
              <a:endParaRPr/>
            </a:p>
          </p:txBody>
        </p:sp>
        <p:pic>
          <p:nvPicPr>
            <p:cNvPr id="129" name="Picture 125" descr="Picture 125">
              <a:extLst>
                <a:ext uri="{FF2B5EF4-FFF2-40B4-BE49-F238E27FC236}">
                  <a16:creationId xmlns:a16="http://schemas.microsoft.com/office/drawing/2014/main" id="{183AC1E9-6854-4E30-8836-BBE9EB9AACB1}"/>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2009456" y="4050790"/>
              <a:ext cx="635428" cy="322801"/>
            </a:xfrm>
            <a:prstGeom prst="rect">
              <a:avLst/>
            </a:prstGeom>
            <a:ln w="12700">
              <a:miter lim="400000"/>
            </a:ln>
          </p:spPr>
        </p:pic>
        <p:pic>
          <p:nvPicPr>
            <p:cNvPr id="130" name="Picture 127" descr="Picture 127">
              <a:extLst>
                <a:ext uri="{FF2B5EF4-FFF2-40B4-BE49-F238E27FC236}">
                  <a16:creationId xmlns:a16="http://schemas.microsoft.com/office/drawing/2014/main" id="{F5FF136C-AD53-40F8-A34D-D7CE04399DF5}"/>
                </a:ext>
              </a:extLst>
            </p:cNvPr>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8342606" y="6073385"/>
              <a:ext cx="930385" cy="536113"/>
            </a:xfrm>
            <a:prstGeom prst="rect">
              <a:avLst/>
            </a:prstGeom>
            <a:ln w="12700">
              <a:miter lim="400000"/>
            </a:ln>
          </p:spPr>
        </p:pic>
        <p:pic>
          <p:nvPicPr>
            <p:cNvPr id="131" name="Image" descr="Image">
              <a:extLst>
                <a:ext uri="{FF2B5EF4-FFF2-40B4-BE49-F238E27FC236}">
                  <a16:creationId xmlns:a16="http://schemas.microsoft.com/office/drawing/2014/main" id="{ADF6F504-170E-4D13-B229-E3C04A09488E}"/>
                </a:ext>
              </a:extLst>
            </p:cNvPr>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10585923" y="6132200"/>
              <a:ext cx="878682" cy="451048"/>
            </a:xfrm>
            <a:prstGeom prst="rect">
              <a:avLst/>
            </a:prstGeom>
            <a:ln w="12700">
              <a:miter lim="400000"/>
            </a:ln>
          </p:spPr>
        </p:pic>
      </p:grpSp>
    </p:spTree>
    <p:extLst>
      <p:ext uri="{BB962C8B-B14F-4D97-AF65-F5344CB8AC3E}">
        <p14:creationId xmlns:p14="http://schemas.microsoft.com/office/powerpoint/2010/main" val="951623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28596" y="875142"/>
            <a:ext cx="2811325" cy="2547327"/>
          </a:xfrm>
        </p:spPr>
        <p:txBody>
          <a:bodyPr lIns="0" anchor="b" anchorCtr="0"/>
          <a:lstStyle>
            <a:lvl1pPr>
              <a:lnSpc>
                <a:spcPts val="4300"/>
              </a:lnSpc>
              <a:defRPr>
                <a:solidFill>
                  <a:schemeClr val="accent4"/>
                </a:solidFill>
              </a:defRPr>
            </a:lvl1pPr>
          </a:lstStyle>
          <a:p>
            <a:r>
              <a:rPr lang="en-US" dirty="0"/>
              <a:t>Click to edit Master title style</a:t>
            </a:r>
          </a:p>
        </p:txBody>
      </p:sp>
      <p:sp>
        <p:nvSpPr>
          <p:cNvPr id="7" name="Content Placeholder 2"/>
          <p:cNvSpPr>
            <a:spLocks noGrp="1"/>
          </p:cNvSpPr>
          <p:nvPr>
            <p:ph idx="1"/>
          </p:nvPr>
        </p:nvSpPr>
        <p:spPr>
          <a:xfrm>
            <a:off x="1128596" y="3429000"/>
            <a:ext cx="3000737" cy="1963493"/>
          </a:xfrm>
        </p:spPr>
        <p:txBody>
          <a:bodyPr lIns="0">
            <a:normAutofit/>
          </a:bodyPr>
          <a:lstStyle>
            <a:lvl1pPr marL="0" indent="0">
              <a:lnSpc>
                <a:spcPts val="1300"/>
              </a:lnSpc>
              <a:buNone/>
              <a:defRPr sz="1200"/>
            </a:lvl1pPr>
            <a:lvl2pPr marL="457200" indent="0">
              <a:lnSpc>
                <a:spcPts val="1300"/>
              </a:lnSpc>
              <a:buNone/>
              <a:defRPr sz="1200"/>
            </a:lvl2pPr>
            <a:lvl3pPr marL="914400" indent="0">
              <a:lnSpc>
                <a:spcPts val="1300"/>
              </a:lnSpc>
              <a:buNone/>
              <a:defRPr sz="1200"/>
            </a:lvl3pPr>
            <a:lvl4pPr marL="1371600" indent="0">
              <a:lnSpc>
                <a:spcPts val="1300"/>
              </a:lnSpc>
              <a:buNone/>
              <a:defRPr sz="1200"/>
            </a:lvl4pPr>
            <a:lvl5pPr marL="1828800" indent="0">
              <a:lnSpc>
                <a:spcPts val="1300"/>
              </a:lnSpc>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9"/>
          <p:cNvSpPr>
            <a:spLocks noGrp="1"/>
          </p:cNvSpPr>
          <p:nvPr>
            <p:ph type="chart" sz="quarter" idx="13"/>
          </p:nvPr>
        </p:nvSpPr>
        <p:spPr>
          <a:xfrm>
            <a:off x="5617029" y="996406"/>
            <a:ext cx="5682980" cy="4433388"/>
          </a:xfrm>
        </p:spPr>
        <p:txBody>
          <a:bodyPr anchor="ctr" anchorCtr="0"/>
          <a:lstStyle/>
          <a:p>
            <a:endParaRPr lang="en-US"/>
          </a:p>
        </p:txBody>
      </p:sp>
      <p:pic>
        <p:nvPicPr>
          <p:cNvPr id="8" name="Picture 7">
            <a:extLst>
              <a:ext uri="{FF2B5EF4-FFF2-40B4-BE49-F238E27FC236}">
                <a16:creationId xmlns:a16="http://schemas.microsoft.com/office/drawing/2014/main" id="{CDACFACB-409D-4F1D-83BD-D994100A39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713715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14400" y="5952392"/>
            <a:ext cx="2576146" cy="69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0495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14400" y="5952392"/>
            <a:ext cx="2576146" cy="69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3" cstate="screen">
            <a:lum bright="-100000"/>
            <a:extLst>
              <a:ext uri="{28A0092B-C50C-407E-A947-70E740481C1C}">
                <a14:useLocalDpi xmlns:a14="http://schemas.microsoft.com/office/drawing/2010/main" val="0"/>
              </a:ext>
            </a:extLst>
          </a:blip>
          <a:srcRect/>
          <a:stretch/>
        </p:blipFill>
        <p:spPr>
          <a:xfrm>
            <a:off x="4902200" y="3777945"/>
            <a:ext cx="2426063" cy="263703"/>
          </a:xfrm>
          <a:prstGeom prst="rect">
            <a:avLst/>
          </a:prstGeom>
          <a:noFill/>
          <a:ln>
            <a:noFill/>
          </a:ln>
        </p:spPr>
      </p:pic>
    </p:spTree>
    <p:extLst>
      <p:ext uri="{BB962C8B-B14F-4D97-AF65-F5344CB8AC3E}">
        <p14:creationId xmlns:p14="http://schemas.microsoft.com/office/powerpoint/2010/main" val="16312479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B019-2C19-4D05-A036-955A74B63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2F83BE4-8CF3-4C7B-AF71-034CA42E4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922FAE-B813-431A-80E7-18821659753C}"/>
              </a:ext>
            </a:extLst>
          </p:cNvPr>
          <p:cNvSpPr>
            <a:spLocks noGrp="1"/>
          </p:cNvSpPr>
          <p:nvPr>
            <p:ph type="dt" sz="half" idx="10"/>
          </p:nvPr>
        </p:nvSpPr>
        <p:spPr/>
        <p:txBody>
          <a:bodyPr/>
          <a:lstStyle/>
          <a:p>
            <a:fld id="{3378FD36-AC4C-4B6D-AAA4-A7A792352C94}" type="datetime1">
              <a:rPr lang="en-NZ" smtClean="0"/>
              <a:t>19/06/2019</a:t>
            </a:fld>
            <a:endParaRPr lang="en-NZ"/>
          </a:p>
        </p:txBody>
      </p:sp>
      <p:sp>
        <p:nvSpPr>
          <p:cNvPr id="5" name="Footer Placeholder 4">
            <a:extLst>
              <a:ext uri="{FF2B5EF4-FFF2-40B4-BE49-F238E27FC236}">
                <a16:creationId xmlns:a16="http://schemas.microsoft.com/office/drawing/2014/main" id="{33A218C1-4679-4295-9E78-9837AAF439CC}"/>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9A32C689-540F-43CD-95C4-1FFB7E21039F}"/>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1869562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4046" y="3034324"/>
            <a:ext cx="3804443" cy="1083651"/>
          </a:xfrm>
        </p:spPr>
        <p:txBody>
          <a:bodyPr/>
          <a:lstStyle>
            <a:lvl1pPr>
              <a:defRPr>
                <a:solidFill>
                  <a:schemeClr val="bg1"/>
                </a:solidFill>
                <a:latin typeface="Ample" charset="0"/>
                <a:ea typeface="Ample" charset="0"/>
                <a:cs typeface="Ample" charset="0"/>
              </a:defRPr>
            </a:lvl1pPr>
          </a:lstStyle>
          <a:p>
            <a:r>
              <a:rPr lang="en-US" dirty="0"/>
              <a:t>Click to edit Master title style</a:t>
            </a:r>
          </a:p>
        </p:txBody>
      </p:sp>
      <p:sp>
        <p:nvSpPr>
          <p:cNvPr id="3" name="Content Placeholder 2"/>
          <p:cNvSpPr>
            <a:spLocks noGrp="1"/>
          </p:cNvSpPr>
          <p:nvPr>
            <p:ph idx="1"/>
          </p:nvPr>
        </p:nvSpPr>
        <p:spPr>
          <a:xfrm>
            <a:off x="1025771" y="4359887"/>
            <a:ext cx="3072343" cy="1963493"/>
          </a:xfrm>
        </p:spPr>
        <p:txBody>
          <a:bodyPr>
            <a:normAutofit/>
          </a:bodyPr>
          <a:lstStyle>
            <a:lvl1pPr marL="0" indent="0">
              <a:lnSpc>
                <a:spcPts val="1300"/>
              </a:lnSpc>
              <a:buNone/>
              <a:defRPr sz="1200">
                <a:solidFill>
                  <a:schemeClr val="bg1"/>
                </a:solidFill>
              </a:defRPr>
            </a:lvl1pPr>
            <a:lvl2pPr marL="457200" indent="0">
              <a:lnSpc>
                <a:spcPts val="1300"/>
              </a:lnSpc>
              <a:buNone/>
              <a:defRPr sz="1200">
                <a:solidFill>
                  <a:schemeClr val="bg1"/>
                </a:solidFill>
              </a:defRPr>
            </a:lvl2pPr>
            <a:lvl3pPr marL="914400" indent="0">
              <a:lnSpc>
                <a:spcPts val="1300"/>
              </a:lnSpc>
              <a:buNone/>
              <a:defRPr sz="1200">
                <a:solidFill>
                  <a:schemeClr val="bg1"/>
                </a:solidFill>
              </a:defRPr>
            </a:lvl3pPr>
            <a:lvl4pPr marL="1371600" indent="0">
              <a:lnSpc>
                <a:spcPts val="1300"/>
              </a:lnSpc>
              <a:buNone/>
              <a:defRPr sz="1200">
                <a:solidFill>
                  <a:schemeClr val="bg1"/>
                </a:solidFill>
              </a:defRPr>
            </a:lvl4pPr>
            <a:lvl5pPr marL="1828800" indent="0">
              <a:lnSpc>
                <a:spcPts val="1300"/>
              </a:lnSpc>
              <a:buNone/>
              <a:defRPr sz="12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F90F716-6260-4ED7-876E-539D16C8245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5022" y="1515905"/>
            <a:ext cx="1699806" cy="384628"/>
          </a:xfrm>
          <a:prstGeom prst="rect">
            <a:avLst/>
          </a:prstGeom>
        </p:spPr>
      </p:pic>
    </p:spTree>
    <p:extLst>
      <p:ext uri="{BB962C8B-B14F-4D97-AF65-F5344CB8AC3E}">
        <p14:creationId xmlns:p14="http://schemas.microsoft.com/office/powerpoint/2010/main" val="3521699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1127125" y="3934052"/>
            <a:ext cx="3765917" cy="1309896"/>
          </a:xfrm>
        </p:spPr>
        <p:txBody>
          <a:bodyPr lIns="0" anchor="b" anchorCtr="0">
            <a:normAutofit/>
          </a:bodyPr>
          <a:lstStyle>
            <a:lvl1pPr algn="l">
              <a:lnSpc>
                <a:spcPts val="4000"/>
              </a:lnSpc>
              <a:defRPr sz="4000">
                <a:solidFill>
                  <a:schemeClr val="tx1"/>
                </a:solidFill>
              </a:defRPr>
            </a:lvl1pPr>
          </a:lstStyle>
          <a:p>
            <a:r>
              <a:rPr lang="en-US" dirty="0"/>
              <a:t>Click to edit Master title style</a:t>
            </a:r>
          </a:p>
        </p:txBody>
      </p:sp>
      <p:sp>
        <p:nvSpPr>
          <p:cNvPr id="14" name="Text Placeholder 2"/>
          <p:cNvSpPr>
            <a:spLocks noGrp="1"/>
          </p:cNvSpPr>
          <p:nvPr>
            <p:ph type="body" idx="1"/>
          </p:nvPr>
        </p:nvSpPr>
        <p:spPr>
          <a:xfrm>
            <a:off x="1127125" y="5198146"/>
            <a:ext cx="4499906" cy="403245"/>
          </a:xfrm>
        </p:spPr>
        <p:txBody>
          <a:bodyPr lIns="0" anchor="t" anchorCtr="0">
            <a:normAutofit/>
          </a:bodyPr>
          <a:lstStyle>
            <a:lvl1pPr marL="0" indent="0" algn="l">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27CE369A-1E6D-45AA-AB11-D8028A19FFD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pic>
        <p:nvPicPr>
          <p:cNvPr id="3" name="Picture 2">
            <a:extLst>
              <a:ext uri="{FF2B5EF4-FFF2-40B4-BE49-F238E27FC236}">
                <a16:creationId xmlns:a16="http://schemas.microsoft.com/office/drawing/2014/main" id="{A8410890-9B98-4F6A-BBD1-CC6AEA8ACF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28500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3377033" y="1805173"/>
            <a:ext cx="5448682" cy="1309896"/>
          </a:xfrm>
        </p:spPr>
        <p:txBody>
          <a:bodyPr lIns="0" anchor="b" anchorCtr="0">
            <a:normAutofit/>
          </a:bodyPr>
          <a:lstStyle>
            <a:lvl1pPr algn="ctr">
              <a:defRPr sz="4400">
                <a:solidFill>
                  <a:schemeClr val="accent4"/>
                </a:solidFill>
              </a:defRPr>
            </a:lvl1pPr>
          </a:lstStyle>
          <a:p>
            <a:r>
              <a:rPr lang="en-US" dirty="0"/>
              <a:t>Click to edit Master title style</a:t>
            </a:r>
          </a:p>
        </p:txBody>
      </p:sp>
      <p:sp>
        <p:nvSpPr>
          <p:cNvPr id="14" name="Text Placeholder 2"/>
          <p:cNvSpPr>
            <a:spLocks noGrp="1"/>
          </p:cNvSpPr>
          <p:nvPr>
            <p:ph type="body" idx="1"/>
          </p:nvPr>
        </p:nvSpPr>
        <p:spPr>
          <a:xfrm>
            <a:off x="3846048" y="3134662"/>
            <a:ext cx="4499906" cy="403245"/>
          </a:xfrm>
        </p:spPr>
        <p:txBody>
          <a:bodyPr lIns="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03752" y="5397022"/>
            <a:ext cx="1797006" cy="406622"/>
          </a:xfrm>
          <a:prstGeom prst="rect">
            <a:avLst/>
          </a:prstGeom>
        </p:spPr>
      </p:pic>
    </p:spTree>
    <p:extLst>
      <p:ext uri="{BB962C8B-B14F-4D97-AF65-F5344CB8AC3E}">
        <p14:creationId xmlns:p14="http://schemas.microsoft.com/office/powerpoint/2010/main" val="2094861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89842" y="6184422"/>
            <a:ext cx="1212317" cy="274320"/>
          </a:xfrm>
          <a:prstGeom prst="rect">
            <a:avLst/>
          </a:prstGeom>
        </p:spPr>
      </p:pic>
    </p:spTree>
    <p:extLst>
      <p:ext uri="{BB962C8B-B14F-4D97-AF65-F5344CB8AC3E}">
        <p14:creationId xmlns:p14="http://schemas.microsoft.com/office/powerpoint/2010/main" val="3030324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27124" y="95720"/>
            <a:ext cx="9979025" cy="1325563"/>
          </a:xfrm>
        </p:spPr>
        <p:txBody>
          <a:bodyPr lIns="0" anchor="b" anchorCtr="0"/>
          <a:lstStyle>
            <a:lvl1pPr>
              <a:defRPr>
                <a:solidFill>
                  <a:schemeClr val="accent4"/>
                </a:solidFill>
                <a:latin typeface="+mj-lt"/>
                <a:ea typeface="Ample" charset="0"/>
                <a:cs typeface="Ample" charset="0"/>
              </a:defRPr>
            </a:lvl1pPr>
          </a:lstStyle>
          <a:p>
            <a:r>
              <a:rPr lang="en-US" dirty="0"/>
              <a:t>Click to edit Master title style</a:t>
            </a:r>
          </a:p>
        </p:txBody>
      </p:sp>
      <p:sp>
        <p:nvSpPr>
          <p:cNvPr id="3" name="Content Placeholder 2"/>
          <p:cNvSpPr>
            <a:spLocks noGrp="1"/>
          </p:cNvSpPr>
          <p:nvPr>
            <p:ph idx="1"/>
          </p:nvPr>
        </p:nvSpPr>
        <p:spPr>
          <a:xfrm>
            <a:off x="1138849" y="1702411"/>
            <a:ext cx="9967300" cy="4024190"/>
          </a:xfrm>
        </p:spPr>
        <p:txBody>
          <a:bodyPr lIns="0">
            <a:normAutofit/>
          </a:bodyPr>
          <a:lstStyle>
            <a:lvl1pPr marL="1143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2000" b="0" i="0" kern="1200" dirty="0" smtClean="0">
                <a:solidFill>
                  <a:schemeClr val="tx1"/>
                </a:solidFill>
                <a:latin typeface="+mj-lt"/>
                <a:ea typeface="Open Sans Light" charset="0"/>
                <a:cs typeface="Open Sans Light" charset="0"/>
              </a:defRPr>
            </a:lvl1pPr>
            <a:lvl2pPr marL="5715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800" b="0" i="0" kern="1200" dirty="0" smtClean="0">
                <a:solidFill>
                  <a:schemeClr val="tx1"/>
                </a:solidFill>
                <a:latin typeface="+mj-lt"/>
                <a:ea typeface="Open Sans Light" charset="0"/>
                <a:cs typeface="Open Sans Light" charset="0"/>
              </a:defRPr>
            </a:lvl2pPr>
            <a:lvl3pPr marL="10287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600" b="0" i="0" kern="1200" dirty="0" smtClean="0">
                <a:solidFill>
                  <a:schemeClr val="tx1"/>
                </a:solidFill>
                <a:latin typeface="+mj-lt"/>
                <a:ea typeface="Open Sans Light" charset="0"/>
                <a:cs typeface="Open Sans Light" charset="0"/>
              </a:defRPr>
            </a:lvl3pPr>
            <a:lvl4pPr marL="14859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400" b="0" i="0" kern="1200" dirty="0" smtClean="0">
                <a:solidFill>
                  <a:schemeClr val="tx1"/>
                </a:solidFill>
                <a:latin typeface="+mj-lt"/>
                <a:ea typeface="Open Sans Light" charset="0"/>
                <a:cs typeface="Open Sans Light" charset="0"/>
              </a:defRPr>
            </a:lvl4pPr>
            <a:lvl5pPr marL="19431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400" b="0" i="0" kern="1200" dirty="0">
                <a:solidFill>
                  <a:schemeClr val="tx1"/>
                </a:solidFill>
                <a:latin typeface="+mj-lt"/>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B323FC-DF37-4818-B34C-38B1B076AD7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1885732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EE7F7-E132-4702-940A-5DB314D526D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2987764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595F6-4F39-45CC-94F4-7AD2FD63A1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19100" y="-1"/>
            <a:ext cx="11772900" cy="6554571"/>
          </a:xfrm>
          <a:prstGeom prst="rect">
            <a:avLst/>
          </a:prstGeom>
        </p:spPr>
      </p:pic>
      <p:pic>
        <p:nvPicPr>
          <p:cNvPr id="4" name="Picture 3">
            <a:extLst>
              <a:ext uri="{FF2B5EF4-FFF2-40B4-BE49-F238E27FC236}">
                <a16:creationId xmlns:a16="http://schemas.microsoft.com/office/drawing/2014/main" id="{70AEE7F7-E132-4702-940A-5DB314D526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
        <p:nvSpPr>
          <p:cNvPr id="5" name="Title 1">
            <a:extLst>
              <a:ext uri="{FF2B5EF4-FFF2-40B4-BE49-F238E27FC236}">
                <a16:creationId xmlns:a16="http://schemas.microsoft.com/office/drawing/2014/main" id="{1196F8FE-A563-4465-B31B-EE3B9405E639}"/>
              </a:ext>
            </a:extLst>
          </p:cNvPr>
          <p:cNvSpPr>
            <a:spLocks noGrp="1"/>
          </p:cNvSpPr>
          <p:nvPr>
            <p:ph type="title"/>
          </p:nvPr>
        </p:nvSpPr>
        <p:spPr>
          <a:xfrm>
            <a:off x="1127124" y="95720"/>
            <a:ext cx="9979025" cy="1325563"/>
          </a:xfrm>
        </p:spPr>
        <p:txBody>
          <a:bodyPr lIns="0" anchor="b" anchorCtr="0"/>
          <a:lstStyle>
            <a:lvl1pPr>
              <a:defRPr>
                <a:solidFill>
                  <a:schemeClr val="accent4"/>
                </a:solidFill>
                <a:latin typeface="+mj-lt"/>
                <a:ea typeface="Ample" charset="0"/>
                <a:cs typeface="Ample"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12223255-396E-4470-9D5C-F12869A049A2}"/>
              </a:ext>
            </a:extLst>
          </p:cNvPr>
          <p:cNvSpPr>
            <a:spLocks noGrp="1"/>
          </p:cNvSpPr>
          <p:nvPr>
            <p:ph idx="1"/>
          </p:nvPr>
        </p:nvSpPr>
        <p:spPr>
          <a:xfrm>
            <a:off x="1138849" y="1702411"/>
            <a:ext cx="9967300" cy="4024190"/>
          </a:xfrm>
        </p:spPr>
        <p:txBody>
          <a:bodyPr lIns="0">
            <a:normAutofit/>
          </a:bodyPr>
          <a:lstStyle>
            <a:lvl1pPr marL="1143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2000" b="0" i="0" kern="1200" dirty="0" smtClean="0">
                <a:solidFill>
                  <a:schemeClr val="tx1"/>
                </a:solidFill>
                <a:latin typeface="+mj-lt"/>
                <a:ea typeface="Open Sans Light" charset="0"/>
                <a:cs typeface="Open Sans Light" charset="0"/>
              </a:defRPr>
            </a:lvl1pPr>
            <a:lvl2pPr marL="5715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800" b="0" i="0" kern="1200" dirty="0" smtClean="0">
                <a:solidFill>
                  <a:schemeClr val="tx1"/>
                </a:solidFill>
                <a:latin typeface="+mj-lt"/>
                <a:ea typeface="Open Sans Light" charset="0"/>
                <a:cs typeface="Open Sans Light" charset="0"/>
              </a:defRPr>
            </a:lvl2pPr>
            <a:lvl3pPr marL="10287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600" b="0" i="0" kern="1200" dirty="0" smtClean="0">
                <a:solidFill>
                  <a:schemeClr val="tx1"/>
                </a:solidFill>
                <a:latin typeface="+mj-lt"/>
                <a:ea typeface="Open Sans Light" charset="0"/>
                <a:cs typeface="Open Sans Light" charset="0"/>
              </a:defRPr>
            </a:lvl3pPr>
            <a:lvl4pPr marL="14859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400" b="0" i="0" kern="1200" dirty="0" smtClean="0">
                <a:solidFill>
                  <a:schemeClr val="tx1"/>
                </a:solidFill>
                <a:latin typeface="+mj-lt"/>
                <a:ea typeface="Open Sans Light" charset="0"/>
                <a:cs typeface="Open Sans Light" charset="0"/>
              </a:defRPr>
            </a:lvl4pPr>
            <a:lvl5pPr marL="1943100" indent="-171450" algn="l" defTabSz="914400" rtl="0" eaLnBrk="1" latinLnBrk="0" hangingPunct="1">
              <a:lnSpc>
                <a:spcPct val="90000"/>
              </a:lnSpc>
              <a:buClr>
                <a:schemeClr val="tx1">
                  <a:lumMod val="50000"/>
                  <a:lumOff val="50000"/>
                </a:schemeClr>
              </a:buClr>
              <a:buFont typeface="Calibri Light" panose="020F0302020204030204" pitchFamily="34" charset="0"/>
              <a:buChar char="›"/>
              <a:defRPr lang="en-US" sz="1400" b="0" i="0" kern="1200" dirty="0">
                <a:solidFill>
                  <a:schemeClr val="tx1"/>
                </a:solidFill>
                <a:latin typeface="+mj-lt"/>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64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28596" y="875142"/>
            <a:ext cx="2811325" cy="2547327"/>
          </a:xfrm>
        </p:spPr>
        <p:txBody>
          <a:bodyPr lIns="0" anchor="b" anchorCtr="0"/>
          <a:lstStyle>
            <a:lvl1pPr>
              <a:lnSpc>
                <a:spcPts val="4300"/>
              </a:lnSpc>
              <a:defRPr>
                <a:solidFill>
                  <a:schemeClr val="accent4"/>
                </a:solidFill>
              </a:defRPr>
            </a:lvl1pPr>
          </a:lstStyle>
          <a:p>
            <a:r>
              <a:rPr lang="en-US" dirty="0"/>
              <a:t>Click to edit Master title style</a:t>
            </a:r>
          </a:p>
        </p:txBody>
      </p:sp>
      <p:sp>
        <p:nvSpPr>
          <p:cNvPr id="7" name="Content Placeholder 2"/>
          <p:cNvSpPr>
            <a:spLocks noGrp="1"/>
          </p:cNvSpPr>
          <p:nvPr>
            <p:ph idx="1"/>
          </p:nvPr>
        </p:nvSpPr>
        <p:spPr>
          <a:xfrm>
            <a:off x="1128596" y="3429000"/>
            <a:ext cx="3000737" cy="1963493"/>
          </a:xfrm>
        </p:spPr>
        <p:txBody>
          <a:bodyPr lIns="0">
            <a:normAutofit/>
          </a:bodyPr>
          <a:lstStyle>
            <a:lvl1pPr marL="0" indent="0">
              <a:lnSpc>
                <a:spcPts val="1300"/>
              </a:lnSpc>
              <a:buNone/>
              <a:defRPr sz="1200"/>
            </a:lvl1pPr>
            <a:lvl2pPr marL="457200" indent="0">
              <a:lnSpc>
                <a:spcPts val="1300"/>
              </a:lnSpc>
              <a:buNone/>
              <a:defRPr sz="1200"/>
            </a:lvl2pPr>
            <a:lvl3pPr marL="914400" indent="0">
              <a:lnSpc>
                <a:spcPts val="1300"/>
              </a:lnSpc>
              <a:buNone/>
              <a:defRPr sz="1200"/>
            </a:lvl3pPr>
            <a:lvl4pPr marL="1371600" indent="0">
              <a:lnSpc>
                <a:spcPts val="1300"/>
              </a:lnSpc>
              <a:buNone/>
              <a:defRPr sz="1200"/>
            </a:lvl4pPr>
            <a:lvl5pPr marL="1828800" indent="0">
              <a:lnSpc>
                <a:spcPts val="1300"/>
              </a:lnSpc>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p:nvPr>
        </p:nvSpPr>
        <p:spPr>
          <a:xfrm>
            <a:off x="5447212" y="875142"/>
            <a:ext cx="5956300" cy="4527550"/>
          </a:xfrm>
        </p:spPr>
        <p:txBody>
          <a:bodyPr/>
          <a:lstStyle/>
          <a:p>
            <a:endParaRPr lang="en-US"/>
          </a:p>
        </p:txBody>
      </p:sp>
      <p:pic>
        <p:nvPicPr>
          <p:cNvPr id="8" name="Picture 7">
            <a:extLst>
              <a:ext uri="{FF2B5EF4-FFF2-40B4-BE49-F238E27FC236}">
                <a16:creationId xmlns:a16="http://schemas.microsoft.com/office/drawing/2014/main" id="{26E3E47D-9490-4FB8-9AA0-E9D6EA12105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3053228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3377033" y="1805173"/>
            <a:ext cx="5448682" cy="1309896"/>
          </a:xfrm>
        </p:spPr>
        <p:txBody>
          <a:bodyPr lIns="0" anchor="b" anchorCtr="0">
            <a:normAutofit/>
          </a:bodyPr>
          <a:lstStyle>
            <a:lvl1pPr algn="ctr">
              <a:defRPr sz="4400">
                <a:solidFill>
                  <a:schemeClr val="tx1"/>
                </a:solidFill>
              </a:defRPr>
            </a:lvl1pPr>
          </a:lstStyle>
          <a:p>
            <a:r>
              <a:rPr lang="en-US" dirty="0"/>
              <a:t>Click to edit Master title style</a:t>
            </a:r>
          </a:p>
        </p:txBody>
      </p:sp>
      <p:sp>
        <p:nvSpPr>
          <p:cNvPr id="14" name="Text Placeholder 2"/>
          <p:cNvSpPr>
            <a:spLocks noGrp="1"/>
          </p:cNvSpPr>
          <p:nvPr>
            <p:ph type="body" idx="1"/>
          </p:nvPr>
        </p:nvSpPr>
        <p:spPr>
          <a:xfrm>
            <a:off x="3846048" y="3134662"/>
            <a:ext cx="4499906" cy="403245"/>
          </a:xfrm>
        </p:spPr>
        <p:txBody>
          <a:bodyPr lIns="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E09E2BA5-38EB-45BA-ACBB-BBE9052E56A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62519" y="5395459"/>
            <a:ext cx="1666962" cy="377196"/>
          </a:xfrm>
          <a:prstGeom prst="rect">
            <a:avLst/>
          </a:prstGeom>
        </p:spPr>
      </p:pic>
    </p:spTree>
    <p:extLst>
      <p:ext uri="{BB962C8B-B14F-4D97-AF65-F5344CB8AC3E}">
        <p14:creationId xmlns:p14="http://schemas.microsoft.com/office/powerpoint/2010/main" val="759177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BAB57-416A-43D6-8DB1-6D72EAA52C6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45147" y="6169943"/>
            <a:ext cx="1699806" cy="384628"/>
          </a:xfrm>
          <a:prstGeom prst="rect">
            <a:avLst/>
          </a:prstGeom>
        </p:spPr>
      </p:pic>
    </p:spTree>
    <p:extLst>
      <p:ext uri="{BB962C8B-B14F-4D97-AF65-F5344CB8AC3E}">
        <p14:creationId xmlns:p14="http://schemas.microsoft.com/office/powerpoint/2010/main" val="87851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D7568-C3B8-4C38-8B7A-07FF1E95B9A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E8E2EDB-DC95-4D04-AF30-27FADFB4D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33C8C2E-1FFE-4764-B88B-942EF06421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B48D069-E913-4AAD-B951-0BC615380333}"/>
              </a:ext>
            </a:extLst>
          </p:cNvPr>
          <p:cNvSpPr>
            <a:spLocks noGrp="1"/>
          </p:cNvSpPr>
          <p:nvPr>
            <p:ph type="dt" sz="half" idx="10"/>
          </p:nvPr>
        </p:nvSpPr>
        <p:spPr/>
        <p:txBody>
          <a:bodyPr/>
          <a:lstStyle/>
          <a:p>
            <a:fld id="{99343C1F-270F-4190-A447-80B6B9FF01E4}" type="datetime1">
              <a:rPr lang="en-NZ" smtClean="0"/>
              <a:t>19/06/2019</a:t>
            </a:fld>
            <a:endParaRPr lang="en-NZ"/>
          </a:p>
        </p:txBody>
      </p:sp>
      <p:sp>
        <p:nvSpPr>
          <p:cNvPr id="6" name="Footer Placeholder 5">
            <a:extLst>
              <a:ext uri="{FF2B5EF4-FFF2-40B4-BE49-F238E27FC236}">
                <a16:creationId xmlns:a16="http://schemas.microsoft.com/office/drawing/2014/main" id="{95BC279F-CEC6-4939-8D63-A5794B37EF6C}"/>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7" name="Slide Number Placeholder 6">
            <a:extLst>
              <a:ext uri="{FF2B5EF4-FFF2-40B4-BE49-F238E27FC236}">
                <a16:creationId xmlns:a16="http://schemas.microsoft.com/office/drawing/2014/main" id="{1C583FFE-B103-4AD8-962E-C42912DAAC0C}"/>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2361731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68563" y="6580566"/>
            <a:ext cx="1034473" cy="212724"/>
          </a:xfrm>
          <a:prstGeom prst="rect">
            <a:avLst/>
          </a:prstGeom>
        </p:spPr>
        <p:txBody>
          <a:bodyPr vert="horz" lIns="0" tIns="0" rIns="0" bIns="0" rtlCol="0" anchor="ctr"/>
          <a:lstStyle>
            <a:lvl1pPr algn="l">
              <a:defRPr sz="800" b="0">
                <a:solidFill>
                  <a:schemeClr val="bg1">
                    <a:lumMod val="50000"/>
                  </a:schemeClr>
                </a:solidFill>
                <a:latin typeface="Calibri" panose="020F0502020204030204" pitchFamily="34" charset="0"/>
              </a:defRPr>
            </a:lvl1pPr>
          </a:lstStyle>
          <a:p>
            <a:fld id="{B6F15528-21DE-4FAA-801E-634DDDAF4B2B}"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3024708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849086"/>
            <a:ext cx="3206750" cy="4889241"/>
          </a:xfrm>
        </p:spPr>
        <p:txBody>
          <a:bodyPr anchor="ctr">
            <a:normAutofit/>
          </a:bodyPr>
          <a:lstStyle>
            <a:lvl1pPr>
              <a:lnSpc>
                <a:spcPts val="2800"/>
              </a:lnSpc>
              <a:defRPr sz="2000" b="0" i="0" spc="30" baseline="0">
                <a:latin typeface="Open Sans Light" charset="0"/>
                <a:ea typeface="Open Sans Light" charset="0"/>
                <a:cs typeface="Open Sans Light" charset="0"/>
              </a:defRPr>
            </a:lvl1pPr>
          </a:lstStyle>
          <a:p>
            <a:r>
              <a:rPr lang="en-US" dirty="0"/>
              <a:t>Click to edit Master title style</a:t>
            </a:r>
          </a:p>
        </p:txBody>
      </p:sp>
    </p:spTree>
    <p:extLst>
      <p:ext uri="{BB962C8B-B14F-4D97-AF65-F5344CB8AC3E}">
        <p14:creationId xmlns:p14="http://schemas.microsoft.com/office/powerpoint/2010/main" val="255171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B668-8D08-417D-8802-07BE1ED18226}"/>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23B8E08-3710-4EC6-BEB5-CE1FD812EF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AE67C-6638-4F71-8E0A-73D4CB9AD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12A3E92-7B8B-40C6-8151-3059FF778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EF868-2FAA-4743-B444-A20EE1E1D4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950DCA3-D48A-43D6-AAF7-44F36F14F67B}"/>
              </a:ext>
            </a:extLst>
          </p:cNvPr>
          <p:cNvSpPr>
            <a:spLocks noGrp="1"/>
          </p:cNvSpPr>
          <p:nvPr>
            <p:ph type="dt" sz="half" idx="10"/>
          </p:nvPr>
        </p:nvSpPr>
        <p:spPr/>
        <p:txBody>
          <a:bodyPr/>
          <a:lstStyle/>
          <a:p>
            <a:fld id="{E42DE313-8682-451D-BECC-771CD1334240}" type="datetime1">
              <a:rPr lang="en-NZ" smtClean="0"/>
              <a:t>19/06/2019</a:t>
            </a:fld>
            <a:endParaRPr lang="en-NZ"/>
          </a:p>
        </p:txBody>
      </p:sp>
      <p:sp>
        <p:nvSpPr>
          <p:cNvPr id="8" name="Footer Placeholder 7">
            <a:extLst>
              <a:ext uri="{FF2B5EF4-FFF2-40B4-BE49-F238E27FC236}">
                <a16:creationId xmlns:a16="http://schemas.microsoft.com/office/drawing/2014/main" id="{CDE8D8F8-AE2F-460B-8E07-B30849081F8A}"/>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9" name="Slide Number Placeholder 8">
            <a:extLst>
              <a:ext uri="{FF2B5EF4-FFF2-40B4-BE49-F238E27FC236}">
                <a16:creationId xmlns:a16="http://schemas.microsoft.com/office/drawing/2014/main" id="{631FAD83-D9ED-4D0F-9693-F3D1BDADA771}"/>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94784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7B75-2096-45C6-8D0D-1DF0E8B0CD1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135A9809-8811-4D8B-A558-DB015B6FD3EE}"/>
              </a:ext>
            </a:extLst>
          </p:cNvPr>
          <p:cNvSpPr>
            <a:spLocks noGrp="1"/>
          </p:cNvSpPr>
          <p:nvPr>
            <p:ph type="dt" sz="half" idx="10"/>
          </p:nvPr>
        </p:nvSpPr>
        <p:spPr/>
        <p:txBody>
          <a:bodyPr/>
          <a:lstStyle/>
          <a:p>
            <a:fld id="{B7E8B5E0-6907-459D-9EAD-91583AF8B29C}" type="datetime1">
              <a:rPr lang="en-NZ" smtClean="0"/>
              <a:t>19/06/2019</a:t>
            </a:fld>
            <a:endParaRPr lang="en-NZ"/>
          </a:p>
        </p:txBody>
      </p:sp>
      <p:sp>
        <p:nvSpPr>
          <p:cNvPr id="4" name="Footer Placeholder 3">
            <a:extLst>
              <a:ext uri="{FF2B5EF4-FFF2-40B4-BE49-F238E27FC236}">
                <a16:creationId xmlns:a16="http://schemas.microsoft.com/office/drawing/2014/main" id="{DDF74645-C298-4843-9487-FE517CC522BB}"/>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5" name="Slide Number Placeholder 4">
            <a:extLst>
              <a:ext uri="{FF2B5EF4-FFF2-40B4-BE49-F238E27FC236}">
                <a16:creationId xmlns:a16="http://schemas.microsoft.com/office/drawing/2014/main" id="{080C5E5E-51EE-4D90-A974-E888B8D2F737}"/>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323755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5775-1F59-483E-B3E5-D848C10D8135}"/>
              </a:ext>
            </a:extLst>
          </p:cNvPr>
          <p:cNvSpPr>
            <a:spLocks noGrp="1"/>
          </p:cNvSpPr>
          <p:nvPr>
            <p:ph type="dt" sz="half" idx="10"/>
          </p:nvPr>
        </p:nvSpPr>
        <p:spPr/>
        <p:txBody>
          <a:bodyPr/>
          <a:lstStyle/>
          <a:p>
            <a:fld id="{340431BA-9FD5-483E-905E-5782052A517E}" type="datetime1">
              <a:rPr lang="en-NZ" smtClean="0"/>
              <a:t>19/06/2019</a:t>
            </a:fld>
            <a:endParaRPr lang="en-NZ"/>
          </a:p>
        </p:txBody>
      </p:sp>
      <p:sp>
        <p:nvSpPr>
          <p:cNvPr id="3" name="Footer Placeholder 2">
            <a:extLst>
              <a:ext uri="{FF2B5EF4-FFF2-40B4-BE49-F238E27FC236}">
                <a16:creationId xmlns:a16="http://schemas.microsoft.com/office/drawing/2014/main" id="{AB070A93-6DE1-4CEE-8519-A1611BAE0954}"/>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4" name="Slide Number Placeholder 3">
            <a:extLst>
              <a:ext uri="{FF2B5EF4-FFF2-40B4-BE49-F238E27FC236}">
                <a16:creationId xmlns:a16="http://schemas.microsoft.com/office/drawing/2014/main" id="{A220B1E1-09DD-4FEA-8964-ADC8EC15023C}"/>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273491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0170-EFB3-49C6-871D-08C2F83DD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F12D004-E9D4-43E1-9155-55E8700F8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5ED3E3B-98EE-4D39-8440-1DB99B5C5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E079-0A53-4815-859A-24C20E81EC54}"/>
              </a:ext>
            </a:extLst>
          </p:cNvPr>
          <p:cNvSpPr>
            <a:spLocks noGrp="1"/>
          </p:cNvSpPr>
          <p:nvPr>
            <p:ph type="dt" sz="half" idx="10"/>
          </p:nvPr>
        </p:nvSpPr>
        <p:spPr/>
        <p:txBody>
          <a:bodyPr/>
          <a:lstStyle/>
          <a:p>
            <a:fld id="{0DF82145-82D1-41E8-AF39-813DF957FD21}" type="datetime1">
              <a:rPr lang="en-NZ" smtClean="0"/>
              <a:t>19/06/2019</a:t>
            </a:fld>
            <a:endParaRPr lang="en-NZ"/>
          </a:p>
        </p:txBody>
      </p:sp>
      <p:sp>
        <p:nvSpPr>
          <p:cNvPr id="6" name="Footer Placeholder 5">
            <a:extLst>
              <a:ext uri="{FF2B5EF4-FFF2-40B4-BE49-F238E27FC236}">
                <a16:creationId xmlns:a16="http://schemas.microsoft.com/office/drawing/2014/main" id="{69B4EECC-04CC-4C8E-9AD5-7AFFC3960823}"/>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7" name="Slide Number Placeholder 6">
            <a:extLst>
              <a:ext uri="{FF2B5EF4-FFF2-40B4-BE49-F238E27FC236}">
                <a16:creationId xmlns:a16="http://schemas.microsoft.com/office/drawing/2014/main" id="{2474949B-2816-4F19-8B8F-55D7CB6E74CD}"/>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3193535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BBA6-4094-4EC1-8B0D-5417FE2AB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D94DED5-9A5E-4EBB-A9F9-063F95E0E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4D3F702-4FC8-4C4F-8358-09E62D88C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91898-A31F-4E22-8E07-EF7CF7BD2CA7}"/>
              </a:ext>
            </a:extLst>
          </p:cNvPr>
          <p:cNvSpPr>
            <a:spLocks noGrp="1"/>
          </p:cNvSpPr>
          <p:nvPr>
            <p:ph type="dt" sz="half" idx="10"/>
          </p:nvPr>
        </p:nvSpPr>
        <p:spPr/>
        <p:txBody>
          <a:bodyPr/>
          <a:lstStyle/>
          <a:p>
            <a:fld id="{B7D84164-943F-40A2-8506-7BD4480146DC}" type="datetime1">
              <a:rPr lang="en-NZ" smtClean="0"/>
              <a:t>19/06/2019</a:t>
            </a:fld>
            <a:endParaRPr lang="en-NZ"/>
          </a:p>
        </p:txBody>
      </p:sp>
      <p:sp>
        <p:nvSpPr>
          <p:cNvPr id="6" name="Footer Placeholder 5">
            <a:extLst>
              <a:ext uri="{FF2B5EF4-FFF2-40B4-BE49-F238E27FC236}">
                <a16:creationId xmlns:a16="http://schemas.microsoft.com/office/drawing/2014/main" id="{DE2DAA06-E59C-4197-BD05-BD166304B427}"/>
              </a:ext>
            </a:extLst>
          </p:cNvPr>
          <p:cNvSpPr>
            <a:spLocks noGrp="1"/>
          </p:cNvSpPr>
          <p:nvPr>
            <p:ph type="ftr" sz="quarter" idx="11"/>
          </p:nvPr>
        </p:nvSpPr>
        <p:spPr>
          <a:xfrm>
            <a:off x="3462933" y="6356350"/>
            <a:ext cx="4114800" cy="365125"/>
          </a:xfrm>
          <a:prstGeom prst="rect">
            <a:avLst/>
          </a:prstGeom>
        </p:spPr>
        <p:txBody>
          <a:bodyPr/>
          <a:lstStyle/>
          <a:p>
            <a:endParaRPr lang="en-NZ"/>
          </a:p>
        </p:txBody>
      </p:sp>
      <p:sp>
        <p:nvSpPr>
          <p:cNvPr id="7" name="Slide Number Placeholder 6">
            <a:extLst>
              <a:ext uri="{FF2B5EF4-FFF2-40B4-BE49-F238E27FC236}">
                <a16:creationId xmlns:a16="http://schemas.microsoft.com/office/drawing/2014/main" id="{EF70BBE0-E65C-4507-80C3-7B5AD7EFC190}"/>
              </a:ext>
            </a:extLst>
          </p:cNvPr>
          <p:cNvSpPr>
            <a:spLocks noGrp="1"/>
          </p:cNvSpPr>
          <p:nvPr>
            <p:ph type="sldNum" sz="quarter" idx="12"/>
          </p:nvPr>
        </p:nvSpPr>
        <p:spPr/>
        <p:txBody>
          <a:bodyPr/>
          <a:lstStyle/>
          <a:p>
            <a:fld id="{465D6BDD-CB4C-462D-9FE7-FCC0FCDEFD8B}" type="slidenum">
              <a:rPr lang="en-NZ" smtClean="0"/>
              <a:t>‹#›</a:t>
            </a:fld>
            <a:endParaRPr lang="en-NZ"/>
          </a:p>
        </p:txBody>
      </p:sp>
    </p:spTree>
    <p:extLst>
      <p:ext uri="{BB962C8B-B14F-4D97-AF65-F5344CB8AC3E}">
        <p14:creationId xmlns:p14="http://schemas.microsoft.com/office/powerpoint/2010/main" val="108255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05C5CE-BB79-4387-9727-959A56BD85D0}"/>
              </a:ext>
            </a:extLst>
          </p:cNvPr>
          <p:cNvSpPr/>
          <p:nvPr userDrawn="1"/>
        </p:nvSpPr>
        <p:spPr>
          <a:xfrm>
            <a:off x="0" y="0"/>
            <a:ext cx="12192000" cy="62458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 name="Title Placeholder 1">
            <a:extLst>
              <a:ext uri="{FF2B5EF4-FFF2-40B4-BE49-F238E27FC236}">
                <a16:creationId xmlns:a16="http://schemas.microsoft.com/office/drawing/2014/main" id="{7D58BEEA-C6B8-47EA-A4AA-489BF4215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1CA2A2BF-0527-4847-81CE-33DFE6D70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a:extLst>
              <a:ext uri="{FF2B5EF4-FFF2-40B4-BE49-F238E27FC236}">
                <a16:creationId xmlns:a16="http://schemas.microsoft.com/office/drawing/2014/main" id="{D56508A1-4D33-4FC7-AF23-0BC2ED0AB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C830D6CC-DEF0-431B-B4E1-952DCE347ADE}" type="datetime1">
              <a:rPr lang="en-NZ" smtClean="0"/>
              <a:t>19/06/2019</a:t>
            </a:fld>
            <a:endParaRPr lang="en-NZ"/>
          </a:p>
        </p:txBody>
      </p:sp>
      <p:sp>
        <p:nvSpPr>
          <p:cNvPr id="6" name="Slide Number Placeholder 5">
            <a:extLst>
              <a:ext uri="{FF2B5EF4-FFF2-40B4-BE49-F238E27FC236}">
                <a16:creationId xmlns:a16="http://schemas.microsoft.com/office/drawing/2014/main" id="{2BC27452-BF19-4589-9ECE-DFC3C6CE53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465D6BDD-CB4C-462D-9FE7-FCC0FCDEFD8B}" type="slidenum">
              <a:rPr lang="en-NZ" smtClean="0"/>
              <a:pPr/>
              <a:t>‹#›</a:t>
            </a:fld>
            <a:endParaRPr lang="en-NZ"/>
          </a:p>
        </p:txBody>
      </p:sp>
      <p:pic>
        <p:nvPicPr>
          <p:cNvPr id="15" name="Picture 14" descr="A close up of a logo&#10;&#10;Description automatically generated">
            <a:extLst>
              <a:ext uri="{FF2B5EF4-FFF2-40B4-BE49-F238E27FC236}">
                <a16:creationId xmlns:a16="http://schemas.microsoft.com/office/drawing/2014/main" id="{E31D4E7A-A8E4-4721-8BE8-8D6C56C96EE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6532" y="6245899"/>
            <a:ext cx="1491175" cy="493951"/>
          </a:xfrm>
          <a:prstGeom prst="rect">
            <a:avLst/>
          </a:prstGeom>
        </p:spPr>
      </p:pic>
      <p:grpSp>
        <p:nvGrpSpPr>
          <p:cNvPr id="16" name="Group 15">
            <a:extLst>
              <a:ext uri="{FF2B5EF4-FFF2-40B4-BE49-F238E27FC236}">
                <a16:creationId xmlns:a16="http://schemas.microsoft.com/office/drawing/2014/main" id="{C6DD8264-5A5B-4608-A195-4903DE0B1D6E}"/>
              </a:ext>
            </a:extLst>
          </p:cNvPr>
          <p:cNvGrpSpPr/>
          <p:nvPr userDrawn="1"/>
        </p:nvGrpSpPr>
        <p:grpSpPr>
          <a:xfrm>
            <a:off x="9191202" y="6301445"/>
            <a:ext cx="1906181" cy="438405"/>
            <a:chOff x="6247219" y="902043"/>
            <a:chExt cx="5410200" cy="1244300"/>
          </a:xfrm>
        </p:grpSpPr>
        <p:pic>
          <p:nvPicPr>
            <p:cNvPr id="17" name="Picture 16">
              <a:extLst>
                <a:ext uri="{FF2B5EF4-FFF2-40B4-BE49-F238E27FC236}">
                  <a16:creationId xmlns:a16="http://schemas.microsoft.com/office/drawing/2014/main" id="{47EDF0C6-E57E-4291-BBCB-AB5525F65B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7219" y="902043"/>
              <a:ext cx="5410200" cy="1244300"/>
            </a:xfrm>
            <a:prstGeom prst="rect">
              <a:avLst/>
            </a:prstGeom>
          </p:spPr>
        </p:pic>
        <p:sp>
          <p:nvSpPr>
            <p:cNvPr id="18" name="Rectangle 17">
              <a:extLst>
                <a:ext uri="{FF2B5EF4-FFF2-40B4-BE49-F238E27FC236}">
                  <a16:creationId xmlns:a16="http://schemas.microsoft.com/office/drawing/2014/main" id="{1D4E1F33-6341-4BE1-837D-CE62EFB3FC48}"/>
                </a:ext>
              </a:extLst>
            </p:cNvPr>
            <p:cNvSpPr/>
            <p:nvPr/>
          </p:nvSpPr>
          <p:spPr>
            <a:xfrm>
              <a:off x="7093671" y="1776500"/>
              <a:ext cx="2870461" cy="369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DB9B4F45-1BFF-4B16-881F-EF903F3BC9D0}"/>
              </a:ext>
            </a:extLst>
          </p:cNvPr>
          <p:cNvSpPr txBox="1">
            <a:spLocks/>
          </p:cNvSpPr>
          <p:nvPr userDrawn="1"/>
        </p:nvSpPr>
        <p:spPr>
          <a:xfrm>
            <a:off x="3524634" y="6311900"/>
            <a:ext cx="5142732" cy="501645"/>
          </a:xfrm>
          <a:prstGeom prst="rect">
            <a:avLst/>
          </a:prstGeom>
        </p:spPr>
        <p:txBody>
          <a:bodyPr vert="horz" lIns="68580" tIns="34291" rIns="68580" bIns="34291" rtlCol="0" anchor="ctr"/>
          <a:lstStyle>
            <a:defPPr>
              <a:defRPr lang="en-US"/>
            </a:defPPr>
            <a:lvl1pPr marL="0" algn="ctr" defTabSz="457200" rtl="0" eaLnBrk="1" latinLnBrk="0" hangingPunct="1">
              <a:defRPr sz="1100" kern="1200">
                <a:solidFill>
                  <a:schemeClr val="bg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i="1" dirty="0">
                <a:solidFill>
                  <a:schemeClr val="tx1"/>
                </a:solidFill>
                <a:latin typeface="Calibri" charset="0"/>
                <a:ea typeface="Calibri" charset="0"/>
                <a:cs typeface="Calibri" charset="0"/>
              </a:rPr>
              <a:t>Strictly Confidential</a:t>
            </a:r>
            <a:r>
              <a:rPr lang="en-US" sz="900" b="1" i="1" baseline="0" dirty="0">
                <a:solidFill>
                  <a:schemeClr val="tx1"/>
                </a:solidFill>
                <a:latin typeface="Calibri" charset="0"/>
                <a:ea typeface="Calibri" charset="0"/>
                <a:cs typeface="Calibri" charset="0"/>
              </a:rPr>
              <a:t> </a:t>
            </a:r>
            <a:r>
              <a:rPr lang="en-US" sz="900" b="1" dirty="0">
                <a:solidFill>
                  <a:schemeClr val="tx1"/>
                </a:solidFill>
                <a:latin typeface="Calibri" charset="0"/>
                <a:ea typeface="Calibri" charset="0"/>
                <a:cs typeface="Calibri" charset="0"/>
              </a:rPr>
              <a:t>© Copyrights 2019  |</a:t>
            </a:r>
            <a:r>
              <a:rPr lang="en-US" sz="900" b="1" baseline="0" dirty="0">
                <a:solidFill>
                  <a:schemeClr val="tx1"/>
                </a:solidFill>
                <a:latin typeface="Calibri" charset="0"/>
                <a:ea typeface="Calibri" charset="0"/>
                <a:cs typeface="Calibri" charset="0"/>
              </a:rPr>
              <a:t>  </a:t>
            </a:r>
            <a:r>
              <a:rPr lang="en-US" sz="900" b="1" dirty="0">
                <a:solidFill>
                  <a:schemeClr val="tx1"/>
                </a:solidFill>
                <a:latin typeface="Calibri" charset="0"/>
                <a:ea typeface="Calibri" charset="0"/>
                <a:cs typeface="Calibri" charset="0"/>
              </a:rPr>
              <a:t>www.lagomgroup.co.nz</a:t>
            </a:r>
          </a:p>
        </p:txBody>
      </p:sp>
    </p:spTree>
    <p:extLst>
      <p:ext uri="{BB962C8B-B14F-4D97-AF65-F5344CB8AC3E}">
        <p14:creationId xmlns:p14="http://schemas.microsoft.com/office/powerpoint/2010/main" val="1601906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047" y="37684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14047" y="1837348"/>
            <a:ext cx="10515600" cy="39479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05B40CC3-D77C-4FFC-8E90-0B917F01600D}"/>
              </a:ext>
            </a:extLst>
          </p:cNvPr>
          <p:cNvCxnSpPr/>
          <p:nvPr userDrawn="1"/>
        </p:nvCxnSpPr>
        <p:spPr>
          <a:xfrm>
            <a:off x="1009284" y="-223838"/>
            <a:ext cx="0" cy="1828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831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000" b="0" i="0" kern="1200">
          <a:solidFill>
            <a:schemeClr val="accent4"/>
          </a:solidFill>
          <a:latin typeface="+mj-lt"/>
          <a:ea typeface="Ample" charset="0"/>
          <a:cs typeface="Ample" charset="0"/>
        </a:defRPr>
      </a:lvl1pPr>
    </p:titleStyle>
    <p:bodyStyle>
      <a:lvl1pPr marL="171450" indent="-171450" algn="l" defTabSz="914400" rtl="0" eaLnBrk="1" latinLnBrk="0" hangingPunct="1">
        <a:lnSpc>
          <a:spcPct val="90000"/>
        </a:lnSpc>
        <a:spcBef>
          <a:spcPts val="10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1pPr>
      <a:lvl2pPr marL="6286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2pPr>
      <a:lvl3pPr marL="10858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3pPr>
      <a:lvl4pPr marL="15430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4pPr>
      <a:lvl5pPr marL="20002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0">
          <p15:clr>
            <a:srgbClr val="F26B43"/>
          </p15:clr>
        </p15:guide>
        <p15:guide id="4" orient="horz" pos="1842">
          <p15:clr>
            <a:srgbClr val="F26B43"/>
          </p15:clr>
        </p15:guide>
        <p15:guide id="5" orient="horz" pos="20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047" y="37684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14047" y="1837348"/>
            <a:ext cx="10515600" cy="39479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FC08EFB0-E370-477B-AD23-1351C1CB6AA8}"/>
              </a:ext>
            </a:extLst>
          </p:cNvPr>
          <p:cNvGrpSpPr/>
          <p:nvPr userDrawn="1"/>
        </p:nvGrpSpPr>
        <p:grpSpPr>
          <a:xfrm>
            <a:off x="1009284" y="-223838"/>
            <a:ext cx="102722" cy="45719"/>
            <a:chOff x="1009284" y="0"/>
            <a:chExt cx="102722" cy="7467600"/>
          </a:xfrm>
        </p:grpSpPr>
        <p:cxnSp>
          <p:nvCxnSpPr>
            <p:cNvPr id="5" name="Straight Connector 4">
              <a:extLst>
                <a:ext uri="{FF2B5EF4-FFF2-40B4-BE49-F238E27FC236}">
                  <a16:creationId xmlns:a16="http://schemas.microsoft.com/office/drawing/2014/main" id="{8FA1C736-F325-48F7-A8A1-7559EFE6D33F}"/>
                </a:ext>
              </a:extLst>
            </p:cNvPr>
            <p:cNvCxnSpPr/>
            <p:nvPr userDrawn="1"/>
          </p:nvCxnSpPr>
          <p:spPr>
            <a:xfrm>
              <a:off x="1009284" y="0"/>
              <a:ext cx="0" cy="7467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41AC42-B6D6-40A4-B5EA-3BB94D7AAE90}"/>
                </a:ext>
              </a:extLst>
            </p:cNvPr>
            <p:cNvCxnSpPr/>
            <p:nvPr userDrawn="1"/>
          </p:nvCxnSpPr>
          <p:spPr>
            <a:xfrm>
              <a:off x="1112006" y="0"/>
              <a:ext cx="0" cy="7467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66031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000" b="0" i="0" kern="1200">
          <a:solidFill>
            <a:schemeClr val="accent4"/>
          </a:solidFill>
          <a:latin typeface="+mj-lt"/>
          <a:ea typeface="Ample" charset="0"/>
          <a:cs typeface="Ample" charset="0"/>
        </a:defRPr>
      </a:lvl1pPr>
    </p:titleStyle>
    <p:bodyStyle>
      <a:lvl1pPr marL="171450" indent="-171450" algn="l" defTabSz="914400" rtl="0" eaLnBrk="1" latinLnBrk="0" hangingPunct="1">
        <a:lnSpc>
          <a:spcPct val="90000"/>
        </a:lnSpc>
        <a:spcBef>
          <a:spcPts val="10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1pPr>
      <a:lvl2pPr marL="6286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2pPr>
      <a:lvl3pPr marL="10858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3pPr>
      <a:lvl4pPr marL="15430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4pPr>
      <a:lvl5pPr marL="2000250" indent="-171450" algn="l" defTabSz="914400" rtl="0" eaLnBrk="1" latinLnBrk="0" hangingPunct="1">
        <a:lnSpc>
          <a:spcPct val="90000"/>
        </a:lnSpc>
        <a:spcBef>
          <a:spcPts val="500"/>
        </a:spcBef>
        <a:buClr>
          <a:schemeClr val="tx1">
            <a:lumMod val="50000"/>
            <a:lumOff val="50000"/>
          </a:schemeClr>
        </a:buClr>
        <a:buFont typeface="Calibri Light" panose="020F0302020204030204" pitchFamily="34" charset="0"/>
        <a:buChar char="›"/>
        <a:defRPr sz="2000" b="0" i="0" kern="1200">
          <a:solidFill>
            <a:schemeClr val="tx1"/>
          </a:solidFill>
          <a:latin typeface="+mj-lt"/>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0">
          <p15:clr>
            <a:srgbClr val="F26B43"/>
          </p15:clr>
        </p15:guide>
        <p15:guide id="4" orient="horz" pos="1842">
          <p15:clr>
            <a:srgbClr val="F26B43"/>
          </p15:clr>
        </p15:guide>
        <p15:guide id="5" orient="horz" pos="202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tiff"/><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jpeg"/><Relationship Id="rId7" Type="http://schemas.openxmlformats.org/officeDocument/2006/relationships/image" Target="../media/image169.svg"/><Relationship Id="rId12" Type="http://schemas.openxmlformats.org/officeDocument/2006/relationships/image" Target="../media/image174.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svg"/><Relationship Id="rId10" Type="http://schemas.openxmlformats.org/officeDocument/2006/relationships/image" Target="../media/image172.svg"/><Relationship Id="rId4" Type="http://schemas.openxmlformats.org/officeDocument/2006/relationships/image" Target="../media/image166.png"/><Relationship Id="rId9" Type="http://schemas.openxmlformats.org/officeDocument/2006/relationships/image" Target="../media/image171.png"/></Relationships>
</file>

<file path=ppt/slides/_rels/slide1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86.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svg"/><Relationship Id="rId2" Type="http://schemas.openxmlformats.org/officeDocument/2006/relationships/image" Target="../media/image175.jpeg"/><Relationship Id="rId16" Type="http://schemas.openxmlformats.org/officeDocument/2006/relationships/image" Target="../media/image189.svg"/><Relationship Id="rId1" Type="http://schemas.openxmlformats.org/officeDocument/2006/relationships/slideLayout" Target="../slideLayouts/slideLayout5.xml"/><Relationship Id="rId6" Type="http://schemas.openxmlformats.org/officeDocument/2006/relationships/image" Target="../media/image179.sv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png"/><Relationship Id="rId10" Type="http://schemas.openxmlformats.org/officeDocument/2006/relationships/image" Target="../media/image183.tiff"/><Relationship Id="rId4" Type="http://schemas.openxmlformats.org/officeDocument/2006/relationships/image" Target="../media/image177.svg"/><Relationship Id="rId9" Type="http://schemas.openxmlformats.org/officeDocument/2006/relationships/image" Target="../media/image182.png"/><Relationship Id="rId14" Type="http://schemas.openxmlformats.org/officeDocument/2006/relationships/image" Target="../media/image187.svg"/></Relationships>
</file>

<file path=ppt/slides/_rels/slide15.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18" Type="http://schemas.openxmlformats.org/officeDocument/2006/relationships/image" Target="../media/image206.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17" Type="http://schemas.openxmlformats.org/officeDocument/2006/relationships/image" Target="../media/image205.png"/><Relationship Id="rId2" Type="http://schemas.openxmlformats.org/officeDocument/2006/relationships/image" Target="../media/image190.png"/><Relationship Id="rId16"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5" Type="http://schemas.openxmlformats.org/officeDocument/2006/relationships/image" Target="../media/image203.png"/><Relationship Id="rId10" Type="http://schemas.openxmlformats.org/officeDocument/2006/relationships/image" Target="../media/image198.png"/><Relationship Id="rId19" Type="http://schemas.openxmlformats.org/officeDocument/2006/relationships/image" Target="../media/image207.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2.png"/></Relationships>
</file>

<file path=ppt/slides/_rels/slide16.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9.pn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image" Target="../media/image208.png"/><Relationship Id="rId16" Type="http://schemas.openxmlformats.org/officeDocument/2006/relationships/image" Target="../media/image222.png"/><Relationship Id="rId1" Type="http://schemas.openxmlformats.org/officeDocument/2006/relationships/slideLayout" Target="../slideLayouts/slideLayout1.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5" Type="http://schemas.openxmlformats.org/officeDocument/2006/relationships/image" Target="../media/image22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s>
</file>

<file path=ppt/slides/_rels/slide17.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18" Type="http://schemas.openxmlformats.org/officeDocument/2006/relationships/image" Target="../media/image206.png"/><Relationship Id="rId3" Type="http://schemas.openxmlformats.org/officeDocument/2006/relationships/image" Target="../media/image191.png"/><Relationship Id="rId21" Type="http://schemas.openxmlformats.org/officeDocument/2006/relationships/image" Target="../media/image225.png"/><Relationship Id="rId7" Type="http://schemas.openxmlformats.org/officeDocument/2006/relationships/image" Target="../media/image195.png"/><Relationship Id="rId12" Type="http://schemas.openxmlformats.org/officeDocument/2006/relationships/image" Target="../media/image200.png"/><Relationship Id="rId17" Type="http://schemas.openxmlformats.org/officeDocument/2006/relationships/image" Target="../media/image205.png"/><Relationship Id="rId2" Type="http://schemas.openxmlformats.org/officeDocument/2006/relationships/image" Target="../media/image190.png"/><Relationship Id="rId16" Type="http://schemas.openxmlformats.org/officeDocument/2006/relationships/image" Target="../media/image204.png"/><Relationship Id="rId20" Type="http://schemas.openxmlformats.org/officeDocument/2006/relationships/image" Target="../media/image224.png"/><Relationship Id="rId1" Type="http://schemas.openxmlformats.org/officeDocument/2006/relationships/slideLayout" Target="../slideLayouts/slideLayout1.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5" Type="http://schemas.openxmlformats.org/officeDocument/2006/relationships/image" Target="../media/image203.png"/><Relationship Id="rId10" Type="http://schemas.openxmlformats.org/officeDocument/2006/relationships/image" Target="../media/image198.png"/><Relationship Id="rId19" Type="http://schemas.openxmlformats.org/officeDocument/2006/relationships/image" Target="../media/image223.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2.png"/></Relationships>
</file>

<file path=ppt/slides/_rels/slide18.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18" Type="http://schemas.openxmlformats.org/officeDocument/2006/relationships/image" Target="../media/image226.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17" Type="http://schemas.openxmlformats.org/officeDocument/2006/relationships/image" Target="../media/image205.png"/><Relationship Id="rId2" Type="http://schemas.openxmlformats.org/officeDocument/2006/relationships/image" Target="../media/image190.png"/><Relationship Id="rId16"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5" Type="http://schemas.openxmlformats.org/officeDocument/2006/relationships/image" Target="../media/image203.png"/><Relationship Id="rId10" Type="http://schemas.openxmlformats.org/officeDocument/2006/relationships/image" Target="../media/image198.png"/><Relationship Id="rId19" Type="http://schemas.openxmlformats.org/officeDocument/2006/relationships/image" Target="../media/image227.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2.png"/></Relationships>
</file>

<file path=ppt/slides/_rels/slide1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3.tiff"/><Relationship Id="rId2" Type="http://schemas.openxmlformats.org/officeDocument/2006/relationships/image" Target="../media/image2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4.tiff"/><Relationship Id="rId2" Type="http://schemas.openxmlformats.org/officeDocument/2006/relationships/image" Target="../media/image2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2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5.xml"/><Relationship Id="rId6" Type="http://schemas.openxmlformats.org/officeDocument/2006/relationships/image" Target="../media/image241.svg"/><Relationship Id="rId5" Type="http://schemas.openxmlformats.org/officeDocument/2006/relationships/image" Target="../media/image240.png"/><Relationship Id="rId4" Type="http://schemas.openxmlformats.org/officeDocument/2006/relationships/image" Target="../media/image239.svg"/></Relationships>
</file>

<file path=ppt/slides/_rels/slide28.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hyperlink" Target="mailto:contact@lagomgroup.co.nz" TargetMode="External"/><Relationship Id="rId7" Type="http://schemas.openxmlformats.org/officeDocument/2006/relationships/image" Target="../media/image246.svg"/><Relationship Id="rId2" Type="http://schemas.openxmlformats.org/officeDocument/2006/relationships/image" Target="../media/image242.jpeg"/><Relationship Id="rId1" Type="http://schemas.openxmlformats.org/officeDocument/2006/relationships/slideLayout" Target="../slideLayouts/slideLayout2.xml"/><Relationship Id="rId6" Type="http://schemas.openxmlformats.org/officeDocument/2006/relationships/image" Target="../media/image245.png"/><Relationship Id="rId11" Type="http://schemas.microsoft.com/office/2007/relationships/hdphoto" Target="../media/hdphoto4.wdp"/><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svg"/></Relationships>
</file>

<file path=ppt/slides/_rels/slide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emf"/><Relationship Id="rId10" Type="http://schemas.openxmlformats.org/officeDocument/2006/relationships/image" Target="../media/image95.png"/><Relationship Id="rId4" Type="http://schemas.openxmlformats.org/officeDocument/2006/relationships/oleObject" Target="../embeddings/oleObject1.bin"/><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98.png"/><Relationship Id="rId7" Type="http://schemas.openxmlformats.org/officeDocument/2006/relationships/diagramData" Target="../diagrams/data1.xml"/><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101.png"/><Relationship Id="rId11" Type="http://schemas.microsoft.com/office/2007/relationships/diagramDrawing" Target="../diagrams/drawing1.xml"/><Relationship Id="rId5" Type="http://schemas.openxmlformats.org/officeDocument/2006/relationships/image" Target="../media/image100.png"/><Relationship Id="rId10" Type="http://schemas.openxmlformats.org/officeDocument/2006/relationships/diagramColors" Target="../diagrams/colors1.xml"/><Relationship Id="rId4" Type="http://schemas.openxmlformats.org/officeDocument/2006/relationships/image" Target="../media/image99.pn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3.jpeg"/><Relationship Id="rId21" Type="http://schemas.openxmlformats.org/officeDocument/2006/relationships/image" Target="../media/image120.png"/><Relationship Id="rId7" Type="http://schemas.openxmlformats.org/officeDocument/2006/relationships/image" Target="../media/image107.jpeg"/><Relationship Id="rId12" Type="http://schemas.microsoft.com/office/2007/relationships/hdphoto" Target="../media/hdphoto2.wdp"/><Relationship Id="rId17" Type="http://schemas.openxmlformats.org/officeDocument/2006/relationships/image" Target="../media/image116.png"/><Relationship Id="rId25" Type="http://schemas.openxmlformats.org/officeDocument/2006/relationships/image" Target="../media/image2.tiff"/><Relationship Id="rId2" Type="http://schemas.openxmlformats.org/officeDocument/2006/relationships/image" Target="../media/image102.jpe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3.jpg"/><Relationship Id="rId5" Type="http://schemas.openxmlformats.org/officeDocument/2006/relationships/image" Target="../media/image105.jpeg"/><Relationship Id="rId15" Type="http://schemas.openxmlformats.org/officeDocument/2006/relationships/image" Target="../media/image114.png"/><Relationship Id="rId23" Type="http://schemas.openxmlformats.org/officeDocument/2006/relationships/image" Target="../media/image122.jpeg"/><Relationship Id="rId10" Type="http://schemas.openxmlformats.org/officeDocument/2006/relationships/image" Target="../media/image110.jpg"/><Relationship Id="rId19" Type="http://schemas.openxmlformats.org/officeDocument/2006/relationships/image" Target="../media/image118.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3.png"/><Relationship Id="rId22" Type="http://schemas.openxmlformats.org/officeDocument/2006/relationships/image" Target="../media/image121.png"/></Relationships>
</file>

<file path=ppt/slides/_rels/slide9.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jpeg"/><Relationship Id="rId26" Type="http://schemas.openxmlformats.org/officeDocument/2006/relationships/image" Target="../media/image145.png"/><Relationship Id="rId39" Type="http://schemas.openxmlformats.org/officeDocument/2006/relationships/image" Target="../media/image158.tiff"/><Relationship Id="rId3" Type="http://schemas.openxmlformats.org/officeDocument/2006/relationships/notesSlide" Target="../notesSlides/notesSlide1.xml"/><Relationship Id="rId21" Type="http://schemas.openxmlformats.org/officeDocument/2006/relationships/image" Target="../media/image140.jpeg"/><Relationship Id="rId34" Type="http://schemas.openxmlformats.org/officeDocument/2006/relationships/image" Target="../media/image153.tiff"/><Relationship Id="rId7" Type="http://schemas.openxmlformats.org/officeDocument/2006/relationships/image" Target="../media/image126.tiff"/><Relationship Id="rId12" Type="http://schemas.openxmlformats.org/officeDocument/2006/relationships/image" Target="../media/image131.png"/><Relationship Id="rId17" Type="http://schemas.openxmlformats.org/officeDocument/2006/relationships/image" Target="../media/image136.jpeg"/><Relationship Id="rId25" Type="http://schemas.openxmlformats.org/officeDocument/2006/relationships/image" Target="../media/image144.png"/><Relationship Id="rId33" Type="http://schemas.openxmlformats.org/officeDocument/2006/relationships/image" Target="../media/image152.tiff"/><Relationship Id="rId38" Type="http://schemas.openxmlformats.org/officeDocument/2006/relationships/image" Target="../media/image157.tiff"/><Relationship Id="rId2" Type="http://schemas.openxmlformats.org/officeDocument/2006/relationships/slideLayout" Target="../slideLayouts/slideLayout2.xml"/><Relationship Id="rId16" Type="http://schemas.openxmlformats.org/officeDocument/2006/relationships/image" Target="../media/image135.jpeg"/><Relationship Id="rId20" Type="http://schemas.openxmlformats.org/officeDocument/2006/relationships/image" Target="../media/image139.jpeg"/><Relationship Id="rId29" Type="http://schemas.openxmlformats.org/officeDocument/2006/relationships/image" Target="../media/image148.png"/><Relationship Id="rId1" Type="http://schemas.openxmlformats.org/officeDocument/2006/relationships/themeOverride" Target="../theme/themeOverride1.xml"/><Relationship Id="rId6" Type="http://schemas.openxmlformats.org/officeDocument/2006/relationships/image" Target="../media/image125.tiff"/><Relationship Id="rId11" Type="http://schemas.openxmlformats.org/officeDocument/2006/relationships/image" Target="../media/image130.png"/><Relationship Id="rId24" Type="http://schemas.openxmlformats.org/officeDocument/2006/relationships/image" Target="../media/image143.jpeg"/><Relationship Id="rId32" Type="http://schemas.openxmlformats.org/officeDocument/2006/relationships/image" Target="../media/image151.tiff"/><Relationship Id="rId37" Type="http://schemas.openxmlformats.org/officeDocument/2006/relationships/image" Target="../media/image156.tiff"/><Relationship Id="rId40" Type="http://schemas.openxmlformats.org/officeDocument/2006/relationships/image" Target="../media/image159.tiff"/><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jpeg"/><Relationship Id="rId36" Type="http://schemas.openxmlformats.org/officeDocument/2006/relationships/image" Target="../media/image155.tiff"/><Relationship Id="rId10" Type="http://schemas.openxmlformats.org/officeDocument/2006/relationships/image" Target="../media/image129.png"/><Relationship Id="rId19" Type="http://schemas.openxmlformats.org/officeDocument/2006/relationships/image" Target="../media/image138.jpeg"/><Relationship Id="rId31" Type="http://schemas.openxmlformats.org/officeDocument/2006/relationships/image" Target="../media/image150.tiff"/><Relationship Id="rId4" Type="http://schemas.openxmlformats.org/officeDocument/2006/relationships/image" Target="../media/image102.jpe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jpeg"/><Relationship Id="rId27" Type="http://schemas.openxmlformats.org/officeDocument/2006/relationships/image" Target="../media/image146.png"/><Relationship Id="rId30" Type="http://schemas.openxmlformats.org/officeDocument/2006/relationships/image" Target="../media/image149.png"/><Relationship Id="rId35" Type="http://schemas.openxmlformats.org/officeDocument/2006/relationships/image" Target="../media/image154.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Vehicle on Road">
            <a:extLst>
              <a:ext uri="{FF2B5EF4-FFF2-40B4-BE49-F238E27FC236}">
                <a16:creationId xmlns:a16="http://schemas.microsoft.com/office/drawing/2014/main" id="{4EF3183A-900E-45C5-B86A-4C010A79C7C2}"/>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p:blipFill>
        <p:spPr bwMode="auto">
          <a:xfrm>
            <a:off x="20" y="10"/>
            <a:ext cx="12191980" cy="608273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C7DE42C-B118-4499-A5AC-3CE0D026FB6F}"/>
              </a:ext>
            </a:extLst>
          </p:cNvPr>
          <p:cNvSpPr txBox="1">
            <a:spLocks/>
          </p:cNvSpPr>
          <p:nvPr/>
        </p:nvSpPr>
        <p:spPr>
          <a:xfrm>
            <a:off x="0" y="1660642"/>
            <a:ext cx="12192000" cy="2213113"/>
          </a:xfrm>
          <a:prstGeom prst="rect">
            <a:avLst/>
          </a:prstGeom>
          <a:solidFill>
            <a:schemeClr val="tx1">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4800" b="1" dirty="0">
                <a:solidFill>
                  <a:schemeClr val="bg1"/>
                </a:solidFill>
                <a:latin typeface="Adobe Fan Heiti Std B" panose="020B0700000000000000" pitchFamily="34" charset="-128"/>
                <a:ea typeface="Adobe Fan Heiti Std B" panose="020B0700000000000000" pitchFamily="34" charset="-128"/>
              </a:rPr>
              <a:t>YOUR JOURNEY TO SAP S4/HANA 50% FASTER. </a:t>
            </a:r>
          </a:p>
          <a:p>
            <a:pPr algn="ctr"/>
            <a:r>
              <a:rPr lang="en-NZ" sz="4800" b="1" dirty="0">
                <a:solidFill>
                  <a:srgbClr val="FFC000"/>
                </a:solidFill>
                <a:latin typeface="Adobe Fan Heiti Std B" panose="020B0700000000000000" pitchFamily="34" charset="-128"/>
                <a:ea typeface="Adobe Fan Heiti Std B" panose="020B0700000000000000" pitchFamily="34" charset="-128"/>
              </a:rPr>
              <a:t>100% SAFER. </a:t>
            </a:r>
          </a:p>
        </p:txBody>
      </p:sp>
      <p:sp>
        <p:nvSpPr>
          <p:cNvPr id="7" name="Subtitle 2">
            <a:extLst>
              <a:ext uri="{FF2B5EF4-FFF2-40B4-BE49-F238E27FC236}">
                <a16:creationId xmlns:a16="http://schemas.microsoft.com/office/drawing/2014/main" id="{DD83ADFF-B034-45C9-9793-A92F27EA84D2}"/>
              </a:ext>
            </a:extLst>
          </p:cNvPr>
          <p:cNvSpPr txBox="1">
            <a:spLocks/>
          </p:cNvSpPr>
          <p:nvPr/>
        </p:nvSpPr>
        <p:spPr>
          <a:xfrm>
            <a:off x="0" y="4409504"/>
            <a:ext cx="12191999" cy="520145"/>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NZ" sz="3200" b="1" dirty="0">
                <a:solidFill>
                  <a:schemeClr val="bg1"/>
                </a:solidFill>
              </a:rPr>
              <a:t>Presented by: Lagom/ </a:t>
            </a:r>
            <a:r>
              <a:rPr lang="en-NZ" sz="3200" b="1" dirty="0" err="1">
                <a:solidFill>
                  <a:schemeClr val="bg1"/>
                </a:solidFill>
              </a:rPr>
              <a:t>Panaya</a:t>
            </a:r>
            <a:endParaRPr lang="en-NZ" sz="3200" b="1" dirty="0">
              <a:solidFill>
                <a:schemeClr val="bg1"/>
              </a:solidFill>
            </a:endParaRPr>
          </a:p>
        </p:txBody>
      </p:sp>
      <p:sp>
        <p:nvSpPr>
          <p:cNvPr id="8" name="Subtitle 2">
            <a:extLst>
              <a:ext uri="{FF2B5EF4-FFF2-40B4-BE49-F238E27FC236}">
                <a16:creationId xmlns:a16="http://schemas.microsoft.com/office/drawing/2014/main" id="{1D843508-09AE-45A8-914D-8BDA420B66F5}"/>
              </a:ext>
            </a:extLst>
          </p:cNvPr>
          <p:cNvSpPr txBox="1">
            <a:spLocks/>
          </p:cNvSpPr>
          <p:nvPr/>
        </p:nvSpPr>
        <p:spPr>
          <a:xfrm>
            <a:off x="0" y="4933881"/>
            <a:ext cx="12192000" cy="48701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NZ" b="1" dirty="0">
                <a:solidFill>
                  <a:schemeClr val="bg1"/>
                </a:solidFill>
              </a:rPr>
              <a:t>Date: 14</a:t>
            </a:r>
            <a:r>
              <a:rPr lang="en-NZ" b="1" baseline="30000" dirty="0">
                <a:solidFill>
                  <a:schemeClr val="bg1"/>
                </a:solidFill>
              </a:rPr>
              <a:t>th</a:t>
            </a:r>
            <a:r>
              <a:rPr lang="en-NZ" b="1" dirty="0">
                <a:solidFill>
                  <a:schemeClr val="bg1"/>
                </a:solidFill>
              </a:rPr>
              <a:t> June 2019</a:t>
            </a:r>
          </a:p>
        </p:txBody>
      </p:sp>
      <p:sp>
        <p:nvSpPr>
          <p:cNvPr id="2" name="Slide Number Placeholder 1">
            <a:extLst>
              <a:ext uri="{FF2B5EF4-FFF2-40B4-BE49-F238E27FC236}">
                <a16:creationId xmlns:a16="http://schemas.microsoft.com/office/drawing/2014/main" id="{8D5B54A5-1368-47A9-B033-611340514E2A}"/>
              </a:ext>
            </a:extLst>
          </p:cNvPr>
          <p:cNvSpPr>
            <a:spLocks noGrp="1"/>
          </p:cNvSpPr>
          <p:nvPr>
            <p:ph type="sldNum" sz="quarter" idx="12"/>
          </p:nvPr>
        </p:nvSpPr>
        <p:spPr/>
        <p:txBody>
          <a:bodyPr/>
          <a:lstStyle/>
          <a:p>
            <a:fld id="{465D6BDD-CB4C-462D-9FE7-FCC0FCDEFD8B}" type="slidenum">
              <a:rPr lang="en-NZ" smtClean="0"/>
              <a:t>1</a:t>
            </a:fld>
            <a:endParaRPr lang="en-NZ"/>
          </a:p>
        </p:txBody>
      </p:sp>
      <p:pic>
        <p:nvPicPr>
          <p:cNvPr id="3074" name="Picture 2" descr="https://nzsug.co.nz/resources/Pictures/NZSUG%20Logo.jpg">
            <a:extLst>
              <a:ext uri="{FF2B5EF4-FFF2-40B4-BE49-F238E27FC236}">
                <a16:creationId xmlns:a16="http://schemas.microsoft.com/office/drawing/2014/main" id="{1ECEF677-ECA7-43D9-AE1C-89F76335E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5425120"/>
            <a:ext cx="2010207" cy="6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25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750"/>
                                        <p:tgtEl>
                                          <p:spTgt spid="8"/>
                                        </p:tgtEl>
                                      </p:cBhvr>
                                    </p:animEffect>
                                  </p:childTnLst>
                                </p:cTn>
                              </p:par>
                            </p:childTnLst>
                          </p:cTn>
                        </p:par>
                        <p:par>
                          <p:cTn id="16" fill="hold">
                            <p:stCondLst>
                              <p:cond delay="3250"/>
                            </p:stCondLst>
                            <p:childTnLst>
                              <p:par>
                                <p:cTn id="17" presetID="22" presetClass="entr" presetSubtype="4"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down)">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Light Trails on Highway at Night">
            <a:extLst>
              <a:ext uri="{FF2B5EF4-FFF2-40B4-BE49-F238E27FC236}">
                <a16:creationId xmlns:a16="http://schemas.microsoft.com/office/drawing/2014/main" id="{A4799000-9023-41A8-9195-6F964A658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15551"/>
          </a:xfrm>
          <a:prstGeom prst="rect">
            <a:avLst/>
          </a:prstGeom>
          <a:solidFill>
            <a:schemeClr val="bg1"/>
          </a:solidFill>
        </p:spPr>
      </p:pic>
      <p:sp>
        <p:nvSpPr>
          <p:cNvPr id="14" name="Rectangle 13">
            <a:extLst>
              <a:ext uri="{FF2B5EF4-FFF2-40B4-BE49-F238E27FC236}">
                <a16:creationId xmlns:a16="http://schemas.microsoft.com/office/drawing/2014/main" id="{0A8D902A-7A9C-407F-8BBA-CCF1D52059B9}"/>
              </a:ext>
            </a:extLst>
          </p:cNvPr>
          <p:cNvSpPr/>
          <p:nvPr/>
        </p:nvSpPr>
        <p:spPr>
          <a:xfrm>
            <a:off x="1064697" y="1908483"/>
            <a:ext cx="1779712" cy="3445395"/>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C40FD4DC-DCF8-4139-810B-E20D7051AB2C}"/>
              </a:ext>
            </a:extLst>
          </p:cNvPr>
          <p:cNvSpPr/>
          <p:nvPr/>
        </p:nvSpPr>
        <p:spPr>
          <a:xfrm>
            <a:off x="2859764" y="1895061"/>
            <a:ext cx="7847994" cy="3458817"/>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Title 3">
            <a:extLst>
              <a:ext uri="{FF2B5EF4-FFF2-40B4-BE49-F238E27FC236}">
                <a16:creationId xmlns:a16="http://schemas.microsoft.com/office/drawing/2014/main" id="{C536297A-AB7B-47BA-A95A-D8B3CFB910F8}"/>
              </a:ext>
            </a:extLst>
          </p:cNvPr>
          <p:cNvSpPr txBox="1">
            <a:spLocks/>
          </p:cNvSpPr>
          <p:nvPr/>
        </p:nvSpPr>
        <p:spPr>
          <a:xfrm>
            <a:off x="-15354" y="467507"/>
            <a:ext cx="12192000" cy="74483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b="1" dirty="0">
                <a:solidFill>
                  <a:prstClr val="white"/>
                </a:solidFill>
                <a:latin typeface="+mn-lt"/>
              </a:rPr>
              <a:t>Proven </a:t>
            </a:r>
            <a:r>
              <a:rPr lang="en-US" b="1" dirty="0">
                <a:solidFill>
                  <a:srgbClr val="FFC000"/>
                </a:solidFill>
                <a:latin typeface="+mn-lt"/>
              </a:rPr>
              <a:t>Customer Success </a:t>
            </a:r>
            <a:endParaRPr kumimoji="0" lang="en-US" b="1" i="0" u="none" strike="noStrike" kern="1200" cap="none" spc="0" normalizeH="0" baseline="0" noProof="0" dirty="0">
              <a:ln>
                <a:noFill/>
              </a:ln>
              <a:solidFill>
                <a:srgbClr val="FFC000"/>
              </a:solidFill>
              <a:effectLst/>
              <a:uLnTx/>
              <a:uFillTx/>
              <a:latin typeface="+mn-lt"/>
            </a:endParaRPr>
          </a:p>
        </p:txBody>
      </p:sp>
      <p:sp>
        <p:nvSpPr>
          <p:cNvPr id="4" name="Slide Number Placeholder 3">
            <a:extLst>
              <a:ext uri="{FF2B5EF4-FFF2-40B4-BE49-F238E27FC236}">
                <a16:creationId xmlns:a16="http://schemas.microsoft.com/office/drawing/2014/main" id="{9F6B6AD7-436D-4BE7-96F6-FE290724AF39}"/>
              </a:ext>
            </a:extLst>
          </p:cNvPr>
          <p:cNvSpPr>
            <a:spLocks noGrp="1"/>
          </p:cNvSpPr>
          <p:nvPr>
            <p:ph type="sldNum" sz="quarter" idx="12"/>
          </p:nvPr>
        </p:nvSpPr>
        <p:spPr/>
        <p:txBody>
          <a:bodyPr/>
          <a:lstStyle/>
          <a:p>
            <a:fld id="{465D6BDD-CB4C-462D-9FE7-FCC0FCDEFD8B}" type="slidenum">
              <a:rPr lang="en-NZ" smtClean="0"/>
              <a:t>10</a:t>
            </a:fld>
            <a:endParaRPr lang="en-NZ"/>
          </a:p>
        </p:txBody>
      </p:sp>
      <p:sp>
        <p:nvSpPr>
          <p:cNvPr id="6" name="Content Placeholder 6">
            <a:extLst>
              <a:ext uri="{FF2B5EF4-FFF2-40B4-BE49-F238E27FC236}">
                <a16:creationId xmlns:a16="http://schemas.microsoft.com/office/drawing/2014/main" id="{32138934-ADED-40E9-9A20-855AF448BB13}"/>
              </a:ext>
            </a:extLst>
          </p:cNvPr>
          <p:cNvSpPr>
            <a:spLocks noGrp="1"/>
          </p:cNvSpPr>
          <p:nvPr>
            <p:ph idx="1"/>
          </p:nvPr>
        </p:nvSpPr>
        <p:spPr>
          <a:xfrm>
            <a:off x="2859763" y="2206478"/>
            <a:ext cx="7619552" cy="3067711"/>
          </a:xfrm>
        </p:spPr>
        <p:txBody>
          <a:bodyPr>
            <a:normAutofit fontScale="92500"/>
          </a:bodyPr>
          <a:lstStyle/>
          <a:p>
            <a:pPr marL="173038" indent="-115888">
              <a:lnSpc>
                <a:spcPct val="110000"/>
              </a:lnSpc>
              <a:spcAft>
                <a:spcPts val="1800"/>
              </a:spcAft>
              <a:buClr>
                <a:schemeClr val="accent4"/>
              </a:buClr>
            </a:pPr>
            <a:r>
              <a:rPr lang="en-US" sz="1700" dirty="0"/>
              <a:t>“We </a:t>
            </a:r>
            <a:r>
              <a:rPr lang="en-US" sz="1700" b="1" dirty="0"/>
              <a:t>shortened project duration and effort by over 50% </a:t>
            </a:r>
            <a:r>
              <a:rPr lang="en-US" sz="1700" dirty="0"/>
              <a:t>(2,394 to 1,139 hours – savings of 1,255 hours) while reducing business disruption.” </a:t>
            </a:r>
          </a:p>
          <a:p>
            <a:pPr marL="173038" indent="-115888">
              <a:lnSpc>
                <a:spcPct val="110000"/>
              </a:lnSpc>
              <a:spcAft>
                <a:spcPts val="1800"/>
              </a:spcAft>
              <a:buClr>
                <a:schemeClr val="accent4"/>
              </a:buClr>
            </a:pPr>
            <a:r>
              <a:rPr lang="en-US" sz="1700" dirty="0"/>
              <a:t>“We accelerated UAT cycles of 40 testers in 7 locations and over 1,000 test cases – completed in just two weeks. Defect management, resolution and retesting included.” </a:t>
            </a:r>
          </a:p>
          <a:p>
            <a:pPr marL="173038" indent="-115888">
              <a:lnSpc>
                <a:spcPct val="110000"/>
              </a:lnSpc>
              <a:spcAft>
                <a:spcPts val="1800"/>
              </a:spcAft>
              <a:buClr>
                <a:schemeClr val="accent4"/>
              </a:buClr>
            </a:pPr>
            <a:r>
              <a:rPr lang="en-US" sz="1700" b="1" dirty="0"/>
              <a:t>“We reduced Testing effort for our EWM project by 70% </a:t>
            </a:r>
            <a:r>
              <a:rPr lang="en-US" sz="1700" dirty="0"/>
              <a:t>and had </a:t>
            </a:r>
            <a:r>
              <a:rPr lang="en-US" sz="1700" b="1" dirty="0"/>
              <a:t>Zero go live issues”</a:t>
            </a:r>
            <a:endParaRPr lang="en-US" sz="1700" dirty="0"/>
          </a:p>
          <a:p>
            <a:pPr marL="173038" indent="-115888">
              <a:lnSpc>
                <a:spcPct val="110000"/>
              </a:lnSpc>
              <a:spcAft>
                <a:spcPts val="1800"/>
              </a:spcAft>
              <a:buClr>
                <a:schemeClr val="accent4"/>
              </a:buClr>
            </a:pPr>
            <a:r>
              <a:rPr lang="en-US" sz="1700" b="1" dirty="0">
                <a:solidFill>
                  <a:srgbClr val="FFC000"/>
                </a:solidFill>
              </a:rPr>
              <a:t>“By working with Panaya, we completed a 3 year process in less than 6 months.” </a:t>
            </a:r>
          </a:p>
          <a:p>
            <a:pPr>
              <a:lnSpc>
                <a:spcPct val="110000"/>
              </a:lnSpc>
              <a:spcAft>
                <a:spcPts val="1800"/>
              </a:spcAft>
            </a:pPr>
            <a:endParaRPr lang="en-US" dirty="0"/>
          </a:p>
        </p:txBody>
      </p:sp>
      <p:pic>
        <p:nvPicPr>
          <p:cNvPr id="7" name="Picture 2" descr="IATA">
            <a:extLst>
              <a:ext uri="{FF2B5EF4-FFF2-40B4-BE49-F238E27FC236}">
                <a16:creationId xmlns:a16="http://schemas.microsoft.com/office/drawing/2014/main" id="{85D80430-4940-4C27-A95C-84F63C1DE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81726" y="2249868"/>
            <a:ext cx="1109635" cy="6657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DBAEF6-726D-4DF7-A23B-F1A3C8745E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08531" y="3190701"/>
            <a:ext cx="1492044" cy="410527"/>
          </a:xfrm>
          <a:prstGeom prst="rect">
            <a:avLst/>
          </a:prstGeom>
        </p:spPr>
      </p:pic>
      <p:pic>
        <p:nvPicPr>
          <p:cNvPr id="9" name="Picture 8" descr="https://www.panaya.com/wp-content/uploads/2015/07/Hillarys.jpg">
            <a:extLst>
              <a:ext uri="{FF2B5EF4-FFF2-40B4-BE49-F238E27FC236}">
                <a16:creationId xmlns:a16="http://schemas.microsoft.com/office/drawing/2014/main" id="{9BC518B8-EBDB-4B4A-B3DD-724A3D1CE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766" y="4662486"/>
            <a:ext cx="1531330" cy="4105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741FBFA-F7B0-4450-A70B-C506FBE6FE04}"/>
              </a:ext>
            </a:extLst>
          </p:cNvPr>
          <p:cNvPicPr>
            <a:picLocks noChangeAspect="1"/>
          </p:cNvPicPr>
          <p:nvPr/>
        </p:nvPicPr>
        <p:blipFill rotWithShape="1">
          <a:blip r:embed="rId7">
            <a:extLst>
              <a:ext uri="{28A0092B-C50C-407E-A947-70E740481C1C}">
                <a14:useLocalDpi xmlns:a14="http://schemas.microsoft.com/office/drawing/2010/main" val="0"/>
              </a:ext>
            </a:extLst>
          </a:blip>
          <a:srcRect l="-2314"/>
          <a:stretch/>
        </p:blipFill>
        <p:spPr>
          <a:xfrm>
            <a:off x="1363501" y="3823341"/>
            <a:ext cx="1127860" cy="558281"/>
          </a:xfrm>
          <a:prstGeom prst="rect">
            <a:avLst/>
          </a:prstGeom>
        </p:spPr>
      </p:pic>
    </p:spTree>
    <p:extLst>
      <p:ext uri="{BB962C8B-B14F-4D97-AF65-F5344CB8AC3E}">
        <p14:creationId xmlns:p14="http://schemas.microsoft.com/office/powerpoint/2010/main" val="44391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man hand holding plasma ball">
            <a:extLst>
              <a:ext uri="{FF2B5EF4-FFF2-40B4-BE49-F238E27FC236}">
                <a16:creationId xmlns:a16="http://schemas.microsoft.com/office/drawing/2014/main" id="{4C984072-EDCF-48A4-872B-EA1720E2F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471" y="59958"/>
            <a:ext cx="9525000" cy="61909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207E041-140C-4382-B30E-A826E496DF4F}"/>
              </a:ext>
            </a:extLst>
          </p:cNvPr>
          <p:cNvSpPr/>
          <p:nvPr/>
        </p:nvSpPr>
        <p:spPr>
          <a:xfrm>
            <a:off x="0" y="-1"/>
            <a:ext cx="5123543" cy="6190937"/>
          </a:xfrm>
          <a:prstGeom prst="rect">
            <a:avLst/>
          </a:prstGeom>
          <a:solidFill>
            <a:srgbClr val="141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itle 8">
            <a:extLst>
              <a:ext uri="{FF2B5EF4-FFF2-40B4-BE49-F238E27FC236}">
                <a16:creationId xmlns:a16="http://schemas.microsoft.com/office/drawing/2014/main" id="{8FEA2FAA-696C-43EA-ADD2-84F26220164A}"/>
              </a:ext>
            </a:extLst>
          </p:cNvPr>
          <p:cNvSpPr txBox="1">
            <a:spLocks/>
          </p:cNvSpPr>
          <p:nvPr/>
        </p:nvSpPr>
        <p:spPr>
          <a:xfrm>
            <a:off x="198950" y="2691450"/>
            <a:ext cx="6878264" cy="156312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dirty="0">
                <a:solidFill>
                  <a:schemeClr val="bg1"/>
                </a:solidFill>
                <a:latin typeface="+mn-lt"/>
              </a:rPr>
              <a:t>OUR </a:t>
            </a:r>
            <a:r>
              <a:rPr lang="en-NZ" sz="5400" b="1" dirty="0">
                <a:solidFill>
                  <a:srgbClr val="FFC000"/>
                </a:solidFill>
                <a:latin typeface="+mn-lt"/>
              </a:rPr>
              <a:t>APPROACH</a:t>
            </a:r>
          </a:p>
        </p:txBody>
      </p:sp>
      <p:sp>
        <p:nvSpPr>
          <p:cNvPr id="4" name="Slide Number Placeholder 3">
            <a:extLst>
              <a:ext uri="{FF2B5EF4-FFF2-40B4-BE49-F238E27FC236}">
                <a16:creationId xmlns:a16="http://schemas.microsoft.com/office/drawing/2014/main" id="{558BF8E6-311F-4CAF-A3A4-10E3F4908CE3}"/>
              </a:ext>
            </a:extLst>
          </p:cNvPr>
          <p:cNvSpPr>
            <a:spLocks noGrp="1"/>
          </p:cNvSpPr>
          <p:nvPr>
            <p:ph type="sldNum" sz="quarter" idx="12"/>
          </p:nvPr>
        </p:nvSpPr>
        <p:spPr/>
        <p:txBody>
          <a:bodyPr/>
          <a:lstStyle/>
          <a:p>
            <a:fld id="{465D6BDD-CB4C-462D-9FE7-FCC0FCDEFD8B}" type="slidenum">
              <a:rPr lang="en-NZ" smtClean="0"/>
              <a:t>11</a:t>
            </a:fld>
            <a:endParaRPr lang="en-NZ"/>
          </a:p>
        </p:txBody>
      </p:sp>
    </p:spTree>
    <p:extLst>
      <p:ext uri="{BB962C8B-B14F-4D97-AF65-F5344CB8AC3E}">
        <p14:creationId xmlns:p14="http://schemas.microsoft.com/office/powerpoint/2010/main" val="349570253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CB7FCB92-351A-4DAF-A7D9-463A08D532F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 r="-1"/>
          <a:stretch/>
        </p:blipFill>
        <p:spPr>
          <a:xfrm>
            <a:off x="10" y="0"/>
            <a:ext cx="12191990" cy="5994821"/>
          </a:xfrm>
          <a:prstGeom prst="rect">
            <a:avLst/>
          </a:prstGeom>
        </p:spPr>
      </p:pic>
      <p:sp>
        <p:nvSpPr>
          <p:cNvPr id="30" name="TextBox 29">
            <a:extLst>
              <a:ext uri="{FF2B5EF4-FFF2-40B4-BE49-F238E27FC236}">
                <a16:creationId xmlns:a16="http://schemas.microsoft.com/office/drawing/2014/main" id="{0D26697C-BCB7-49E4-A22E-29DFD1DEF68B}"/>
              </a:ext>
            </a:extLst>
          </p:cNvPr>
          <p:cNvSpPr txBox="1"/>
          <p:nvPr/>
        </p:nvSpPr>
        <p:spPr>
          <a:xfrm>
            <a:off x="-6507" y="-1"/>
            <a:ext cx="1777402" cy="5994822"/>
          </a:xfrm>
          <a:prstGeom prst="rect">
            <a:avLst/>
          </a:prstGeom>
          <a:solidFill>
            <a:srgbClr val="080808"/>
          </a:solidFill>
        </p:spPr>
        <p:txBody>
          <a:bodyPr wrap="square" rtlCol="0" anchor="ctr">
            <a:noAutofit/>
          </a:bodyPr>
          <a:lstStyle/>
          <a:p>
            <a:pPr indent="171450" algn="ctr"/>
            <a:r>
              <a:rPr lang="en-US" sz="2000" b="1" dirty="0">
                <a:solidFill>
                  <a:schemeClr val="bg1"/>
                </a:solidFill>
              </a:rPr>
              <a:t>Your</a:t>
            </a:r>
            <a:br>
              <a:rPr lang="en-US" sz="2000" b="1" dirty="0">
                <a:solidFill>
                  <a:schemeClr val="bg1"/>
                </a:solidFill>
              </a:rPr>
            </a:br>
            <a:r>
              <a:rPr lang="en-US" sz="2000" b="1" dirty="0">
                <a:solidFill>
                  <a:schemeClr val="bg1"/>
                </a:solidFill>
              </a:rPr>
              <a:t> Journey with Lagom</a:t>
            </a:r>
          </a:p>
          <a:p>
            <a:pPr indent="171450" algn="ctr"/>
            <a:r>
              <a:rPr lang="en-US" sz="2000" b="1" dirty="0">
                <a:solidFill>
                  <a:schemeClr val="bg1"/>
                </a:solidFill>
              </a:rPr>
              <a:t>to </a:t>
            </a:r>
            <a:r>
              <a:rPr lang="en-US" sz="2000" b="1" dirty="0">
                <a:solidFill>
                  <a:srgbClr val="FFC000"/>
                </a:solidFill>
              </a:rPr>
              <a:t>S/4HANA</a:t>
            </a:r>
          </a:p>
        </p:txBody>
      </p:sp>
      <p:grpSp>
        <p:nvGrpSpPr>
          <p:cNvPr id="80" name="Group 79">
            <a:extLst>
              <a:ext uri="{FF2B5EF4-FFF2-40B4-BE49-F238E27FC236}">
                <a16:creationId xmlns:a16="http://schemas.microsoft.com/office/drawing/2014/main" id="{9B28BE61-7D69-42DC-93D7-391C108DB98C}"/>
              </a:ext>
            </a:extLst>
          </p:cNvPr>
          <p:cNvGrpSpPr/>
          <p:nvPr/>
        </p:nvGrpSpPr>
        <p:grpSpPr>
          <a:xfrm>
            <a:off x="10050405" y="2130906"/>
            <a:ext cx="1520898" cy="1029018"/>
            <a:chOff x="10117792" y="2539635"/>
            <a:chExt cx="1501827" cy="1016115"/>
          </a:xfrm>
        </p:grpSpPr>
        <p:grpSp>
          <p:nvGrpSpPr>
            <p:cNvPr id="76" name="Group 75">
              <a:extLst>
                <a:ext uri="{FF2B5EF4-FFF2-40B4-BE49-F238E27FC236}">
                  <a16:creationId xmlns:a16="http://schemas.microsoft.com/office/drawing/2014/main" id="{EAD3F2D2-E2F2-4084-A7B5-A45642D6A7E0}"/>
                </a:ext>
              </a:extLst>
            </p:cNvPr>
            <p:cNvGrpSpPr/>
            <p:nvPr/>
          </p:nvGrpSpPr>
          <p:grpSpPr>
            <a:xfrm>
              <a:off x="10231927" y="2539635"/>
              <a:ext cx="1387692" cy="1016115"/>
              <a:chOff x="10259231" y="2488830"/>
              <a:chExt cx="1387692" cy="1016115"/>
            </a:xfrm>
          </p:grpSpPr>
          <p:pic>
            <p:nvPicPr>
              <p:cNvPr id="5" name="Graphic 4">
                <a:extLst>
                  <a:ext uri="{FF2B5EF4-FFF2-40B4-BE49-F238E27FC236}">
                    <a16:creationId xmlns:a16="http://schemas.microsoft.com/office/drawing/2014/main" id="{30B1C547-3FF3-4B5A-BF60-A13425530E7E}"/>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59231" y="2488830"/>
                <a:ext cx="1387692" cy="1016115"/>
              </a:xfrm>
              <a:prstGeom prst="ellipse">
                <a:avLst/>
              </a:prstGeom>
            </p:spPr>
          </p:pic>
          <p:sp>
            <p:nvSpPr>
              <p:cNvPr id="2" name="Rectangle 1">
                <a:extLst>
                  <a:ext uri="{FF2B5EF4-FFF2-40B4-BE49-F238E27FC236}">
                    <a16:creationId xmlns:a16="http://schemas.microsoft.com/office/drawing/2014/main" id="{2AA94F7C-959B-4B78-B708-C0972953A934}"/>
                  </a:ext>
                </a:extLst>
              </p:cNvPr>
              <p:cNvSpPr/>
              <p:nvPr/>
            </p:nvSpPr>
            <p:spPr>
              <a:xfrm>
                <a:off x="10405998" y="2847310"/>
                <a:ext cx="1094157" cy="299156"/>
              </a:xfrm>
              <a:prstGeom prst="ellipse">
                <a:avLst/>
              </a:prstGeom>
            </p:spPr>
            <p:txBody>
              <a:bodyPr wrap="square" lIns="0" tIns="0" rIns="0" bIns="0" anchor="ctr">
                <a:spAutoFit/>
              </a:bodyPr>
              <a:lstStyle/>
              <a:p>
                <a:pPr algn="ctr"/>
                <a:r>
                  <a:rPr lang="en-US" sz="1400" b="1" dirty="0"/>
                  <a:t>Execution</a:t>
                </a:r>
              </a:p>
            </p:txBody>
          </p:sp>
        </p:grpSp>
        <p:pic>
          <p:nvPicPr>
            <p:cNvPr id="54" name="Graphic 53">
              <a:extLst>
                <a:ext uri="{FF2B5EF4-FFF2-40B4-BE49-F238E27FC236}">
                  <a16:creationId xmlns:a16="http://schemas.microsoft.com/office/drawing/2014/main" id="{3BC79850-79AD-4B5F-8068-14C51B8B48E5}"/>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7792" y="3208075"/>
              <a:ext cx="235253" cy="347675"/>
            </a:xfrm>
            <a:prstGeom prst="ellipse">
              <a:avLst/>
            </a:prstGeom>
          </p:spPr>
        </p:pic>
      </p:grpSp>
      <p:grpSp>
        <p:nvGrpSpPr>
          <p:cNvPr id="81" name="Group 80">
            <a:extLst>
              <a:ext uri="{FF2B5EF4-FFF2-40B4-BE49-F238E27FC236}">
                <a16:creationId xmlns:a16="http://schemas.microsoft.com/office/drawing/2014/main" id="{3BBC0D4B-9F5E-49E6-97D0-500178A0E602}"/>
              </a:ext>
            </a:extLst>
          </p:cNvPr>
          <p:cNvGrpSpPr/>
          <p:nvPr/>
        </p:nvGrpSpPr>
        <p:grpSpPr>
          <a:xfrm>
            <a:off x="10216700" y="4345553"/>
            <a:ext cx="1528667" cy="1029018"/>
            <a:chOff x="10231927" y="4978705"/>
            <a:chExt cx="1250557" cy="1016115"/>
          </a:xfrm>
        </p:grpSpPr>
        <p:grpSp>
          <p:nvGrpSpPr>
            <p:cNvPr id="77" name="Group 76">
              <a:extLst>
                <a:ext uri="{FF2B5EF4-FFF2-40B4-BE49-F238E27FC236}">
                  <a16:creationId xmlns:a16="http://schemas.microsoft.com/office/drawing/2014/main" id="{F4516AD5-2FDB-4B6C-83C6-4FF57AC95742}"/>
                </a:ext>
              </a:extLst>
            </p:cNvPr>
            <p:cNvGrpSpPr/>
            <p:nvPr/>
          </p:nvGrpSpPr>
          <p:grpSpPr>
            <a:xfrm>
              <a:off x="10461263" y="4978705"/>
              <a:ext cx="1021221" cy="1016115"/>
              <a:chOff x="10512324" y="4923194"/>
              <a:chExt cx="1021221" cy="1016115"/>
            </a:xfrm>
          </p:grpSpPr>
          <p:pic>
            <p:nvPicPr>
              <p:cNvPr id="25" name="Graphic 24">
                <a:extLst>
                  <a:ext uri="{FF2B5EF4-FFF2-40B4-BE49-F238E27FC236}">
                    <a16:creationId xmlns:a16="http://schemas.microsoft.com/office/drawing/2014/main" id="{F96A08D1-9FC6-40BA-ADC3-0209B18AFCB3}"/>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2324" y="4923194"/>
                <a:ext cx="1021221" cy="1016115"/>
              </a:xfrm>
              <a:prstGeom prst="ellipse">
                <a:avLst/>
              </a:prstGeom>
            </p:spPr>
          </p:pic>
          <p:sp>
            <p:nvSpPr>
              <p:cNvPr id="26" name="Rectangle 25">
                <a:extLst>
                  <a:ext uri="{FF2B5EF4-FFF2-40B4-BE49-F238E27FC236}">
                    <a16:creationId xmlns:a16="http://schemas.microsoft.com/office/drawing/2014/main" id="{2C4499A1-ADCE-4FB6-8C64-5589A692AD38}"/>
                  </a:ext>
                </a:extLst>
              </p:cNvPr>
              <p:cNvSpPr/>
              <p:nvPr/>
            </p:nvSpPr>
            <p:spPr>
              <a:xfrm>
                <a:off x="10669074" y="5159171"/>
                <a:ext cx="801937" cy="598311"/>
              </a:xfrm>
              <a:prstGeom prst="ellipse">
                <a:avLst/>
              </a:prstGeom>
            </p:spPr>
            <p:txBody>
              <a:bodyPr wrap="square" lIns="0" tIns="0" rIns="0" bIns="0" anchor="ctr">
                <a:spAutoFit/>
              </a:bodyPr>
              <a:lstStyle/>
              <a:p>
                <a:pPr algn="ctr"/>
                <a:r>
                  <a:rPr lang="en-US" sz="1400" b="1" dirty="0"/>
                  <a:t>Business </a:t>
                </a:r>
              </a:p>
              <a:p>
                <a:pPr algn="ctr"/>
                <a:r>
                  <a:rPr lang="en-US" sz="1400" b="1" dirty="0"/>
                  <a:t>Case</a:t>
                </a:r>
              </a:p>
            </p:txBody>
          </p:sp>
        </p:grpSp>
        <p:pic>
          <p:nvPicPr>
            <p:cNvPr id="55" name="Graphic 54">
              <a:extLst>
                <a:ext uri="{FF2B5EF4-FFF2-40B4-BE49-F238E27FC236}">
                  <a16:creationId xmlns:a16="http://schemas.microsoft.com/office/drawing/2014/main" id="{BA582A68-C894-41B5-9981-E51D51C47723}"/>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1927" y="5391687"/>
              <a:ext cx="378877" cy="559935"/>
            </a:xfrm>
            <a:prstGeom prst="ellipse">
              <a:avLst/>
            </a:prstGeom>
          </p:spPr>
        </p:pic>
      </p:grpSp>
      <p:grpSp>
        <p:nvGrpSpPr>
          <p:cNvPr id="78" name="Group 77">
            <a:extLst>
              <a:ext uri="{FF2B5EF4-FFF2-40B4-BE49-F238E27FC236}">
                <a16:creationId xmlns:a16="http://schemas.microsoft.com/office/drawing/2014/main" id="{AD96FCB8-E275-4A32-BFB3-F84D028851E1}"/>
              </a:ext>
            </a:extLst>
          </p:cNvPr>
          <p:cNvGrpSpPr/>
          <p:nvPr/>
        </p:nvGrpSpPr>
        <p:grpSpPr>
          <a:xfrm>
            <a:off x="3220924" y="2270046"/>
            <a:ext cx="1716525" cy="1036063"/>
            <a:chOff x="3600265" y="2344694"/>
            <a:chExt cx="1169912" cy="1023071"/>
          </a:xfrm>
        </p:grpSpPr>
        <p:grpSp>
          <p:nvGrpSpPr>
            <p:cNvPr id="74" name="Group 73">
              <a:extLst>
                <a:ext uri="{FF2B5EF4-FFF2-40B4-BE49-F238E27FC236}">
                  <a16:creationId xmlns:a16="http://schemas.microsoft.com/office/drawing/2014/main" id="{3364F786-AF9E-47DB-BACE-6818A7BA35C9}"/>
                </a:ext>
              </a:extLst>
            </p:cNvPr>
            <p:cNvGrpSpPr/>
            <p:nvPr/>
          </p:nvGrpSpPr>
          <p:grpSpPr>
            <a:xfrm>
              <a:off x="3600265" y="2344694"/>
              <a:ext cx="1016115" cy="1021221"/>
              <a:chOff x="3585305" y="2281501"/>
              <a:chExt cx="1016115" cy="1021221"/>
            </a:xfrm>
          </p:grpSpPr>
          <p:pic>
            <p:nvPicPr>
              <p:cNvPr id="39" name="Graphic 38">
                <a:extLst>
                  <a:ext uri="{FF2B5EF4-FFF2-40B4-BE49-F238E27FC236}">
                    <a16:creationId xmlns:a16="http://schemas.microsoft.com/office/drawing/2014/main" id="{12BE224A-47CA-4B21-ACD9-57440432EE1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flipH="1" flipV="1">
                <a:off x="3582752" y="2284054"/>
                <a:ext cx="1021221" cy="1016115"/>
              </a:xfrm>
              <a:prstGeom prst="ellipse">
                <a:avLst/>
              </a:prstGeom>
            </p:spPr>
          </p:pic>
          <p:sp>
            <p:nvSpPr>
              <p:cNvPr id="40" name="Rectangle 39">
                <a:extLst>
                  <a:ext uri="{FF2B5EF4-FFF2-40B4-BE49-F238E27FC236}">
                    <a16:creationId xmlns:a16="http://schemas.microsoft.com/office/drawing/2014/main" id="{E953FCB2-A449-45B6-A07E-D11AC404E218}"/>
                  </a:ext>
                </a:extLst>
              </p:cNvPr>
              <p:cNvSpPr/>
              <p:nvPr/>
            </p:nvSpPr>
            <p:spPr>
              <a:xfrm>
                <a:off x="3585305" y="2626087"/>
                <a:ext cx="935407" cy="299156"/>
              </a:xfrm>
              <a:prstGeom prst="ellipse">
                <a:avLst/>
              </a:prstGeom>
            </p:spPr>
            <p:txBody>
              <a:bodyPr wrap="square" lIns="0" tIns="0" rIns="0" bIns="0" anchor="ctr">
                <a:spAutoFit/>
              </a:bodyPr>
              <a:lstStyle/>
              <a:p>
                <a:pPr algn="ctr"/>
                <a:r>
                  <a:rPr lang="en-US" sz="1400" b="1" dirty="0" err="1"/>
                  <a:t>Mobilisation</a:t>
                </a:r>
                <a:endParaRPr lang="en-US" sz="1400" b="1" dirty="0"/>
              </a:p>
            </p:txBody>
          </p:sp>
        </p:grpSp>
        <p:pic>
          <p:nvPicPr>
            <p:cNvPr id="56" name="Graphic 55">
              <a:extLst>
                <a:ext uri="{FF2B5EF4-FFF2-40B4-BE49-F238E27FC236}">
                  <a16:creationId xmlns:a16="http://schemas.microsoft.com/office/drawing/2014/main" id="{6C1CE6DA-F391-4EB4-B179-6229F3E5505D}"/>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5521" y="2947078"/>
              <a:ext cx="284656" cy="420687"/>
            </a:xfrm>
            <a:prstGeom prst="ellipse">
              <a:avLst/>
            </a:prstGeom>
          </p:spPr>
        </p:pic>
      </p:grpSp>
      <p:grpSp>
        <p:nvGrpSpPr>
          <p:cNvPr id="83" name="Group 82">
            <a:extLst>
              <a:ext uri="{FF2B5EF4-FFF2-40B4-BE49-F238E27FC236}">
                <a16:creationId xmlns:a16="http://schemas.microsoft.com/office/drawing/2014/main" id="{2D1CADAA-B33B-4777-9DFD-F72493753914}"/>
              </a:ext>
            </a:extLst>
          </p:cNvPr>
          <p:cNvGrpSpPr/>
          <p:nvPr/>
        </p:nvGrpSpPr>
        <p:grpSpPr>
          <a:xfrm>
            <a:off x="8383370" y="423876"/>
            <a:ext cx="1441649" cy="1318365"/>
            <a:chOff x="8405053" y="836987"/>
            <a:chExt cx="1096746" cy="1324834"/>
          </a:xfrm>
        </p:grpSpPr>
        <p:grpSp>
          <p:nvGrpSpPr>
            <p:cNvPr id="82" name="Group 81">
              <a:extLst>
                <a:ext uri="{FF2B5EF4-FFF2-40B4-BE49-F238E27FC236}">
                  <a16:creationId xmlns:a16="http://schemas.microsoft.com/office/drawing/2014/main" id="{62C26DD6-DA89-4343-920C-6C53002E903F}"/>
                </a:ext>
              </a:extLst>
            </p:cNvPr>
            <p:cNvGrpSpPr/>
            <p:nvPr/>
          </p:nvGrpSpPr>
          <p:grpSpPr>
            <a:xfrm>
              <a:off x="8439763" y="836987"/>
              <a:ext cx="1062036" cy="1324834"/>
              <a:chOff x="8439763" y="836987"/>
              <a:chExt cx="1062036" cy="1324834"/>
            </a:xfrm>
          </p:grpSpPr>
          <p:pic>
            <p:nvPicPr>
              <p:cNvPr id="49" name="Graphic 48">
                <a:extLst>
                  <a:ext uri="{FF2B5EF4-FFF2-40B4-BE49-F238E27FC236}">
                    <a16:creationId xmlns:a16="http://schemas.microsoft.com/office/drawing/2014/main" id="{18AC1D6B-2736-4D5B-A73C-D18043999DF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0578" y="954792"/>
                <a:ext cx="1021221" cy="1016115"/>
              </a:xfrm>
              <a:prstGeom prst="ellipse">
                <a:avLst/>
              </a:prstGeom>
            </p:spPr>
          </p:pic>
          <p:sp>
            <p:nvSpPr>
              <p:cNvPr id="50" name="Rectangle 49">
                <a:extLst>
                  <a:ext uri="{FF2B5EF4-FFF2-40B4-BE49-F238E27FC236}">
                    <a16:creationId xmlns:a16="http://schemas.microsoft.com/office/drawing/2014/main" id="{88E17CB6-FD81-423B-8F42-6190135CE003}"/>
                  </a:ext>
                </a:extLst>
              </p:cNvPr>
              <p:cNvSpPr/>
              <p:nvPr/>
            </p:nvSpPr>
            <p:spPr>
              <a:xfrm>
                <a:off x="8439763" y="836987"/>
                <a:ext cx="1033069" cy="1324834"/>
              </a:xfrm>
              <a:prstGeom prst="ellipse">
                <a:avLst/>
              </a:prstGeom>
            </p:spPr>
            <p:txBody>
              <a:bodyPr wrap="square" anchor="ctr">
                <a:spAutoFit/>
              </a:bodyPr>
              <a:lstStyle/>
              <a:p>
                <a:pPr algn="ctr"/>
                <a:r>
                  <a:rPr lang="en-US" sz="1400" b="1" dirty="0"/>
                  <a:t>Hand over to support</a:t>
                </a:r>
              </a:p>
            </p:txBody>
          </p:sp>
        </p:grpSp>
        <p:pic>
          <p:nvPicPr>
            <p:cNvPr id="58" name="Graphic 57">
              <a:extLst>
                <a:ext uri="{FF2B5EF4-FFF2-40B4-BE49-F238E27FC236}">
                  <a16:creationId xmlns:a16="http://schemas.microsoft.com/office/drawing/2014/main" id="{03D3AF40-5EBA-4E59-AF68-7100598B6C10}"/>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05053" y="1733438"/>
              <a:ext cx="160681" cy="237467"/>
            </a:xfrm>
            <a:prstGeom prst="ellipse">
              <a:avLst/>
            </a:prstGeom>
          </p:spPr>
        </p:pic>
      </p:grpSp>
      <p:grpSp>
        <p:nvGrpSpPr>
          <p:cNvPr id="12" name="Group 11">
            <a:extLst>
              <a:ext uri="{FF2B5EF4-FFF2-40B4-BE49-F238E27FC236}">
                <a16:creationId xmlns:a16="http://schemas.microsoft.com/office/drawing/2014/main" id="{42EB7A15-A374-4001-8343-CD88CE739A61}"/>
              </a:ext>
            </a:extLst>
          </p:cNvPr>
          <p:cNvGrpSpPr/>
          <p:nvPr/>
        </p:nvGrpSpPr>
        <p:grpSpPr>
          <a:xfrm>
            <a:off x="2430224" y="3961074"/>
            <a:ext cx="1716525" cy="1707939"/>
            <a:chOff x="1578201" y="4944146"/>
            <a:chExt cx="1359245" cy="1352449"/>
          </a:xfrm>
          <a:solidFill>
            <a:schemeClr val="bg1"/>
          </a:solidFill>
        </p:grpSpPr>
        <p:pic>
          <p:nvPicPr>
            <p:cNvPr id="59" name="Graphic 58">
              <a:extLst>
                <a:ext uri="{FF2B5EF4-FFF2-40B4-BE49-F238E27FC236}">
                  <a16:creationId xmlns:a16="http://schemas.microsoft.com/office/drawing/2014/main" id="{31E6B21B-7F29-4EAD-AC3D-23A4336D5D3C}"/>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578201" y="4944146"/>
              <a:ext cx="1359245" cy="1352449"/>
            </a:xfrm>
            <a:prstGeom prst="ellipse">
              <a:avLst/>
            </a:prstGeom>
          </p:spPr>
        </p:pic>
        <p:sp>
          <p:nvSpPr>
            <p:cNvPr id="60" name="Rectangle 59">
              <a:extLst>
                <a:ext uri="{FF2B5EF4-FFF2-40B4-BE49-F238E27FC236}">
                  <a16:creationId xmlns:a16="http://schemas.microsoft.com/office/drawing/2014/main" id="{7B4452D2-093C-48CD-9167-5CCF18E37BF5}"/>
                </a:ext>
              </a:extLst>
            </p:cNvPr>
            <p:cNvSpPr/>
            <p:nvPr/>
          </p:nvSpPr>
          <p:spPr>
            <a:xfrm>
              <a:off x="1592696" y="5495155"/>
              <a:ext cx="1240442" cy="342711"/>
            </a:xfrm>
            <a:prstGeom prst="ellipse">
              <a:avLst/>
            </a:prstGeom>
            <a:grpFill/>
          </p:spPr>
          <p:txBody>
            <a:bodyPr wrap="square" anchor="ctr">
              <a:spAutoFit/>
            </a:bodyPr>
            <a:lstStyle/>
            <a:p>
              <a:pPr algn="ctr"/>
              <a:r>
                <a:rPr lang="en-US" sz="1400" b="1" dirty="0"/>
                <a:t>Assessment</a:t>
              </a:r>
            </a:p>
          </p:txBody>
        </p:sp>
      </p:grpSp>
      <p:pic>
        <p:nvPicPr>
          <p:cNvPr id="53" name="Graphic 52">
            <a:extLst>
              <a:ext uri="{FF2B5EF4-FFF2-40B4-BE49-F238E27FC236}">
                <a16:creationId xmlns:a16="http://schemas.microsoft.com/office/drawing/2014/main" id="{A1CE834C-8178-4695-8FBC-5C1357F53394}"/>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5113" y="4675617"/>
            <a:ext cx="685966" cy="1013771"/>
          </a:xfrm>
          <a:prstGeom prst="rect">
            <a:avLst/>
          </a:prstGeom>
        </p:spPr>
      </p:pic>
      <p:pic>
        <p:nvPicPr>
          <p:cNvPr id="85" name="Graphic 84">
            <a:extLst>
              <a:ext uri="{FF2B5EF4-FFF2-40B4-BE49-F238E27FC236}">
                <a16:creationId xmlns:a16="http://schemas.microsoft.com/office/drawing/2014/main" id="{F20E185E-E3D1-49B6-82DD-14755DDA1095}"/>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32184" y="0"/>
            <a:ext cx="1331546" cy="896700"/>
          </a:xfrm>
          <a:prstGeom prst="rect">
            <a:avLst/>
          </a:prstGeom>
        </p:spPr>
      </p:pic>
      <p:sp>
        <p:nvSpPr>
          <p:cNvPr id="63" name="Oval 62">
            <a:extLst>
              <a:ext uri="{FF2B5EF4-FFF2-40B4-BE49-F238E27FC236}">
                <a16:creationId xmlns:a16="http://schemas.microsoft.com/office/drawing/2014/main" id="{3B2ECB84-1567-401A-80E0-2E6D125F0309}"/>
              </a:ext>
            </a:extLst>
          </p:cNvPr>
          <p:cNvSpPr/>
          <p:nvPr/>
        </p:nvSpPr>
        <p:spPr>
          <a:xfrm>
            <a:off x="5086463" y="12953"/>
            <a:ext cx="1365600" cy="605909"/>
          </a:xfrm>
          <a:prstGeom prst="ellipse">
            <a:avLst/>
          </a:prstGeom>
        </p:spPr>
        <p:txBody>
          <a:bodyPr wrap="square" lIns="0" tIns="0" rIns="0" bIns="0" anchor="ctr">
            <a:spAutoFit/>
          </a:bodyPr>
          <a:lstStyle/>
          <a:p>
            <a:pPr algn="ctr"/>
            <a:r>
              <a:rPr lang="en-US" sz="1400" b="1" dirty="0">
                <a:solidFill>
                  <a:schemeClr val="bg1"/>
                </a:solidFill>
              </a:rPr>
              <a:t>Operations/BAU</a:t>
            </a:r>
          </a:p>
        </p:txBody>
      </p:sp>
      <p:pic>
        <p:nvPicPr>
          <p:cNvPr id="73" name="Graphic 72">
            <a:extLst>
              <a:ext uri="{FF2B5EF4-FFF2-40B4-BE49-F238E27FC236}">
                <a16:creationId xmlns:a16="http://schemas.microsoft.com/office/drawing/2014/main" id="{59984A86-CD5E-4ACB-8402-AA4D5889AD8C}"/>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86463" y="759846"/>
            <a:ext cx="92601" cy="136853"/>
          </a:xfrm>
          <a:prstGeom prst="rect">
            <a:avLst/>
          </a:prstGeom>
        </p:spPr>
      </p:pic>
      <p:sp>
        <p:nvSpPr>
          <p:cNvPr id="3" name="Rectangle: Rounded Corners 2">
            <a:extLst>
              <a:ext uri="{FF2B5EF4-FFF2-40B4-BE49-F238E27FC236}">
                <a16:creationId xmlns:a16="http://schemas.microsoft.com/office/drawing/2014/main" id="{5C2CB1FA-9384-4094-8404-6916150F967F}"/>
              </a:ext>
            </a:extLst>
          </p:cNvPr>
          <p:cNvSpPr/>
          <p:nvPr/>
        </p:nvSpPr>
        <p:spPr>
          <a:xfrm>
            <a:off x="3752338" y="4175216"/>
            <a:ext cx="4191121" cy="338553"/>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Greenfield vs Brownfield</a:t>
            </a:r>
          </a:p>
        </p:txBody>
      </p:sp>
      <p:sp>
        <p:nvSpPr>
          <p:cNvPr id="38" name="Rectangle: Rounded Corners 37">
            <a:extLst>
              <a:ext uri="{FF2B5EF4-FFF2-40B4-BE49-F238E27FC236}">
                <a16:creationId xmlns:a16="http://schemas.microsoft.com/office/drawing/2014/main" id="{58566FF6-C5FE-42BC-88FC-CB9D068DE114}"/>
              </a:ext>
            </a:extLst>
          </p:cNvPr>
          <p:cNvSpPr/>
          <p:nvPr/>
        </p:nvSpPr>
        <p:spPr>
          <a:xfrm>
            <a:off x="3752339" y="4745503"/>
            <a:ext cx="4246444" cy="338553"/>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Approach</a:t>
            </a:r>
          </a:p>
        </p:txBody>
      </p:sp>
      <p:sp>
        <p:nvSpPr>
          <p:cNvPr id="41" name="Rectangle: Rounded Corners 40">
            <a:extLst>
              <a:ext uri="{FF2B5EF4-FFF2-40B4-BE49-F238E27FC236}">
                <a16:creationId xmlns:a16="http://schemas.microsoft.com/office/drawing/2014/main" id="{77737234-6DCC-4403-88A9-D7C78EC27500}"/>
              </a:ext>
            </a:extLst>
          </p:cNvPr>
          <p:cNvSpPr/>
          <p:nvPr/>
        </p:nvSpPr>
        <p:spPr>
          <a:xfrm>
            <a:off x="3752337" y="5382876"/>
            <a:ext cx="1548673" cy="462909"/>
          </a:xfrm>
          <a:prstGeom prst="roundRect">
            <a:avLst/>
          </a:prstGeom>
          <a:solidFill>
            <a:schemeClr val="accent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Pre/ During/ Post</a:t>
            </a:r>
          </a:p>
        </p:txBody>
      </p:sp>
      <p:sp>
        <p:nvSpPr>
          <p:cNvPr id="42" name="Rectangle: Rounded Corners 41">
            <a:extLst>
              <a:ext uri="{FF2B5EF4-FFF2-40B4-BE49-F238E27FC236}">
                <a16:creationId xmlns:a16="http://schemas.microsoft.com/office/drawing/2014/main" id="{6634D2AB-1363-47F1-B489-53BA5A48A9B5}"/>
              </a:ext>
            </a:extLst>
          </p:cNvPr>
          <p:cNvSpPr/>
          <p:nvPr/>
        </p:nvSpPr>
        <p:spPr>
          <a:xfrm>
            <a:off x="5900479" y="5364365"/>
            <a:ext cx="2098303" cy="495209"/>
          </a:xfrm>
          <a:prstGeom prst="roundRect">
            <a:avLst/>
          </a:prstGeom>
          <a:solidFill>
            <a:srgbClr val="FFC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Technical Migration plan</a:t>
            </a:r>
          </a:p>
        </p:txBody>
      </p:sp>
      <p:sp>
        <p:nvSpPr>
          <p:cNvPr id="43" name="Rectangle: Rounded Corners 42">
            <a:extLst>
              <a:ext uri="{FF2B5EF4-FFF2-40B4-BE49-F238E27FC236}">
                <a16:creationId xmlns:a16="http://schemas.microsoft.com/office/drawing/2014/main" id="{14063C35-7FA5-4A04-8766-A3DBCA8499B3}"/>
              </a:ext>
            </a:extLst>
          </p:cNvPr>
          <p:cNvSpPr/>
          <p:nvPr/>
        </p:nvSpPr>
        <p:spPr>
          <a:xfrm>
            <a:off x="9616382" y="3767489"/>
            <a:ext cx="2504526" cy="860802"/>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 typeface="+mj-lt"/>
              <a:buAutoNum type="arabicPeriod"/>
            </a:pPr>
            <a:r>
              <a:rPr lang="en-NZ" sz="1400" b="1" dirty="0"/>
              <a:t>Total Cost of Operating</a:t>
            </a:r>
          </a:p>
          <a:p>
            <a:pPr marL="228600" indent="-228600" algn="ctr">
              <a:buFont typeface="+mj-lt"/>
              <a:buAutoNum type="arabicPeriod"/>
            </a:pPr>
            <a:r>
              <a:rPr lang="en-NZ" sz="1400" b="1" dirty="0"/>
              <a:t>Approach</a:t>
            </a:r>
          </a:p>
          <a:p>
            <a:pPr marL="228600" indent="-228600" algn="ctr">
              <a:buFont typeface="+mj-lt"/>
              <a:buAutoNum type="arabicPeriod"/>
            </a:pPr>
            <a:r>
              <a:rPr lang="en-NZ" sz="1400" b="1" dirty="0"/>
              <a:t>Benefits</a:t>
            </a:r>
          </a:p>
        </p:txBody>
      </p:sp>
      <p:sp>
        <p:nvSpPr>
          <p:cNvPr id="44" name="Rectangle: Rounded Corners 43">
            <a:extLst>
              <a:ext uri="{FF2B5EF4-FFF2-40B4-BE49-F238E27FC236}">
                <a16:creationId xmlns:a16="http://schemas.microsoft.com/office/drawing/2014/main" id="{D0891C8D-CF2C-467C-B293-9FCE291FA768}"/>
              </a:ext>
            </a:extLst>
          </p:cNvPr>
          <p:cNvSpPr/>
          <p:nvPr/>
        </p:nvSpPr>
        <p:spPr>
          <a:xfrm>
            <a:off x="4568933" y="2144953"/>
            <a:ext cx="1331547" cy="722826"/>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 typeface="+mj-lt"/>
              <a:buAutoNum type="arabicPeriod"/>
            </a:pPr>
            <a:r>
              <a:rPr lang="en-NZ" sz="1400" b="1" dirty="0"/>
              <a:t>Framework</a:t>
            </a:r>
          </a:p>
          <a:p>
            <a:pPr marL="228600" indent="-228600" algn="ctr">
              <a:buFont typeface="+mj-lt"/>
              <a:buAutoNum type="arabicPeriod"/>
            </a:pPr>
            <a:r>
              <a:rPr lang="en-NZ" sz="1400" b="1" dirty="0"/>
              <a:t>People</a:t>
            </a:r>
          </a:p>
          <a:p>
            <a:pPr marL="228600" indent="-228600" algn="ctr">
              <a:buFont typeface="+mj-lt"/>
              <a:buAutoNum type="arabicPeriod"/>
            </a:pPr>
            <a:r>
              <a:rPr lang="en-NZ" sz="1400" b="1" dirty="0"/>
              <a:t>Tools</a:t>
            </a:r>
          </a:p>
        </p:txBody>
      </p:sp>
      <p:sp>
        <p:nvSpPr>
          <p:cNvPr id="47" name="Rectangle: Rounded Corners 46">
            <a:extLst>
              <a:ext uri="{FF2B5EF4-FFF2-40B4-BE49-F238E27FC236}">
                <a16:creationId xmlns:a16="http://schemas.microsoft.com/office/drawing/2014/main" id="{3177ED0F-A473-4457-96F7-7787F82181D3}"/>
              </a:ext>
            </a:extLst>
          </p:cNvPr>
          <p:cNvSpPr/>
          <p:nvPr/>
        </p:nvSpPr>
        <p:spPr>
          <a:xfrm>
            <a:off x="7943460" y="2225019"/>
            <a:ext cx="2504807" cy="381122"/>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2- 6 months migration </a:t>
            </a:r>
          </a:p>
        </p:txBody>
      </p:sp>
      <p:grpSp>
        <p:nvGrpSpPr>
          <p:cNvPr id="4" name="Group 3">
            <a:extLst>
              <a:ext uri="{FF2B5EF4-FFF2-40B4-BE49-F238E27FC236}">
                <a16:creationId xmlns:a16="http://schemas.microsoft.com/office/drawing/2014/main" id="{79EE1356-97B3-4AE0-A635-388E3AF10442}"/>
              </a:ext>
            </a:extLst>
          </p:cNvPr>
          <p:cNvGrpSpPr/>
          <p:nvPr/>
        </p:nvGrpSpPr>
        <p:grpSpPr>
          <a:xfrm>
            <a:off x="3344457" y="896699"/>
            <a:ext cx="1323354" cy="845542"/>
            <a:chOff x="3292173" y="699296"/>
            <a:chExt cx="1460286" cy="1042945"/>
          </a:xfrm>
        </p:grpSpPr>
        <p:grpSp>
          <p:nvGrpSpPr>
            <p:cNvPr id="79" name="Group 78">
              <a:extLst>
                <a:ext uri="{FF2B5EF4-FFF2-40B4-BE49-F238E27FC236}">
                  <a16:creationId xmlns:a16="http://schemas.microsoft.com/office/drawing/2014/main" id="{29A00679-26C8-42CB-9FAC-8923882DB798}"/>
                </a:ext>
              </a:extLst>
            </p:cNvPr>
            <p:cNvGrpSpPr/>
            <p:nvPr/>
          </p:nvGrpSpPr>
          <p:grpSpPr>
            <a:xfrm>
              <a:off x="3292173" y="699296"/>
              <a:ext cx="1460286" cy="1042945"/>
              <a:chOff x="3229919" y="1013730"/>
              <a:chExt cx="1441974" cy="1029867"/>
            </a:xfrm>
          </p:grpSpPr>
          <p:grpSp>
            <p:nvGrpSpPr>
              <p:cNvPr id="75" name="Group 74">
                <a:extLst>
                  <a:ext uri="{FF2B5EF4-FFF2-40B4-BE49-F238E27FC236}">
                    <a16:creationId xmlns:a16="http://schemas.microsoft.com/office/drawing/2014/main" id="{3BA9E8C7-4C13-41A3-911D-9B20C34AC90E}"/>
                  </a:ext>
                </a:extLst>
              </p:cNvPr>
              <p:cNvGrpSpPr/>
              <p:nvPr/>
            </p:nvGrpSpPr>
            <p:grpSpPr>
              <a:xfrm>
                <a:off x="3229919" y="1013730"/>
                <a:ext cx="1330733" cy="1016115"/>
                <a:chOff x="3165827" y="976678"/>
                <a:chExt cx="1330733" cy="1016115"/>
              </a:xfrm>
            </p:grpSpPr>
            <p:pic>
              <p:nvPicPr>
                <p:cNvPr id="45" name="Graphic 44">
                  <a:extLst>
                    <a:ext uri="{FF2B5EF4-FFF2-40B4-BE49-F238E27FC236}">
                      <a16:creationId xmlns:a16="http://schemas.microsoft.com/office/drawing/2014/main" id="{2F35DE63-D7D8-4C27-9FE5-B6DECCB5B1F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181710" y="976678"/>
                  <a:ext cx="1314850" cy="1016115"/>
                </a:xfrm>
                <a:prstGeom prst="ellipse">
                  <a:avLst/>
                </a:prstGeom>
              </p:spPr>
            </p:pic>
            <p:sp>
              <p:nvSpPr>
                <p:cNvPr id="46" name="Rectangle 45">
                  <a:extLst>
                    <a:ext uri="{FF2B5EF4-FFF2-40B4-BE49-F238E27FC236}">
                      <a16:creationId xmlns:a16="http://schemas.microsoft.com/office/drawing/2014/main" id="{E61ADA8F-ECBA-4039-82AC-8342EA4D96A4}"/>
                    </a:ext>
                  </a:extLst>
                </p:cNvPr>
                <p:cNvSpPr/>
                <p:nvPr/>
              </p:nvSpPr>
              <p:spPr>
                <a:xfrm>
                  <a:off x="3165827" y="1259100"/>
                  <a:ext cx="1303004" cy="598311"/>
                </a:xfrm>
                <a:prstGeom prst="ellipse">
                  <a:avLst/>
                </a:prstGeom>
              </p:spPr>
              <p:txBody>
                <a:bodyPr wrap="square" lIns="0" tIns="0" rIns="0" bIns="0" anchor="ctr">
                  <a:spAutoFit/>
                </a:bodyPr>
                <a:lstStyle/>
                <a:p>
                  <a:pPr algn="ctr"/>
                  <a:r>
                    <a:rPr lang="en-US" sz="1400" b="1" dirty="0"/>
                    <a:t>Go</a:t>
                  </a:r>
                  <a:br>
                    <a:rPr lang="en-US" sz="1400" b="1" dirty="0"/>
                  </a:br>
                  <a:r>
                    <a:rPr lang="en-US" sz="1400" b="1" dirty="0"/>
                    <a:t>Live</a:t>
                  </a:r>
                </a:p>
              </p:txBody>
            </p:sp>
          </p:grpSp>
          <p:pic>
            <p:nvPicPr>
              <p:cNvPr id="57" name="Graphic 56">
                <a:extLst>
                  <a:ext uri="{FF2B5EF4-FFF2-40B4-BE49-F238E27FC236}">
                    <a16:creationId xmlns:a16="http://schemas.microsoft.com/office/drawing/2014/main" id="{03D6C923-E05B-4E7D-9DF6-D857F709B4CA}"/>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1750" y="1703473"/>
                <a:ext cx="230143" cy="340124"/>
              </a:xfrm>
              <a:prstGeom prst="ellipse">
                <a:avLst/>
              </a:prstGeom>
            </p:spPr>
          </p:pic>
        </p:grpSp>
        <p:pic>
          <p:nvPicPr>
            <p:cNvPr id="67" name="Graphic 66" descr="Flag">
              <a:extLst>
                <a:ext uri="{FF2B5EF4-FFF2-40B4-BE49-F238E27FC236}">
                  <a16:creationId xmlns:a16="http://schemas.microsoft.com/office/drawing/2014/main" id="{EB68DB77-B3A1-4DAA-A2C7-504BC7AC94AB}"/>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57126" y="1040156"/>
              <a:ext cx="436359" cy="436360"/>
            </a:xfrm>
            <a:prstGeom prst="ellipse">
              <a:avLst/>
            </a:prstGeom>
          </p:spPr>
        </p:pic>
      </p:grpSp>
      <p:sp>
        <p:nvSpPr>
          <p:cNvPr id="68" name="Rectangle: Rounded Corners 67">
            <a:extLst>
              <a:ext uri="{FF2B5EF4-FFF2-40B4-BE49-F238E27FC236}">
                <a16:creationId xmlns:a16="http://schemas.microsoft.com/office/drawing/2014/main" id="{1B9B25BD-0DC1-48E6-B64A-BF7001F54BC4}"/>
              </a:ext>
            </a:extLst>
          </p:cNvPr>
          <p:cNvSpPr/>
          <p:nvPr/>
        </p:nvSpPr>
        <p:spPr>
          <a:xfrm>
            <a:off x="2099940" y="784164"/>
            <a:ext cx="1661936" cy="404823"/>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Measured Go-Live</a:t>
            </a:r>
          </a:p>
        </p:txBody>
      </p:sp>
      <p:sp>
        <p:nvSpPr>
          <p:cNvPr id="69" name="Rectangle: Rounded Corners 68">
            <a:extLst>
              <a:ext uri="{FF2B5EF4-FFF2-40B4-BE49-F238E27FC236}">
                <a16:creationId xmlns:a16="http://schemas.microsoft.com/office/drawing/2014/main" id="{1E007CC9-4EAD-4B5B-B605-65777FBAC08D}"/>
              </a:ext>
            </a:extLst>
          </p:cNvPr>
          <p:cNvSpPr/>
          <p:nvPr/>
        </p:nvSpPr>
        <p:spPr>
          <a:xfrm>
            <a:off x="9055528" y="506304"/>
            <a:ext cx="2708348" cy="413201"/>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Smooth Transition</a:t>
            </a:r>
          </a:p>
        </p:txBody>
      </p:sp>
      <p:sp>
        <p:nvSpPr>
          <p:cNvPr id="70" name="Rectangle: Rounded Corners 69">
            <a:extLst>
              <a:ext uri="{FF2B5EF4-FFF2-40B4-BE49-F238E27FC236}">
                <a16:creationId xmlns:a16="http://schemas.microsoft.com/office/drawing/2014/main" id="{274E52BD-03E5-4637-98DD-A111A473DD35}"/>
              </a:ext>
            </a:extLst>
          </p:cNvPr>
          <p:cNvSpPr/>
          <p:nvPr/>
        </p:nvSpPr>
        <p:spPr>
          <a:xfrm>
            <a:off x="5337104" y="616042"/>
            <a:ext cx="2266286" cy="381122"/>
          </a:xfrm>
          <a:prstGeom prst="roundRect">
            <a:avLst/>
          </a:prstGeom>
          <a:solidFill>
            <a:schemeClr val="tx1">
              <a:lumMod val="95000"/>
              <a:lumOff val="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S4 centric operating model</a:t>
            </a:r>
          </a:p>
        </p:txBody>
      </p:sp>
    </p:spTree>
    <p:extLst>
      <p:ext uri="{BB962C8B-B14F-4D97-AF65-F5344CB8AC3E}">
        <p14:creationId xmlns:p14="http://schemas.microsoft.com/office/powerpoint/2010/main" val="37911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par>
                          <p:cTn id="29" fill="hold">
                            <p:stCondLst>
                              <p:cond delay="0"/>
                            </p:stCondLst>
                            <p:childTnLst>
                              <p:par>
                                <p:cTn id="30" presetID="22" presetClass="entr" presetSubtype="4"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par>
                          <p:cTn id="37" fill="hold">
                            <p:stCondLst>
                              <p:cond delay="0"/>
                            </p:stCondLst>
                            <p:childTnLst>
                              <p:par>
                                <p:cTn id="38" presetID="22" presetClass="entr" presetSubtype="4"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83"/>
                                        </p:tgtEl>
                                        <p:attrNameLst>
                                          <p:attrName>style.visibility</p:attrName>
                                        </p:attrNameLst>
                                      </p:cBhvr>
                                      <p:to>
                                        <p:strVal val="visible"/>
                                      </p:to>
                                    </p:set>
                                  </p:childTnLst>
                                </p:cTn>
                              </p:par>
                            </p:childTnLst>
                          </p:cTn>
                        </p:par>
                        <p:par>
                          <p:cTn id="62" fill="hold">
                            <p:stCondLst>
                              <p:cond delay="0"/>
                            </p:stCondLst>
                            <p:childTnLst>
                              <p:par>
                                <p:cTn id="63" presetID="22" presetClass="entr" presetSubtype="4" fill="hold" grpId="0" nodeType="after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wipe(down)">
                                      <p:cBhvr>
                                        <p:cTn id="65" dur="500"/>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childTnLst>
                                </p:cTn>
                              </p:par>
                            </p:childTnLst>
                          </p:cTn>
                        </p:par>
                        <p:par>
                          <p:cTn id="74" fill="hold">
                            <p:stCondLst>
                              <p:cond delay="0"/>
                            </p:stCondLst>
                            <p:childTnLst>
                              <p:par>
                                <p:cTn id="75" presetID="22" presetClass="entr" presetSubtype="4" fill="hold" grpId="0" nodeType="after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wipe(down)">
                                      <p:cBhvr>
                                        <p:cTn id="7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animBg="1"/>
      <p:bldP spid="38" grpId="0" animBg="1"/>
      <p:bldP spid="41" grpId="0" animBg="1"/>
      <p:bldP spid="42" grpId="0" animBg="1"/>
      <p:bldP spid="43" grpId="0" animBg="1"/>
      <p:bldP spid="44" grpId="0" animBg="1"/>
      <p:bldP spid="47" grpId="0" animBg="1"/>
      <p:bldP spid="68"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6F0A96-B8C5-406D-9588-0C3A9ADEE00F}"/>
              </a:ext>
            </a:extLst>
          </p:cNvPr>
          <p:cNvSpPr/>
          <p:nvPr/>
        </p:nvSpPr>
        <p:spPr>
          <a:xfrm>
            <a:off x="7068457" y="-1"/>
            <a:ext cx="5123543" cy="6265889"/>
          </a:xfrm>
          <a:prstGeom prst="rect">
            <a:avLst/>
          </a:prstGeom>
          <a:solidFill>
            <a:srgbClr val="152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4" descr="Macbook Pro">
            <a:extLst>
              <a:ext uri="{FF2B5EF4-FFF2-40B4-BE49-F238E27FC236}">
                <a16:creationId xmlns:a16="http://schemas.microsoft.com/office/drawing/2014/main" id="{56E0F62B-7373-469A-9634-7119081AE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66400" cy="626588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3FE74BC7-5794-427B-8B8D-89C7A357FE0B}"/>
              </a:ext>
            </a:extLst>
          </p:cNvPr>
          <p:cNvSpPr>
            <a:spLocks noGrp="1"/>
          </p:cNvSpPr>
          <p:nvPr>
            <p:ph type="title"/>
          </p:nvPr>
        </p:nvSpPr>
        <p:spPr>
          <a:xfrm>
            <a:off x="6574971" y="2633435"/>
            <a:ext cx="5579550" cy="988786"/>
          </a:xfrm>
          <a:noFill/>
        </p:spPr>
        <p:txBody>
          <a:bodyPr>
            <a:normAutofit/>
          </a:bodyPr>
          <a:lstStyle/>
          <a:p>
            <a:pPr algn="ctr"/>
            <a:r>
              <a:rPr lang="en-NZ" sz="5400" dirty="0">
                <a:solidFill>
                  <a:schemeClr val="bg1"/>
                </a:solidFill>
                <a:latin typeface="+mn-lt"/>
              </a:rPr>
              <a:t>TECH </a:t>
            </a:r>
            <a:r>
              <a:rPr lang="en-NZ" sz="5400" b="1" dirty="0">
                <a:solidFill>
                  <a:srgbClr val="FFC000"/>
                </a:solidFill>
                <a:latin typeface="+mn-lt"/>
              </a:rPr>
              <a:t>ASSESSMENT</a:t>
            </a:r>
          </a:p>
        </p:txBody>
      </p:sp>
      <p:sp>
        <p:nvSpPr>
          <p:cNvPr id="3" name="Slide Number Placeholder 2">
            <a:extLst>
              <a:ext uri="{FF2B5EF4-FFF2-40B4-BE49-F238E27FC236}">
                <a16:creationId xmlns:a16="http://schemas.microsoft.com/office/drawing/2014/main" id="{A8CC2267-F134-4510-8342-BE53D2C851C6}"/>
              </a:ext>
            </a:extLst>
          </p:cNvPr>
          <p:cNvSpPr>
            <a:spLocks noGrp="1"/>
          </p:cNvSpPr>
          <p:nvPr>
            <p:ph type="sldNum" sz="quarter" idx="12"/>
          </p:nvPr>
        </p:nvSpPr>
        <p:spPr/>
        <p:txBody>
          <a:bodyPr/>
          <a:lstStyle/>
          <a:p>
            <a:fld id="{465D6BDD-CB4C-462D-9FE7-FCC0FCDEFD8B}" type="slidenum">
              <a:rPr lang="en-NZ" smtClean="0"/>
              <a:t>13</a:t>
            </a:fld>
            <a:endParaRPr lang="en-NZ"/>
          </a:p>
        </p:txBody>
      </p:sp>
    </p:spTree>
    <p:extLst>
      <p:ext uri="{BB962C8B-B14F-4D97-AF65-F5344CB8AC3E}">
        <p14:creationId xmlns:p14="http://schemas.microsoft.com/office/powerpoint/2010/main" val="240234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6F0A96-B8C5-406D-9588-0C3A9ADEE00F}"/>
              </a:ext>
            </a:extLst>
          </p:cNvPr>
          <p:cNvSpPr/>
          <p:nvPr/>
        </p:nvSpPr>
        <p:spPr>
          <a:xfrm>
            <a:off x="7068457" y="-1"/>
            <a:ext cx="5123543" cy="6265889"/>
          </a:xfrm>
          <a:prstGeom prst="rect">
            <a:avLst/>
          </a:prstGeom>
          <a:solidFill>
            <a:srgbClr val="152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4" descr="Macbook Pro">
            <a:extLst>
              <a:ext uri="{FF2B5EF4-FFF2-40B4-BE49-F238E27FC236}">
                <a16:creationId xmlns:a16="http://schemas.microsoft.com/office/drawing/2014/main" id="{56E0F62B-7373-469A-9634-7119081AE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66400" cy="62658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687FB9-8962-4AF2-818C-80C801E7A331}"/>
              </a:ext>
            </a:extLst>
          </p:cNvPr>
          <p:cNvSpPr/>
          <p:nvPr/>
        </p:nvSpPr>
        <p:spPr>
          <a:xfrm>
            <a:off x="-3308" y="1665095"/>
            <a:ext cx="12192000" cy="33308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Slide Number Placeholder 2">
            <a:extLst>
              <a:ext uri="{FF2B5EF4-FFF2-40B4-BE49-F238E27FC236}">
                <a16:creationId xmlns:a16="http://schemas.microsoft.com/office/drawing/2014/main" id="{A8CC2267-F134-4510-8342-BE53D2C851C6}"/>
              </a:ext>
            </a:extLst>
          </p:cNvPr>
          <p:cNvSpPr>
            <a:spLocks noGrp="1"/>
          </p:cNvSpPr>
          <p:nvPr>
            <p:ph type="sldNum" sz="quarter" idx="12"/>
          </p:nvPr>
        </p:nvSpPr>
        <p:spPr/>
        <p:txBody>
          <a:bodyPr/>
          <a:lstStyle/>
          <a:p>
            <a:fld id="{465D6BDD-CB4C-462D-9FE7-FCC0FCDEFD8B}" type="slidenum">
              <a:rPr lang="en-NZ" smtClean="0"/>
              <a:t>14</a:t>
            </a:fld>
            <a:endParaRPr lang="en-NZ"/>
          </a:p>
        </p:txBody>
      </p:sp>
      <p:sp>
        <p:nvSpPr>
          <p:cNvPr id="4" name="Title 3">
            <a:extLst>
              <a:ext uri="{FF2B5EF4-FFF2-40B4-BE49-F238E27FC236}">
                <a16:creationId xmlns:a16="http://schemas.microsoft.com/office/drawing/2014/main" id="{89C542BE-A8CB-4E69-B746-FE6123E3E25C}"/>
              </a:ext>
            </a:extLst>
          </p:cNvPr>
          <p:cNvSpPr>
            <a:spLocks noGrp="1"/>
          </p:cNvSpPr>
          <p:nvPr>
            <p:ph type="title"/>
          </p:nvPr>
        </p:nvSpPr>
        <p:spPr>
          <a:xfrm>
            <a:off x="662460" y="365125"/>
            <a:ext cx="10692928" cy="1325563"/>
          </a:xfrm>
        </p:spPr>
        <p:txBody>
          <a:bodyPr>
            <a:normAutofit/>
          </a:bodyPr>
          <a:lstStyle/>
          <a:p>
            <a:pPr algn="ctr"/>
            <a:r>
              <a:rPr lang="en-US" dirty="0" err="1">
                <a:latin typeface="+mn-lt"/>
              </a:rPr>
              <a:t>Panaya’s</a:t>
            </a:r>
            <a:r>
              <a:rPr lang="en-US" dirty="0">
                <a:latin typeface="+mn-lt"/>
              </a:rPr>
              <a:t> Automated </a:t>
            </a:r>
            <a:r>
              <a:rPr lang="en-US" b="1" dirty="0">
                <a:solidFill>
                  <a:srgbClr val="FFC000"/>
                </a:solidFill>
                <a:latin typeface="+mn-lt"/>
              </a:rPr>
              <a:t>Change Impact Analysis </a:t>
            </a:r>
            <a:r>
              <a:rPr lang="en-US" dirty="0">
                <a:latin typeface="+mn-lt"/>
              </a:rPr>
              <a:t>Engine </a:t>
            </a:r>
            <a:endParaRPr lang="en-NZ" dirty="0">
              <a:latin typeface="+mn-lt"/>
            </a:endParaRPr>
          </a:p>
        </p:txBody>
      </p:sp>
      <p:pic>
        <p:nvPicPr>
          <p:cNvPr id="101" name="Graphic 100">
            <a:extLst>
              <a:ext uri="{FF2B5EF4-FFF2-40B4-BE49-F238E27FC236}">
                <a16:creationId xmlns:a16="http://schemas.microsoft.com/office/drawing/2014/main" id="{715792BB-6C66-4D49-9742-205151E3AD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45625" y="3048548"/>
            <a:ext cx="394622" cy="359654"/>
          </a:xfrm>
          <a:prstGeom prst="rect">
            <a:avLst/>
          </a:prstGeom>
        </p:spPr>
      </p:pic>
      <p:pic>
        <p:nvPicPr>
          <p:cNvPr id="102" name="Graphic 101">
            <a:extLst>
              <a:ext uri="{FF2B5EF4-FFF2-40B4-BE49-F238E27FC236}">
                <a16:creationId xmlns:a16="http://schemas.microsoft.com/office/drawing/2014/main" id="{ECB1EFDD-AFEB-4CFD-B925-AECB83E43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1966" y="4788381"/>
            <a:ext cx="2195104" cy="207550"/>
          </a:xfrm>
          <a:prstGeom prst="rect">
            <a:avLst/>
          </a:prstGeom>
        </p:spPr>
      </p:pic>
      <p:pic>
        <p:nvPicPr>
          <p:cNvPr id="103" name="Graphic 102">
            <a:extLst>
              <a:ext uri="{FF2B5EF4-FFF2-40B4-BE49-F238E27FC236}">
                <a16:creationId xmlns:a16="http://schemas.microsoft.com/office/drawing/2014/main" id="{27CB1782-CE1F-4F77-A7DF-384E32499C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2174" y="2026857"/>
            <a:ext cx="3017965" cy="2726156"/>
          </a:xfrm>
          <a:prstGeom prst="rect">
            <a:avLst/>
          </a:prstGeom>
        </p:spPr>
      </p:pic>
      <p:grpSp>
        <p:nvGrpSpPr>
          <p:cNvPr id="104" name="Graphic 70">
            <a:extLst>
              <a:ext uri="{FF2B5EF4-FFF2-40B4-BE49-F238E27FC236}">
                <a16:creationId xmlns:a16="http://schemas.microsoft.com/office/drawing/2014/main" id="{CA5ABC11-2343-4D90-98AE-11C4757F944B}"/>
              </a:ext>
            </a:extLst>
          </p:cNvPr>
          <p:cNvGrpSpPr/>
          <p:nvPr/>
        </p:nvGrpSpPr>
        <p:grpSpPr>
          <a:xfrm>
            <a:off x="2302823" y="2347579"/>
            <a:ext cx="2787600" cy="1858111"/>
            <a:chOff x="2600354" y="2725254"/>
            <a:chExt cx="1984088" cy="980062"/>
          </a:xfrm>
        </p:grpSpPr>
        <p:sp>
          <p:nvSpPr>
            <p:cNvPr id="105" name="Freeform: Shape 5">
              <a:extLst>
                <a:ext uri="{FF2B5EF4-FFF2-40B4-BE49-F238E27FC236}">
                  <a16:creationId xmlns:a16="http://schemas.microsoft.com/office/drawing/2014/main" id="{CEE9B66D-44CE-40F5-8FE5-1E55CC5356AD}"/>
                </a:ext>
              </a:extLst>
            </p:cNvPr>
            <p:cNvSpPr/>
            <p:nvPr/>
          </p:nvSpPr>
          <p:spPr>
            <a:xfrm>
              <a:off x="3228946" y="2725254"/>
              <a:ext cx="147470" cy="135181"/>
            </a:xfrm>
            <a:custGeom>
              <a:avLst/>
              <a:gdLst>
                <a:gd name="connsiteX0" fmla="*/ 80801 w 147470"/>
                <a:gd name="connsiteY0" fmla="*/ 4608 h 135180"/>
                <a:gd name="connsiteX1" fmla="*/ 63597 w 147470"/>
                <a:gd name="connsiteY1" fmla="*/ 21813 h 135180"/>
                <a:gd name="connsiteX2" fmla="*/ 98006 w 147470"/>
                <a:gd name="connsiteY2" fmla="*/ 56223 h 135180"/>
                <a:gd name="connsiteX3" fmla="*/ 4608 w 147470"/>
                <a:gd name="connsiteY3" fmla="*/ 56223 h 135180"/>
                <a:gd name="connsiteX4" fmla="*/ 4608 w 147470"/>
                <a:gd name="connsiteY4" fmla="*/ 80801 h 135180"/>
                <a:gd name="connsiteX5" fmla="*/ 98006 w 147470"/>
                <a:gd name="connsiteY5" fmla="*/ 80801 h 135180"/>
                <a:gd name="connsiteX6" fmla="*/ 63597 w 147470"/>
                <a:gd name="connsiteY6" fmla="*/ 115211 h 135180"/>
                <a:gd name="connsiteX7" fmla="*/ 80801 w 147470"/>
                <a:gd name="connsiteY7" fmla="*/ 133030 h 135180"/>
                <a:gd name="connsiteX8" fmla="*/ 145320 w 147470"/>
                <a:gd name="connsiteY8" fmla="*/ 68512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0801" y="4608"/>
                  </a:moveTo>
                  <a:lnTo>
                    <a:pt x="63597" y="21813"/>
                  </a:lnTo>
                  <a:lnTo>
                    <a:pt x="98006" y="56223"/>
                  </a:lnTo>
                  <a:lnTo>
                    <a:pt x="4608" y="56223"/>
                  </a:lnTo>
                  <a:lnTo>
                    <a:pt x="4608" y="80801"/>
                  </a:lnTo>
                  <a:lnTo>
                    <a:pt x="98006" y="80801"/>
                  </a:lnTo>
                  <a:lnTo>
                    <a:pt x="63597" y="115211"/>
                  </a:lnTo>
                  <a:lnTo>
                    <a:pt x="80801" y="133030"/>
                  </a:lnTo>
                  <a:lnTo>
                    <a:pt x="145320" y="6851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Freeform: Shape 7">
              <a:extLst>
                <a:ext uri="{FF2B5EF4-FFF2-40B4-BE49-F238E27FC236}">
                  <a16:creationId xmlns:a16="http://schemas.microsoft.com/office/drawing/2014/main" id="{94A6563D-15B7-4311-B3E3-59BB05474432}"/>
                </a:ext>
              </a:extLst>
            </p:cNvPr>
            <p:cNvSpPr/>
            <p:nvPr/>
          </p:nvSpPr>
          <p:spPr>
            <a:xfrm>
              <a:off x="4110080" y="2951989"/>
              <a:ext cx="147470" cy="135181"/>
            </a:xfrm>
            <a:custGeom>
              <a:avLst/>
              <a:gdLst>
                <a:gd name="connsiteX0" fmla="*/ 80802 w 147470"/>
                <a:gd name="connsiteY0" fmla="*/ 4608 h 135180"/>
                <a:gd name="connsiteX1" fmla="*/ 63597 w 147470"/>
                <a:gd name="connsiteY1" fmla="*/ 21813 h 135180"/>
                <a:gd name="connsiteX2" fmla="*/ 98006 w 147470"/>
                <a:gd name="connsiteY2" fmla="*/ 56837 h 135180"/>
                <a:gd name="connsiteX3" fmla="*/ 4608 w 147470"/>
                <a:gd name="connsiteY3" fmla="*/ 56837 h 135180"/>
                <a:gd name="connsiteX4" fmla="*/ 4608 w 147470"/>
                <a:gd name="connsiteY4" fmla="*/ 81416 h 135180"/>
                <a:gd name="connsiteX5" fmla="*/ 98006 w 147470"/>
                <a:gd name="connsiteY5" fmla="*/ 81416 h 135180"/>
                <a:gd name="connsiteX6" fmla="*/ 63597 w 147470"/>
                <a:gd name="connsiteY6" fmla="*/ 115826 h 135180"/>
                <a:gd name="connsiteX7" fmla="*/ 80802 w 147470"/>
                <a:gd name="connsiteY7" fmla="*/ 133030 h 135180"/>
                <a:gd name="connsiteX8" fmla="*/ 145320 w 147470"/>
                <a:gd name="connsiteY8" fmla="*/ 69127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0802" y="4608"/>
                  </a:moveTo>
                  <a:lnTo>
                    <a:pt x="63597" y="21813"/>
                  </a:lnTo>
                  <a:lnTo>
                    <a:pt x="98006" y="56837"/>
                  </a:lnTo>
                  <a:lnTo>
                    <a:pt x="4608" y="56837"/>
                  </a:lnTo>
                  <a:lnTo>
                    <a:pt x="4608" y="81416"/>
                  </a:lnTo>
                  <a:lnTo>
                    <a:pt x="98006" y="81416"/>
                  </a:lnTo>
                  <a:lnTo>
                    <a:pt x="63597" y="115826"/>
                  </a:lnTo>
                  <a:lnTo>
                    <a:pt x="80802" y="133030"/>
                  </a:lnTo>
                  <a:lnTo>
                    <a:pt x="145320" y="69127"/>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Freeform: Shape 21">
              <a:extLst>
                <a:ext uri="{FF2B5EF4-FFF2-40B4-BE49-F238E27FC236}">
                  <a16:creationId xmlns:a16="http://schemas.microsoft.com/office/drawing/2014/main" id="{0509D469-4A7D-4207-AA1C-AAF7AF79E44D}"/>
                </a:ext>
              </a:extLst>
            </p:cNvPr>
            <p:cNvSpPr/>
            <p:nvPr/>
          </p:nvSpPr>
          <p:spPr>
            <a:xfrm>
              <a:off x="4180128" y="3282568"/>
              <a:ext cx="147470" cy="135181"/>
            </a:xfrm>
            <a:custGeom>
              <a:avLst/>
              <a:gdLst>
                <a:gd name="connsiteX0" fmla="*/ 81416 w 147470"/>
                <a:gd name="connsiteY0" fmla="*/ 4608 h 135180"/>
                <a:gd name="connsiteX1" fmla="*/ 63596 w 147470"/>
                <a:gd name="connsiteY1" fmla="*/ 21813 h 135180"/>
                <a:gd name="connsiteX2" fmla="*/ 98621 w 147470"/>
                <a:gd name="connsiteY2" fmla="*/ 56223 h 135180"/>
                <a:gd name="connsiteX3" fmla="*/ 4608 w 147470"/>
                <a:gd name="connsiteY3" fmla="*/ 56223 h 135180"/>
                <a:gd name="connsiteX4" fmla="*/ 4608 w 147470"/>
                <a:gd name="connsiteY4" fmla="*/ 80801 h 135180"/>
                <a:gd name="connsiteX5" fmla="*/ 98621 w 147470"/>
                <a:gd name="connsiteY5" fmla="*/ 80801 h 135180"/>
                <a:gd name="connsiteX6" fmla="*/ 63596 w 147470"/>
                <a:gd name="connsiteY6" fmla="*/ 115211 h 135180"/>
                <a:gd name="connsiteX7" fmla="*/ 81416 w 147470"/>
                <a:gd name="connsiteY7" fmla="*/ 132416 h 135180"/>
                <a:gd name="connsiteX8" fmla="*/ 145320 w 147470"/>
                <a:gd name="connsiteY8" fmla="*/ 68512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1416" y="4608"/>
                  </a:moveTo>
                  <a:lnTo>
                    <a:pt x="63596" y="21813"/>
                  </a:lnTo>
                  <a:lnTo>
                    <a:pt x="98621" y="56223"/>
                  </a:lnTo>
                  <a:lnTo>
                    <a:pt x="4608" y="56223"/>
                  </a:lnTo>
                  <a:lnTo>
                    <a:pt x="4608" y="80801"/>
                  </a:lnTo>
                  <a:lnTo>
                    <a:pt x="98621" y="80801"/>
                  </a:lnTo>
                  <a:lnTo>
                    <a:pt x="63596" y="115211"/>
                  </a:lnTo>
                  <a:lnTo>
                    <a:pt x="81416" y="132416"/>
                  </a:lnTo>
                  <a:lnTo>
                    <a:pt x="145320" y="6851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Freeform: Shape 23">
              <a:extLst>
                <a:ext uri="{FF2B5EF4-FFF2-40B4-BE49-F238E27FC236}">
                  <a16:creationId xmlns:a16="http://schemas.microsoft.com/office/drawing/2014/main" id="{F9F0AD6E-47F1-4AB6-B547-6B7442C0F744}"/>
                </a:ext>
              </a:extLst>
            </p:cNvPr>
            <p:cNvSpPr/>
            <p:nvPr/>
          </p:nvSpPr>
          <p:spPr>
            <a:xfrm>
              <a:off x="3649850" y="3522821"/>
              <a:ext cx="147470" cy="135181"/>
            </a:xfrm>
            <a:custGeom>
              <a:avLst/>
              <a:gdLst>
                <a:gd name="connsiteX0" fmla="*/ 80801 w 147470"/>
                <a:gd name="connsiteY0" fmla="*/ 4608 h 135180"/>
                <a:gd name="connsiteX1" fmla="*/ 63597 w 147470"/>
                <a:gd name="connsiteY1" fmla="*/ 21813 h 135180"/>
                <a:gd name="connsiteX2" fmla="*/ 98006 w 147470"/>
                <a:gd name="connsiteY2" fmla="*/ 56223 h 135180"/>
                <a:gd name="connsiteX3" fmla="*/ 4608 w 147470"/>
                <a:gd name="connsiteY3" fmla="*/ 56223 h 135180"/>
                <a:gd name="connsiteX4" fmla="*/ 4608 w 147470"/>
                <a:gd name="connsiteY4" fmla="*/ 80801 h 135180"/>
                <a:gd name="connsiteX5" fmla="*/ 98006 w 147470"/>
                <a:gd name="connsiteY5" fmla="*/ 80801 h 135180"/>
                <a:gd name="connsiteX6" fmla="*/ 63597 w 147470"/>
                <a:gd name="connsiteY6" fmla="*/ 115211 h 135180"/>
                <a:gd name="connsiteX7" fmla="*/ 80801 w 147470"/>
                <a:gd name="connsiteY7" fmla="*/ 132416 h 135180"/>
                <a:gd name="connsiteX8" fmla="*/ 144705 w 147470"/>
                <a:gd name="connsiteY8" fmla="*/ 68512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0801" y="4608"/>
                  </a:moveTo>
                  <a:lnTo>
                    <a:pt x="63597" y="21813"/>
                  </a:lnTo>
                  <a:lnTo>
                    <a:pt x="98006" y="56223"/>
                  </a:lnTo>
                  <a:lnTo>
                    <a:pt x="4608" y="56223"/>
                  </a:lnTo>
                  <a:lnTo>
                    <a:pt x="4608" y="80801"/>
                  </a:lnTo>
                  <a:lnTo>
                    <a:pt x="98006" y="80801"/>
                  </a:lnTo>
                  <a:lnTo>
                    <a:pt x="63597" y="115211"/>
                  </a:lnTo>
                  <a:lnTo>
                    <a:pt x="80801" y="132416"/>
                  </a:lnTo>
                  <a:lnTo>
                    <a:pt x="144705" y="6851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Freeform: Shape 25">
              <a:extLst>
                <a:ext uri="{FF2B5EF4-FFF2-40B4-BE49-F238E27FC236}">
                  <a16:creationId xmlns:a16="http://schemas.microsoft.com/office/drawing/2014/main" id="{CBDECC60-DE21-41EE-9F1C-8DFF8963B67C}"/>
                </a:ext>
              </a:extLst>
            </p:cNvPr>
            <p:cNvSpPr/>
            <p:nvPr/>
          </p:nvSpPr>
          <p:spPr>
            <a:xfrm>
              <a:off x="3719899" y="3237098"/>
              <a:ext cx="147470" cy="135181"/>
            </a:xfrm>
            <a:custGeom>
              <a:avLst/>
              <a:gdLst>
                <a:gd name="connsiteX0" fmla="*/ 80801 w 147470"/>
                <a:gd name="connsiteY0" fmla="*/ 4608 h 135180"/>
                <a:gd name="connsiteX1" fmla="*/ 63596 w 147470"/>
                <a:gd name="connsiteY1" fmla="*/ 21813 h 135180"/>
                <a:gd name="connsiteX2" fmla="*/ 98006 w 147470"/>
                <a:gd name="connsiteY2" fmla="*/ 56223 h 135180"/>
                <a:gd name="connsiteX3" fmla="*/ 4608 w 147470"/>
                <a:gd name="connsiteY3" fmla="*/ 56223 h 135180"/>
                <a:gd name="connsiteX4" fmla="*/ 4608 w 147470"/>
                <a:gd name="connsiteY4" fmla="*/ 80801 h 135180"/>
                <a:gd name="connsiteX5" fmla="*/ 98006 w 147470"/>
                <a:gd name="connsiteY5" fmla="*/ 80801 h 135180"/>
                <a:gd name="connsiteX6" fmla="*/ 63596 w 147470"/>
                <a:gd name="connsiteY6" fmla="*/ 115211 h 135180"/>
                <a:gd name="connsiteX7" fmla="*/ 80801 w 147470"/>
                <a:gd name="connsiteY7" fmla="*/ 133030 h 135180"/>
                <a:gd name="connsiteX8" fmla="*/ 145320 w 147470"/>
                <a:gd name="connsiteY8" fmla="*/ 68512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0801" y="4608"/>
                  </a:moveTo>
                  <a:lnTo>
                    <a:pt x="63596" y="21813"/>
                  </a:lnTo>
                  <a:lnTo>
                    <a:pt x="98006" y="56223"/>
                  </a:lnTo>
                  <a:lnTo>
                    <a:pt x="4608" y="56223"/>
                  </a:lnTo>
                  <a:lnTo>
                    <a:pt x="4608" y="80801"/>
                  </a:lnTo>
                  <a:lnTo>
                    <a:pt x="98006" y="80801"/>
                  </a:lnTo>
                  <a:lnTo>
                    <a:pt x="63596" y="115211"/>
                  </a:lnTo>
                  <a:lnTo>
                    <a:pt x="80801" y="133030"/>
                  </a:lnTo>
                  <a:lnTo>
                    <a:pt x="145320" y="6851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Freeform: Shape 26">
              <a:extLst>
                <a:ext uri="{FF2B5EF4-FFF2-40B4-BE49-F238E27FC236}">
                  <a16:creationId xmlns:a16="http://schemas.microsoft.com/office/drawing/2014/main" id="{274E4E37-2407-463C-85FD-33DC811B4E0C}"/>
                </a:ext>
              </a:extLst>
            </p:cNvPr>
            <p:cNvSpPr/>
            <p:nvPr/>
          </p:nvSpPr>
          <p:spPr>
            <a:xfrm>
              <a:off x="2926632" y="3237098"/>
              <a:ext cx="147470" cy="135181"/>
            </a:xfrm>
            <a:custGeom>
              <a:avLst/>
              <a:gdLst>
                <a:gd name="connsiteX0" fmla="*/ 80801 w 147470"/>
                <a:gd name="connsiteY0" fmla="*/ 4608 h 135180"/>
                <a:gd name="connsiteX1" fmla="*/ 63597 w 147470"/>
                <a:gd name="connsiteY1" fmla="*/ 21813 h 135180"/>
                <a:gd name="connsiteX2" fmla="*/ 98006 w 147470"/>
                <a:gd name="connsiteY2" fmla="*/ 56223 h 135180"/>
                <a:gd name="connsiteX3" fmla="*/ 4608 w 147470"/>
                <a:gd name="connsiteY3" fmla="*/ 56223 h 135180"/>
                <a:gd name="connsiteX4" fmla="*/ 4608 w 147470"/>
                <a:gd name="connsiteY4" fmla="*/ 80801 h 135180"/>
                <a:gd name="connsiteX5" fmla="*/ 98006 w 147470"/>
                <a:gd name="connsiteY5" fmla="*/ 80801 h 135180"/>
                <a:gd name="connsiteX6" fmla="*/ 63597 w 147470"/>
                <a:gd name="connsiteY6" fmla="*/ 115211 h 135180"/>
                <a:gd name="connsiteX7" fmla="*/ 80801 w 147470"/>
                <a:gd name="connsiteY7" fmla="*/ 132416 h 135180"/>
                <a:gd name="connsiteX8" fmla="*/ 145320 w 147470"/>
                <a:gd name="connsiteY8" fmla="*/ 68512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0801" y="4608"/>
                  </a:moveTo>
                  <a:lnTo>
                    <a:pt x="63597" y="21813"/>
                  </a:lnTo>
                  <a:lnTo>
                    <a:pt x="98006" y="56223"/>
                  </a:lnTo>
                  <a:lnTo>
                    <a:pt x="4608" y="56223"/>
                  </a:lnTo>
                  <a:lnTo>
                    <a:pt x="4608" y="80801"/>
                  </a:lnTo>
                  <a:lnTo>
                    <a:pt x="98006" y="80801"/>
                  </a:lnTo>
                  <a:lnTo>
                    <a:pt x="63597" y="115211"/>
                  </a:lnTo>
                  <a:lnTo>
                    <a:pt x="80801" y="132416"/>
                  </a:lnTo>
                  <a:lnTo>
                    <a:pt x="145320" y="6851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1" name="Freeform: Shape 27">
              <a:extLst>
                <a:ext uri="{FF2B5EF4-FFF2-40B4-BE49-F238E27FC236}">
                  <a16:creationId xmlns:a16="http://schemas.microsoft.com/office/drawing/2014/main" id="{55EC5256-0BDE-48C5-8DA4-F61CF3E67716}"/>
                </a:ext>
              </a:extLst>
            </p:cNvPr>
            <p:cNvSpPr/>
            <p:nvPr/>
          </p:nvSpPr>
          <p:spPr>
            <a:xfrm>
              <a:off x="3088235" y="3559074"/>
              <a:ext cx="147470" cy="135181"/>
            </a:xfrm>
            <a:custGeom>
              <a:avLst/>
              <a:gdLst>
                <a:gd name="connsiteX0" fmla="*/ 80801 w 147470"/>
                <a:gd name="connsiteY0" fmla="*/ 4608 h 135180"/>
                <a:gd name="connsiteX1" fmla="*/ 63597 w 147470"/>
                <a:gd name="connsiteY1" fmla="*/ 21813 h 135180"/>
                <a:gd name="connsiteX2" fmla="*/ 98006 w 147470"/>
                <a:gd name="connsiteY2" fmla="*/ 56223 h 135180"/>
                <a:gd name="connsiteX3" fmla="*/ 4608 w 147470"/>
                <a:gd name="connsiteY3" fmla="*/ 56223 h 135180"/>
                <a:gd name="connsiteX4" fmla="*/ 4608 w 147470"/>
                <a:gd name="connsiteY4" fmla="*/ 80801 h 135180"/>
                <a:gd name="connsiteX5" fmla="*/ 98006 w 147470"/>
                <a:gd name="connsiteY5" fmla="*/ 80801 h 135180"/>
                <a:gd name="connsiteX6" fmla="*/ 63597 w 147470"/>
                <a:gd name="connsiteY6" fmla="*/ 115211 h 135180"/>
                <a:gd name="connsiteX7" fmla="*/ 80801 w 147470"/>
                <a:gd name="connsiteY7" fmla="*/ 133030 h 135180"/>
                <a:gd name="connsiteX8" fmla="*/ 145320 w 147470"/>
                <a:gd name="connsiteY8" fmla="*/ 68512 h 1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0" h="135180">
                  <a:moveTo>
                    <a:pt x="80801" y="4608"/>
                  </a:moveTo>
                  <a:lnTo>
                    <a:pt x="63597" y="21813"/>
                  </a:lnTo>
                  <a:lnTo>
                    <a:pt x="98006" y="56223"/>
                  </a:lnTo>
                  <a:lnTo>
                    <a:pt x="4608" y="56223"/>
                  </a:lnTo>
                  <a:lnTo>
                    <a:pt x="4608" y="80801"/>
                  </a:lnTo>
                  <a:lnTo>
                    <a:pt x="98006" y="80801"/>
                  </a:lnTo>
                  <a:lnTo>
                    <a:pt x="63597" y="115211"/>
                  </a:lnTo>
                  <a:lnTo>
                    <a:pt x="80801" y="133030"/>
                  </a:lnTo>
                  <a:lnTo>
                    <a:pt x="145320" y="6851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2" name="Freeform: Shape 35">
              <a:extLst>
                <a:ext uri="{FF2B5EF4-FFF2-40B4-BE49-F238E27FC236}">
                  <a16:creationId xmlns:a16="http://schemas.microsoft.com/office/drawing/2014/main" id="{71D62A04-1370-49C8-BEE1-FD8FD0CA3AF8}"/>
                </a:ext>
              </a:extLst>
            </p:cNvPr>
            <p:cNvSpPr/>
            <p:nvPr/>
          </p:nvSpPr>
          <p:spPr>
            <a:xfrm>
              <a:off x="2868873" y="3076110"/>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3" name="Freeform: Shape 45">
              <a:extLst>
                <a:ext uri="{FF2B5EF4-FFF2-40B4-BE49-F238E27FC236}">
                  <a16:creationId xmlns:a16="http://schemas.microsoft.com/office/drawing/2014/main" id="{7C01EDA3-392E-4828-993F-E73D60C9D674}"/>
                </a:ext>
              </a:extLst>
            </p:cNvPr>
            <p:cNvSpPr/>
            <p:nvPr/>
          </p:nvSpPr>
          <p:spPr>
            <a:xfrm>
              <a:off x="3405296" y="3686882"/>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Freeform: Shape 46">
              <a:extLst>
                <a:ext uri="{FF2B5EF4-FFF2-40B4-BE49-F238E27FC236}">
                  <a16:creationId xmlns:a16="http://schemas.microsoft.com/office/drawing/2014/main" id="{3EF257AB-6386-4B5D-890F-96BBC9FBAB04}"/>
                </a:ext>
              </a:extLst>
            </p:cNvPr>
            <p:cNvSpPr/>
            <p:nvPr/>
          </p:nvSpPr>
          <p:spPr>
            <a:xfrm>
              <a:off x="3807766" y="3008519"/>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Freeform: Shape 47">
              <a:extLst>
                <a:ext uri="{FF2B5EF4-FFF2-40B4-BE49-F238E27FC236}">
                  <a16:creationId xmlns:a16="http://schemas.microsoft.com/office/drawing/2014/main" id="{113C3764-A988-4572-93E8-131DAE321844}"/>
                </a:ext>
              </a:extLst>
            </p:cNvPr>
            <p:cNvSpPr/>
            <p:nvPr/>
          </p:nvSpPr>
          <p:spPr>
            <a:xfrm>
              <a:off x="2600354" y="3517291"/>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Freeform: Shape 48">
              <a:extLst>
                <a:ext uri="{FF2B5EF4-FFF2-40B4-BE49-F238E27FC236}">
                  <a16:creationId xmlns:a16="http://schemas.microsoft.com/office/drawing/2014/main" id="{E75483F1-3D3E-480C-9D9B-135813F0EE85}"/>
                </a:ext>
              </a:extLst>
            </p:cNvPr>
            <p:cNvSpPr/>
            <p:nvPr/>
          </p:nvSpPr>
          <p:spPr>
            <a:xfrm>
              <a:off x="3341392" y="3042314"/>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Freeform: Shape 49">
              <a:extLst>
                <a:ext uri="{FF2B5EF4-FFF2-40B4-BE49-F238E27FC236}">
                  <a16:creationId xmlns:a16="http://schemas.microsoft.com/office/drawing/2014/main" id="{E1B02245-C22E-4D7F-9805-A28650288B8E}"/>
                </a:ext>
              </a:extLst>
            </p:cNvPr>
            <p:cNvSpPr/>
            <p:nvPr/>
          </p:nvSpPr>
          <p:spPr>
            <a:xfrm>
              <a:off x="3598236" y="2838314"/>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8" name="Freeform: Shape 62">
              <a:extLst>
                <a:ext uri="{FF2B5EF4-FFF2-40B4-BE49-F238E27FC236}">
                  <a16:creationId xmlns:a16="http://schemas.microsoft.com/office/drawing/2014/main" id="{28807B90-9124-4DFD-818F-05A47F7A04A4}"/>
                </a:ext>
              </a:extLst>
            </p:cNvPr>
            <p:cNvSpPr/>
            <p:nvPr/>
          </p:nvSpPr>
          <p:spPr>
            <a:xfrm>
              <a:off x="2728162" y="2789157"/>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Freeform: Shape 64">
              <a:extLst>
                <a:ext uri="{FF2B5EF4-FFF2-40B4-BE49-F238E27FC236}">
                  <a16:creationId xmlns:a16="http://schemas.microsoft.com/office/drawing/2014/main" id="{DFA6A068-A5EB-42CA-A1AA-5982BBE3A331}"/>
                </a:ext>
              </a:extLst>
            </p:cNvPr>
            <p:cNvSpPr/>
            <p:nvPr/>
          </p:nvSpPr>
          <p:spPr>
            <a:xfrm>
              <a:off x="3405296" y="3281953"/>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0" name="Freeform: Shape 67">
              <a:extLst>
                <a:ext uri="{FF2B5EF4-FFF2-40B4-BE49-F238E27FC236}">
                  <a16:creationId xmlns:a16="http://schemas.microsoft.com/office/drawing/2014/main" id="{44E4CD76-3C1B-41C4-B64C-F666C75E0B5E}"/>
                </a:ext>
              </a:extLst>
            </p:cNvPr>
            <p:cNvSpPr/>
            <p:nvPr/>
          </p:nvSpPr>
          <p:spPr>
            <a:xfrm>
              <a:off x="3990261" y="3553544"/>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Freeform: Shape 72">
              <a:extLst>
                <a:ext uri="{FF2B5EF4-FFF2-40B4-BE49-F238E27FC236}">
                  <a16:creationId xmlns:a16="http://schemas.microsoft.com/office/drawing/2014/main" id="{5DDF176E-3434-4392-961A-47101A15A06F}"/>
                </a:ext>
              </a:extLst>
            </p:cNvPr>
            <p:cNvSpPr/>
            <p:nvPr/>
          </p:nvSpPr>
          <p:spPr>
            <a:xfrm>
              <a:off x="4449261" y="3633424"/>
              <a:ext cx="135181" cy="18434"/>
            </a:xfrm>
            <a:custGeom>
              <a:avLst/>
              <a:gdLst>
                <a:gd name="connsiteX0" fmla="*/ 4608 w 135180"/>
                <a:gd name="connsiteY0" fmla="*/ 4608 h 18433"/>
                <a:gd name="connsiteX1" fmla="*/ 132416 w 135180"/>
                <a:gd name="connsiteY1" fmla="*/ 4608 h 18433"/>
                <a:gd name="connsiteX2" fmla="*/ 132416 w 135180"/>
                <a:gd name="connsiteY2" fmla="*/ 15054 h 18433"/>
                <a:gd name="connsiteX3" fmla="*/ 4608 w 135180"/>
                <a:gd name="connsiteY3" fmla="*/ 15054 h 18433"/>
              </a:gdLst>
              <a:ahLst/>
              <a:cxnLst>
                <a:cxn ang="0">
                  <a:pos x="connsiteX0" y="connsiteY0"/>
                </a:cxn>
                <a:cxn ang="0">
                  <a:pos x="connsiteX1" y="connsiteY1"/>
                </a:cxn>
                <a:cxn ang="0">
                  <a:pos x="connsiteX2" y="connsiteY2"/>
                </a:cxn>
                <a:cxn ang="0">
                  <a:pos x="connsiteX3" y="connsiteY3"/>
                </a:cxn>
              </a:cxnLst>
              <a:rect l="l" t="t" r="r" b="b"/>
              <a:pathLst>
                <a:path w="135180" h="18433">
                  <a:moveTo>
                    <a:pt x="4608" y="4608"/>
                  </a:moveTo>
                  <a:lnTo>
                    <a:pt x="132416" y="4608"/>
                  </a:lnTo>
                  <a:lnTo>
                    <a:pt x="132416" y="15054"/>
                  </a:lnTo>
                  <a:lnTo>
                    <a:pt x="4608" y="1505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22" name="TextBox 121">
            <a:extLst>
              <a:ext uri="{FF2B5EF4-FFF2-40B4-BE49-F238E27FC236}">
                <a16:creationId xmlns:a16="http://schemas.microsoft.com/office/drawing/2014/main" id="{FF762B1D-B81D-4C81-A905-EE9E8FB0C78A}"/>
              </a:ext>
            </a:extLst>
          </p:cNvPr>
          <p:cNvSpPr txBox="1"/>
          <p:nvPr/>
        </p:nvSpPr>
        <p:spPr>
          <a:xfrm>
            <a:off x="684801" y="2521550"/>
            <a:ext cx="15804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a:ea typeface="+mn-ea"/>
                <a:cs typeface="+mn-cs"/>
              </a:rPr>
              <a:t>Standard Blueprint</a:t>
            </a:r>
          </a:p>
        </p:txBody>
      </p:sp>
      <p:pic>
        <p:nvPicPr>
          <p:cNvPr id="123" name="Picture 122">
            <a:extLst>
              <a:ext uri="{FF2B5EF4-FFF2-40B4-BE49-F238E27FC236}">
                <a16:creationId xmlns:a16="http://schemas.microsoft.com/office/drawing/2014/main" id="{710EAE52-198A-482A-AC7C-E0152389EF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942" y="2032430"/>
            <a:ext cx="843938" cy="404577"/>
          </a:xfrm>
          <a:prstGeom prst="rect">
            <a:avLst/>
          </a:prstGeom>
        </p:spPr>
      </p:pic>
      <p:sp>
        <p:nvSpPr>
          <p:cNvPr id="124" name="TextBox 123">
            <a:extLst>
              <a:ext uri="{FF2B5EF4-FFF2-40B4-BE49-F238E27FC236}">
                <a16:creationId xmlns:a16="http://schemas.microsoft.com/office/drawing/2014/main" id="{F50E927D-FDB6-426E-8B19-B02C4CB6E831}"/>
              </a:ext>
            </a:extLst>
          </p:cNvPr>
          <p:cNvSpPr txBox="1"/>
          <p:nvPr/>
        </p:nvSpPr>
        <p:spPr>
          <a:xfrm>
            <a:off x="662460" y="3377910"/>
            <a:ext cx="17110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Light" panose="020F0302020204030204"/>
                <a:ea typeface="+mn-ea"/>
                <a:cs typeface="+mn-cs"/>
              </a:rPr>
              <a:t>Client Configurations </a:t>
            </a:r>
          </a:p>
        </p:txBody>
      </p:sp>
      <p:pic>
        <p:nvPicPr>
          <p:cNvPr id="125" name="Picture 124">
            <a:extLst>
              <a:ext uri="{FF2B5EF4-FFF2-40B4-BE49-F238E27FC236}">
                <a16:creationId xmlns:a16="http://schemas.microsoft.com/office/drawing/2014/main" id="{C9B8820F-CDD3-48D2-880D-47D0A7ABC1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295" y="2903161"/>
            <a:ext cx="823808" cy="394927"/>
          </a:xfrm>
          <a:prstGeom prst="rect">
            <a:avLst/>
          </a:prstGeom>
        </p:spPr>
      </p:pic>
      <p:pic>
        <p:nvPicPr>
          <p:cNvPr id="126" name="Picture 125">
            <a:extLst>
              <a:ext uri="{FF2B5EF4-FFF2-40B4-BE49-F238E27FC236}">
                <a16:creationId xmlns:a16="http://schemas.microsoft.com/office/drawing/2014/main" id="{63D641E7-F45D-4124-A1D0-AA60EC4370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942" y="3795612"/>
            <a:ext cx="748881" cy="586624"/>
          </a:xfrm>
          <a:prstGeom prst="rect">
            <a:avLst/>
          </a:prstGeom>
        </p:spPr>
      </p:pic>
      <p:sp>
        <p:nvSpPr>
          <p:cNvPr id="127" name="TextBox 126">
            <a:extLst>
              <a:ext uri="{FF2B5EF4-FFF2-40B4-BE49-F238E27FC236}">
                <a16:creationId xmlns:a16="http://schemas.microsoft.com/office/drawing/2014/main" id="{E39599E4-DE27-4831-830A-DC6DB38633AF}"/>
              </a:ext>
            </a:extLst>
          </p:cNvPr>
          <p:cNvSpPr txBox="1"/>
          <p:nvPr/>
        </p:nvSpPr>
        <p:spPr>
          <a:xfrm>
            <a:off x="662460" y="4457222"/>
            <a:ext cx="12999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panose="020F0502020204030204"/>
                <a:ea typeface="+mn-ea"/>
                <a:cs typeface="+mn-cs"/>
              </a:rPr>
              <a:t>Crowd Wisdom</a:t>
            </a:r>
          </a:p>
        </p:txBody>
      </p:sp>
      <p:pic>
        <p:nvPicPr>
          <p:cNvPr id="128" name="Graphic 127">
            <a:extLst>
              <a:ext uri="{FF2B5EF4-FFF2-40B4-BE49-F238E27FC236}">
                <a16:creationId xmlns:a16="http://schemas.microsoft.com/office/drawing/2014/main" id="{8A540367-7B6B-4E8B-8348-56A624D91E60}"/>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7883" y="3979360"/>
            <a:ext cx="451170" cy="370825"/>
          </a:xfrm>
          <a:prstGeom prst="rect">
            <a:avLst/>
          </a:prstGeom>
        </p:spPr>
      </p:pic>
      <p:pic>
        <p:nvPicPr>
          <p:cNvPr id="129" name="Graphic 128">
            <a:extLst>
              <a:ext uri="{FF2B5EF4-FFF2-40B4-BE49-F238E27FC236}">
                <a16:creationId xmlns:a16="http://schemas.microsoft.com/office/drawing/2014/main" id="{67053CC9-FEA2-4368-92D4-4DB1DD8BA001}"/>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80568" y="3432829"/>
            <a:ext cx="448894" cy="370825"/>
          </a:xfrm>
          <a:prstGeom prst="rect">
            <a:avLst/>
          </a:prstGeom>
        </p:spPr>
      </p:pic>
      <p:pic>
        <p:nvPicPr>
          <p:cNvPr id="130" name="Graphic 129">
            <a:extLst>
              <a:ext uri="{FF2B5EF4-FFF2-40B4-BE49-F238E27FC236}">
                <a16:creationId xmlns:a16="http://schemas.microsoft.com/office/drawing/2014/main" id="{8863ED83-FE8C-45D7-9219-42CB8B0715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77883" y="2250566"/>
            <a:ext cx="428625" cy="419100"/>
          </a:xfrm>
          <a:prstGeom prst="rect">
            <a:avLst/>
          </a:prstGeom>
        </p:spPr>
      </p:pic>
      <p:grpSp>
        <p:nvGrpSpPr>
          <p:cNvPr id="131" name="Group 130">
            <a:extLst>
              <a:ext uri="{FF2B5EF4-FFF2-40B4-BE49-F238E27FC236}">
                <a16:creationId xmlns:a16="http://schemas.microsoft.com/office/drawing/2014/main" id="{EACAA641-2B2B-410A-BF6D-E4F5C28C7EA5}"/>
              </a:ext>
            </a:extLst>
          </p:cNvPr>
          <p:cNvGrpSpPr>
            <a:grpSpLocks noChangeAspect="1"/>
          </p:cNvGrpSpPr>
          <p:nvPr/>
        </p:nvGrpSpPr>
        <p:grpSpPr>
          <a:xfrm>
            <a:off x="9162083" y="2820182"/>
            <a:ext cx="426365" cy="426365"/>
            <a:chOff x="5862161" y="4759973"/>
            <a:chExt cx="2607603" cy="2607603"/>
          </a:xfrm>
          <a:solidFill>
            <a:schemeClr val="accent6"/>
          </a:solidFill>
        </p:grpSpPr>
        <p:sp>
          <p:nvSpPr>
            <p:cNvPr id="132" name="Freeform: Shape 58">
              <a:extLst>
                <a:ext uri="{FF2B5EF4-FFF2-40B4-BE49-F238E27FC236}">
                  <a16:creationId xmlns:a16="http://schemas.microsoft.com/office/drawing/2014/main" id="{4F22BA8D-CF7E-4081-8C4D-293CF61444C5}"/>
                </a:ext>
              </a:extLst>
            </p:cNvPr>
            <p:cNvSpPr/>
            <p:nvPr/>
          </p:nvSpPr>
          <p:spPr>
            <a:xfrm>
              <a:off x="7057971" y="4759973"/>
              <a:ext cx="1411793" cy="1411793"/>
            </a:xfrm>
            <a:custGeom>
              <a:avLst/>
              <a:gdLst>
                <a:gd name="connsiteX0" fmla="*/ 1271467 w 1411793"/>
                <a:gd name="connsiteY0" fmla="*/ 282359 h 1411793"/>
                <a:gd name="connsiteX1" fmla="*/ 1130287 w 1411793"/>
                <a:gd name="connsiteY1" fmla="*/ 141179 h 1411793"/>
                <a:gd name="connsiteX2" fmla="*/ 451282 w 1411793"/>
                <a:gd name="connsiteY2" fmla="*/ 141179 h 1411793"/>
                <a:gd name="connsiteX3" fmla="*/ 142032 w 1411793"/>
                <a:gd name="connsiteY3" fmla="*/ 450429 h 1411793"/>
                <a:gd name="connsiteX4" fmla="*/ 88250 w 1411793"/>
                <a:gd name="connsiteY4" fmla="*/ 1068929 h 1411793"/>
                <a:gd name="connsiteX5" fmla="*/ 61358 w 1411793"/>
                <a:gd name="connsiteY5" fmla="*/ 1095821 h 1411793"/>
                <a:gd name="connsiteX6" fmla="*/ 41190 w 1411793"/>
                <a:gd name="connsiteY6" fmla="*/ 1142880 h 1411793"/>
                <a:gd name="connsiteX7" fmla="*/ 61358 w 1411793"/>
                <a:gd name="connsiteY7" fmla="*/ 1189940 h 1411793"/>
                <a:gd name="connsiteX8" fmla="*/ 222706 w 1411793"/>
                <a:gd name="connsiteY8" fmla="*/ 1351288 h 1411793"/>
                <a:gd name="connsiteX9" fmla="*/ 316826 w 1411793"/>
                <a:gd name="connsiteY9" fmla="*/ 1351288 h 1411793"/>
                <a:gd name="connsiteX10" fmla="*/ 343717 w 1411793"/>
                <a:gd name="connsiteY10" fmla="*/ 1324397 h 1411793"/>
                <a:gd name="connsiteX11" fmla="*/ 619353 w 1411793"/>
                <a:gd name="connsiteY11" fmla="*/ 1411793 h 1411793"/>
                <a:gd name="connsiteX12" fmla="*/ 962217 w 1411793"/>
                <a:gd name="connsiteY12" fmla="*/ 1270614 h 1411793"/>
                <a:gd name="connsiteX13" fmla="*/ 1271467 w 1411793"/>
                <a:gd name="connsiteY13" fmla="*/ 961364 h 1411793"/>
                <a:gd name="connsiteX14" fmla="*/ 1412646 w 1411793"/>
                <a:gd name="connsiteY14" fmla="*/ 618500 h 1411793"/>
                <a:gd name="connsiteX15" fmla="*/ 1271467 w 1411793"/>
                <a:gd name="connsiteY15" fmla="*/ 282359 h 1411793"/>
                <a:gd name="connsiteX16" fmla="*/ 263043 w 1411793"/>
                <a:gd name="connsiteY16" fmla="*/ 1290783 h 1411793"/>
                <a:gd name="connsiteX17" fmla="*/ 115141 w 1411793"/>
                <a:gd name="connsiteY17" fmla="*/ 1142880 h 1411793"/>
                <a:gd name="connsiteX18" fmla="*/ 404222 w 1411793"/>
                <a:gd name="connsiteY18" fmla="*/ 853799 h 1411793"/>
                <a:gd name="connsiteX19" fmla="*/ 552125 w 1411793"/>
                <a:gd name="connsiteY19" fmla="*/ 853799 h 1411793"/>
                <a:gd name="connsiteX20" fmla="*/ 579016 w 1411793"/>
                <a:gd name="connsiteY20" fmla="*/ 927750 h 1411793"/>
                <a:gd name="connsiteX21" fmla="*/ 552125 w 1411793"/>
                <a:gd name="connsiteY21" fmla="*/ 1001701 h 1411793"/>
                <a:gd name="connsiteX22" fmla="*/ 263043 w 1411793"/>
                <a:gd name="connsiteY22" fmla="*/ 1290783 h 1411793"/>
                <a:gd name="connsiteX23" fmla="*/ 605907 w 1411793"/>
                <a:gd name="connsiteY23" fmla="*/ 806739 h 1411793"/>
                <a:gd name="connsiteX24" fmla="*/ 478173 w 1411793"/>
                <a:gd name="connsiteY24" fmla="*/ 752956 h 1411793"/>
                <a:gd name="connsiteX25" fmla="*/ 478173 w 1411793"/>
                <a:gd name="connsiteY25" fmla="*/ 752956 h 1411793"/>
                <a:gd name="connsiteX26" fmla="*/ 350440 w 1411793"/>
                <a:gd name="connsiteY26" fmla="*/ 806739 h 1411793"/>
                <a:gd name="connsiteX27" fmla="*/ 343717 w 1411793"/>
                <a:gd name="connsiteY27" fmla="*/ 806739 h 1411793"/>
                <a:gd name="connsiteX28" fmla="*/ 397500 w 1411793"/>
                <a:gd name="connsiteY28" fmla="*/ 638668 h 1411793"/>
                <a:gd name="connsiteX29" fmla="*/ 639521 w 1411793"/>
                <a:gd name="connsiteY29" fmla="*/ 403370 h 1411793"/>
                <a:gd name="connsiteX30" fmla="*/ 915157 w 1411793"/>
                <a:gd name="connsiteY30" fmla="*/ 403370 h 1411793"/>
                <a:gd name="connsiteX31" fmla="*/ 1002554 w 1411793"/>
                <a:gd name="connsiteY31" fmla="*/ 490766 h 1411793"/>
                <a:gd name="connsiteX32" fmla="*/ 1063059 w 1411793"/>
                <a:gd name="connsiteY32" fmla="*/ 631946 h 1411793"/>
                <a:gd name="connsiteX33" fmla="*/ 1002554 w 1411793"/>
                <a:gd name="connsiteY33" fmla="*/ 773125 h 1411793"/>
                <a:gd name="connsiteX34" fmla="*/ 767255 w 1411793"/>
                <a:gd name="connsiteY34" fmla="*/ 1008424 h 1411793"/>
                <a:gd name="connsiteX35" fmla="*/ 599184 w 1411793"/>
                <a:gd name="connsiteY35" fmla="*/ 1062207 h 1411793"/>
                <a:gd name="connsiteX36" fmla="*/ 605907 w 1411793"/>
                <a:gd name="connsiteY36" fmla="*/ 1055484 h 1411793"/>
                <a:gd name="connsiteX37" fmla="*/ 659690 w 1411793"/>
                <a:gd name="connsiteY37" fmla="*/ 927750 h 1411793"/>
                <a:gd name="connsiteX38" fmla="*/ 605907 w 1411793"/>
                <a:gd name="connsiteY38" fmla="*/ 806739 h 1411793"/>
                <a:gd name="connsiteX39" fmla="*/ 1217684 w 1411793"/>
                <a:gd name="connsiteY39" fmla="*/ 914304 h 1411793"/>
                <a:gd name="connsiteX40" fmla="*/ 908434 w 1411793"/>
                <a:gd name="connsiteY40" fmla="*/ 1223554 h 1411793"/>
                <a:gd name="connsiteX41" fmla="*/ 397500 w 1411793"/>
                <a:gd name="connsiteY41" fmla="*/ 1270614 h 1411793"/>
                <a:gd name="connsiteX42" fmla="*/ 538679 w 1411793"/>
                <a:gd name="connsiteY42" fmla="*/ 1129435 h 1411793"/>
                <a:gd name="connsiteX43" fmla="*/ 632799 w 1411793"/>
                <a:gd name="connsiteY43" fmla="*/ 1142880 h 1411793"/>
                <a:gd name="connsiteX44" fmla="*/ 632799 w 1411793"/>
                <a:gd name="connsiteY44" fmla="*/ 1142880 h 1411793"/>
                <a:gd name="connsiteX45" fmla="*/ 827760 w 1411793"/>
                <a:gd name="connsiteY45" fmla="*/ 1062207 h 1411793"/>
                <a:gd name="connsiteX46" fmla="*/ 1063059 w 1411793"/>
                <a:gd name="connsiteY46" fmla="*/ 826908 h 1411793"/>
                <a:gd name="connsiteX47" fmla="*/ 1063059 w 1411793"/>
                <a:gd name="connsiteY47" fmla="*/ 436984 h 1411793"/>
                <a:gd name="connsiteX48" fmla="*/ 975663 w 1411793"/>
                <a:gd name="connsiteY48" fmla="*/ 349587 h 1411793"/>
                <a:gd name="connsiteX49" fmla="*/ 780701 w 1411793"/>
                <a:gd name="connsiteY49" fmla="*/ 268913 h 1411793"/>
                <a:gd name="connsiteX50" fmla="*/ 585739 w 1411793"/>
                <a:gd name="connsiteY50" fmla="*/ 349587 h 1411793"/>
                <a:gd name="connsiteX51" fmla="*/ 350440 w 1411793"/>
                <a:gd name="connsiteY51" fmla="*/ 584886 h 1411793"/>
                <a:gd name="connsiteX52" fmla="*/ 283212 w 1411793"/>
                <a:gd name="connsiteY52" fmla="*/ 867245 h 1411793"/>
                <a:gd name="connsiteX53" fmla="*/ 142032 w 1411793"/>
                <a:gd name="connsiteY53" fmla="*/ 1008424 h 1411793"/>
                <a:gd name="connsiteX54" fmla="*/ 189092 w 1411793"/>
                <a:gd name="connsiteY54" fmla="*/ 497489 h 1411793"/>
                <a:gd name="connsiteX55" fmla="*/ 498342 w 1411793"/>
                <a:gd name="connsiteY55" fmla="*/ 188239 h 1411793"/>
                <a:gd name="connsiteX56" fmla="*/ 1069782 w 1411793"/>
                <a:gd name="connsiteY56" fmla="*/ 188239 h 1411793"/>
                <a:gd name="connsiteX57" fmla="*/ 1210961 w 1411793"/>
                <a:gd name="connsiteY57" fmla="*/ 329418 h 1411793"/>
                <a:gd name="connsiteX58" fmla="*/ 1331972 w 1411793"/>
                <a:gd name="connsiteY58" fmla="*/ 611777 h 1411793"/>
                <a:gd name="connsiteX59" fmla="*/ 1217684 w 1411793"/>
                <a:gd name="connsiteY59" fmla="*/ 914304 h 14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11793" h="1411793">
                  <a:moveTo>
                    <a:pt x="1271467" y="282359"/>
                  </a:moveTo>
                  <a:lnTo>
                    <a:pt x="1130287" y="141179"/>
                  </a:lnTo>
                  <a:cubicBezTo>
                    <a:pt x="942048" y="-47060"/>
                    <a:pt x="639521" y="-47060"/>
                    <a:pt x="451282" y="141179"/>
                  </a:cubicBezTo>
                  <a:lnTo>
                    <a:pt x="142032" y="450429"/>
                  </a:lnTo>
                  <a:cubicBezTo>
                    <a:pt x="-26039" y="618500"/>
                    <a:pt x="-46207" y="880690"/>
                    <a:pt x="88250" y="1068929"/>
                  </a:cubicBezTo>
                  <a:lnTo>
                    <a:pt x="61358" y="1095821"/>
                  </a:lnTo>
                  <a:cubicBezTo>
                    <a:pt x="47913" y="1109266"/>
                    <a:pt x="41190" y="1122712"/>
                    <a:pt x="41190" y="1142880"/>
                  </a:cubicBezTo>
                  <a:cubicBezTo>
                    <a:pt x="41190" y="1163049"/>
                    <a:pt x="47913" y="1176495"/>
                    <a:pt x="61358" y="1189940"/>
                  </a:cubicBezTo>
                  <a:lnTo>
                    <a:pt x="222706" y="1351288"/>
                  </a:lnTo>
                  <a:cubicBezTo>
                    <a:pt x="249597" y="1378179"/>
                    <a:pt x="296657" y="1378179"/>
                    <a:pt x="316826" y="1351288"/>
                  </a:cubicBezTo>
                  <a:lnTo>
                    <a:pt x="343717" y="1324397"/>
                  </a:lnTo>
                  <a:cubicBezTo>
                    <a:pt x="424391" y="1384902"/>
                    <a:pt x="525233" y="1411793"/>
                    <a:pt x="619353" y="1411793"/>
                  </a:cubicBezTo>
                  <a:cubicBezTo>
                    <a:pt x="747086" y="1411793"/>
                    <a:pt x="868097" y="1364734"/>
                    <a:pt x="962217" y="1270614"/>
                  </a:cubicBezTo>
                  <a:lnTo>
                    <a:pt x="1271467" y="961364"/>
                  </a:lnTo>
                  <a:cubicBezTo>
                    <a:pt x="1365586" y="867245"/>
                    <a:pt x="1412646" y="746234"/>
                    <a:pt x="1412646" y="618500"/>
                  </a:cubicBezTo>
                  <a:cubicBezTo>
                    <a:pt x="1412646" y="497489"/>
                    <a:pt x="1358864" y="376478"/>
                    <a:pt x="1271467" y="282359"/>
                  </a:cubicBezTo>
                  <a:close/>
                  <a:moveTo>
                    <a:pt x="263043" y="1290783"/>
                  </a:moveTo>
                  <a:lnTo>
                    <a:pt x="115141" y="1142880"/>
                  </a:lnTo>
                  <a:lnTo>
                    <a:pt x="404222" y="853799"/>
                  </a:lnTo>
                  <a:cubicBezTo>
                    <a:pt x="444559" y="813462"/>
                    <a:pt x="511788" y="813462"/>
                    <a:pt x="552125" y="853799"/>
                  </a:cubicBezTo>
                  <a:cubicBezTo>
                    <a:pt x="572293" y="873967"/>
                    <a:pt x="579016" y="900859"/>
                    <a:pt x="579016" y="927750"/>
                  </a:cubicBezTo>
                  <a:cubicBezTo>
                    <a:pt x="579016" y="954641"/>
                    <a:pt x="565570" y="981533"/>
                    <a:pt x="552125" y="1001701"/>
                  </a:cubicBezTo>
                  <a:lnTo>
                    <a:pt x="263043" y="1290783"/>
                  </a:lnTo>
                  <a:close/>
                  <a:moveTo>
                    <a:pt x="605907" y="806739"/>
                  </a:moveTo>
                  <a:cubicBezTo>
                    <a:pt x="572293" y="773125"/>
                    <a:pt x="525233" y="752956"/>
                    <a:pt x="478173" y="752956"/>
                  </a:cubicBezTo>
                  <a:lnTo>
                    <a:pt x="478173" y="752956"/>
                  </a:lnTo>
                  <a:cubicBezTo>
                    <a:pt x="431114" y="752956"/>
                    <a:pt x="384054" y="773125"/>
                    <a:pt x="350440" y="806739"/>
                  </a:cubicBezTo>
                  <a:lnTo>
                    <a:pt x="343717" y="806739"/>
                  </a:lnTo>
                  <a:cubicBezTo>
                    <a:pt x="336994" y="746234"/>
                    <a:pt x="357163" y="685728"/>
                    <a:pt x="397500" y="638668"/>
                  </a:cubicBezTo>
                  <a:lnTo>
                    <a:pt x="639521" y="403370"/>
                  </a:lnTo>
                  <a:cubicBezTo>
                    <a:pt x="713472" y="329418"/>
                    <a:pt x="841206" y="329418"/>
                    <a:pt x="915157" y="403370"/>
                  </a:cubicBezTo>
                  <a:lnTo>
                    <a:pt x="1002554" y="490766"/>
                  </a:lnTo>
                  <a:cubicBezTo>
                    <a:pt x="1042891" y="531103"/>
                    <a:pt x="1063059" y="578163"/>
                    <a:pt x="1063059" y="631946"/>
                  </a:cubicBezTo>
                  <a:cubicBezTo>
                    <a:pt x="1063059" y="685728"/>
                    <a:pt x="1042891" y="732788"/>
                    <a:pt x="1002554" y="773125"/>
                  </a:cubicBezTo>
                  <a:lnTo>
                    <a:pt x="767255" y="1008424"/>
                  </a:lnTo>
                  <a:cubicBezTo>
                    <a:pt x="720195" y="1055484"/>
                    <a:pt x="659690" y="1075652"/>
                    <a:pt x="599184" y="1062207"/>
                  </a:cubicBezTo>
                  <a:lnTo>
                    <a:pt x="605907" y="1055484"/>
                  </a:lnTo>
                  <a:cubicBezTo>
                    <a:pt x="639521" y="1021870"/>
                    <a:pt x="659690" y="974810"/>
                    <a:pt x="659690" y="927750"/>
                  </a:cubicBezTo>
                  <a:cubicBezTo>
                    <a:pt x="659690" y="880690"/>
                    <a:pt x="639521" y="840353"/>
                    <a:pt x="605907" y="806739"/>
                  </a:cubicBezTo>
                  <a:close/>
                  <a:moveTo>
                    <a:pt x="1217684" y="914304"/>
                  </a:moveTo>
                  <a:lnTo>
                    <a:pt x="908434" y="1223554"/>
                  </a:lnTo>
                  <a:cubicBezTo>
                    <a:pt x="773978" y="1358011"/>
                    <a:pt x="558847" y="1378179"/>
                    <a:pt x="397500" y="1270614"/>
                  </a:cubicBezTo>
                  <a:lnTo>
                    <a:pt x="538679" y="1129435"/>
                  </a:lnTo>
                  <a:cubicBezTo>
                    <a:pt x="572293" y="1142880"/>
                    <a:pt x="599184" y="1142880"/>
                    <a:pt x="632799" y="1142880"/>
                  </a:cubicBezTo>
                  <a:cubicBezTo>
                    <a:pt x="632799" y="1142880"/>
                    <a:pt x="632799" y="1142880"/>
                    <a:pt x="632799" y="1142880"/>
                  </a:cubicBezTo>
                  <a:cubicBezTo>
                    <a:pt x="706749" y="1142880"/>
                    <a:pt x="773978" y="1115989"/>
                    <a:pt x="827760" y="1062207"/>
                  </a:cubicBezTo>
                  <a:lnTo>
                    <a:pt x="1063059" y="826908"/>
                  </a:lnTo>
                  <a:cubicBezTo>
                    <a:pt x="1170625" y="719342"/>
                    <a:pt x="1170625" y="544549"/>
                    <a:pt x="1063059" y="436984"/>
                  </a:cubicBezTo>
                  <a:lnTo>
                    <a:pt x="975663" y="349587"/>
                  </a:lnTo>
                  <a:cubicBezTo>
                    <a:pt x="921880" y="302527"/>
                    <a:pt x="847929" y="268913"/>
                    <a:pt x="780701" y="268913"/>
                  </a:cubicBezTo>
                  <a:cubicBezTo>
                    <a:pt x="713472" y="268913"/>
                    <a:pt x="639521" y="295804"/>
                    <a:pt x="585739" y="349587"/>
                  </a:cubicBezTo>
                  <a:lnTo>
                    <a:pt x="350440" y="584886"/>
                  </a:lnTo>
                  <a:cubicBezTo>
                    <a:pt x="276489" y="658837"/>
                    <a:pt x="249597" y="766402"/>
                    <a:pt x="283212" y="867245"/>
                  </a:cubicBezTo>
                  <a:lnTo>
                    <a:pt x="142032" y="1008424"/>
                  </a:lnTo>
                  <a:cubicBezTo>
                    <a:pt x="34467" y="847076"/>
                    <a:pt x="54635" y="638668"/>
                    <a:pt x="189092" y="497489"/>
                  </a:cubicBezTo>
                  <a:lnTo>
                    <a:pt x="498342" y="188239"/>
                  </a:lnTo>
                  <a:cubicBezTo>
                    <a:pt x="652967" y="33614"/>
                    <a:pt x="908434" y="33614"/>
                    <a:pt x="1069782" y="188239"/>
                  </a:cubicBezTo>
                  <a:lnTo>
                    <a:pt x="1210961" y="329418"/>
                  </a:lnTo>
                  <a:cubicBezTo>
                    <a:pt x="1284913" y="403370"/>
                    <a:pt x="1331972" y="504212"/>
                    <a:pt x="1331972" y="611777"/>
                  </a:cubicBezTo>
                  <a:cubicBezTo>
                    <a:pt x="1331972" y="732788"/>
                    <a:pt x="1291635" y="833630"/>
                    <a:pt x="1217684" y="914304"/>
                  </a:cubicBezTo>
                  <a:close/>
                </a:path>
              </a:pathLst>
            </a:custGeom>
            <a:grpFill/>
            <a:ln w="67163" cap="flat">
              <a:noFill/>
              <a:prstDash val="solid"/>
              <a:miter/>
            </a:ln>
          </p:spPr>
          <p:txBody>
            <a:bodyPr rtlCol="0" anchor="ctr"/>
            <a:lstStyle/>
            <a:p>
              <a:endParaRPr lang="en-US"/>
            </a:p>
          </p:txBody>
        </p:sp>
        <p:sp>
          <p:nvSpPr>
            <p:cNvPr id="133" name="Freeform: Shape 59">
              <a:extLst>
                <a:ext uri="{FF2B5EF4-FFF2-40B4-BE49-F238E27FC236}">
                  <a16:creationId xmlns:a16="http://schemas.microsoft.com/office/drawing/2014/main" id="{5658E704-D7BB-4D6A-AFC4-4A69EFF36E6A}"/>
                </a:ext>
              </a:extLst>
            </p:cNvPr>
            <p:cNvSpPr/>
            <p:nvPr/>
          </p:nvSpPr>
          <p:spPr>
            <a:xfrm>
              <a:off x="5862161" y="5955783"/>
              <a:ext cx="1411793" cy="1411793"/>
            </a:xfrm>
            <a:custGeom>
              <a:avLst/>
              <a:gdLst>
                <a:gd name="connsiteX0" fmla="*/ 1351288 w 1411793"/>
                <a:gd name="connsiteY0" fmla="*/ 316826 h 1411793"/>
                <a:gd name="connsiteX1" fmla="*/ 1351288 w 1411793"/>
                <a:gd name="connsiteY1" fmla="*/ 222706 h 1411793"/>
                <a:gd name="connsiteX2" fmla="*/ 1189940 w 1411793"/>
                <a:gd name="connsiteY2" fmla="*/ 61358 h 1411793"/>
                <a:gd name="connsiteX3" fmla="*/ 1095821 w 1411793"/>
                <a:gd name="connsiteY3" fmla="*/ 61358 h 1411793"/>
                <a:gd name="connsiteX4" fmla="*/ 1068929 w 1411793"/>
                <a:gd name="connsiteY4" fmla="*/ 88250 h 1411793"/>
                <a:gd name="connsiteX5" fmla="*/ 450429 w 1411793"/>
                <a:gd name="connsiteY5" fmla="*/ 142032 h 1411793"/>
                <a:gd name="connsiteX6" fmla="*/ 141179 w 1411793"/>
                <a:gd name="connsiteY6" fmla="*/ 451282 h 1411793"/>
                <a:gd name="connsiteX7" fmla="*/ 0 w 1411793"/>
                <a:gd name="connsiteY7" fmla="*/ 787423 h 1411793"/>
                <a:gd name="connsiteX8" fmla="*/ 141179 w 1411793"/>
                <a:gd name="connsiteY8" fmla="*/ 1130287 h 1411793"/>
                <a:gd name="connsiteX9" fmla="*/ 282359 w 1411793"/>
                <a:gd name="connsiteY9" fmla="*/ 1271467 h 1411793"/>
                <a:gd name="connsiteX10" fmla="*/ 625223 w 1411793"/>
                <a:gd name="connsiteY10" fmla="*/ 1412646 h 1411793"/>
                <a:gd name="connsiteX11" fmla="*/ 968087 w 1411793"/>
                <a:gd name="connsiteY11" fmla="*/ 1271467 h 1411793"/>
                <a:gd name="connsiteX12" fmla="*/ 1277337 w 1411793"/>
                <a:gd name="connsiteY12" fmla="*/ 962217 h 1411793"/>
                <a:gd name="connsiteX13" fmla="*/ 1331119 w 1411793"/>
                <a:gd name="connsiteY13" fmla="*/ 343717 h 1411793"/>
                <a:gd name="connsiteX14" fmla="*/ 1351288 w 1411793"/>
                <a:gd name="connsiteY14" fmla="*/ 316826 h 1411793"/>
                <a:gd name="connsiteX15" fmla="*/ 1149603 w 1411793"/>
                <a:gd name="connsiteY15" fmla="*/ 121864 h 1411793"/>
                <a:gd name="connsiteX16" fmla="*/ 1297505 w 1411793"/>
                <a:gd name="connsiteY16" fmla="*/ 269766 h 1411793"/>
                <a:gd name="connsiteX17" fmla="*/ 1001701 w 1411793"/>
                <a:gd name="connsiteY17" fmla="*/ 552125 h 1411793"/>
                <a:gd name="connsiteX18" fmla="*/ 927750 w 1411793"/>
                <a:gd name="connsiteY18" fmla="*/ 579016 h 1411793"/>
                <a:gd name="connsiteX19" fmla="*/ 853799 w 1411793"/>
                <a:gd name="connsiteY19" fmla="*/ 552125 h 1411793"/>
                <a:gd name="connsiteX20" fmla="*/ 826908 w 1411793"/>
                <a:gd name="connsiteY20" fmla="*/ 478173 h 1411793"/>
                <a:gd name="connsiteX21" fmla="*/ 853799 w 1411793"/>
                <a:gd name="connsiteY21" fmla="*/ 404222 h 1411793"/>
                <a:gd name="connsiteX22" fmla="*/ 1149603 w 1411793"/>
                <a:gd name="connsiteY22" fmla="*/ 121864 h 1411793"/>
                <a:gd name="connsiteX23" fmla="*/ 806739 w 1411793"/>
                <a:gd name="connsiteY23" fmla="*/ 605907 h 1411793"/>
                <a:gd name="connsiteX24" fmla="*/ 934473 w 1411793"/>
                <a:gd name="connsiteY24" fmla="*/ 659690 h 1411793"/>
                <a:gd name="connsiteX25" fmla="*/ 1062207 w 1411793"/>
                <a:gd name="connsiteY25" fmla="*/ 605907 h 1411793"/>
                <a:gd name="connsiteX26" fmla="*/ 1068929 w 1411793"/>
                <a:gd name="connsiteY26" fmla="*/ 599184 h 1411793"/>
                <a:gd name="connsiteX27" fmla="*/ 1015147 w 1411793"/>
                <a:gd name="connsiteY27" fmla="*/ 767255 h 1411793"/>
                <a:gd name="connsiteX28" fmla="*/ 779848 w 1411793"/>
                <a:gd name="connsiteY28" fmla="*/ 1002554 h 1411793"/>
                <a:gd name="connsiteX29" fmla="*/ 504212 w 1411793"/>
                <a:gd name="connsiteY29" fmla="*/ 1002554 h 1411793"/>
                <a:gd name="connsiteX30" fmla="*/ 416815 w 1411793"/>
                <a:gd name="connsiteY30" fmla="*/ 915157 h 1411793"/>
                <a:gd name="connsiteX31" fmla="*/ 356310 w 1411793"/>
                <a:gd name="connsiteY31" fmla="*/ 773978 h 1411793"/>
                <a:gd name="connsiteX32" fmla="*/ 416815 w 1411793"/>
                <a:gd name="connsiteY32" fmla="*/ 632799 h 1411793"/>
                <a:gd name="connsiteX33" fmla="*/ 652114 w 1411793"/>
                <a:gd name="connsiteY33" fmla="*/ 397500 h 1411793"/>
                <a:gd name="connsiteX34" fmla="*/ 793293 w 1411793"/>
                <a:gd name="connsiteY34" fmla="*/ 336994 h 1411793"/>
                <a:gd name="connsiteX35" fmla="*/ 820185 w 1411793"/>
                <a:gd name="connsiteY35" fmla="*/ 336994 h 1411793"/>
                <a:gd name="connsiteX36" fmla="*/ 806739 w 1411793"/>
                <a:gd name="connsiteY36" fmla="*/ 350440 h 1411793"/>
                <a:gd name="connsiteX37" fmla="*/ 752956 w 1411793"/>
                <a:gd name="connsiteY37" fmla="*/ 478173 h 1411793"/>
                <a:gd name="connsiteX38" fmla="*/ 806739 w 1411793"/>
                <a:gd name="connsiteY38" fmla="*/ 605907 h 1411793"/>
                <a:gd name="connsiteX39" fmla="*/ 1216832 w 1411793"/>
                <a:gd name="connsiteY39" fmla="*/ 908434 h 1411793"/>
                <a:gd name="connsiteX40" fmla="*/ 907581 w 1411793"/>
                <a:gd name="connsiteY40" fmla="*/ 1217684 h 1411793"/>
                <a:gd name="connsiteX41" fmla="*/ 625223 w 1411793"/>
                <a:gd name="connsiteY41" fmla="*/ 1338695 h 1411793"/>
                <a:gd name="connsiteX42" fmla="*/ 342864 w 1411793"/>
                <a:gd name="connsiteY42" fmla="*/ 1217684 h 1411793"/>
                <a:gd name="connsiteX43" fmla="*/ 201685 w 1411793"/>
                <a:gd name="connsiteY43" fmla="*/ 1076505 h 1411793"/>
                <a:gd name="connsiteX44" fmla="*/ 201685 w 1411793"/>
                <a:gd name="connsiteY44" fmla="*/ 505065 h 1411793"/>
                <a:gd name="connsiteX45" fmla="*/ 510935 w 1411793"/>
                <a:gd name="connsiteY45" fmla="*/ 195815 h 1411793"/>
                <a:gd name="connsiteX46" fmla="*/ 793293 w 1411793"/>
                <a:gd name="connsiteY46" fmla="*/ 74804 h 1411793"/>
                <a:gd name="connsiteX47" fmla="*/ 1015147 w 1411793"/>
                <a:gd name="connsiteY47" fmla="*/ 142032 h 1411793"/>
                <a:gd name="connsiteX48" fmla="*/ 873967 w 1411793"/>
                <a:gd name="connsiteY48" fmla="*/ 283212 h 1411793"/>
                <a:gd name="connsiteX49" fmla="*/ 591609 w 1411793"/>
                <a:gd name="connsiteY49" fmla="*/ 350440 h 1411793"/>
                <a:gd name="connsiteX50" fmla="*/ 356310 w 1411793"/>
                <a:gd name="connsiteY50" fmla="*/ 585739 h 1411793"/>
                <a:gd name="connsiteX51" fmla="*/ 268913 w 1411793"/>
                <a:gd name="connsiteY51" fmla="*/ 780701 h 1411793"/>
                <a:gd name="connsiteX52" fmla="*/ 349587 w 1411793"/>
                <a:gd name="connsiteY52" fmla="*/ 975663 h 1411793"/>
                <a:gd name="connsiteX53" fmla="*/ 436984 w 1411793"/>
                <a:gd name="connsiteY53" fmla="*/ 1063059 h 1411793"/>
                <a:gd name="connsiteX54" fmla="*/ 631946 w 1411793"/>
                <a:gd name="connsiteY54" fmla="*/ 1143733 h 1411793"/>
                <a:gd name="connsiteX55" fmla="*/ 826908 w 1411793"/>
                <a:gd name="connsiteY55" fmla="*/ 1063059 h 1411793"/>
                <a:gd name="connsiteX56" fmla="*/ 1062207 w 1411793"/>
                <a:gd name="connsiteY56" fmla="*/ 827760 h 1411793"/>
                <a:gd name="connsiteX57" fmla="*/ 1129435 w 1411793"/>
                <a:gd name="connsiteY57" fmla="*/ 545402 h 1411793"/>
                <a:gd name="connsiteX58" fmla="*/ 1270614 w 1411793"/>
                <a:gd name="connsiteY58" fmla="*/ 404222 h 1411793"/>
                <a:gd name="connsiteX59" fmla="*/ 1216832 w 1411793"/>
                <a:gd name="connsiteY59" fmla="*/ 908434 h 14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11793" h="1411793">
                  <a:moveTo>
                    <a:pt x="1351288" y="316826"/>
                  </a:moveTo>
                  <a:cubicBezTo>
                    <a:pt x="1378179" y="289934"/>
                    <a:pt x="1378179" y="249597"/>
                    <a:pt x="1351288" y="222706"/>
                  </a:cubicBezTo>
                  <a:lnTo>
                    <a:pt x="1189940" y="61358"/>
                  </a:lnTo>
                  <a:cubicBezTo>
                    <a:pt x="1163049" y="34467"/>
                    <a:pt x="1122712" y="34467"/>
                    <a:pt x="1095821" y="61358"/>
                  </a:cubicBezTo>
                  <a:lnTo>
                    <a:pt x="1068929" y="88250"/>
                  </a:lnTo>
                  <a:cubicBezTo>
                    <a:pt x="880690" y="-46207"/>
                    <a:pt x="611777" y="-26039"/>
                    <a:pt x="450429" y="142032"/>
                  </a:cubicBezTo>
                  <a:lnTo>
                    <a:pt x="141179" y="451282"/>
                  </a:lnTo>
                  <a:cubicBezTo>
                    <a:pt x="47060" y="538679"/>
                    <a:pt x="0" y="659690"/>
                    <a:pt x="0" y="787423"/>
                  </a:cubicBezTo>
                  <a:cubicBezTo>
                    <a:pt x="0" y="915157"/>
                    <a:pt x="47060" y="1036168"/>
                    <a:pt x="141179" y="1130287"/>
                  </a:cubicBezTo>
                  <a:lnTo>
                    <a:pt x="282359" y="1271467"/>
                  </a:lnTo>
                  <a:cubicBezTo>
                    <a:pt x="376478" y="1365586"/>
                    <a:pt x="497489" y="1412646"/>
                    <a:pt x="625223" y="1412646"/>
                  </a:cubicBezTo>
                  <a:cubicBezTo>
                    <a:pt x="752956" y="1412646"/>
                    <a:pt x="873967" y="1365586"/>
                    <a:pt x="968087" y="1271467"/>
                  </a:cubicBezTo>
                  <a:lnTo>
                    <a:pt x="1277337" y="962217"/>
                  </a:lnTo>
                  <a:cubicBezTo>
                    <a:pt x="1445408" y="794146"/>
                    <a:pt x="1465576" y="531956"/>
                    <a:pt x="1331119" y="343717"/>
                  </a:cubicBezTo>
                  <a:lnTo>
                    <a:pt x="1351288" y="316826"/>
                  </a:lnTo>
                  <a:close/>
                  <a:moveTo>
                    <a:pt x="1149603" y="121864"/>
                  </a:moveTo>
                  <a:lnTo>
                    <a:pt x="1297505" y="269766"/>
                  </a:lnTo>
                  <a:lnTo>
                    <a:pt x="1001701" y="552125"/>
                  </a:lnTo>
                  <a:cubicBezTo>
                    <a:pt x="981533" y="572293"/>
                    <a:pt x="954641" y="579016"/>
                    <a:pt x="927750" y="579016"/>
                  </a:cubicBezTo>
                  <a:cubicBezTo>
                    <a:pt x="900859" y="579016"/>
                    <a:pt x="873967" y="565570"/>
                    <a:pt x="853799" y="552125"/>
                  </a:cubicBezTo>
                  <a:cubicBezTo>
                    <a:pt x="833630" y="531956"/>
                    <a:pt x="826908" y="505065"/>
                    <a:pt x="826908" y="478173"/>
                  </a:cubicBezTo>
                  <a:cubicBezTo>
                    <a:pt x="826908" y="451282"/>
                    <a:pt x="840353" y="424391"/>
                    <a:pt x="853799" y="404222"/>
                  </a:cubicBezTo>
                  <a:lnTo>
                    <a:pt x="1149603" y="121864"/>
                  </a:lnTo>
                  <a:close/>
                  <a:moveTo>
                    <a:pt x="806739" y="605907"/>
                  </a:moveTo>
                  <a:cubicBezTo>
                    <a:pt x="840353" y="639521"/>
                    <a:pt x="887413" y="659690"/>
                    <a:pt x="934473" y="659690"/>
                  </a:cubicBezTo>
                  <a:cubicBezTo>
                    <a:pt x="981533" y="659690"/>
                    <a:pt x="1028592" y="639521"/>
                    <a:pt x="1062207" y="605907"/>
                  </a:cubicBezTo>
                  <a:lnTo>
                    <a:pt x="1068929" y="599184"/>
                  </a:lnTo>
                  <a:cubicBezTo>
                    <a:pt x="1075652" y="659690"/>
                    <a:pt x="1055484" y="720195"/>
                    <a:pt x="1015147" y="767255"/>
                  </a:cubicBezTo>
                  <a:lnTo>
                    <a:pt x="779848" y="1002554"/>
                  </a:lnTo>
                  <a:cubicBezTo>
                    <a:pt x="705897" y="1076505"/>
                    <a:pt x="578163" y="1076505"/>
                    <a:pt x="504212" y="1002554"/>
                  </a:cubicBezTo>
                  <a:lnTo>
                    <a:pt x="416815" y="915157"/>
                  </a:lnTo>
                  <a:cubicBezTo>
                    <a:pt x="376478" y="874820"/>
                    <a:pt x="356310" y="827760"/>
                    <a:pt x="356310" y="773978"/>
                  </a:cubicBezTo>
                  <a:cubicBezTo>
                    <a:pt x="356310" y="720195"/>
                    <a:pt x="376478" y="673135"/>
                    <a:pt x="416815" y="632799"/>
                  </a:cubicBezTo>
                  <a:lnTo>
                    <a:pt x="652114" y="397500"/>
                  </a:lnTo>
                  <a:cubicBezTo>
                    <a:pt x="692451" y="357163"/>
                    <a:pt x="739511" y="336994"/>
                    <a:pt x="793293" y="336994"/>
                  </a:cubicBezTo>
                  <a:cubicBezTo>
                    <a:pt x="800016" y="336994"/>
                    <a:pt x="813462" y="336994"/>
                    <a:pt x="820185" y="336994"/>
                  </a:cubicBezTo>
                  <a:lnTo>
                    <a:pt x="806739" y="350440"/>
                  </a:lnTo>
                  <a:cubicBezTo>
                    <a:pt x="773125" y="384054"/>
                    <a:pt x="752956" y="431114"/>
                    <a:pt x="752956" y="478173"/>
                  </a:cubicBezTo>
                  <a:cubicBezTo>
                    <a:pt x="752956" y="525233"/>
                    <a:pt x="773125" y="572293"/>
                    <a:pt x="806739" y="605907"/>
                  </a:cubicBezTo>
                  <a:close/>
                  <a:moveTo>
                    <a:pt x="1216832" y="908434"/>
                  </a:moveTo>
                  <a:lnTo>
                    <a:pt x="907581" y="1217684"/>
                  </a:lnTo>
                  <a:cubicBezTo>
                    <a:pt x="833630" y="1291635"/>
                    <a:pt x="732788" y="1338695"/>
                    <a:pt x="625223" y="1338695"/>
                  </a:cubicBezTo>
                  <a:cubicBezTo>
                    <a:pt x="517658" y="1338695"/>
                    <a:pt x="416815" y="1298358"/>
                    <a:pt x="342864" y="1217684"/>
                  </a:cubicBezTo>
                  <a:lnTo>
                    <a:pt x="201685" y="1076505"/>
                  </a:lnTo>
                  <a:cubicBezTo>
                    <a:pt x="47060" y="921880"/>
                    <a:pt x="47060" y="666413"/>
                    <a:pt x="201685" y="505065"/>
                  </a:cubicBezTo>
                  <a:lnTo>
                    <a:pt x="510935" y="195815"/>
                  </a:lnTo>
                  <a:cubicBezTo>
                    <a:pt x="591609" y="115141"/>
                    <a:pt x="692451" y="74804"/>
                    <a:pt x="793293" y="74804"/>
                  </a:cubicBezTo>
                  <a:cubicBezTo>
                    <a:pt x="873967" y="74804"/>
                    <a:pt x="947918" y="94972"/>
                    <a:pt x="1015147" y="142032"/>
                  </a:cubicBezTo>
                  <a:lnTo>
                    <a:pt x="873967" y="283212"/>
                  </a:lnTo>
                  <a:cubicBezTo>
                    <a:pt x="773125" y="249597"/>
                    <a:pt x="665560" y="269766"/>
                    <a:pt x="591609" y="350440"/>
                  </a:cubicBezTo>
                  <a:lnTo>
                    <a:pt x="356310" y="585739"/>
                  </a:lnTo>
                  <a:cubicBezTo>
                    <a:pt x="302527" y="632799"/>
                    <a:pt x="268913" y="706749"/>
                    <a:pt x="268913" y="780701"/>
                  </a:cubicBezTo>
                  <a:cubicBezTo>
                    <a:pt x="268913" y="854652"/>
                    <a:pt x="295804" y="921880"/>
                    <a:pt x="349587" y="975663"/>
                  </a:cubicBezTo>
                  <a:lnTo>
                    <a:pt x="436984" y="1063059"/>
                  </a:lnTo>
                  <a:cubicBezTo>
                    <a:pt x="490766" y="1116842"/>
                    <a:pt x="557995" y="1143733"/>
                    <a:pt x="631946" y="1143733"/>
                  </a:cubicBezTo>
                  <a:cubicBezTo>
                    <a:pt x="705897" y="1143733"/>
                    <a:pt x="773125" y="1116842"/>
                    <a:pt x="826908" y="1063059"/>
                  </a:cubicBezTo>
                  <a:lnTo>
                    <a:pt x="1062207" y="827760"/>
                  </a:lnTo>
                  <a:cubicBezTo>
                    <a:pt x="1136158" y="753809"/>
                    <a:pt x="1163049" y="639521"/>
                    <a:pt x="1129435" y="545402"/>
                  </a:cubicBezTo>
                  <a:lnTo>
                    <a:pt x="1270614" y="404222"/>
                  </a:lnTo>
                  <a:cubicBezTo>
                    <a:pt x="1371456" y="558847"/>
                    <a:pt x="1351288" y="773978"/>
                    <a:pt x="1216832" y="908434"/>
                  </a:cubicBezTo>
                  <a:close/>
                </a:path>
              </a:pathLst>
            </a:custGeom>
            <a:grpFill/>
            <a:ln w="67163" cap="flat">
              <a:noFill/>
              <a:prstDash val="solid"/>
              <a:miter/>
            </a:ln>
          </p:spPr>
          <p:txBody>
            <a:bodyPr rtlCol="0" anchor="ctr"/>
            <a:lstStyle/>
            <a:p>
              <a:endParaRPr lang="en-US"/>
            </a:p>
          </p:txBody>
        </p:sp>
        <p:sp>
          <p:nvSpPr>
            <p:cNvPr id="134" name="Freeform: Shape 60">
              <a:extLst>
                <a:ext uri="{FF2B5EF4-FFF2-40B4-BE49-F238E27FC236}">
                  <a16:creationId xmlns:a16="http://schemas.microsoft.com/office/drawing/2014/main" id="{8FBCB41A-16F6-44D3-8A73-A294B2E9CBBB}"/>
                </a:ext>
              </a:extLst>
            </p:cNvPr>
            <p:cNvSpPr/>
            <p:nvPr/>
          </p:nvSpPr>
          <p:spPr>
            <a:xfrm>
              <a:off x="7468916" y="6360005"/>
              <a:ext cx="336141" cy="336141"/>
            </a:xfrm>
            <a:custGeom>
              <a:avLst/>
              <a:gdLst>
                <a:gd name="connsiteX0" fmla="*/ 0 w 336141"/>
                <a:gd name="connsiteY0" fmla="*/ 53783 h 336141"/>
                <a:gd name="connsiteX1" fmla="*/ 302527 w 336141"/>
                <a:gd name="connsiteY1" fmla="*/ 363033 h 336141"/>
                <a:gd name="connsiteX2" fmla="*/ 309250 w 336141"/>
                <a:gd name="connsiteY2" fmla="*/ 369755 h 336141"/>
                <a:gd name="connsiteX3" fmla="*/ 369755 w 336141"/>
                <a:gd name="connsiteY3" fmla="*/ 309250 h 336141"/>
                <a:gd name="connsiteX4" fmla="*/ 53783 w 336141"/>
                <a:gd name="connsiteY4" fmla="*/ 0 h 33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41" h="336141">
                  <a:moveTo>
                    <a:pt x="0" y="53783"/>
                  </a:moveTo>
                  <a:lnTo>
                    <a:pt x="302527" y="363033"/>
                  </a:lnTo>
                  <a:lnTo>
                    <a:pt x="309250" y="369755"/>
                  </a:lnTo>
                  <a:lnTo>
                    <a:pt x="369755" y="309250"/>
                  </a:lnTo>
                  <a:lnTo>
                    <a:pt x="53783" y="0"/>
                  </a:lnTo>
                  <a:close/>
                </a:path>
              </a:pathLst>
            </a:custGeom>
            <a:grpFill/>
            <a:ln w="67163" cap="flat">
              <a:noFill/>
              <a:prstDash val="solid"/>
              <a:miter/>
            </a:ln>
          </p:spPr>
          <p:txBody>
            <a:bodyPr rtlCol="0" anchor="ctr"/>
            <a:lstStyle/>
            <a:p>
              <a:endParaRPr lang="en-US"/>
            </a:p>
          </p:txBody>
        </p:sp>
        <p:sp>
          <p:nvSpPr>
            <p:cNvPr id="135" name="Freeform: Shape 61">
              <a:extLst>
                <a:ext uri="{FF2B5EF4-FFF2-40B4-BE49-F238E27FC236}">
                  <a16:creationId xmlns:a16="http://schemas.microsoft.com/office/drawing/2014/main" id="{951B27CA-B7B3-4C96-8046-516645748AE3}"/>
                </a:ext>
              </a:extLst>
            </p:cNvPr>
            <p:cNvSpPr/>
            <p:nvPr/>
          </p:nvSpPr>
          <p:spPr>
            <a:xfrm>
              <a:off x="7553779" y="6238920"/>
              <a:ext cx="403370" cy="134457"/>
            </a:xfrm>
            <a:custGeom>
              <a:avLst/>
              <a:gdLst>
                <a:gd name="connsiteX0" fmla="*/ 0 w 403369"/>
                <a:gd name="connsiteY0" fmla="*/ 77923 h 134456"/>
                <a:gd name="connsiteX1" fmla="*/ 20878 w 403369"/>
                <a:gd name="connsiteY1" fmla="*/ 0 h 134456"/>
                <a:gd name="connsiteX2" fmla="*/ 442961 w 403369"/>
                <a:gd name="connsiteY2" fmla="*/ 113091 h 134456"/>
                <a:gd name="connsiteX3" fmla="*/ 422083 w 403369"/>
                <a:gd name="connsiteY3" fmla="*/ 191014 h 134456"/>
              </a:gdLst>
              <a:ahLst/>
              <a:cxnLst>
                <a:cxn ang="0">
                  <a:pos x="connsiteX0" y="connsiteY0"/>
                </a:cxn>
                <a:cxn ang="0">
                  <a:pos x="connsiteX1" y="connsiteY1"/>
                </a:cxn>
                <a:cxn ang="0">
                  <a:pos x="connsiteX2" y="connsiteY2"/>
                </a:cxn>
                <a:cxn ang="0">
                  <a:pos x="connsiteX3" y="connsiteY3"/>
                </a:cxn>
              </a:cxnLst>
              <a:rect l="l" t="t" r="r" b="b"/>
              <a:pathLst>
                <a:path w="403369" h="134456">
                  <a:moveTo>
                    <a:pt x="0" y="77923"/>
                  </a:moveTo>
                  <a:lnTo>
                    <a:pt x="20878" y="0"/>
                  </a:lnTo>
                  <a:lnTo>
                    <a:pt x="442961" y="113091"/>
                  </a:lnTo>
                  <a:lnTo>
                    <a:pt x="422083" y="191014"/>
                  </a:lnTo>
                  <a:close/>
                </a:path>
              </a:pathLst>
            </a:custGeom>
            <a:grpFill/>
            <a:ln w="67163" cap="flat">
              <a:noFill/>
              <a:prstDash val="solid"/>
              <a:miter/>
            </a:ln>
          </p:spPr>
          <p:txBody>
            <a:bodyPr rtlCol="0" anchor="ctr"/>
            <a:lstStyle/>
            <a:p>
              <a:endParaRPr lang="en-US"/>
            </a:p>
          </p:txBody>
        </p:sp>
        <p:sp>
          <p:nvSpPr>
            <p:cNvPr id="136" name="Freeform: Shape 62">
              <a:extLst>
                <a:ext uri="{FF2B5EF4-FFF2-40B4-BE49-F238E27FC236}">
                  <a16:creationId xmlns:a16="http://schemas.microsoft.com/office/drawing/2014/main" id="{34435FF6-E385-4E23-AA47-051A8329BE58}"/>
                </a:ext>
              </a:extLst>
            </p:cNvPr>
            <p:cNvSpPr/>
            <p:nvPr/>
          </p:nvSpPr>
          <p:spPr>
            <a:xfrm>
              <a:off x="7347905" y="6433957"/>
              <a:ext cx="134457" cy="403370"/>
            </a:xfrm>
            <a:custGeom>
              <a:avLst/>
              <a:gdLst>
                <a:gd name="connsiteX0" fmla="*/ 80674 w 134456"/>
                <a:gd name="connsiteY0" fmla="*/ 0 h 403369"/>
                <a:gd name="connsiteX1" fmla="*/ 0 w 134456"/>
                <a:gd name="connsiteY1" fmla="*/ 20169 h 403369"/>
                <a:gd name="connsiteX2" fmla="*/ 114288 w 134456"/>
                <a:gd name="connsiteY2" fmla="*/ 436984 h 403369"/>
                <a:gd name="connsiteX3" fmla="*/ 114288 w 134456"/>
                <a:gd name="connsiteY3" fmla="*/ 443707 h 403369"/>
                <a:gd name="connsiteX4" fmla="*/ 188239 w 134456"/>
                <a:gd name="connsiteY4" fmla="*/ 423538 h 403369"/>
                <a:gd name="connsiteX5" fmla="*/ 80674 w 134456"/>
                <a:gd name="connsiteY5" fmla="*/ 6723 h 40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456" h="403369">
                  <a:moveTo>
                    <a:pt x="80674" y="0"/>
                  </a:moveTo>
                  <a:lnTo>
                    <a:pt x="0" y="20169"/>
                  </a:lnTo>
                  <a:lnTo>
                    <a:pt x="114288" y="436984"/>
                  </a:lnTo>
                  <a:lnTo>
                    <a:pt x="114288" y="443707"/>
                  </a:lnTo>
                  <a:lnTo>
                    <a:pt x="188239" y="423538"/>
                  </a:lnTo>
                  <a:lnTo>
                    <a:pt x="80674" y="6723"/>
                  </a:lnTo>
                  <a:close/>
                </a:path>
              </a:pathLst>
            </a:custGeom>
            <a:grpFill/>
            <a:ln w="67163" cap="flat">
              <a:noFill/>
              <a:prstDash val="solid"/>
              <a:miter/>
            </a:ln>
          </p:spPr>
          <p:txBody>
            <a:bodyPr rtlCol="0" anchor="ctr"/>
            <a:lstStyle/>
            <a:p>
              <a:endParaRPr lang="en-US"/>
            </a:p>
          </p:txBody>
        </p:sp>
        <p:sp>
          <p:nvSpPr>
            <p:cNvPr id="137" name="Freeform: Shape 63">
              <a:extLst>
                <a:ext uri="{FF2B5EF4-FFF2-40B4-BE49-F238E27FC236}">
                  <a16:creationId xmlns:a16="http://schemas.microsoft.com/office/drawing/2014/main" id="{0B6E41E1-6F55-4B23-8D94-8B69F6C4B279}"/>
                </a:ext>
              </a:extLst>
            </p:cNvPr>
            <p:cNvSpPr/>
            <p:nvPr/>
          </p:nvSpPr>
          <p:spPr>
            <a:xfrm>
              <a:off x="6492246" y="5377216"/>
              <a:ext cx="336141" cy="336141"/>
            </a:xfrm>
            <a:custGeom>
              <a:avLst/>
              <a:gdLst>
                <a:gd name="connsiteX0" fmla="*/ 0 w 336141"/>
                <a:gd name="connsiteY0" fmla="*/ 57045 h 336141"/>
                <a:gd name="connsiteX1" fmla="*/ 57045 w 336141"/>
                <a:gd name="connsiteY1" fmla="*/ 0 h 336141"/>
                <a:gd name="connsiteX2" fmla="*/ 366036 w 336141"/>
                <a:gd name="connsiteY2" fmla="*/ 308991 h 336141"/>
                <a:gd name="connsiteX3" fmla="*/ 308991 w 336141"/>
                <a:gd name="connsiteY3" fmla="*/ 366036 h 336141"/>
              </a:gdLst>
              <a:ahLst/>
              <a:cxnLst>
                <a:cxn ang="0">
                  <a:pos x="connsiteX0" y="connsiteY0"/>
                </a:cxn>
                <a:cxn ang="0">
                  <a:pos x="connsiteX1" y="connsiteY1"/>
                </a:cxn>
                <a:cxn ang="0">
                  <a:pos x="connsiteX2" y="connsiteY2"/>
                </a:cxn>
                <a:cxn ang="0">
                  <a:pos x="connsiteX3" y="connsiteY3"/>
                </a:cxn>
              </a:cxnLst>
              <a:rect l="l" t="t" r="r" b="b"/>
              <a:pathLst>
                <a:path w="336141" h="336141">
                  <a:moveTo>
                    <a:pt x="0" y="57045"/>
                  </a:moveTo>
                  <a:lnTo>
                    <a:pt x="57045" y="0"/>
                  </a:lnTo>
                  <a:lnTo>
                    <a:pt x="366036" y="308991"/>
                  </a:lnTo>
                  <a:lnTo>
                    <a:pt x="308991" y="366036"/>
                  </a:lnTo>
                  <a:close/>
                </a:path>
              </a:pathLst>
            </a:custGeom>
            <a:grpFill/>
            <a:ln w="67163" cap="flat">
              <a:noFill/>
              <a:prstDash val="solid"/>
              <a:miter/>
            </a:ln>
          </p:spPr>
          <p:txBody>
            <a:bodyPr rtlCol="0" anchor="ctr"/>
            <a:lstStyle/>
            <a:p>
              <a:endParaRPr lang="en-US"/>
            </a:p>
          </p:txBody>
        </p:sp>
        <p:sp>
          <p:nvSpPr>
            <p:cNvPr id="138" name="Freeform: Shape 64">
              <a:extLst>
                <a:ext uri="{FF2B5EF4-FFF2-40B4-BE49-F238E27FC236}">
                  <a16:creationId xmlns:a16="http://schemas.microsoft.com/office/drawing/2014/main" id="{D2A7A6EA-DC20-4A64-86AA-8B8AC3655C89}"/>
                </a:ext>
              </a:extLst>
            </p:cNvPr>
            <p:cNvSpPr/>
            <p:nvPr/>
          </p:nvSpPr>
          <p:spPr>
            <a:xfrm>
              <a:off x="6783188" y="5210402"/>
              <a:ext cx="134457" cy="403370"/>
            </a:xfrm>
            <a:custGeom>
              <a:avLst/>
              <a:gdLst>
                <a:gd name="connsiteX0" fmla="*/ 114288 w 134456"/>
                <a:gd name="connsiteY0" fmla="*/ 450429 h 403369"/>
                <a:gd name="connsiteX1" fmla="*/ 194962 w 134456"/>
                <a:gd name="connsiteY1" fmla="*/ 430261 h 403369"/>
                <a:gd name="connsiteX2" fmla="*/ 80674 w 134456"/>
                <a:gd name="connsiteY2" fmla="*/ 13446 h 403369"/>
                <a:gd name="connsiteX3" fmla="*/ 80674 w 134456"/>
                <a:gd name="connsiteY3" fmla="*/ 0 h 403369"/>
                <a:gd name="connsiteX4" fmla="*/ 0 w 134456"/>
                <a:gd name="connsiteY4" fmla="*/ 20168 h 403369"/>
                <a:gd name="connsiteX5" fmla="*/ 114288 w 134456"/>
                <a:gd name="connsiteY5" fmla="*/ 436984 h 40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456" h="403369">
                  <a:moveTo>
                    <a:pt x="114288" y="450429"/>
                  </a:moveTo>
                  <a:lnTo>
                    <a:pt x="194962" y="430261"/>
                  </a:lnTo>
                  <a:lnTo>
                    <a:pt x="80674" y="13446"/>
                  </a:lnTo>
                  <a:lnTo>
                    <a:pt x="80674" y="0"/>
                  </a:lnTo>
                  <a:lnTo>
                    <a:pt x="0" y="20168"/>
                  </a:lnTo>
                  <a:lnTo>
                    <a:pt x="114288" y="436984"/>
                  </a:lnTo>
                  <a:close/>
                </a:path>
              </a:pathLst>
            </a:custGeom>
            <a:grpFill/>
            <a:ln w="67163" cap="flat">
              <a:noFill/>
              <a:prstDash val="solid"/>
              <a:miter/>
            </a:ln>
          </p:spPr>
          <p:txBody>
            <a:bodyPr rtlCol="0" anchor="ctr"/>
            <a:lstStyle/>
            <a:p>
              <a:endParaRPr lang="en-US"/>
            </a:p>
          </p:txBody>
        </p:sp>
        <p:sp>
          <p:nvSpPr>
            <p:cNvPr id="139" name="Freeform: Shape 65">
              <a:extLst>
                <a:ext uri="{FF2B5EF4-FFF2-40B4-BE49-F238E27FC236}">
                  <a16:creationId xmlns:a16="http://schemas.microsoft.com/office/drawing/2014/main" id="{CBB8FFAE-1E10-480F-9641-33087EC2653B}"/>
                </a:ext>
              </a:extLst>
            </p:cNvPr>
            <p:cNvSpPr/>
            <p:nvPr/>
          </p:nvSpPr>
          <p:spPr>
            <a:xfrm>
              <a:off x="6338570" y="5672074"/>
              <a:ext cx="403370" cy="134457"/>
            </a:xfrm>
            <a:custGeom>
              <a:avLst/>
              <a:gdLst>
                <a:gd name="connsiteX0" fmla="*/ 0 w 403369"/>
                <a:gd name="connsiteY0" fmla="*/ 77923 h 134456"/>
                <a:gd name="connsiteX1" fmla="*/ 20886 w 403369"/>
                <a:gd name="connsiteY1" fmla="*/ 0 h 134456"/>
                <a:gd name="connsiteX2" fmla="*/ 442969 w 403369"/>
                <a:gd name="connsiteY2" fmla="*/ 113135 h 134456"/>
                <a:gd name="connsiteX3" fmla="*/ 422082 w 403369"/>
                <a:gd name="connsiteY3" fmla="*/ 191058 h 134456"/>
              </a:gdLst>
              <a:ahLst/>
              <a:cxnLst>
                <a:cxn ang="0">
                  <a:pos x="connsiteX0" y="connsiteY0"/>
                </a:cxn>
                <a:cxn ang="0">
                  <a:pos x="connsiteX1" y="connsiteY1"/>
                </a:cxn>
                <a:cxn ang="0">
                  <a:pos x="connsiteX2" y="connsiteY2"/>
                </a:cxn>
                <a:cxn ang="0">
                  <a:pos x="connsiteX3" y="connsiteY3"/>
                </a:cxn>
              </a:cxnLst>
              <a:rect l="l" t="t" r="r" b="b"/>
              <a:pathLst>
                <a:path w="403369" h="134456">
                  <a:moveTo>
                    <a:pt x="0" y="77923"/>
                  </a:moveTo>
                  <a:lnTo>
                    <a:pt x="20886" y="0"/>
                  </a:lnTo>
                  <a:lnTo>
                    <a:pt x="442969" y="113135"/>
                  </a:lnTo>
                  <a:lnTo>
                    <a:pt x="422082" y="191058"/>
                  </a:lnTo>
                  <a:close/>
                </a:path>
              </a:pathLst>
            </a:custGeom>
            <a:grpFill/>
            <a:ln w="67163" cap="flat">
              <a:noFill/>
              <a:prstDash val="solid"/>
              <a:miter/>
            </a:ln>
          </p:spPr>
          <p:txBody>
            <a:bodyPr rtlCol="0" anchor="ctr"/>
            <a:lstStyle/>
            <a:p>
              <a:endParaRPr lang="en-US"/>
            </a:p>
          </p:txBody>
        </p:sp>
      </p:grpSp>
      <p:sp>
        <p:nvSpPr>
          <p:cNvPr id="140" name="TextBox 139">
            <a:extLst>
              <a:ext uri="{FF2B5EF4-FFF2-40B4-BE49-F238E27FC236}">
                <a16:creationId xmlns:a16="http://schemas.microsoft.com/office/drawing/2014/main" id="{3FF5921C-3EED-4739-AF63-8B0D50B527D1}"/>
              </a:ext>
            </a:extLst>
          </p:cNvPr>
          <p:cNvSpPr txBox="1"/>
          <p:nvPr/>
        </p:nvSpPr>
        <p:spPr>
          <a:xfrm>
            <a:off x="9680219" y="2893831"/>
            <a:ext cx="1331583" cy="307777"/>
          </a:xfrm>
          <a:prstGeom prst="rect">
            <a:avLst/>
          </a:prstGeom>
          <a:noFill/>
        </p:spPr>
        <p:txBody>
          <a:bodyPr wrap="none" rtlCol="0">
            <a:spAutoFit/>
          </a:bodyPr>
          <a:lstStyle/>
          <a:p>
            <a:r>
              <a:rPr lang="en-US" sz="1400" dirty="0"/>
              <a:t>What will break</a:t>
            </a:r>
          </a:p>
        </p:txBody>
      </p:sp>
      <p:sp>
        <p:nvSpPr>
          <p:cNvPr id="141" name="TextBox 140">
            <a:extLst>
              <a:ext uri="{FF2B5EF4-FFF2-40B4-BE49-F238E27FC236}">
                <a16:creationId xmlns:a16="http://schemas.microsoft.com/office/drawing/2014/main" id="{0185DDEA-AE68-442F-BC07-FB192CB7A17F}"/>
              </a:ext>
            </a:extLst>
          </p:cNvPr>
          <p:cNvSpPr txBox="1"/>
          <p:nvPr/>
        </p:nvSpPr>
        <p:spPr>
          <a:xfrm>
            <a:off x="9687943" y="2347565"/>
            <a:ext cx="1155894" cy="307777"/>
          </a:xfrm>
          <a:prstGeom prst="rect">
            <a:avLst/>
          </a:prstGeom>
          <a:noFill/>
        </p:spPr>
        <p:txBody>
          <a:bodyPr wrap="none" rtlCol="0">
            <a:spAutoFit/>
          </a:bodyPr>
          <a:lstStyle/>
          <a:p>
            <a:r>
              <a:rPr lang="en-US" sz="1400" dirty="0"/>
              <a:t>Current State</a:t>
            </a:r>
          </a:p>
        </p:txBody>
      </p:sp>
      <p:sp>
        <p:nvSpPr>
          <p:cNvPr id="142" name="TextBox 141">
            <a:extLst>
              <a:ext uri="{FF2B5EF4-FFF2-40B4-BE49-F238E27FC236}">
                <a16:creationId xmlns:a16="http://schemas.microsoft.com/office/drawing/2014/main" id="{19E23FE4-1006-4F11-9596-E5E8AFFD42AF}"/>
              </a:ext>
            </a:extLst>
          </p:cNvPr>
          <p:cNvSpPr txBox="1"/>
          <p:nvPr/>
        </p:nvSpPr>
        <p:spPr>
          <a:xfrm>
            <a:off x="9713300" y="3443797"/>
            <a:ext cx="967701" cy="307777"/>
          </a:xfrm>
          <a:prstGeom prst="rect">
            <a:avLst/>
          </a:prstGeom>
          <a:noFill/>
        </p:spPr>
        <p:txBody>
          <a:bodyPr wrap="none" rtlCol="0">
            <a:spAutoFit/>
          </a:bodyPr>
          <a:lstStyle/>
          <a:p>
            <a:r>
              <a:rPr lang="en-US" sz="1400" dirty="0"/>
              <a:t>How to fix </a:t>
            </a:r>
          </a:p>
        </p:txBody>
      </p:sp>
      <p:sp>
        <p:nvSpPr>
          <p:cNvPr id="143" name="TextBox 142">
            <a:extLst>
              <a:ext uri="{FF2B5EF4-FFF2-40B4-BE49-F238E27FC236}">
                <a16:creationId xmlns:a16="http://schemas.microsoft.com/office/drawing/2014/main" id="{3E2C73DA-3F0A-47A0-918C-F0E3F25AC606}"/>
              </a:ext>
            </a:extLst>
          </p:cNvPr>
          <p:cNvSpPr txBox="1"/>
          <p:nvPr/>
        </p:nvSpPr>
        <p:spPr>
          <a:xfrm>
            <a:off x="9695634" y="3968473"/>
            <a:ext cx="1097480" cy="307777"/>
          </a:xfrm>
          <a:prstGeom prst="rect">
            <a:avLst/>
          </a:prstGeom>
          <a:noFill/>
        </p:spPr>
        <p:txBody>
          <a:bodyPr wrap="none" rtlCol="0">
            <a:spAutoFit/>
          </a:bodyPr>
          <a:lstStyle/>
          <a:p>
            <a:r>
              <a:rPr lang="en-US" sz="1400" dirty="0"/>
              <a:t>What to test</a:t>
            </a:r>
          </a:p>
        </p:txBody>
      </p:sp>
      <p:sp>
        <p:nvSpPr>
          <p:cNvPr id="51" name="Rectangle 50">
            <a:extLst>
              <a:ext uri="{FF2B5EF4-FFF2-40B4-BE49-F238E27FC236}">
                <a16:creationId xmlns:a16="http://schemas.microsoft.com/office/drawing/2014/main" id="{9B892F09-CD4E-4C97-A913-95B0DC86B736}"/>
              </a:ext>
            </a:extLst>
          </p:cNvPr>
          <p:cNvSpPr/>
          <p:nvPr/>
        </p:nvSpPr>
        <p:spPr>
          <a:xfrm>
            <a:off x="894809" y="4948344"/>
            <a:ext cx="10578564" cy="584775"/>
          </a:xfrm>
          <a:prstGeom prst="rect">
            <a:avLst/>
          </a:prstGeom>
        </p:spPr>
        <p:txBody>
          <a:bodyPr wrap="square">
            <a:spAutoFit/>
          </a:bodyPr>
          <a:lstStyle/>
          <a:p>
            <a:pPr algn="ctr"/>
            <a:r>
              <a:rPr lang="en-US" sz="3200" b="1" dirty="0">
                <a:solidFill>
                  <a:schemeClr val="bg1"/>
                </a:solidFill>
              </a:rPr>
              <a:t>An out of the box</a:t>
            </a:r>
            <a:r>
              <a:rPr lang="en-US" sz="3200" dirty="0">
                <a:solidFill>
                  <a:schemeClr val="bg1"/>
                </a:solidFill>
              </a:rPr>
              <a:t> </a:t>
            </a:r>
            <a:r>
              <a:rPr lang="en-US" sz="3200" b="1" dirty="0">
                <a:solidFill>
                  <a:schemeClr val="bg1"/>
                </a:solidFill>
                <a:latin typeface="+mj-lt"/>
              </a:rPr>
              <a:t>S4 Project </a:t>
            </a:r>
            <a:r>
              <a:rPr lang="en-US" sz="3200" b="1" dirty="0">
                <a:solidFill>
                  <a:srgbClr val="FFC000"/>
                </a:solidFill>
              </a:rPr>
              <a:t>Execution Blueprint</a:t>
            </a:r>
            <a:endParaRPr lang="en-US" sz="3200" dirty="0">
              <a:solidFill>
                <a:srgbClr val="FFC000"/>
              </a:solidFill>
              <a:latin typeface="+mj-lt"/>
            </a:endParaRPr>
          </a:p>
        </p:txBody>
      </p:sp>
    </p:spTree>
    <p:extLst>
      <p:ext uri="{BB962C8B-B14F-4D97-AF65-F5344CB8AC3E}">
        <p14:creationId xmlns:p14="http://schemas.microsoft.com/office/powerpoint/2010/main" val="36315353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4 Hana 1.png" descr="4 Hana 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52604" y="0"/>
            <a:ext cx="9299716" cy="4815920"/>
          </a:xfrm>
          <a:prstGeom prst="rect">
            <a:avLst/>
          </a:prstGeom>
          <a:ln w="12700">
            <a:miter lim="400000"/>
          </a:ln>
        </p:spPr>
      </p:pic>
      <p:pic>
        <p:nvPicPr>
          <p:cNvPr id="230" name="4 Hana 1 Copy.png" descr="4 Hana 1 Copy.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3194"/>
            <a:ext cx="12211666" cy="6260285"/>
          </a:xfrm>
          <a:prstGeom prst="rect">
            <a:avLst/>
          </a:prstGeom>
          <a:ln w="12700" cap="flat">
            <a:noFill/>
            <a:miter lim="400000"/>
          </a:ln>
          <a:effectLst/>
        </p:spPr>
      </p:pic>
      <p:grpSp>
        <p:nvGrpSpPr>
          <p:cNvPr id="247" name="Group"/>
          <p:cNvGrpSpPr/>
          <p:nvPr/>
        </p:nvGrpSpPr>
        <p:grpSpPr>
          <a:xfrm>
            <a:off x="1033906" y="730883"/>
            <a:ext cx="11121384" cy="5534997"/>
            <a:chOff x="0" y="0"/>
            <a:chExt cx="29160442" cy="15763969"/>
          </a:xfrm>
        </p:grpSpPr>
        <p:pic>
          <p:nvPicPr>
            <p:cNvPr id="233" name="Milstones.png" descr="Milston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11488" y="0"/>
              <a:ext cx="14598411" cy="909301"/>
            </a:xfrm>
            <a:prstGeom prst="rect">
              <a:avLst/>
            </a:prstGeom>
            <a:ln w="12700" cap="flat">
              <a:noFill/>
              <a:miter lim="400000"/>
            </a:ln>
            <a:effectLst/>
          </p:spPr>
        </p:pic>
        <p:pic>
          <p:nvPicPr>
            <p:cNvPr id="234" name="corrections.png" descr="correction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74981" y="1804824"/>
              <a:ext cx="9969243" cy="6497369"/>
            </a:xfrm>
            <a:prstGeom prst="rect">
              <a:avLst/>
            </a:prstGeom>
            <a:ln w="12700" cap="flat">
              <a:noFill/>
              <a:miter lim="400000"/>
            </a:ln>
            <a:effectLst/>
          </p:spPr>
        </p:pic>
        <p:pic>
          <p:nvPicPr>
            <p:cNvPr id="235" name="smart activity.png" descr="smart activity.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226423" y="9927911"/>
              <a:ext cx="14681073" cy="5836059"/>
            </a:xfrm>
            <a:prstGeom prst="rect">
              <a:avLst/>
            </a:prstGeom>
            <a:ln w="12700" cap="flat">
              <a:noFill/>
              <a:miter lim="400000"/>
            </a:ln>
            <a:effectLst/>
          </p:spPr>
        </p:pic>
        <p:pic>
          <p:nvPicPr>
            <p:cNvPr id="236" name="testing.png" descr="testing.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554" y="9900356"/>
              <a:ext cx="13077398" cy="4364645"/>
            </a:xfrm>
            <a:prstGeom prst="rect">
              <a:avLst/>
            </a:prstGeom>
            <a:ln w="12700" cap="flat">
              <a:noFill/>
              <a:miter lim="400000"/>
            </a:ln>
            <a:effectLst/>
          </p:spPr>
        </p:pic>
        <p:pic>
          <p:nvPicPr>
            <p:cNvPr id="237" name="Group 6.png" descr="Group 6.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132737" y="3821818"/>
              <a:ext cx="4430775" cy="4331579"/>
            </a:xfrm>
            <a:prstGeom prst="rect">
              <a:avLst/>
            </a:prstGeom>
            <a:ln w="12700" cap="flat">
              <a:noFill/>
              <a:miter lim="400000"/>
            </a:ln>
            <a:effectLst/>
          </p:spPr>
        </p:pic>
        <p:pic>
          <p:nvPicPr>
            <p:cNvPr id="238" name="risk.png" descr="ris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1752470"/>
              <a:ext cx="6629629" cy="644778"/>
            </a:xfrm>
            <a:prstGeom prst="rect">
              <a:avLst/>
            </a:prstGeom>
            <a:ln w="12700" cap="flat">
              <a:noFill/>
              <a:miter lim="400000"/>
            </a:ln>
            <a:effectLst/>
          </p:spPr>
        </p:pic>
        <p:pic>
          <p:nvPicPr>
            <p:cNvPr id="239" name="defects1.png" descr="defects1.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994041" y="12341691"/>
              <a:ext cx="2711370" cy="2959362"/>
            </a:xfrm>
            <a:prstGeom prst="rect">
              <a:avLst/>
            </a:prstGeom>
            <a:ln w="12700" cap="flat">
              <a:noFill/>
              <a:miter lim="400000"/>
            </a:ln>
            <a:effectLst/>
          </p:spPr>
        </p:pic>
        <p:pic>
          <p:nvPicPr>
            <p:cNvPr id="240" name="tests2.png" descr="tests2.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876696" y="12292093"/>
              <a:ext cx="2628707" cy="2628707"/>
            </a:xfrm>
            <a:prstGeom prst="rect">
              <a:avLst/>
            </a:prstGeom>
            <a:ln w="12700" cap="flat">
              <a:noFill/>
              <a:miter lim="400000"/>
            </a:ln>
            <a:effectLst/>
          </p:spPr>
        </p:pic>
        <p:pic>
          <p:nvPicPr>
            <p:cNvPr id="241" name="polygon.png" descr="polygon.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851666" y="4056033"/>
              <a:ext cx="2827100" cy="2628707"/>
            </a:xfrm>
            <a:prstGeom prst="rect">
              <a:avLst/>
            </a:prstGeom>
            <a:ln w="12700" cap="flat">
              <a:noFill/>
              <a:miter lim="400000"/>
            </a:ln>
            <a:effectLst/>
          </p:spPr>
        </p:pic>
        <p:pic>
          <p:nvPicPr>
            <p:cNvPr id="242" name="Group 5.png" descr="Group 5.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587143" y="3876928"/>
              <a:ext cx="3256950" cy="3637204"/>
            </a:xfrm>
            <a:prstGeom prst="rect">
              <a:avLst/>
            </a:prstGeom>
            <a:ln w="12700" cap="flat">
              <a:noFill/>
              <a:miter lim="400000"/>
            </a:ln>
            <a:effectLst/>
          </p:spPr>
        </p:pic>
        <p:pic>
          <p:nvPicPr>
            <p:cNvPr id="243" name="risk data.png" descr="risk data.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06200" y="2978648"/>
              <a:ext cx="5141683" cy="5224348"/>
            </a:xfrm>
            <a:prstGeom prst="rect">
              <a:avLst/>
            </a:prstGeom>
            <a:ln w="12700" cap="flat">
              <a:noFill/>
              <a:miter lim="400000"/>
            </a:ln>
            <a:effectLst/>
          </p:spPr>
        </p:pic>
        <p:pic>
          <p:nvPicPr>
            <p:cNvPr id="244" name="Bus2.png" descr="Bus2.png"/>
            <p:cNvPicPr>
              <a:picLocks noChangeAspect="1"/>
            </p:cNvPicPr>
            <p:nvPr/>
          </p:nvPicPr>
          <p:blipFill>
            <a:blip r:embed="rId15" cstate="email">
              <a:alphaModFix amt="52656"/>
              <a:extLst>
                <a:ext uri="{28A0092B-C50C-407E-A947-70E740481C1C}">
                  <a14:useLocalDpi xmlns:a14="http://schemas.microsoft.com/office/drawing/2010/main" val="0"/>
                </a:ext>
              </a:extLst>
            </a:blip>
            <a:stretch>
              <a:fillRect/>
            </a:stretch>
          </p:blipFill>
          <p:spPr>
            <a:xfrm>
              <a:off x="20325396" y="1209190"/>
              <a:ext cx="7719844" cy="5133367"/>
            </a:xfrm>
            <a:prstGeom prst="rect">
              <a:avLst/>
            </a:prstGeom>
            <a:ln w="12700" cap="flat">
              <a:noFill/>
              <a:miter lim="400000"/>
            </a:ln>
            <a:effectLst/>
          </p:spPr>
        </p:pic>
        <p:pic>
          <p:nvPicPr>
            <p:cNvPr id="245" name="Fiori2.png" descr="Fiori2.png"/>
            <p:cNvPicPr>
              <a:picLocks noChangeAspect="1"/>
            </p:cNvPicPr>
            <p:nvPr/>
          </p:nvPicPr>
          <p:blipFill>
            <a:blip r:embed="rId16" cstate="email">
              <a:alphaModFix amt="78248"/>
              <a:extLst>
                <a:ext uri="{28A0092B-C50C-407E-A947-70E740481C1C}">
                  <a14:useLocalDpi xmlns:a14="http://schemas.microsoft.com/office/drawing/2010/main" val="0"/>
                </a:ext>
              </a:extLst>
            </a:blip>
            <a:stretch>
              <a:fillRect/>
            </a:stretch>
          </p:blipFill>
          <p:spPr>
            <a:xfrm>
              <a:off x="19942474" y="1837889"/>
              <a:ext cx="8586103" cy="5709393"/>
            </a:xfrm>
            <a:prstGeom prst="rect">
              <a:avLst/>
            </a:prstGeom>
            <a:ln w="12700" cap="flat">
              <a:noFill/>
              <a:miter lim="400000"/>
            </a:ln>
            <a:effectLst/>
          </p:spPr>
        </p:pic>
        <p:pic>
          <p:nvPicPr>
            <p:cNvPr id="246" name="Satellite2.png" descr="Satellite2.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9480103" y="2601271"/>
              <a:ext cx="9680340" cy="6437013"/>
            </a:xfrm>
            <a:prstGeom prst="rect">
              <a:avLst/>
            </a:prstGeom>
            <a:ln w="12700" cap="flat">
              <a:noFill/>
              <a:miter lim="400000"/>
            </a:ln>
            <a:effectLst/>
          </p:spPr>
        </p:pic>
      </p:grpSp>
      <p:sp>
        <p:nvSpPr>
          <p:cNvPr id="248" name="Rectangle"/>
          <p:cNvSpPr/>
          <p:nvPr/>
        </p:nvSpPr>
        <p:spPr>
          <a:xfrm>
            <a:off x="2138366" y="0"/>
            <a:ext cx="9319091" cy="4815920"/>
          </a:xfrm>
          <a:prstGeom prst="rect">
            <a:avLst/>
          </a:prstGeom>
          <a:solidFill>
            <a:srgbClr val="4B6190">
              <a:alpha val="75000"/>
            </a:srgbClr>
          </a:solidFill>
          <a:ln w="12700">
            <a:miter lim="400000"/>
          </a:ln>
        </p:spPr>
        <p:txBody>
          <a:bodyPr lIns="25400" tIns="25400" rIns="25400" bIns="25400" anchor="ctr"/>
          <a:lstStyle/>
          <a:p>
            <a:pPr defTabSz="412750">
              <a:defRPr sz="3200" b="0" spc="0">
                <a:solidFill>
                  <a:srgbClr val="FFFFFF"/>
                </a:solidFill>
                <a:latin typeface="+mn-lt"/>
                <a:ea typeface="+mn-ea"/>
                <a:cs typeface="+mn-cs"/>
                <a:sym typeface="Helvetica Neue Medium"/>
              </a:defRPr>
            </a:pPr>
            <a:endParaRPr sz="1600"/>
          </a:p>
        </p:txBody>
      </p:sp>
      <p:grpSp>
        <p:nvGrpSpPr>
          <p:cNvPr id="251" name="Group"/>
          <p:cNvGrpSpPr/>
          <p:nvPr/>
        </p:nvGrpSpPr>
        <p:grpSpPr>
          <a:xfrm>
            <a:off x="16750081" y="-1430034"/>
            <a:ext cx="229400" cy="211193"/>
            <a:chOff x="0" y="0"/>
            <a:chExt cx="601489" cy="601489"/>
          </a:xfrm>
        </p:grpSpPr>
        <p:sp>
          <p:nvSpPr>
            <p:cNvPr id="249" name="Circle"/>
            <p:cNvSpPr/>
            <p:nvPr/>
          </p:nvSpPr>
          <p:spPr>
            <a:xfrm>
              <a:off x="0" y="0"/>
              <a:ext cx="601490" cy="601490"/>
            </a:xfrm>
            <a:prstGeom prst="ellipse">
              <a:avLst/>
            </a:prstGeom>
            <a:solidFill>
              <a:srgbClr val="47DFBA">
                <a:alpha val="29628"/>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250" name="Circle"/>
            <p:cNvSpPr/>
            <p:nvPr/>
          </p:nvSpPr>
          <p:spPr>
            <a:xfrm>
              <a:off x="213493" y="213493"/>
              <a:ext cx="174503" cy="174503"/>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pic>
        <p:nvPicPr>
          <p:cNvPr id="252" name="Milstones.png" descr="Milston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26575" y="730791"/>
            <a:ext cx="5555608" cy="318582"/>
          </a:xfrm>
          <a:prstGeom prst="rect">
            <a:avLst/>
          </a:prstGeom>
          <a:ln w="12700">
            <a:miter lim="400000"/>
          </a:ln>
        </p:spPr>
      </p:pic>
      <p:grpSp>
        <p:nvGrpSpPr>
          <p:cNvPr id="256" name="Group"/>
          <p:cNvGrpSpPr/>
          <p:nvPr/>
        </p:nvGrpSpPr>
        <p:grpSpPr>
          <a:xfrm>
            <a:off x="4362809" y="600909"/>
            <a:ext cx="507556" cy="467272"/>
            <a:chOff x="0" y="0"/>
            <a:chExt cx="1330813" cy="1330813"/>
          </a:xfrm>
        </p:grpSpPr>
        <p:sp>
          <p:nvSpPr>
            <p:cNvPr id="253" name="Circle"/>
            <p:cNvSpPr/>
            <p:nvPr/>
          </p:nvSpPr>
          <p:spPr>
            <a:xfrm>
              <a:off x="395822" y="395822"/>
              <a:ext cx="539169" cy="539169"/>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254" name="Circle"/>
            <p:cNvSpPr/>
            <p:nvPr/>
          </p:nvSpPr>
          <p:spPr>
            <a:xfrm>
              <a:off x="0" y="0"/>
              <a:ext cx="1330814" cy="1330814"/>
            </a:xfrm>
            <a:prstGeom prst="ellipse">
              <a:avLst/>
            </a:prstGeom>
            <a:solidFill>
              <a:srgbClr val="47DFBA">
                <a:alpha val="20460"/>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pic>
          <p:nvPicPr>
            <p:cNvPr id="255" name="Image" descr="Image"/>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154" y="571666"/>
              <a:ext cx="229255" cy="208414"/>
            </a:xfrm>
            <a:prstGeom prst="rect">
              <a:avLst/>
            </a:prstGeom>
            <a:ln w="12700" cap="flat">
              <a:noFill/>
              <a:miter lim="400000"/>
            </a:ln>
            <a:effectLst/>
          </p:spPr>
        </p:pic>
      </p:grpSp>
      <p:pic>
        <p:nvPicPr>
          <p:cNvPr id="257" name="Data Analysis2.png" descr="Data Analysis2.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4599376" y="1267882"/>
            <a:ext cx="5208367" cy="3060126"/>
          </a:xfrm>
          <a:prstGeom prst="rect">
            <a:avLst/>
          </a:prstGeom>
          <a:ln w="12700">
            <a:miter lim="400000"/>
          </a:ln>
          <a:effectLst>
            <a:outerShdw blurRad="635000" dist="254000" dir="3078327" rotWithShape="0">
              <a:schemeClr val="accent1">
                <a:hueOff val="373667"/>
                <a:lumOff val="-17254"/>
                <a:alpha val="70000"/>
              </a:schemeClr>
            </a:outerShdw>
          </a:effectLst>
        </p:spPr>
      </p:pic>
      <p:sp>
        <p:nvSpPr>
          <p:cNvPr id="2" name="Slide Number Placeholder 1">
            <a:extLst>
              <a:ext uri="{FF2B5EF4-FFF2-40B4-BE49-F238E27FC236}">
                <a16:creationId xmlns:a16="http://schemas.microsoft.com/office/drawing/2014/main" id="{2D7B7FD1-F154-455C-9A41-18C30C7BFC22}"/>
              </a:ext>
            </a:extLst>
          </p:cNvPr>
          <p:cNvSpPr>
            <a:spLocks noGrp="1"/>
          </p:cNvSpPr>
          <p:nvPr>
            <p:ph type="sldNum" sz="quarter" idx="12"/>
          </p:nvPr>
        </p:nvSpPr>
        <p:spPr/>
        <p:txBody>
          <a:bodyPr/>
          <a:lstStyle/>
          <a:p>
            <a:fld id="{465D6BDD-CB4C-462D-9FE7-FCC0FCDEFD8B}" type="slidenum">
              <a:rPr lang="en-NZ" smtClean="0"/>
              <a:t>15</a:t>
            </a:fld>
            <a:endParaRPr lang="en-NZ"/>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8"/>
                                        </p:tgtEl>
                                        <p:attrNameLst>
                                          <p:attrName>style.visibility</p:attrName>
                                        </p:attrNameLst>
                                      </p:cBhvr>
                                      <p:to>
                                        <p:strVal val="visible"/>
                                      </p:to>
                                    </p:set>
                                    <p:animEffect transition="in" filter="fade">
                                      <p:cBhvr>
                                        <p:cTn id="11" dur="500"/>
                                        <p:tgtEl>
                                          <p:spTgt spid="2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7"/>
                                        </p:tgtEl>
                                        <p:attrNameLst>
                                          <p:attrName>style.visibility</p:attrName>
                                        </p:attrNameLst>
                                      </p:cBhvr>
                                      <p:to>
                                        <p:strVal val="visible"/>
                                      </p:to>
                                    </p:set>
                                    <p:animEffect transition="in" filter="fade">
                                      <p:cBhvr>
                                        <p:cTn id="15" dur="500"/>
                                        <p:tgtEl>
                                          <p:spTgt spid="25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2"/>
                                        </p:tgtEl>
                                        <p:attrNameLst>
                                          <p:attrName>style.visibility</p:attrName>
                                        </p:attrNameLst>
                                      </p:cBhvr>
                                      <p:to>
                                        <p:strVal val="visible"/>
                                      </p:to>
                                    </p:set>
                                    <p:animEffect transition="in" filter="fade">
                                      <p:cBhvr>
                                        <p:cTn id="19"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advAuto="0"/>
      <p:bldP spid="252" grpId="0" animBg="1" advAuto="0"/>
      <p:bldP spid="256" grpId="0" animBg="1" advAuto="0"/>
      <p:bldP spid="257"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Image Gallery"/>
          <p:cNvGrpSpPr/>
          <p:nvPr/>
        </p:nvGrpSpPr>
        <p:grpSpPr>
          <a:xfrm>
            <a:off x="-13147" y="2570"/>
            <a:ext cx="12205148" cy="6516217"/>
            <a:chOff x="0" y="0"/>
            <a:chExt cx="24385787" cy="14393169"/>
          </a:xfrm>
        </p:grpSpPr>
        <p:pic>
          <p:nvPicPr>
            <p:cNvPr id="188" name="4 Hana 1 Copy.png" descr="4 Hana 1 Copy.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0" y="0"/>
              <a:ext cx="24385787" cy="13781920"/>
            </a:xfrm>
            <a:prstGeom prst="rect">
              <a:avLst/>
            </a:prstGeom>
            <a:ln w="12700" cap="flat">
              <a:noFill/>
              <a:miter lim="400000"/>
            </a:ln>
            <a:effectLst/>
          </p:spPr>
        </p:pic>
        <p:sp>
          <p:nvSpPr>
            <p:cNvPr id="189" name="Type to enter a caption."/>
            <p:cNvSpPr/>
            <p:nvPr/>
          </p:nvSpPr>
          <p:spPr>
            <a:xfrm>
              <a:off x="0" y="13781920"/>
              <a:ext cx="24385786" cy="6112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defTabSz="825500">
                <a:defRPr sz="3000" spc="0">
                  <a:solidFill>
                    <a:srgbClr val="FFFFFF"/>
                  </a:solidFill>
                  <a:latin typeface="Helvetica Neue"/>
                  <a:ea typeface="Helvetica Neue"/>
                  <a:cs typeface="Helvetica Neue"/>
                  <a:sym typeface="Helvetica Neue"/>
                </a:defRPr>
              </a:lvl1pPr>
            </a:lstStyle>
            <a:p>
              <a:endParaRPr sz="1500" dirty="0"/>
            </a:p>
          </p:txBody>
        </p:sp>
      </p:grpSp>
      <p:pic>
        <p:nvPicPr>
          <p:cNvPr id="191" name="Milstones.png" descr="Milston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92474" y="536574"/>
            <a:ext cx="5612685" cy="349601"/>
          </a:xfrm>
          <a:prstGeom prst="rect">
            <a:avLst/>
          </a:prstGeom>
          <a:ln w="12700">
            <a:miter lim="400000"/>
          </a:ln>
        </p:spPr>
      </p:pic>
      <p:pic>
        <p:nvPicPr>
          <p:cNvPr id="192" name="corrections.png" descr="correction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69808" y="1229783"/>
            <a:ext cx="3832899" cy="2194271"/>
          </a:xfrm>
          <a:prstGeom prst="rect">
            <a:avLst/>
          </a:prstGeom>
          <a:ln w="12700">
            <a:miter lim="400000"/>
          </a:ln>
        </p:spPr>
      </p:pic>
      <p:pic>
        <p:nvPicPr>
          <p:cNvPr id="193" name="smart activity.png" descr="smart activity.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28202" y="4133855"/>
            <a:ext cx="4465081" cy="1774970"/>
          </a:xfrm>
          <a:prstGeom prst="rect">
            <a:avLst/>
          </a:prstGeom>
          <a:ln w="12700">
            <a:miter lim="400000"/>
          </a:ln>
        </p:spPr>
      </p:pic>
      <p:pic>
        <p:nvPicPr>
          <p:cNvPr id="194" name="testing.png" descr="testing.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3735" y="3949586"/>
            <a:ext cx="5027899" cy="1678086"/>
          </a:xfrm>
          <a:prstGeom prst="rect">
            <a:avLst/>
          </a:prstGeom>
          <a:ln w="12700">
            <a:miter lim="400000"/>
          </a:ln>
        </p:spPr>
      </p:pic>
      <p:pic>
        <p:nvPicPr>
          <p:cNvPr id="195" name="Group 6.png" descr="Group 6.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6944" y="1889988"/>
            <a:ext cx="1703511" cy="1419571"/>
          </a:xfrm>
          <a:prstGeom prst="rect">
            <a:avLst/>
          </a:prstGeom>
          <a:ln w="12700">
            <a:miter lim="400000"/>
          </a:ln>
        </p:spPr>
      </p:pic>
      <p:pic>
        <p:nvPicPr>
          <p:cNvPr id="196" name="risk.png" descr="risk.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6274" y="1209674"/>
            <a:ext cx="2548909" cy="247899"/>
          </a:xfrm>
          <a:prstGeom prst="rect">
            <a:avLst/>
          </a:prstGeom>
          <a:ln w="12700">
            <a:miter lim="400000"/>
          </a:ln>
        </p:spPr>
      </p:pic>
      <p:pic>
        <p:nvPicPr>
          <p:cNvPr id="197" name="defects1.png" descr="defects1.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507205" y="4783481"/>
            <a:ext cx="1042447" cy="1137793"/>
          </a:xfrm>
          <a:prstGeom prst="rect">
            <a:avLst/>
          </a:prstGeom>
          <a:ln w="12700">
            <a:miter lim="400000"/>
          </a:ln>
        </p:spPr>
      </p:pic>
      <p:pic>
        <p:nvPicPr>
          <p:cNvPr id="198" name="tests2.png" descr="tests2.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773530" y="4764431"/>
            <a:ext cx="1010665" cy="1010665"/>
          </a:xfrm>
          <a:prstGeom prst="rect">
            <a:avLst/>
          </a:prstGeom>
          <a:ln w="12700">
            <a:miter lim="400000"/>
          </a:ln>
        </p:spPr>
      </p:pic>
      <p:pic>
        <p:nvPicPr>
          <p:cNvPr id="199" name="polygon.png" descr="polygon.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387474" y="2094442"/>
            <a:ext cx="1086941" cy="1010665"/>
          </a:xfrm>
          <a:prstGeom prst="rect">
            <a:avLst/>
          </a:prstGeom>
          <a:ln w="12700">
            <a:miter lim="400000"/>
          </a:ln>
        </p:spPr>
      </p:pic>
      <p:pic>
        <p:nvPicPr>
          <p:cNvPr id="200" name="Group 5.png" descr="Group 5.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285874" y="2025650"/>
            <a:ext cx="1252207" cy="1398404"/>
          </a:xfrm>
          <a:prstGeom prst="rect">
            <a:avLst/>
          </a:prstGeom>
          <a:ln w="12700">
            <a:miter lim="400000"/>
          </a:ln>
        </p:spPr>
      </p:pic>
      <p:pic>
        <p:nvPicPr>
          <p:cNvPr id="201" name="risk data.png" descr="risk data.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04000" y="1595464"/>
            <a:ext cx="1976836" cy="2008618"/>
          </a:xfrm>
          <a:prstGeom prst="rect">
            <a:avLst/>
          </a:prstGeom>
          <a:ln w="12700">
            <a:miter lim="400000"/>
          </a:ln>
        </p:spPr>
      </p:pic>
      <p:pic>
        <p:nvPicPr>
          <p:cNvPr id="202" name="Bus2.png" descr="Bus2.png"/>
          <p:cNvPicPr>
            <a:picLocks noChangeAspect="1"/>
          </p:cNvPicPr>
          <p:nvPr/>
        </p:nvPicPr>
        <p:blipFill>
          <a:blip r:embed="rId14" cstate="email">
            <a:alphaModFix amt="52656"/>
            <a:extLst>
              <a:ext uri="{28A0092B-C50C-407E-A947-70E740481C1C}">
                <a14:useLocalDpi xmlns:a14="http://schemas.microsoft.com/office/drawing/2010/main" val="0"/>
              </a:ext>
            </a:extLst>
          </a:blip>
          <a:stretch>
            <a:fillRect/>
          </a:stretch>
        </p:blipFill>
        <p:spPr>
          <a:xfrm>
            <a:off x="8482983" y="1001009"/>
            <a:ext cx="2968067" cy="1973638"/>
          </a:xfrm>
          <a:prstGeom prst="rect">
            <a:avLst/>
          </a:prstGeom>
          <a:ln w="12700">
            <a:miter lim="400000"/>
          </a:ln>
        </p:spPr>
      </p:pic>
      <p:pic>
        <p:nvPicPr>
          <p:cNvPr id="203" name="Fiori2.png" descr="Fiori2.png"/>
          <p:cNvPicPr>
            <a:picLocks noChangeAspect="1"/>
          </p:cNvPicPr>
          <p:nvPr/>
        </p:nvPicPr>
        <p:blipFill>
          <a:blip r:embed="rId15" cstate="email">
            <a:alphaModFix amt="78248"/>
            <a:extLst>
              <a:ext uri="{28A0092B-C50C-407E-A947-70E740481C1C}">
                <a14:useLocalDpi xmlns:a14="http://schemas.microsoft.com/office/drawing/2010/main" val="0"/>
              </a:ext>
            </a:extLst>
          </a:blip>
          <a:stretch>
            <a:fillRect/>
          </a:stretch>
        </p:blipFill>
        <p:spPr>
          <a:xfrm>
            <a:off x="8335907" y="1242483"/>
            <a:ext cx="3301120" cy="2195104"/>
          </a:xfrm>
          <a:prstGeom prst="rect">
            <a:avLst/>
          </a:prstGeom>
          <a:ln w="12700">
            <a:miter lim="400000"/>
          </a:ln>
        </p:spPr>
      </p:pic>
      <p:pic>
        <p:nvPicPr>
          <p:cNvPr id="204" name="Satellite2.png" descr="Satellite2.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8335907" y="1657133"/>
            <a:ext cx="3721824" cy="2292453"/>
          </a:xfrm>
          <a:prstGeom prst="rect">
            <a:avLst/>
          </a:prstGeom>
          <a:ln w="12700">
            <a:miter lim="400000"/>
          </a:ln>
        </p:spPr>
      </p:pic>
      <p:sp>
        <p:nvSpPr>
          <p:cNvPr id="2" name="Slide Number Placeholder 1">
            <a:extLst>
              <a:ext uri="{FF2B5EF4-FFF2-40B4-BE49-F238E27FC236}">
                <a16:creationId xmlns:a16="http://schemas.microsoft.com/office/drawing/2014/main" id="{EA91709F-EB92-4BA3-800A-FF52212DD20C}"/>
              </a:ext>
            </a:extLst>
          </p:cNvPr>
          <p:cNvSpPr>
            <a:spLocks noGrp="1"/>
          </p:cNvSpPr>
          <p:nvPr>
            <p:ph type="sldNum" sz="quarter" idx="12"/>
          </p:nvPr>
        </p:nvSpPr>
        <p:spPr/>
        <p:txBody>
          <a:bodyPr/>
          <a:lstStyle/>
          <a:p>
            <a:fld id="{465D6BDD-CB4C-462D-9FE7-FCC0FCDEFD8B}" type="slidenum">
              <a:rPr lang="en-NZ" smtClean="0"/>
              <a:t>16</a:t>
            </a:fld>
            <a:endParaRPr lang="en-NZ"/>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4 Hana 1.png" descr="4 Hana 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63302" y="0"/>
            <a:ext cx="9284740" cy="6034893"/>
          </a:xfrm>
          <a:prstGeom prst="rect">
            <a:avLst/>
          </a:prstGeom>
          <a:ln w="12700">
            <a:miter lim="400000"/>
          </a:ln>
        </p:spPr>
      </p:pic>
      <p:grpSp>
        <p:nvGrpSpPr>
          <p:cNvPr id="262" name="Image Gallery"/>
          <p:cNvGrpSpPr/>
          <p:nvPr/>
        </p:nvGrpSpPr>
        <p:grpSpPr>
          <a:xfrm>
            <a:off x="0" y="-3192"/>
            <a:ext cx="12192000" cy="6518292"/>
            <a:chOff x="0" y="0"/>
            <a:chExt cx="32019174" cy="18683416"/>
          </a:xfrm>
        </p:grpSpPr>
        <p:pic>
          <p:nvPicPr>
            <p:cNvPr id="260" name="4 Hana 1 Copy.png" descr="4 Hana 1 Copy.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0"/>
              <a:ext cx="32019175" cy="17995969"/>
            </a:xfrm>
            <a:prstGeom prst="rect">
              <a:avLst/>
            </a:prstGeom>
            <a:ln w="12700" cap="flat">
              <a:noFill/>
              <a:miter lim="400000"/>
            </a:ln>
            <a:effectLst/>
          </p:spPr>
        </p:pic>
        <p:sp>
          <p:nvSpPr>
            <p:cNvPr id="261" name="Type to enter a caption."/>
            <p:cNvSpPr/>
            <p:nvPr/>
          </p:nvSpPr>
          <p:spPr>
            <a:xfrm>
              <a:off x="0" y="18072168"/>
              <a:ext cx="32019175" cy="6112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defTabSz="825500">
                <a:defRPr sz="3000" spc="0">
                  <a:solidFill>
                    <a:srgbClr val="FFFFFF"/>
                  </a:solidFill>
                  <a:latin typeface="Helvetica Neue"/>
                  <a:ea typeface="Helvetica Neue"/>
                  <a:cs typeface="Helvetica Neue"/>
                  <a:sym typeface="Helvetica Neue"/>
                </a:defRPr>
              </a:lvl1pPr>
            </a:lstStyle>
            <a:p>
              <a:endParaRPr sz="1500" dirty="0"/>
            </a:p>
          </p:txBody>
        </p:sp>
      </p:grpSp>
      <p:grpSp>
        <p:nvGrpSpPr>
          <p:cNvPr id="277" name="Group"/>
          <p:cNvGrpSpPr/>
          <p:nvPr/>
        </p:nvGrpSpPr>
        <p:grpSpPr>
          <a:xfrm>
            <a:off x="775819" y="730885"/>
            <a:ext cx="11103476" cy="5428200"/>
            <a:chOff x="0" y="0"/>
            <a:chExt cx="29160442" cy="15763969"/>
          </a:xfrm>
        </p:grpSpPr>
        <p:pic>
          <p:nvPicPr>
            <p:cNvPr id="263" name="Milstones.png" descr="Milston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11488" y="0"/>
              <a:ext cx="14598411" cy="909301"/>
            </a:xfrm>
            <a:prstGeom prst="rect">
              <a:avLst/>
            </a:prstGeom>
            <a:ln w="12700" cap="flat">
              <a:noFill/>
              <a:miter lim="400000"/>
            </a:ln>
            <a:effectLst/>
          </p:spPr>
        </p:pic>
        <p:pic>
          <p:nvPicPr>
            <p:cNvPr id="264" name="corrections.png" descr="correction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74981" y="1804824"/>
              <a:ext cx="9969243" cy="6497369"/>
            </a:xfrm>
            <a:prstGeom prst="rect">
              <a:avLst/>
            </a:prstGeom>
            <a:ln w="12700" cap="flat">
              <a:noFill/>
              <a:miter lim="400000"/>
            </a:ln>
            <a:effectLst/>
          </p:spPr>
        </p:pic>
        <p:pic>
          <p:nvPicPr>
            <p:cNvPr id="265" name="smart activity.png" descr="smart activity.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226423" y="9927911"/>
              <a:ext cx="14681073" cy="5836059"/>
            </a:xfrm>
            <a:prstGeom prst="rect">
              <a:avLst/>
            </a:prstGeom>
            <a:ln w="12700" cap="flat">
              <a:noFill/>
              <a:miter lim="400000"/>
            </a:ln>
            <a:effectLst/>
          </p:spPr>
        </p:pic>
        <p:pic>
          <p:nvPicPr>
            <p:cNvPr id="266" name="testing.png" descr="testing.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554" y="9900356"/>
              <a:ext cx="13077398" cy="4364645"/>
            </a:xfrm>
            <a:prstGeom prst="rect">
              <a:avLst/>
            </a:prstGeom>
            <a:ln w="12700" cap="flat">
              <a:noFill/>
              <a:miter lim="400000"/>
            </a:ln>
            <a:effectLst/>
          </p:spPr>
        </p:pic>
        <p:pic>
          <p:nvPicPr>
            <p:cNvPr id="267" name="Group 6.png" descr="Group 6.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132737" y="3821818"/>
              <a:ext cx="4430775" cy="4331579"/>
            </a:xfrm>
            <a:prstGeom prst="rect">
              <a:avLst/>
            </a:prstGeom>
            <a:ln w="12700" cap="flat">
              <a:noFill/>
              <a:miter lim="400000"/>
            </a:ln>
            <a:effectLst/>
          </p:spPr>
        </p:pic>
        <p:pic>
          <p:nvPicPr>
            <p:cNvPr id="268" name="risk.png" descr="ris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1752470"/>
              <a:ext cx="6629629" cy="644778"/>
            </a:xfrm>
            <a:prstGeom prst="rect">
              <a:avLst/>
            </a:prstGeom>
            <a:ln w="12700" cap="flat">
              <a:noFill/>
              <a:miter lim="400000"/>
            </a:ln>
            <a:effectLst/>
          </p:spPr>
        </p:pic>
        <p:pic>
          <p:nvPicPr>
            <p:cNvPr id="269" name="defects1.png" descr="defects1.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994041" y="12341691"/>
              <a:ext cx="2711370" cy="2959362"/>
            </a:xfrm>
            <a:prstGeom prst="rect">
              <a:avLst/>
            </a:prstGeom>
            <a:ln w="12700" cap="flat">
              <a:noFill/>
              <a:miter lim="400000"/>
            </a:ln>
            <a:effectLst/>
          </p:spPr>
        </p:pic>
        <p:pic>
          <p:nvPicPr>
            <p:cNvPr id="270" name="tests2.png" descr="tests2.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876696" y="12292093"/>
              <a:ext cx="2628707" cy="2628707"/>
            </a:xfrm>
            <a:prstGeom prst="rect">
              <a:avLst/>
            </a:prstGeom>
            <a:ln w="12700" cap="flat">
              <a:noFill/>
              <a:miter lim="400000"/>
            </a:ln>
            <a:effectLst/>
          </p:spPr>
        </p:pic>
        <p:pic>
          <p:nvPicPr>
            <p:cNvPr id="271" name="polygon.png" descr="polygon.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851666" y="4056033"/>
              <a:ext cx="2827100" cy="2628707"/>
            </a:xfrm>
            <a:prstGeom prst="rect">
              <a:avLst/>
            </a:prstGeom>
            <a:ln w="12700" cap="flat">
              <a:noFill/>
              <a:miter lim="400000"/>
            </a:ln>
            <a:effectLst/>
          </p:spPr>
        </p:pic>
        <p:pic>
          <p:nvPicPr>
            <p:cNvPr id="272" name="Group 5.png" descr="Group 5.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587143" y="3876928"/>
              <a:ext cx="3256950" cy="3637204"/>
            </a:xfrm>
            <a:prstGeom prst="rect">
              <a:avLst/>
            </a:prstGeom>
            <a:ln w="12700" cap="flat">
              <a:noFill/>
              <a:miter lim="400000"/>
            </a:ln>
            <a:effectLst/>
          </p:spPr>
        </p:pic>
        <p:pic>
          <p:nvPicPr>
            <p:cNvPr id="273" name="risk data.png" descr="risk data.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06200" y="2978648"/>
              <a:ext cx="5141683" cy="5224348"/>
            </a:xfrm>
            <a:prstGeom prst="rect">
              <a:avLst/>
            </a:prstGeom>
            <a:ln w="12700" cap="flat">
              <a:noFill/>
              <a:miter lim="400000"/>
            </a:ln>
            <a:effectLst/>
          </p:spPr>
        </p:pic>
        <p:pic>
          <p:nvPicPr>
            <p:cNvPr id="274" name="Bus2.png" descr="Bus2.png"/>
            <p:cNvPicPr>
              <a:picLocks noChangeAspect="1"/>
            </p:cNvPicPr>
            <p:nvPr/>
          </p:nvPicPr>
          <p:blipFill>
            <a:blip r:embed="rId15" cstate="email">
              <a:alphaModFix amt="52656"/>
              <a:extLst>
                <a:ext uri="{28A0092B-C50C-407E-A947-70E740481C1C}">
                  <a14:useLocalDpi xmlns:a14="http://schemas.microsoft.com/office/drawing/2010/main" val="0"/>
                </a:ext>
              </a:extLst>
            </a:blip>
            <a:stretch>
              <a:fillRect/>
            </a:stretch>
          </p:blipFill>
          <p:spPr>
            <a:xfrm>
              <a:off x="20325396" y="1209190"/>
              <a:ext cx="7719844" cy="5133367"/>
            </a:xfrm>
            <a:prstGeom prst="rect">
              <a:avLst/>
            </a:prstGeom>
            <a:ln w="12700" cap="flat">
              <a:noFill/>
              <a:miter lim="400000"/>
            </a:ln>
            <a:effectLst/>
          </p:spPr>
        </p:pic>
        <p:pic>
          <p:nvPicPr>
            <p:cNvPr id="275" name="Fiori2.png" descr="Fiori2.png"/>
            <p:cNvPicPr>
              <a:picLocks noChangeAspect="1"/>
            </p:cNvPicPr>
            <p:nvPr/>
          </p:nvPicPr>
          <p:blipFill>
            <a:blip r:embed="rId16" cstate="email">
              <a:alphaModFix amt="78248"/>
              <a:extLst>
                <a:ext uri="{28A0092B-C50C-407E-A947-70E740481C1C}">
                  <a14:useLocalDpi xmlns:a14="http://schemas.microsoft.com/office/drawing/2010/main" val="0"/>
                </a:ext>
              </a:extLst>
            </a:blip>
            <a:stretch>
              <a:fillRect/>
            </a:stretch>
          </p:blipFill>
          <p:spPr>
            <a:xfrm>
              <a:off x="19942474" y="1837889"/>
              <a:ext cx="8586103" cy="5709393"/>
            </a:xfrm>
            <a:prstGeom prst="rect">
              <a:avLst/>
            </a:prstGeom>
            <a:ln w="12700" cap="flat">
              <a:noFill/>
              <a:miter lim="400000"/>
            </a:ln>
            <a:effectLst/>
          </p:spPr>
        </p:pic>
        <p:pic>
          <p:nvPicPr>
            <p:cNvPr id="276" name="Satellite2.png" descr="Satellite2.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9480103" y="2601271"/>
              <a:ext cx="9680340" cy="6437013"/>
            </a:xfrm>
            <a:prstGeom prst="rect">
              <a:avLst/>
            </a:prstGeom>
            <a:ln w="12700" cap="flat">
              <a:noFill/>
              <a:miter lim="400000"/>
            </a:ln>
            <a:effectLst/>
          </p:spPr>
        </p:pic>
      </p:grpSp>
      <p:sp>
        <p:nvSpPr>
          <p:cNvPr id="278" name="Rectangle"/>
          <p:cNvSpPr/>
          <p:nvPr/>
        </p:nvSpPr>
        <p:spPr>
          <a:xfrm>
            <a:off x="1453650" y="0"/>
            <a:ext cx="9304083" cy="4722997"/>
          </a:xfrm>
          <a:prstGeom prst="rect">
            <a:avLst/>
          </a:prstGeom>
          <a:solidFill>
            <a:srgbClr val="4B6190">
              <a:alpha val="75000"/>
            </a:srgbClr>
          </a:solidFill>
          <a:ln w="12700">
            <a:miter lim="400000"/>
          </a:ln>
        </p:spPr>
        <p:txBody>
          <a:bodyPr lIns="25400" tIns="25400" rIns="25400" bIns="25400" anchor="ctr"/>
          <a:lstStyle/>
          <a:p>
            <a:pPr defTabSz="412750">
              <a:defRPr sz="3000" b="0" spc="0">
                <a:solidFill>
                  <a:srgbClr val="FFFFFF"/>
                </a:solidFill>
                <a:latin typeface="+mn-lt"/>
                <a:ea typeface="+mn-ea"/>
                <a:cs typeface="+mn-cs"/>
                <a:sym typeface="Helvetica Neue Medium"/>
              </a:defRPr>
            </a:pPr>
            <a:endParaRPr sz="1500"/>
          </a:p>
        </p:txBody>
      </p:sp>
      <p:grpSp>
        <p:nvGrpSpPr>
          <p:cNvPr id="281" name="Group"/>
          <p:cNvGrpSpPr/>
          <p:nvPr/>
        </p:nvGrpSpPr>
        <p:grpSpPr>
          <a:xfrm>
            <a:off x="13913700" y="-1430032"/>
            <a:ext cx="229030" cy="207118"/>
            <a:chOff x="0" y="0"/>
            <a:chExt cx="601489" cy="601489"/>
          </a:xfrm>
        </p:grpSpPr>
        <p:sp>
          <p:nvSpPr>
            <p:cNvPr id="279" name="Circle"/>
            <p:cNvSpPr/>
            <p:nvPr/>
          </p:nvSpPr>
          <p:spPr>
            <a:xfrm>
              <a:off x="0" y="0"/>
              <a:ext cx="601490" cy="601490"/>
            </a:xfrm>
            <a:prstGeom prst="ellipse">
              <a:avLst/>
            </a:prstGeom>
            <a:solidFill>
              <a:srgbClr val="47DFBA">
                <a:alpha val="29628"/>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280" name="Circle"/>
            <p:cNvSpPr/>
            <p:nvPr/>
          </p:nvSpPr>
          <p:spPr>
            <a:xfrm>
              <a:off x="213493" y="213493"/>
              <a:ext cx="174503" cy="174503"/>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pic>
        <p:nvPicPr>
          <p:cNvPr id="282" name="Milstones.png" descr="Milston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81441" y="664628"/>
            <a:ext cx="5546665" cy="399220"/>
          </a:xfrm>
          <a:prstGeom prst="rect">
            <a:avLst/>
          </a:prstGeom>
          <a:ln w="12700">
            <a:miter lim="400000"/>
          </a:ln>
        </p:spPr>
      </p:pic>
      <p:grpSp>
        <p:nvGrpSpPr>
          <p:cNvPr id="286" name="Group"/>
          <p:cNvGrpSpPr/>
          <p:nvPr/>
        </p:nvGrpSpPr>
        <p:grpSpPr>
          <a:xfrm>
            <a:off x="4988955" y="468181"/>
            <a:ext cx="526020" cy="609927"/>
            <a:chOff x="0" y="0"/>
            <a:chExt cx="1463958" cy="1463958"/>
          </a:xfrm>
        </p:grpSpPr>
        <p:sp>
          <p:nvSpPr>
            <p:cNvPr id="283" name="Circle"/>
            <p:cNvSpPr/>
            <p:nvPr/>
          </p:nvSpPr>
          <p:spPr>
            <a:xfrm>
              <a:off x="435423" y="435423"/>
              <a:ext cx="593112" cy="593112"/>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284" name="Circle"/>
            <p:cNvSpPr/>
            <p:nvPr/>
          </p:nvSpPr>
          <p:spPr>
            <a:xfrm>
              <a:off x="0" y="0"/>
              <a:ext cx="1463959" cy="1463959"/>
            </a:xfrm>
            <a:prstGeom prst="ellipse">
              <a:avLst/>
            </a:prstGeom>
            <a:solidFill>
              <a:srgbClr val="47DFBA">
                <a:alpha val="20460"/>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pic>
          <p:nvPicPr>
            <p:cNvPr id="285" name="Image" descr="Image"/>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7496" y="628860"/>
              <a:ext cx="252191" cy="229265"/>
            </a:xfrm>
            <a:prstGeom prst="rect">
              <a:avLst/>
            </a:prstGeom>
            <a:ln w="12700" cap="flat">
              <a:noFill/>
              <a:miter lim="400000"/>
            </a:ln>
            <a:effectLst/>
          </p:spPr>
        </p:pic>
      </p:grpSp>
      <p:pic>
        <p:nvPicPr>
          <p:cNvPr id="287" name="review4.png" descr="review4.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4109111" y="1318684"/>
            <a:ext cx="5242046" cy="3865706"/>
          </a:xfrm>
          <a:prstGeom prst="rect">
            <a:avLst/>
          </a:prstGeom>
          <a:ln w="12700">
            <a:miter lim="400000"/>
          </a:ln>
          <a:effectLst>
            <a:outerShdw blurRad="635000" dist="254000" dir="3078327" rotWithShape="0">
              <a:schemeClr val="accent1">
                <a:hueOff val="373667"/>
                <a:lumOff val="-17254"/>
                <a:alpha val="70000"/>
              </a:schemeClr>
            </a:outerShdw>
          </a:effectLst>
        </p:spPr>
      </p:pic>
      <p:pic>
        <p:nvPicPr>
          <p:cNvPr id="288" name="go_live.png" descr="go_live.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002634" y="2613025"/>
            <a:ext cx="958796" cy="355367"/>
          </a:xfrm>
          <a:prstGeom prst="rect">
            <a:avLst/>
          </a:prstGeom>
          <a:ln w="12700">
            <a:miter lim="400000"/>
          </a:ln>
        </p:spPr>
      </p:pic>
      <p:pic>
        <p:nvPicPr>
          <p:cNvPr id="289" name="review_element.png" descr="review_element.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5777137" y="3082896"/>
            <a:ext cx="1831969" cy="1429909"/>
          </a:xfrm>
          <a:prstGeom prst="rect">
            <a:avLst/>
          </a:prstGeom>
          <a:ln w="12700">
            <a:miter lim="400000"/>
          </a:ln>
        </p:spPr>
      </p:pic>
      <p:sp>
        <p:nvSpPr>
          <p:cNvPr id="2" name="Slide Number Placeholder 1">
            <a:extLst>
              <a:ext uri="{FF2B5EF4-FFF2-40B4-BE49-F238E27FC236}">
                <a16:creationId xmlns:a16="http://schemas.microsoft.com/office/drawing/2014/main" id="{0AD2D6F7-D091-47F9-B8F5-1BCC9786B42F}"/>
              </a:ext>
            </a:extLst>
          </p:cNvPr>
          <p:cNvSpPr>
            <a:spLocks noGrp="1"/>
          </p:cNvSpPr>
          <p:nvPr>
            <p:ph type="sldNum" sz="quarter" idx="12"/>
          </p:nvPr>
        </p:nvSpPr>
        <p:spPr/>
        <p:txBody>
          <a:bodyPr/>
          <a:lstStyle/>
          <a:p>
            <a:fld id="{465D6BDD-CB4C-462D-9FE7-FCC0FCDEFD8B}" type="slidenum">
              <a:rPr lang="en-NZ" smtClean="0"/>
              <a:t>17</a:t>
            </a:fld>
            <a:endParaRPr lang="en-NZ"/>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500"/>
                                        <p:tgtEl>
                                          <p:spTgt spid="2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7"/>
                                        </p:tgtEl>
                                        <p:attrNameLst>
                                          <p:attrName>style.visibility</p:attrName>
                                        </p:attrNameLst>
                                      </p:cBhvr>
                                      <p:to>
                                        <p:strVal val="visible"/>
                                      </p:to>
                                    </p:set>
                                    <p:animEffect transition="in" filter="fade">
                                      <p:cBhvr>
                                        <p:cTn id="11" dur="500"/>
                                        <p:tgtEl>
                                          <p:spTgt spid="287"/>
                                        </p:tgtEl>
                                      </p:cBhvr>
                                    </p:animEffect>
                                  </p:childTnLst>
                                </p:cTn>
                              </p:par>
                            </p:childTnLst>
                          </p:cTn>
                        </p:par>
                        <p:par>
                          <p:cTn id="12" fill="hold">
                            <p:stCondLst>
                              <p:cond delay="1000"/>
                            </p:stCondLst>
                            <p:childTnLst>
                              <p:par>
                                <p:cTn id="13" presetID="10" presetClass="entr" presetSubtype="0" fill="hold" grpId="0" nodeType="afterEffect">
                                  <p:stCondLst>
                                    <p:cond delay="100"/>
                                  </p:stCondLst>
                                  <p:childTnLst>
                                    <p:set>
                                      <p:cBhvr>
                                        <p:cTn id="14" dur="1" fill="hold">
                                          <p:stCondLst>
                                            <p:cond delay="0"/>
                                          </p:stCondLst>
                                        </p:cTn>
                                        <p:tgtEl>
                                          <p:spTgt spid="289"/>
                                        </p:tgtEl>
                                        <p:attrNameLst>
                                          <p:attrName>style.visibility</p:attrName>
                                        </p:attrNameLst>
                                      </p:cBhvr>
                                      <p:to>
                                        <p:strVal val="visible"/>
                                      </p:to>
                                    </p:set>
                                    <p:animEffect transition="in" filter="fade">
                                      <p:cBhvr>
                                        <p:cTn id="15" dur="500"/>
                                        <p:tgtEl>
                                          <p:spTgt spid="289"/>
                                        </p:tgtEl>
                                      </p:cBhvr>
                                    </p:animEffect>
                                  </p:childTnLst>
                                </p:cTn>
                              </p:par>
                            </p:childTnLst>
                          </p:cTn>
                        </p:par>
                        <p:par>
                          <p:cTn id="16" fill="hold">
                            <p:stCondLst>
                              <p:cond delay="1600"/>
                            </p:stCondLst>
                            <p:childTnLst>
                              <p:par>
                                <p:cTn id="17" presetID="10" presetClass="entr" presetSubtype="0" fill="hold" grpId="0" nodeType="afterEffect">
                                  <p:stCondLst>
                                    <p:cond delay="10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advAuto="0"/>
      <p:bldP spid="287" grpId="0" animBg="1" advAuto="0"/>
      <p:bldP spid="288" grpId="0" animBg="1" advAuto="0"/>
      <p:bldP spid="28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4 Hana 1.png" descr="4 Hana 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1494" y="0"/>
            <a:ext cx="9402770" cy="4789069"/>
          </a:xfrm>
          <a:prstGeom prst="rect">
            <a:avLst/>
          </a:prstGeom>
          <a:ln w="12700">
            <a:miter lim="400000"/>
          </a:ln>
        </p:spPr>
      </p:pic>
      <p:grpSp>
        <p:nvGrpSpPr>
          <p:cNvPr id="294" name="Image Gallery"/>
          <p:cNvGrpSpPr/>
          <p:nvPr/>
        </p:nvGrpSpPr>
        <p:grpSpPr>
          <a:xfrm>
            <a:off x="0" y="-3192"/>
            <a:ext cx="12192000" cy="6523490"/>
            <a:chOff x="0" y="0"/>
            <a:chExt cx="32019174" cy="18683416"/>
          </a:xfrm>
        </p:grpSpPr>
        <p:pic>
          <p:nvPicPr>
            <p:cNvPr id="292" name="4 Hana 1 Copy.png" descr="4 Hana 1 Copy.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0"/>
              <a:ext cx="32019175" cy="17995969"/>
            </a:xfrm>
            <a:prstGeom prst="rect">
              <a:avLst/>
            </a:prstGeom>
            <a:ln w="12700" cap="flat">
              <a:noFill/>
              <a:miter lim="400000"/>
            </a:ln>
            <a:effectLst/>
          </p:spPr>
        </p:pic>
        <p:sp>
          <p:nvSpPr>
            <p:cNvPr id="293" name="Type to enter a caption."/>
            <p:cNvSpPr/>
            <p:nvPr/>
          </p:nvSpPr>
          <p:spPr>
            <a:xfrm>
              <a:off x="0" y="18072168"/>
              <a:ext cx="32019175" cy="6112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defTabSz="825500">
                <a:defRPr sz="3000" spc="0">
                  <a:solidFill>
                    <a:srgbClr val="FFFFFF"/>
                  </a:solidFill>
                  <a:latin typeface="Helvetica Neue"/>
                  <a:ea typeface="Helvetica Neue"/>
                  <a:cs typeface="Helvetica Neue"/>
                  <a:sym typeface="Helvetica Neue"/>
                </a:defRPr>
              </a:lvl1pPr>
            </a:lstStyle>
            <a:p>
              <a:endParaRPr sz="1500" dirty="0"/>
            </a:p>
          </p:txBody>
        </p:sp>
      </p:grpSp>
      <p:grpSp>
        <p:nvGrpSpPr>
          <p:cNvPr id="309" name="Group"/>
          <p:cNvGrpSpPr/>
          <p:nvPr/>
        </p:nvGrpSpPr>
        <p:grpSpPr>
          <a:xfrm>
            <a:off x="947374" y="730884"/>
            <a:ext cx="11244626" cy="5504138"/>
            <a:chOff x="0" y="0"/>
            <a:chExt cx="29160442" cy="15763969"/>
          </a:xfrm>
        </p:grpSpPr>
        <p:pic>
          <p:nvPicPr>
            <p:cNvPr id="295" name="Milstones.png" descr="Milston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11488" y="0"/>
              <a:ext cx="14598411" cy="909301"/>
            </a:xfrm>
            <a:prstGeom prst="rect">
              <a:avLst/>
            </a:prstGeom>
            <a:ln w="12700" cap="flat">
              <a:noFill/>
              <a:miter lim="400000"/>
            </a:ln>
            <a:effectLst/>
          </p:spPr>
        </p:pic>
        <p:pic>
          <p:nvPicPr>
            <p:cNvPr id="296" name="corrections.png" descr="correction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74981" y="1804824"/>
              <a:ext cx="9969243" cy="6497369"/>
            </a:xfrm>
            <a:prstGeom prst="rect">
              <a:avLst/>
            </a:prstGeom>
            <a:ln w="12700" cap="flat">
              <a:noFill/>
              <a:miter lim="400000"/>
            </a:ln>
            <a:effectLst/>
          </p:spPr>
        </p:pic>
        <p:pic>
          <p:nvPicPr>
            <p:cNvPr id="297" name="smart activity.png" descr="smart activity.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226423" y="9927911"/>
              <a:ext cx="14681073" cy="5836059"/>
            </a:xfrm>
            <a:prstGeom prst="rect">
              <a:avLst/>
            </a:prstGeom>
            <a:ln w="12700" cap="flat">
              <a:noFill/>
              <a:miter lim="400000"/>
            </a:ln>
            <a:effectLst/>
          </p:spPr>
        </p:pic>
        <p:pic>
          <p:nvPicPr>
            <p:cNvPr id="298" name="testing.png" descr="testing.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554" y="9900356"/>
              <a:ext cx="13077398" cy="4364645"/>
            </a:xfrm>
            <a:prstGeom prst="rect">
              <a:avLst/>
            </a:prstGeom>
            <a:ln w="12700" cap="flat">
              <a:noFill/>
              <a:miter lim="400000"/>
            </a:ln>
            <a:effectLst/>
          </p:spPr>
        </p:pic>
        <p:pic>
          <p:nvPicPr>
            <p:cNvPr id="299" name="Group 6.png" descr="Group 6.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132737" y="3821818"/>
              <a:ext cx="4430775" cy="4331579"/>
            </a:xfrm>
            <a:prstGeom prst="rect">
              <a:avLst/>
            </a:prstGeom>
            <a:ln w="12700" cap="flat">
              <a:noFill/>
              <a:miter lim="400000"/>
            </a:ln>
            <a:effectLst/>
          </p:spPr>
        </p:pic>
        <p:pic>
          <p:nvPicPr>
            <p:cNvPr id="300" name="risk.png" descr="risk.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1752470"/>
              <a:ext cx="6629629" cy="644778"/>
            </a:xfrm>
            <a:prstGeom prst="rect">
              <a:avLst/>
            </a:prstGeom>
            <a:ln w="12700" cap="flat">
              <a:noFill/>
              <a:miter lim="400000"/>
            </a:ln>
            <a:effectLst/>
          </p:spPr>
        </p:pic>
        <p:pic>
          <p:nvPicPr>
            <p:cNvPr id="301" name="defects1.png" descr="defects1.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994041" y="12341691"/>
              <a:ext cx="2711370" cy="2959362"/>
            </a:xfrm>
            <a:prstGeom prst="rect">
              <a:avLst/>
            </a:prstGeom>
            <a:ln w="12700" cap="flat">
              <a:noFill/>
              <a:miter lim="400000"/>
            </a:ln>
            <a:effectLst/>
          </p:spPr>
        </p:pic>
        <p:pic>
          <p:nvPicPr>
            <p:cNvPr id="302" name="tests2.png" descr="tests2.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876696" y="12292093"/>
              <a:ext cx="2628707" cy="2628707"/>
            </a:xfrm>
            <a:prstGeom prst="rect">
              <a:avLst/>
            </a:prstGeom>
            <a:ln w="12700" cap="flat">
              <a:noFill/>
              <a:miter lim="400000"/>
            </a:ln>
            <a:effectLst/>
          </p:spPr>
        </p:pic>
        <p:pic>
          <p:nvPicPr>
            <p:cNvPr id="303" name="polygon.png" descr="polygon.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851666" y="4056033"/>
              <a:ext cx="2827100" cy="2628707"/>
            </a:xfrm>
            <a:prstGeom prst="rect">
              <a:avLst/>
            </a:prstGeom>
            <a:ln w="12700" cap="flat">
              <a:noFill/>
              <a:miter lim="400000"/>
            </a:ln>
            <a:effectLst/>
          </p:spPr>
        </p:pic>
        <p:pic>
          <p:nvPicPr>
            <p:cNvPr id="304" name="Group 5.png" descr="Group 5.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587143" y="3876928"/>
              <a:ext cx="3256950" cy="3637204"/>
            </a:xfrm>
            <a:prstGeom prst="rect">
              <a:avLst/>
            </a:prstGeom>
            <a:ln w="12700" cap="flat">
              <a:noFill/>
              <a:miter lim="400000"/>
            </a:ln>
            <a:effectLst/>
          </p:spPr>
        </p:pic>
        <p:pic>
          <p:nvPicPr>
            <p:cNvPr id="305" name="risk data.png" descr="risk data.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06200" y="2978648"/>
              <a:ext cx="5141683" cy="5224348"/>
            </a:xfrm>
            <a:prstGeom prst="rect">
              <a:avLst/>
            </a:prstGeom>
            <a:ln w="12700" cap="flat">
              <a:noFill/>
              <a:miter lim="400000"/>
            </a:ln>
            <a:effectLst/>
          </p:spPr>
        </p:pic>
        <p:pic>
          <p:nvPicPr>
            <p:cNvPr id="306" name="Bus2.png" descr="Bus2.png"/>
            <p:cNvPicPr>
              <a:picLocks noChangeAspect="1"/>
            </p:cNvPicPr>
            <p:nvPr/>
          </p:nvPicPr>
          <p:blipFill>
            <a:blip r:embed="rId15" cstate="email">
              <a:alphaModFix amt="52656"/>
              <a:extLst>
                <a:ext uri="{28A0092B-C50C-407E-A947-70E740481C1C}">
                  <a14:useLocalDpi xmlns:a14="http://schemas.microsoft.com/office/drawing/2010/main" val="0"/>
                </a:ext>
              </a:extLst>
            </a:blip>
            <a:stretch>
              <a:fillRect/>
            </a:stretch>
          </p:blipFill>
          <p:spPr>
            <a:xfrm>
              <a:off x="20325396" y="1209190"/>
              <a:ext cx="7719844" cy="5133367"/>
            </a:xfrm>
            <a:prstGeom prst="rect">
              <a:avLst/>
            </a:prstGeom>
            <a:ln w="12700" cap="flat">
              <a:noFill/>
              <a:miter lim="400000"/>
            </a:ln>
            <a:effectLst/>
          </p:spPr>
        </p:pic>
        <p:pic>
          <p:nvPicPr>
            <p:cNvPr id="307" name="Fiori2.png" descr="Fiori2.png"/>
            <p:cNvPicPr>
              <a:picLocks noChangeAspect="1"/>
            </p:cNvPicPr>
            <p:nvPr/>
          </p:nvPicPr>
          <p:blipFill>
            <a:blip r:embed="rId16" cstate="email">
              <a:alphaModFix amt="78248"/>
              <a:extLst>
                <a:ext uri="{28A0092B-C50C-407E-A947-70E740481C1C}">
                  <a14:useLocalDpi xmlns:a14="http://schemas.microsoft.com/office/drawing/2010/main" val="0"/>
                </a:ext>
              </a:extLst>
            </a:blip>
            <a:stretch>
              <a:fillRect/>
            </a:stretch>
          </p:blipFill>
          <p:spPr>
            <a:xfrm>
              <a:off x="19942474" y="1837889"/>
              <a:ext cx="8586103" cy="5709393"/>
            </a:xfrm>
            <a:prstGeom prst="rect">
              <a:avLst/>
            </a:prstGeom>
            <a:ln w="12700" cap="flat">
              <a:noFill/>
              <a:miter lim="400000"/>
            </a:ln>
            <a:effectLst/>
          </p:spPr>
        </p:pic>
        <p:pic>
          <p:nvPicPr>
            <p:cNvPr id="308" name="Satellite2.png" descr="Satellite2.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9480103" y="2601271"/>
              <a:ext cx="9680340" cy="6437013"/>
            </a:xfrm>
            <a:prstGeom prst="rect">
              <a:avLst/>
            </a:prstGeom>
            <a:ln w="12700" cap="flat">
              <a:noFill/>
              <a:miter lim="400000"/>
            </a:ln>
            <a:effectLst/>
          </p:spPr>
        </p:pic>
      </p:grpSp>
      <p:sp>
        <p:nvSpPr>
          <p:cNvPr id="310" name="Rectangle"/>
          <p:cNvSpPr/>
          <p:nvPr/>
        </p:nvSpPr>
        <p:spPr>
          <a:xfrm>
            <a:off x="1915143" y="-6350"/>
            <a:ext cx="9422359" cy="4789069"/>
          </a:xfrm>
          <a:prstGeom prst="rect">
            <a:avLst/>
          </a:prstGeom>
          <a:solidFill>
            <a:srgbClr val="4B6190">
              <a:alpha val="75000"/>
            </a:srgbClr>
          </a:solidFill>
          <a:ln w="12700">
            <a:miter lim="400000"/>
          </a:ln>
        </p:spPr>
        <p:txBody>
          <a:bodyPr lIns="25400" tIns="25400" rIns="25400" bIns="25400" anchor="ctr"/>
          <a:lstStyle/>
          <a:p>
            <a:pPr defTabSz="412750">
              <a:defRPr sz="3200" b="0" spc="0">
                <a:solidFill>
                  <a:srgbClr val="FFFFFF"/>
                </a:solidFill>
                <a:latin typeface="+mn-lt"/>
                <a:ea typeface="+mn-ea"/>
                <a:cs typeface="+mn-cs"/>
                <a:sym typeface="Helvetica Neue Medium"/>
              </a:defRPr>
            </a:pPr>
            <a:endParaRPr sz="1600"/>
          </a:p>
        </p:txBody>
      </p:sp>
      <p:grpSp>
        <p:nvGrpSpPr>
          <p:cNvPr id="313" name="Group"/>
          <p:cNvGrpSpPr/>
          <p:nvPr/>
        </p:nvGrpSpPr>
        <p:grpSpPr>
          <a:xfrm>
            <a:off x="15799098" y="-1430032"/>
            <a:ext cx="231942" cy="210016"/>
            <a:chOff x="0" y="0"/>
            <a:chExt cx="601489" cy="601489"/>
          </a:xfrm>
        </p:grpSpPr>
        <p:sp>
          <p:nvSpPr>
            <p:cNvPr id="311" name="Circle"/>
            <p:cNvSpPr/>
            <p:nvPr/>
          </p:nvSpPr>
          <p:spPr>
            <a:xfrm>
              <a:off x="0" y="0"/>
              <a:ext cx="601490" cy="601490"/>
            </a:xfrm>
            <a:prstGeom prst="ellipse">
              <a:avLst/>
            </a:prstGeom>
            <a:solidFill>
              <a:srgbClr val="47DFBA">
                <a:alpha val="29628"/>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312" name="Circle"/>
            <p:cNvSpPr/>
            <p:nvPr/>
          </p:nvSpPr>
          <p:spPr>
            <a:xfrm>
              <a:off x="213493" y="213493"/>
              <a:ext cx="174503" cy="174503"/>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pic>
        <p:nvPicPr>
          <p:cNvPr id="314" name="Milstones.png" descr="Milston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73968" y="730884"/>
            <a:ext cx="5629327" cy="316806"/>
          </a:xfrm>
          <a:prstGeom prst="rect">
            <a:avLst/>
          </a:prstGeom>
          <a:ln w="12700">
            <a:miter lim="400000"/>
          </a:ln>
        </p:spPr>
      </p:pic>
      <p:grpSp>
        <p:nvGrpSpPr>
          <p:cNvPr id="317" name="Group"/>
          <p:cNvGrpSpPr/>
          <p:nvPr/>
        </p:nvGrpSpPr>
        <p:grpSpPr>
          <a:xfrm>
            <a:off x="6090358" y="601944"/>
            <a:ext cx="509859" cy="461661"/>
            <a:chOff x="0" y="0"/>
            <a:chExt cx="1322207" cy="1322207"/>
          </a:xfrm>
        </p:grpSpPr>
        <p:sp>
          <p:nvSpPr>
            <p:cNvPr id="315" name="Circle"/>
            <p:cNvSpPr/>
            <p:nvPr/>
          </p:nvSpPr>
          <p:spPr>
            <a:xfrm>
              <a:off x="0" y="0"/>
              <a:ext cx="1322208" cy="1322208"/>
            </a:xfrm>
            <a:prstGeom prst="ellipse">
              <a:avLst/>
            </a:prstGeom>
            <a:solidFill>
              <a:schemeClr val="accent4">
                <a:hueOff val="468000"/>
                <a:satOff val="-4761"/>
                <a:lumOff val="10196"/>
                <a:alpha val="16303"/>
              </a:scheme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316" name="Circle"/>
            <p:cNvSpPr/>
            <p:nvPr/>
          </p:nvSpPr>
          <p:spPr>
            <a:xfrm>
              <a:off x="482456" y="482456"/>
              <a:ext cx="357295" cy="357295"/>
            </a:xfrm>
            <a:prstGeom prst="ellipse">
              <a:avLst/>
            </a:prstGeom>
            <a:solidFill>
              <a:srgbClr val="F7E31B"/>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pic>
        <p:nvPicPr>
          <p:cNvPr id="318" name="Pre-Conversion Activities3.png" descr="Pre-Conversion Activities3.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325213" y="1282374"/>
            <a:ext cx="5335557" cy="3083210"/>
          </a:xfrm>
          <a:prstGeom prst="rect">
            <a:avLst/>
          </a:prstGeom>
          <a:ln w="12700">
            <a:miter lim="400000"/>
          </a:ln>
          <a:effectLst>
            <a:outerShdw blurRad="635000" dist="254000" dir="3078327" rotWithShape="0">
              <a:schemeClr val="accent1">
                <a:hueOff val="373667"/>
                <a:lumOff val="-17254"/>
                <a:alpha val="70000"/>
              </a:schemeClr>
            </a:outerShdw>
          </a:effectLst>
        </p:spPr>
      </p:pic>
      <p:pic>
        <p:nvPicPr>
          <p:cNvPr id="319" name="hand_green2.png" descr="hand_green2.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123121" y="4897656"/>
            <a:ext cx="1087136" cy="243054"/>
          </a:xfrm>
          <a:prstGeom prst="rect">
            <a:avLst/>
          </a:prstGeom>
          <a:ln w="12700">
            <a:miter lim="400000"/>
          </a:ln>
        </p:spPr>
      </p:pic>
      <p:sp>
        <p:nvSpPr>
          <p:cNvPr id="2" name="Slide Number Placeholder 1">
            <a:extLst>
              <a:ext uri="{FF2B5EF4-FFF2-40B4-BE49-F238E27FC236}">
                <a16:creationId xmlns:a16="http://schemas.microsoft.com/office/drawing/2014/main" id="{964CFF3A-CB18-4E03-A501-315442B557C6}"/>
              </a:ext>
            </a:extLst>
          </p:cNvPr>
          <p:cNvSpPr>
            <a:spLocks noGrp="1"/>
          </p:cNvSpPr>
          <p:nvPr>
            <p:ph type="sldNum" sz="quarter" idx="12"/>
          </p:nvPr>
        </p:nvSpPr>
        <p:spPr/>
        <p:txBody>
          <a:bodyPr/>
          <a:lstStyle/>
          <a:p>
            <a:fld id="{465D6BDD-CB4C-462D-9FE7-FCC0FCDEFD8B}" type="slidenum">
              <a:rPr lang="en-NZ" smtClean="0"/>
              <a:t>18</a:t>
            </a:fld>
            <a:endParaRPr lang="en-NZ"/>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500"/>
                                        <p:tgtEl>
                                          <p:spTgt spid="3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advAuto="0"/>
      <p:bldP spid="318" grpId="0" animBg="1" advAuto="0"/>
      <p:bldP spid="319"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0BF6E8B-6F6A-F342-9897-FF9DEE5FF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48400"/>
          </a:xfrm>
          <a:prstGeom prst="rect">
            <a:avLst/>
          </a:prstGeom>
        </p:spPr>
      </p:pic>
    </p:spTree>
    <p:extLst>
      <p:ext uri="{BB962C8B-B14F-4D97-AF65-F5344CB8AC3E}">
        <p14:creationId xmlns:p14="http://schemas.microsoft.com/office/powerpoint/2010/main" val="268559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0" descr="Digital Gauge Meter Reading 7:43">
            <a:extLst>
              <a:ext uri="{FF2B5EF4-FFF2-40B4-BE49-F238E27FC236}">
                <a16:creationId xmlns:a16="http://schemas.microsoft.com/office/drawing/2014/main" id="{7DCB40CE-FB8E-48BA-A242-4F0C4C03C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12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FFAAAB7-4045-4F6D-9128-189D3B8D7D77}"/>
              </a:ext>
            </a:extLst>
          </p:cNvPr>
          <p:cNvSpPr txBox="1">
            <a:spLocks/>
          </p:cNvSpPr>
          <p:nvPr/>
        </p:nvSpPr>
        <p:spPr>
          <a:xfrm>
            <a:off x="0" y="1486344"/>
            <a:ext cx="6660815" cy="80838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4800" b="1" dirty="0">
                <a:solidFill>
                  <a:schemeClr val="bg1"/>
                </a:solidFill>
                <a:latin typeface="+mn-lt"/>
                <a:ea typeface="Adobe Fan Heiti Std B" panose="020B0700000000000000" pitchFamily="34" charset="-128"/>
              </a:rPr>
              <a:t>AGENDA</a:t>
            </a:r>
            <a:endParaRPr lang="en-NZ" sz="4800" b="1" dirty="0">
              <a:solidFill>
                <a:srgbClr val="FFC000"/>
              </a:solidFill>
              <a:latin typeface="+mn-lt"/>
              <a:ea typeface="Adobe Fan Heiti Std B" panose="020B0700000000000000" pitchFamily="34" charset="-128"/>
            </a:endParaRPr>
          </a:p>
        </p:txBody>
      </p:sp>
      <p:sp>
        <p:nvSpPr>
          <p:cNvPr id="10" name="Rectangle 9">
            <a:extLst>
              <a:ext uri="{FF2B5EF4-FFF2-40B4-BE49-F238E27FC236}">
                <a16:creationId xmlns:a16="http://schemas.microsoft.com/office/drawing/2014/main" id="{6F5FDDD7-1872-4401-A517-FC56BF0DF2B8}"/>
              </a:ext>
            </a:extLst>
          </p:cNvPr>
          <p:cNvSpPr/>
          <p:nvPr/>
        </p:nvSpPr>
        <p:spPr>
          <a:xfrm>
            <a:off x="2280005" y="2718496"/>
            <a:ext cx="3975652" cy="2677656"/>
          </a:xfrm>
          <a:prstGeom prst="rect">
            <a:avLst/>
          </a:prstGeom>
        </p:spPr>
        <p:txBody>
          <a:bodyPr wrap="square">
            <a:spAutoFit/>
          </a:bodyPr>
          <a:lstStyle/>
          <a:p>
            <a:r>
              <a:rPr lang="en-US" sz="2400" b="1" dirty="0">
                <a:solidFill>
                  <a:srgbClr val="FD9704"/>
                </a:solidFill>
              </a:rPr>
              <a:t>State of the Market</a:t>
            </a:r>
          </a:p>
          <a:p>
            <a:endParaRPr lang="en-US" sz="2400" b="1" dirty="0">
              <a:solidFill>
                <a:srgbClr val="FD9704"/>
              </a:solidFill>
            </a:endParaRPr>
          </a:p>
          <a:p>
            <a:endParaRPr lang="en-US" sz="2400" b="1" dirty="0">
              <a:solidFill>
                <a:srgbClr val="FD9704"/>
              </a:solidFill>
            </a:endParaRPr>
          </a:p>
          <a:p>
            <a:r>
              <a:rPr lang="en-US" sz="2400" b="1" dirty="0">
                <a:solidFill>
                  <a:srgbClr val="FD9704"/>
                </a:solidFill>
              </a:rPr>
              <a:t>Our Approach</a:t>
            </a:r>
          </a:p>
          <a:p>
            <a:endParaRPr lang="en-US" sz="2400" b="1" dirty="0">
              <a:solidFill>
                <a:srgbClr val="FD9704"/>
              </a:solidFill>
            </a:endParaRPr>
          </a:p>
          <a:p>
            <a:endParaRPr lang="en-US" sz="2400" b="1" dirty="0">
              <a:solidFill>
                <a:srgbClr val="FD9704"/>
              </a:solidFill>
            </a:endParaRPr>
          </a:p>
          <a:p>
            <a:r>
              <a:rPr lang="en-US" sz="2400" b="1" dirty="0">
                <a:solidFill>
                  <a:srgbClr val="FD9704"/>
                </a:solidFill>
              </a:rPr>
              <a:t>What Next?</a:t>
            </a:r>
          </a:p>
        </p:txBody>
      </p:sp>
      <p:pic>
        <p:nvPicPr>
          <p:cNvPr id="14" name="Graphic 13" descr="Head with gears">
            <a:extLst>
              <a:ext uri="{FF2B5EF4-FFF2-40B4-BE49-F238E27FC236}">
                <a16:creationId xmlns:a16="http://schemas.microsoft.com/office/drawing/2014/main" id="{D0122B6D-0454-4F76-B272-EFF520BB75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9014" y="3600124"/>
            <a:ext cx="914400" cy="914400"/>
          </a:xfrm>
          <a:prstGeom prst="rect">
            <a:avLst/>
          </a:prstGeom>
        </p:spPr>
      </p:pic>
      <p:pic>
        <p:nvPicPr>
          <p:cNvPr id="16" name="Graphic 15" descr="Business Growth">
            <a:extLst>
              <a:ext uri="{FF2B5EF4-FFF2-40B4-BE49-F238E27FC236}">
                <a16:creationId xmlns:a16="http://schemas.microsoft.com/office/drawing/2014/main" id="{1881FBA3-2B24-4194-9F21-494C25AECA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9014" y="4684960"/>
            <a:ext cx="914400" cy="914400"/>
          </a:xfrm>
          <a:prstGeom prst="rect">
            <a:avLst/>
          </a:prstGeom>
        </p:spPr>
      </p:pic>
      <p:pic>
        <p:nvPicPr>
          <p:cNvPr id="20" name="Graphic 19" descr="Downward trend">
            <a:extLst>
              <a:ext uri="{FF2B5EF4-FFF2-40B4-BE49-F238E27FC236}">
                <a16:creationId xmlns:a16="http://schemas.microsoft.com/office/drawing/2014/main" id="{B98E9C51-4BFA-4F44-971E-6F643F49FF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5579" y="2379945"/>
            <a:ext cx="914400" cy="914400"/>
          </a:xfrm>
          <a:prstGeom prst="rect">
            <a:avLst/>
          </a:prstGeom>
        </p:spPr>
      </p:pic>
      <p:sp>
        <p:nvSpPr>
          <p:cNvPr id="2" name="Slide Number Placeholder 1">
            <a:extLst>
              <a:ext uri="{FF2B5EF4-FFF2-40B4-BE49-F238E27FC236}">
                <a16:creationId xmlns:a16="http://schemas.microsoft.com/office/drawing/2014/main" id="{C84BCA30-1DE5-4360-BB7F-B371799DBD8E}"/>
              </a:ext>
            </a:extLst>
          </p:cNvPr>
          <p:cNvSpPr>
            <a:spLocks noGrp="1"/>
          </p:cNvSpPr>
          <p:nvPr>
            <p:ph type="sldNum" sz="quarter" idx="12"/>
          </p:nvPr>
        </p:nvSpPr>
        <p:spPr/>
        <p:txBody>
          <a:bodyPr/>
          <a:lstStyle/>
          <a:p>
            <a:fld id="{465D6BDD-CB4C-462D-9FE7-FCC0FCDEFD8B}" type="slidenum">
              <a:rPr lang="en-NZ" smtClean="0"/>
              <a:t>2</a:t>
            </a:fld>
            <a:endParaRPr lang="en-NZ"/>
          </a:p>
        </p:txBody>
      </p:sp>
    </p:spTree>
    <p:extLst>
      <p:ext uri="{BB962C8B-B14F-4D97-AF65-F5344CB8AC3E}">
        <p14:creationId xmlns:p14="http://schemas.microsoft.com/office/powerpoint/2010/main" val="15399002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000"/>
                                        <p:tgtEl>
                                          <p:spTgt spid="10"/>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000"/>
                                        <p:tgtEl>
                                          <p:spTgt spid="14"/>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3A3785-7049-274A-9905-23A60A801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06514" cy="6313714"/>
          </a:xfrm>
          <a:prstGeom prst="rect">
            <a:avLst/>
          </a:prstGeom>
        </p:spPr>
      </p:pic>
    </p:spTree>
    <p:extLst>
      <p:ext uri="{BB962C8B-B14F-4D97-AF65-F5344CB8AC3E}">
        <p14:creationId xmlns:p14="http://schemas.microsoft.com/office/powerpoint/2010/main" val="191911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 y="434376"/>
            <a:ext cx="12225564" cy="5821282"/>
          </a:xfrm>
          <a:prstGeom prst="rect">
            <a:avLst/>
          </a:prstGeom>
          <a:ln w="12700">
            <a:miter lim="400000"/>
          </a:ln>
        </p:spPr>
      </p:pic>
      <p:pic>
        <p:nvPicPr>
          <p:cNvPr id="351" name="development.png" descr="developmen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50" y="10583"/>
            <a:ext cx="12192001" cy="419101"/>
          </a:xfrm>
          <a:prstGeom prst="rect">
            <a:avLst/>
          </a:prstGeom>
          <a:ln w="12700">
            <a:miter lim="400000"/>
          </a:ln>
        </p:spPr>
      </p:pic>
      <p:grpSp>
        <p:nvGrpSpPr>
          <p:cNvPr id="354" name="Group"/>
          <p:cNvGrpSpPr/>
          <p:nvPr/>
        </p:nvGrpSpPr>
        <p:grpSpPr>
          <a:xfrm>
            <a:off x="695285" y="1834150"/>
            <a:ext cx="731980" cy="731980"/>
            <a:chOff x="0" y="0"/>
            <a:chExt cx="1463958" cy="1463958"/>
          </a:xfrm>
        </p:grpSpPr>
        <p:sp>
          <p:nvSpPr>
            <p:cNvPr id="352" name="Circle"/>
            <p:cNvSpPr/>
            <p:nvPr/>
          </p:nvSpPr>
          <p:spPr>
            <a:xfrm>
              <a:off x="435423" y="435423"/>
              <a:ext cx="593112" cy="593112"/>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353" name="Circle"/>
            <p:cNvSpPr/>
            <p:nvPr/>
          </p:nvSpPr>
          <p:spPr>
            <a:xfrm>
              <a:off x="0" y="0"/>
              <a:ext cx="1463959" cy="1463959"/>
            </a:xfrm>
            <a:prstGeom prst="ellipse">
              <a:avLst/>
            </a:prstGeom>
            <a:solidFill>
              <a:srgbClr val="47DFBA">
                <a:alpha val="20460"/>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spTree>
    <p:extLst>
      <p:ext uri="{BB962C8B-B14F-4D97-AF65-F5344CB8AC3E}">
        <p14:creationId xmlns:p14="http://schemas.microsoft.com/office/powerpoint/2010/main" val="114494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par>
                          <p:cTn id="8" fill="hold">
                            <p:stCondLst>
                              <p:cond delay="3500"/>
                            </p:stCondLst>
                            <p:childTnLst>
                              <p:par>
                                <p:cTn id="9" presetID="23" presetClass="exit" presetSubtype="32" fill="hold" grpId="1" nodeType="afterEffect">
                                  <p:stCondLst>
                                    <p:cond delay="0"/>
                                  </p:stCondLst>
                                  <p:iterate>
                                    <p:tmAbs val="0"/>
                                  </p:iterate>
                                  <p:childTnLst>
                                    <p:anim calcmode="lin" valueType="num">
                                      <p:cBhvr>
                                        <p:cTn id="10" dur="800" fill="hold"/>
                                        <p:tgtEl>
                                          <p:spTgt spid="354"/>
                                        </p:tgtEl>
                                        <p:attrNameLst>
                                          <p:attrName>ppt_w</p:attrName>
                                        </p:attrNameLst>
                                      </p:cBhvr>
                                      <p:tavLst>
                                        <p:tav tm="0">
                                          <p:val>
                                            <p:strVal val="ppt_w"/>
                                          </p:val>
                                        </p:tav>
                                        <p:tav tm="100000">
                                          <p:val>
                                            <p:fltVal val="0"/>
                                          </p:val>
                                        </p:tav>
                                      </p:tavLst>
                                    </p:anim>
                                    <p:anim calcmode="lin" valueType="num">
                                      <p:cBhvr>
                                        <p:cTn id="11" dur="800" fill="hold"/>
                                        <p:tgtEl>
                                          <p:spTgt spid="354"/>
                                        </p:tgtEl>
                                        <p:attrNameLst>
                                          <p:attrName>ppt_h</p:attrName>
                                        </p:attrNameLst>
                                      </p:cBhvr>
                                      <p:tavLst>
                                        <p:tav tm="0">
                                          <p:val>
                                            <p:strVal val="ppt_h"/>
                                          </p:val>
                                        </p:tav>
                                        <p:tav tm="100000">
                                          <p:val>
                                            <p:fltVal val="0"/>
                                          </p:val>
                                        </p:tav>
                                      </p:tavLst>
                                    </p:anim>
                                    <p:set>
                                      <p:cBhvr>
                                        <p:cTn id="12" fill="hold">
                                          <p:stCondLst>
                                            <p:cond delay="799"/>
                                          </p:stCondLst>
                                        </p:cTn>
                                        <p:tgtEl>
                                          <p:spTgt spid="3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animBg="1" advAuto="0"/>
      <p:bldP spid="354"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0" y="429684"/>
            <a:ext cx="12187464" cy="5855002"/>
          </a:xfrm>
          <a:prstGeom prst="rect">
            <a:avLst/>
          </a:prstGeom>
          <a:ln w="12700">
            <a:miter lim="400000"/>
          </a:ln>
        </p:spPr>
      </p:pic>
      <p:pic>
        <p:nvPicPr>
          <p:cNvPr id="357" name="development.png" descr="developmen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50" y="10583"/>
            <a:ext cx="12192000" cy="419101"/>
          </a:xfrm>
          <a:prstGeom prst="rect">
            <a:avLst/>
          </a:prstGeom>
          <a:ln w="12700">
            <a:miter lim="400000"/>
          </a:ln>
        </p:spPr>
      </p:pic>
      <p:grpSp>
        <p:nvGrpSpPr>
          <p:cNvPr id="360" name="Group"/>
          <p:cNvGrpSpPr/>
          <p:nvPr/>
        </p:nvGrpSpPr>
        <p:grpSpPr>
          <a:xfrm>
            <a:off x="949285" y="746184"/>
            <a:ext cx="731980" cy="731980"/>
            <a:chOff x="0" y="0"/>
            <a:chExt cx="1463958" cy="1463958"/>
          </a:xfrm>
        </p:grpSpPr>
        <p:sp>
          <p:nvSpPr>
            <p:cNvPr id="358" name="Circle"/>
            <p:cNvSpPr/>
            <p:nvPr/>
          </p:nvSpPr>
          <p:spPr>
            <a:xfrm>
              <a:off x="435423" y="435423"/>
              <a:ext cx="593112" cy="593112"/>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359" name="Circle"/>
            <p:cNvSpPr/>
            <p:nvPr/>
          </p:nvSpPr>
          <p:spPr>
            <a:xfrm>
              <a:off x="0" y="0"/>
              <a:ext cx="1463959" cy="1463959"/>
            </a:xfrm>
            <a:prstGeom prst="ellipse">
              <a:avLst/>
            </a:prstGeom>
            <a:solidFill>
              <a:srgbClr val="47DFBA">
                <a:alpha val="20460"/>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spTree>
    <p:extLst>
      <p:ext uri="{BB962C8B-B14F-4D97-AF65-F5344CB8AC3E}">
        <p14:creationId xmlns:p14="http://schemas.microsoft.com/office/powerpoint/2010/main" val="15285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500"/>
                                        <p:tgtEl>
                                          <p:spTgt spid="360"/>
                                        </p:tgtEl>
                                      </p:cBhvr>
                                    </p:animEffect>
                                  </p:childTnLst>
                                </p:cTn>
                              </p:par>
                            </p:childTnLst>
                          </p:cTn>
                        </p:par>
                        <p:par>
                          <p:cTn id="8" fill="hold">
                            <p:stCondLst>
                              <p:cond delay="3500"/>
                            </p:stCondLst>
                            <p:childTnLst>
                              <p:par>
                                <p:cTn id="9" presetID="23" presetClass="exit" presetSubtype="32" fill="hold" grpId="1" nodeType="afterEffect">
                                  <p:stCondLst>
                                    <p:cond delay="0"/>
                                  </p:stCondLst>
                                  <p:iterate>
                                    <p:tmAbs val="0"/>
                                  </p:iterate>
                                  <p:childTnLst>
                                    <p:anim calcmode="lin" valueType="num">
                                      <p:cBhvr>
                                        <p:cTn id="10" dur="800" fill="hold"/>
                                        <p:tgtEl>
                                          <p:spTgt spid="360"/>
                                        </p:tgtEl>
                                        <p:attrNameLst>
                                          <p:attrName>ppt_w</p:attrName>
                                        </p:attrNameLst>
                                      </p:cBhvr>
                                      <p:tavLst>
                                        <p:tav tm="0">
                                          <p:val>
                                            <p:strVal val="ppt_w"/>
                                          </p:val>
                                        </p:tav>
                                        <p:tav tm="100000">
                                          <p:val>
                                            <p:fltVal val="0"/>
                                          </p:val>
                                        </p:tav>
                                      </p:tavLst>
                                    </p:anim>
                                    <p:anim calcmode="lin" valueType="num">
                                      <p:cBhvr>
                                        <p:cTn id="11" dur="800" fill="hold"/>
                                        <p:tgtEl>
                                          <p:spTgt spid="360"/>
                                        </p:tgtEl>
                                        <p:attrNameLst>
                                          <p:attrName>ppt_h</p:attrName>
                                        </p:attrNameLst>
                                      </p:cBhvr>
                                      <p:tavLst>
                                        <p:tav tm="0">
                                          <p:val>
                                            <p:strVal val="ppt_h"/>
                                          </p:val>
                                        </p:tav>
                                        <p:tav tm="100000">
                                          <p:val>
                                            <p:fltVal val="0"/>
                                          </p:val>
                                        </p:tav>
                                      </p:tavLst>
                                    </p:anim>
                                    <p:set>
                                      <p:cBhvr>
                                        <p:cTn id="12" fill="hold">
                                          <p:stCondLst>
                                            <p:cond delay="799"/>
                                          </p:stCondLst>
                                        </p:cTn>
                                        <p:tgtEl>
                                          <p:spTgt spid="3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advAuto="0"/>
      <p:bldP spid="360"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development.png" descr="developmen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050" y="10583"/>
            <a:ext cx="12192000" cy="419101"/>
          </a:xfrm>
          <a:prstGeom prst="rect">
            <a:avLst/>
          </a:prstGeom>
          <a:ln w="12700">
            <a:miter lim="400000"/>
          </a:ln>
        </p:spPr>
      </p:pic>
      <p:pic>
        <p:nvPicPr>
          <p:cNvPr id="363" name="Image" descr="Image"/>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434809"/>
            <a:ext cx="12206514" cy="5835361"/>
          </a:xfrm>
          <a:prstGeom prst="rect">
            <a:avLst/>
          </a:prstGeom>
          <a:ln w="12700">
            <a:miter lim="400000"/>
          </a:ln>
        </p:spPr>
      </p:pic>
      <p:grpSp>
        <p:nvGrpSpPr>
          <p:cNvPr id="366" name="Group"/>
          <p:cNvGrpSpPr/>
          <p:nvPr/>
        </p:nvGrpSpPr>
        <p:grpSpPr>
          <a:xfrm>
            <a:off x="4471419" y="2189750"/>
            <a:ext cx="731980" cy="731980"/>
            <a:chOff x="0" y="0"/>
            <a:chExt cx="1463958" cy="1463958"/>
          </a:xfrm>
        </p:grpSpPr>
        <p:sp>
          <p:nvSpPr>
            <p:cNvPr id="364" name="Circle"/>
            <p:cNvSpPr/>
            <p:nvPr/>
          </p:nvSpPr>
          <p:spPr>
            <a:xfrm>
              <a:off x="435423" y="435423"/>
              <a:ext cx="593112" cy="593112"/>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365" name="Circle"/>
            <p:cNvSpPr/>
            <p:nvPr/>
          </p:nvSpPr>
          <p:spPr>
            <a:xfrm>
              <a:off x="0" y="0"/>
              <a:ext cx="1463959" cy="1463959"/>
            </a:xfrm>
            <a:prstGeom prst="ellipse">
              <a:avLst/>
            </a:prstGeom>
            <a:solidFill>
              <a:srgbClr val="47DFBA">
                <a:alpha val="20460"/>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spTree>
    <p:extLst>
      <p:ext uri="{BB962C8B-B14F-4D97-AF65-F5344CB8AC3E}">
        <p14:creationId xmlns:p14="http://schemas.microsoft.com/office/powerpoint/2010/main" val="19109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500"/>
                                        <p:tgtEl>
                                          <p:spTgt spid="366"/>
                                        </p:tgtEl>
                                      </p:cBhvr>
                                    </p:animEffect>
                                  </p:childTnLst>
                                </p:cTn>
                              </p:par>
                            </p:childTnLst>
                          </p:cTn>
                        </p:par>
                        <p:par>
                          <p:cTn id="8" fill="hold">
                            <p:stCondLst>
                              <p:cond delay="3500"/>
                            </p:stCondLst>
                            <p:childTnLst>
                              <p:par>
                                <p:cTn id="9" presetID="23" presetClass="exit" presetSubtype="32" fill="hold" grpId="1" nodeType="afterEffect">
                                  <p:stCondLst>
                                    <p:cond delay="0"/>
                                  </p:stCondLst>
                                  <p:iterate>
                                    <p:tmAbs val="0"/>
                                  </p:iterate>
                                  <p:childTnLst>
                                    <p:anim calcmode="lin" valueType="num">
                                      <p:cBhvr>
                                        <p:cTn id="10" dur="800" fill="hold"/>
                                        <p:tgtEl>
                                          <p:spTgt spid="366"/>
                                        </p:tgtEl>
                                        <p:attrNameLst>
                                          <p:attrName>ppt_w</p:attrName>
                                        </p:attrNameLst>
                                      </p:cBhvr>
                                      <p:tavLst>
                                        <p:tav tm="0">
                                          <p:val>
                                            <p:strVal val="ppt_w"/>
                                          </p:val>
                                        </p:tav>
                                        <p:tav tm="100000">
                                          <p:val>
                                            <p:fltVal val="0"/>
                                          </p:val>
                                        </p:tav>
                                      </p:tavLst>
                                    </p:anim>
                                    <p:anim calcmode="lin" valueType="num">
                                      <p:cBhvr>
                                        <p:cTn id="11" dur="800" fill="hold"/>
                                        <p:tgtEl>
                                          <p:spTgt spid="366"/>
                                        </p:tgtEl>
                                        <p:attrNameLst>
                                          <p:attrName>ppt_h</p:attrName>
                                        </p:attrNameLst>
                                      </p:cBhvr>
                                      <p:tavLst>
                                        <p:tav tm="0">
                                          <p:val>
                                            <p:strVal val="ppt_h"/>
                                          </p:val>
                                        </p:tav>
                                        <p:tav tm="100000">
                                          <p:val>
                                            <p:fltVal val="0"/>
                                          </p:val>
                                        </p:tav>
                                      </p:tavLst>
                                    </p:anim>
                                    <p:set>
                                      <p:cBhvr>
                                        <p:cTn id="12" fill="hold">
                                          <p:stCondLst>
                                            <p:cond delay="799"/>
                                          </p:stCondLst>
                                        </p:cTn>
                                        <p:tgtEl>
                                          <p:spTgt spid="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0" animBg="1" advAuto="0"/>
      <p:bldP spid="366"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development.png" descr="developmen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050" y="10583"/>
            <a:ext cx="12192000" cy="419101"/>
          </a:xfrm>
          <a:prstGeom prst="rect">
            <a:avLst/>
          </a:prstGeom>
          <a:ln w="12700">
            <a:miter lim="400000"/>
          </a:ln>
        </p:spPr>
      </p:pic>
      <p:pic>
        <p:nvPicPr>
          <p:cNvPr id="369" name="Image" descr="Image"/>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422938"/>
            <a:ext cx="12206514" cy="5832720"/>
          </a:xfrm>
          <a:prstGeom prst="rect">
            <a:avLst/>
          </a:prstGeom>
          <a:ln w="12700">
            <a:miter lim="400000"/>
          </a:ln>
        </p:spPr>
      </p:pic>
      <p:grpSp>
        <p:nvGrpSpPr>
          <p:cNvPr id="372" name="Group"/>
          <p:cNvGrpSpPr/>
          <p:nvPr/>
        </p:nvGrpSpPr>
        <p:grpSpPr>
          <a:xfrm>
            <a:off x="3514685" y="-126807"/>
            <a:ext cx="731980" cy="731980"/>
            <a:chOff x="0" y="0"/>
            <a:chExt cx="1463958" cy="1463958"/>
          </a:xfrm>
        </p:grpSpPr>
        <p:sp>
          <p:nvSpPr>
            <p:cNvPr id="370" name="Circle"/>
            <p:cNvSpPr/>
            <p:nvPr/>
          </p:nvSpPr>
          <p:spPr>
            <a:xfrm>
              <a:off x="435423" y="435423"/>
              <a:ext cx="593112" cy="593112"/>
            </a:xfrm>
            <a:prstGeom prst="ellipse">
              <a:avLst/>
            </a:prstGeom>
            <a:solidFill>
              <a:srgbClr val="47DFBA"/>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sp>
          <p:nvSpPr>
            <p:cNvPr id="371" name="Circle"/>
            <p:cNvSpPr/>
            <p:nvPr/>
          </p:nvSpPr>
          <p:spPr>
            <a:xfrm>
              <a:off x="0" y="0"/>
              <a:ext cx="1463959" cy="1463959"/>
            </a:xfrm>
            <a:prstGeom prst="ellipse">
              <a:avLst/>
            </a:prstGeom>
            <a:solidFill>
              <a:srgbClr val="47DFBA">
                <a:alpha val="20460"/>
              </a:srgbClr>
            </a:solidFill>
            <a:ln w="12700" cap="flat">
              <a:noFill/>
              <a:miter lim="400000"/>
            </a:ln>
            <a:effectLst/>
          </p:spPr>
          <p:txBody>
            <a:bodyPr wrap="square" lIns="25400" tIns="25400" rIns="25400" bIns="25400" numCol="1" anchor="ctr">
              <a:noAutofit/>
            </a:bodyPr>
            <a:lstStyle/>
            <a:p>
              <a:pPr defTabSz="412750">
                <a:defRPr sz="3200" b="0" spc="0">
                  <a:solidFill>
                    <a:srgbClr val="FFFFFF"/>
                  </a:solidFill>
                  <a:latin typeface="+mn-lt"/>
                  <a:ea typeface="+mn-ea"/>
                  <a:cs typeface="+mn-cs"/>
                  <a:sym typeface="Helvetica Neue Medium"/>
                </a:defRPr>
              </a:pPr>
              <a:endParaRPr sz="1600"/>
            </a:p>
          </p:txBody>
        </p:sp>
      </p:grpSp>
    </p:spTree>
    <p:extLst>
      <p:ext uri="{BB962C8B-B14F-4D97-AF65-F5344CB8AC3E}">
        <p14:creationId xmlns:p14="http://schemas.microsoft.com/office/powerpoint/2010/main" val="410469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500"/>
                                        <p:tgtEl>
                                          <p:spTgt spid="372"/>
                                        </p:tgtEl>
                                      </p:cBhvr>
                                    </p:animEffect>
                                  </p:childTnLst>
                                </p:cTn>
                              </p:par>
                            </p:childTnLst>
                          </p:cTn>
                        </p:par>
                        <p:par>
                          <p:cTn id="8" fill="hold">
                            <p:stCondLst>
                              <p:cond delay="3500"/>
                            </p:stCondLst>
                            <p:childTnLst>
                              <p:par>
                                <p:cTn id="9" presetID="23" presetClass="exit" presetSubtype="32" fill="hold" grpId="1" nodeType="afterEffect">
                                  <p:stCondLst>
                                    <p:cond delay="0"/>
                                  </p:stCondLst>
                                  <p:iterate>
                                    <p:tmAbs val="0"/>
                                  </p:iterate>
                                  <p:childTnLst>
                                    <p:anim calcmode="lin" valueType="num">
                                      <p:cBhvr>
                                        <p:cTn id="10" dur="800" fill="hold"/>
                                        <p:tgtEl>
                                          <p:spTgt spid="372"/>
                                        </p:tgtEl>
                                        <p:attrNameLst>
                                          <p:attrName>ppt_w</p:attrName>
                                        </p:attrNameLst>
                                      </p:cBhvr>
                                      <p:tavLst>
                                        <p:tav tm="0">
                                          <p:val>
                                            <p:strVal val="ppt_w"/>
                                          </p:val>
                                        </p:tav>
                                        <p:tav tm="100000">
                                          <p:val>
                                            <p:fltVal val="0"/>
                                          </p:val>
                                        </p:tav>
                                      </p:tavLst>
                                    </p:anim>
                                    <p:anim calcmode="lin" valueType="num">
                                      <p:cBhvr>
                                        <p:cTn id="11" dur="800" fill="hold"/>
                                        <p:tgtEl>
                                          <p:spTgt spid="372"/>
                                        </p:tgtEl>
                                        <p:attrNameLst>
                                          <p:attrName>ppt_h</p:attrName>
                                        </p:attrNameLst>
                                      </p:cBhvr>
                                      <p:tavLst>
                                        <p:tav tm="0">
                                          <p:val>
                                            <p:strVal val="ppt_h"/>
                                          </p:val>
                                        </p:tav>
                                        <p:tav tm="100000">
                                          <p:val>
                                            <p:fltVal val="0"/>
                                          </p:val>
                                        </p:tav>
                                      </p:tavLst>
                                    </p:anim>
                                    <p:set>
                                      <p:cBhvr>
                                        <p:cTn id="12" fill="hold">
                                          <p:stCondLst>
                                            <p:cond delay="799"/>
                                          </p:stCondLst>
                                        </p:cTn>
                                        <p:tgtEl>
                                          <p:spTgt spid="3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advAuto="0"/>
      <p:bldP spid="372"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678657-531A-4837-97FC-364844C25629}"/>
              </a:ext>
            </a:extLst>
          </p:cNvPr>
          <p:cNvGrpSpPr/>
          <p:nvPr/>
        </p:nvGrpSpPr>
        <p:grpSpPr>
          <a:xfrm>
            <a:off x="0" y="-1"/>
            <a:ext cx="12192000" cy="6265890"/>
            <a:chOff x="0" y="-1"/>
            <a:chExt cx="12192000" cy="6265890"/>
          </a:xfrm>
        </p:grpSpPr>
        <p:sp>
          <p:nvSpPr>
            <p:cNvPr id="6" name="Rectangle 5">
              <a:extLst>
                <a:ext uri="{FF2B5EF4-FFF2-40B4-BE49-F238E27FC236}">
                  <a16:creationId xmlns:a16="http://schemas.microsoft.com/office/drawing/2014/main" id="{94FFBE38-6B6C-430B-960D-70CD96F7F893}"/>
                </a:ext>
              </a:extLst>
            </p:cNvPr>
            <p:cNvSpPr/>
            <p:nvPr/>
          </p:nvSpPr>
          <p:spPr>
            <a:xfrm>
              <a:off x="7068457" y="-1"/>
              <a:ext cx="5123543" cy="6265889"/>
            </a:xfrm>
            <a:prstGeom prst="rect">
              <a:avLst/>
            </a:prstGeom>
            <a:solidFill>
              <a:srgbClr val="152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4" descr="Macbook Pro">
              <a:extLst>
                <a:ext uri="{FF2B5EF4-FFF2-40B4-BE49-F238E27FC236}">
                  <a16:creationId xmlns:a16="http://schemas.microsoft.com/office/drawing/2014/main" id="{09F27715-90F8-4DD9-BD34-847A5C13E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66400" cy="626588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9484E8CB-231D-4778-8C9E-9F93CEB96BAD}"/>
              </a:ext>
            </a:extLst>
          </p:cNvPr>
          <p:cNvSpPr>
            <a:spLocks noGrp="1"/>
          </p:cNvSpPr>
          <p:nvPr>
            <p:ph type="title"/>
          </p:nvPr>
        </p:nvSpPr>
        <p:spPr/>
        <p:txBody>
          <a:bodyPr/>
          <a:lstStyle/>
          <a:p>
            <a:r>
              <a:rPr lang="en-NZ" dirty="0">
                <a:solidFill>
                  <a:srgbClr val="FFC000"/>
                </a:solidFill>
              </a:rPr>
              <a:t>Success </a:t>
            </a:r>
            <a:r>
              <a:rPr lang="en-NZ" dirty="0"/>
              <a:t>Stories</a:t>
            </a:r>
          </a:p>
        </p:txBody>
      </p:sp>
      <p:sp>
        <p:nvSpPr>
          <p:cNvPr id="4" name="Slide Number Placeholder 3">
            <a:extLst>
              <a:ext uri="{FF2B5EF4-FFF2-40B4-BE49-F238E27FC236}">
                <a16:creationId xmlns:a16="http://schemas.microsoft.com/office/drawing/2014/main" id="{35374736-A4C4-42CF-913C-3D514122EC7D}"/>
              </a:ext>
            </a:extLst>
          </p:cNvPr>
          <p:cNvSpPr>
            <a:spLocks noGrp="1"/>
          </p:cNvSpPr>
          <p:nvPr>
            <p:ph type="sldNum" sz="quarter" idx="12"/>
          </p:nvPr>
        </p:nvSpPr>
        <p:spPr/>
        <p:txBody>
          <a:bodyPr/>
          <a:lstStyle/>
          <a:p>
            <a:fld id="{465D6BDD-CB4C-462D-9FE7-FCC0FCDEFD8B}" type="slidenum">
              <a:rPr lang="en-NZ" smtClean="0"/>
              <a:t>25</a:t>
            </a:fld>
            <a:endParaRPr lang="en-NZ"/>
          </a:p>
        </p:txBody>
      </p:sp>
      <p:grpSp>
        <p:nvGrpSpPr>
          <p:cNvPr id="23" name="Group 22">
            <a:extLst>
              <a:ext uri="{FF2B5EF4-FFF2-40B4-BE49-F238E27FC236}">
                <a16:creationId xmlns:a16="http://schemas.microsoft.com/office/drawing/2014/main" id="{D573ECD4-58F3-4CB6-907D-52B90E7E740C}"/>
              </a:ext>
            </a:extLst>
          </p:cNvPr>
          <p:cNvGrpSpPr/>
          <p:nvPr/>
        </p:nvGrpSpPr>
        <p:grpSpPr>
          <a:xfrm>
            <a:off x="416835" y="3893458"/>
            <a:ext cx="11964617" cy="2030142"/>
            <a:chOff x="416835" y="3893458"/>
            <a:chExt cx="11964617" cy="2030142"/>
          </a:xfrm>
        </p:grpSpPr>
        <p:grpSp>
          <p:nvGrpSpPr>
            <p:cNvPr id="21" name="Group 20">
              <a:extLst>
                <a:ext uri="{FF2B5EF4-FFF2-40B4-BE49-F238E27FC236}">
                  <a16:creationId xmlns:a16="http://schemas.microsoft.com/office/drawing/2014/main" id="{D594DE99-4FFB-4B80-BF4C-DE838C788919}"/>
                </a:ext>
              </a:extLst>
            </p:cNvPr>
            <p:cNvGrpSpPr/>
            <p:nvPr/>
          </p:nvGrpSpPr>
          <p:grpSpPr>
            <a:xfrm>
              <a:off x="416835" y="3893458"/>
              <a:ext cx="11547782" cy="2030142"/>
              <a:chOff x="416835" y="3893458"/>
              <a:chExt cx="11547782" cy="2030142"/>
            </a:xfrm>
          </p:grpSpPr>
          <p:sp>
            <p:nvSpPr>
              <p:cNvPr id="18" name="Rectangle 17">
                <a:extLst>
                  <a:ext uri="{FF2B5EF4-FFF2-40B4-BE49-F238E27FC236}">
                    <a16:creationId xmlns:a16="http://schemas.microsoft.com/office/drawing/2014/main" id="{4E1ACDC1-48FF-412D-B690-FB1ABF7133B3}"/>
                  </a:ext>
                </a:extLst>
              </p:cNvPr>
              <p:cNvSpPr/>
              <p:nvPr/>
            </p:nvSpPr>
            <p:spPr>
              <a:xfrm>
                <a:off x="416835" y="3893458"/>
                <a:ext cx="11547782" cy="2030141"/>
              </a:xfrm>
              <a:prstGeom prst="rect">
                <a:avLst/>
              </a:prstGeom>
              <a:solidFill>
                <a:schemeClr val="tx1">
                  <a:lumMod val="95000"/>
                  <a:lumOff val="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Rectangle 7">
                <a:extLst>
                  <a:ext uri="{FF2B5EF4-FFF2-40B4-BE49-F238E27FC236}">
                    <a16:creationId xmlns:a16="http://schemas.microsoft.com/office/drawing/2014/main" id="{A1B04CA7-C75E-45DE-94EF-99BCCFE62088}"/>
                  </a:ext>
                </a:extLst>
              </p:cNvPr>
              <p:cNvSpPr/>
              <p:nvPr/>
            </p:nvSpPr>
            <p:spPr>
              <a:xfrm>
                <a:off x="493927" y="4969493"/>
                <a:ext cx="4611796" cy="954107"/>
              </a:xfrm>
              <a:prstGeom prst="rect">
                <a:avLst/>
              </a:prstGeom>
            </p:spPr>
            <p:txBody>
              <a:bodyPr wrap="square">
                <a:spAutoFit/>
              </a:bodyPr>
              <a:lstStyle/>
              <a:p>
                <a:pPr algn="r"/>
                <a:r>
                  <a:rPr lang="en-US" sz="1400" b="1" i="1" dirty="0">
                    <a:solidFill>
                      <a:schemeClr val="accent1">
                        <a:lumMod val="60000"/>
                        <a:lumOff val="40000"/>
                      </a:schemeClr>
                    </a:solidFill>
                    <a:latin typeface="ample-regular"/>
                  </a:rPr>
                  <a:t>“</a:t>
                </a:r>
                <a:r>
                  <a:rPr lang="en-US" sz="1400" b="1" i="1" dirty="0" err="1">
                    <a:solidFill>
                      <a:schemeClr val="accent1">
                        <a:lumMod val="60000"/>
                        <a:lumOff val="40000"/>
                      </a:schemeClr>
                    </a:solidFill>
                    <a:latin typeface="ample-regular"/>
                  </a:rPr>
                  <a:t>Panaya</a:t>
                </a:r>
                <a:r>
                  <a:rPr lang="en-US" sz="1400" b="1" i="1" dirty="0">
                    <a:solidFill>
                      <a:schemeClr val="accent1">
                        <a:lumMod val="60000"/>
                        <a:lumOff val="40000"/>
                      </a:schemeClr>
                    </a:solidFill>
                    <a:latin typeface="ample-regular"/>
                  </a:rPr>
                  <a:t> </a:t>
                </a:r>
                <a:r>
                  <a:rPr lang="en-US" sz="1400" b="1" i="1" dirty="0" err="1">
                    <a:solidFill>
                      <a:schemeClr val="accent1">
                        <a:lumMod val="60000"/>
                        <a:lumOff val="40000"/>
                      </a:schemeClr>
                    </a:solidFill>
                    <a:latin typeface="ample-regular"/>
                  </a:rPr>
                  <a:t>RDx</a:t>
                </a:r>
                <a:r>
                  <a:rPr lang="en-US" sz="1400" b="1" i="1" dirty="0">
                    <a:solidFill>
                      <a:schemeClr val="accent1">
                        <a:lumMod val="60000"/>
                        <a:lumOff val="40000"/>
                      </a:schemeClr>
                    </a:solidFill>
                    <a:latin typeface="ample-regular"/>
                  </a:rPr>
                  <a:t> was a key factor of success to our SAP S/4HANA migration. Going forward, we will use </a:t>
                </a:r>
                <a:r>
                  <a:rPr lang="en-US" sz="1400" b="1" i="1" dirty="0" err="1">
                    <a:solidFill>
                      <a:schemeClr val="accent1">
                        <a:lumMod val="60000"/>
                        <a:lumOff val="40000"/>
                      </a:schemeClr>
                    </a:solidFill>
                    <a:latin typeface="ample-regular"/>
                  </a:rPr>
                  <a:t>Panaya</a:t>
                </a:r>
                <a:r>
                  <a:rPr lang="en-US" sz="1400" b="1" i="1" dirty="0">
                    <a:solidFill>
                      <a:schemeClr val="accent1">
                        <a:lumMod val="60000"/>
                        <a:lumOff val="40000"/>
                      </a:schemeClr>
                    </a:solidFill>
                    <a:latin typeface="ample-regular"/>
                  </a:rPr>
                  <a:t> to manage all of our SAP® changes.”</a:t>
                </a:r>
                <a:br>
                  <a:rPr lang="en-US" sz="1400" b="1" i="1" dirty="0">
                    <a:solidFill>
                      <a:schemeClr val="accent1">
                        <a:lumMod val="60000"/>
                        <a:lumOff val="40000"/>
                      </a:schemeClr>
                    </a:solidFill>
                  </a:rPr>
                </a:br>
                <a:r>
                  <a:rPr lang="en-US" sz="1400" b="1" i="1" dirty="0">
                    <a:solidFill>
                      <a:schemeClr val="accent1">
                        <a:lumMod val="60000"/>
                        <a:lumOff val="40000"/>
                      </a:schemeClr>
                    </a:solidFill>
                  </a:rPr>
                  <a:t>IT Manager, FGC</a:t>
                </a:r>
                <a:endParaRPr lang="en-NZ" sz="1400" b="1" i="1" dirty="0">
                  <a:solidFill>
                    <a:schemeClr val="accent1">
                      <a:lumMod val="60000"/>
                      <a:lumOff val="40000"/>
                    </a:schemeClr>
                  </a:solidFill>
                </a:endParaRPr>
              </a:p>
            </p:txBody>
          </p:sp>
          <p:sp>
            <p:nvSpPr>
              <p:cNvPr id="15" name="Rectangle 14">
                <a:extLst>
                  <a:ext uri="{FF2B5EF4-FFF2-40B4-BE49-F238E27FC236}">
                    <a16:creationId xmlns:a16="http://schemas.microsoft.com/office/drawing/2014/main" id="{85A93E98-B6E1-490C-AB79-7099E2A52C2B}"/>
                  </a:ext>
                </a:extLst>
              </p:cNvPr>
              <p:cNvSpPr/>
              <p:nvPr/>
            </p:nvSpPr>
            <p:spPr>
              <a:xfrm>
                <a:off x="5072566" y="4258554"/>
                <a:ext cx="6892050" cy="338554"/>
              </a:xfrm>
              <a:prstGeom prst="rect">
                <a:avLst/>
              </a:prstGeom>
            </p:spPr>
            <p:txBody>
              <a:bodyPr wrap="square">
                <a:spAutoFit/>
              </a:bodyPr>
              <a:lstStyle/>
              <a:p>
                <a:pPr algn="r">
                  <a:spcAft>
                    <a:spcPts val="0"/>
                  </a:spcAft>
                </a:pPr>
                <a:r>
                  <a:rPr lang="en-US" sz="1600" b="1" u="sng" dirty="0">
                    <a:solidFill>
                      <a:srgbClr val="FFC000"/>
                    </a:solidFill>
                    <a:latin typeface="+mj-lt"/>
                    <a:ea typeface="Calibri" panose="020F0502020204030204" pitchFamily="34" charset="0"/>
                  </a:rPr>
                  <a:t>Reducing corrections time by 50% and testing time by at least 30-50% </a:t>
                </a:r>
                <a:endParaRPr lang="en-NZ" sz="1600" b="1" u="sng" dirty="0">
                  <a:solidFill>
                    <a:srgbClr val="FFC000"/>
                  </a:solidFill>
                  <a:latin typeface="+mj-lt"/>
                  <a:ea typeface="Calibri" panose="020F0502020204030204" pitchFamily="34" charset="0"/>
                </a:endParaRPr>
              </a:p>
            </p:txBody>
          </p:sp>
          <p:sp>
            <p:nvSpPr>
              <p:cNvPr id="17" name="Rectangle 16">
                <a:extLst>
                  <a:ext uri="{FF2B5EF4-FFF2-40B4-BE49-F238E27FC236}">
                    <a16:creationId xmlns:a16="http://schemas.microsoft.com/office/drawing/2014/main" id="{299EF260-E77D-4C6C-A5E6-19A3B6ADCDE1}"/>
                  </a:ext>
                </a:extLst>
              </p:cNvPr>
              <p:cNvSpPr/>
              <p:nvPr/>
            </p:nvSpPr>
            <p:spPr>
              <a:xfrm>
                <a:off x="5491212" y="4962204"/>
                <a:ext cx="6473404" cy="830997"/>
              </a:xfrm>
              <a:prstGeom prst="rect">
                <a:avLst/>
              </a:prstGeom>
            </p:spPr>
            <p:txBody>
              <a:bodyPr wrap="square">
                <a:spAutoFit/>
              </a:bodyPr>
              <a:lstStyle/>
              <a:p>
                <a:pPr algn="ctr">
                  <a:spcAft>
                    <a:spcPts val="0"/>
                  </a:spcAft>
                </a:pPr>
                <a:r>
                  <a:rPr lang="en-US" sz="1600" dirty="0">
                    <a:solidFill>
                      <a:schemeClr val="bg1"/>
                    </a:solidFill>
                    <a:latin typeface="Calibri" panose="020F0502020204030204" pitchFamily="34" charset="0"/>
                    <a:ea typeface="Calibri" panose="020F0502020204030204" pitchFamily="34" charset="0"/>
                  </a:rPr>
                  <a:t>Catalan Railways is responsible for transporting 80 Million Passengers a year. Any system change had to be implemented with minimal downtime and customer impact. </a:t>
                </a:r>
                <a:endParaRPr lang="en-NZ" sz="1600" dirty="0">
                  <a:solidFill>
                    <a:schemeClr val="bg1"/>
                  </a:solidFill>
                  <a:latin typeface="Calibri" panose="020F0502020204030204" pitchFamily="34" charset="0"/>
                  <a:ea typeface="Calibri" panose="020F0502020204030204" pitchFamily="34" charset="0"/>
                </a:endParaRPr>
              </a:p>
            </p:txBody>
          </p:sp>
          <p:pic>
            <p:nvPicPr>
              <p:cNvPr id="3078" name="Picture 6" descr="https://2q52gl1zwdl233a5x33drqgr-wpengine.netdna-ssl.com/wp-content/uploads/2019/05/Logo_fgc_small-150x79.png">
                <a:extLst>
                  <a:ext uri="{FF2B5EF4-FFF2-40B4-BE49-F238E27FC236}">
                    <a16:creationId xmlns:a16="http://schemas.microsoft.com/office/drawing/2014/main" id="{26A26C21-6D0F-4CBC-BDE5-52FCCF019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976" y="4079692"/>
                <a:ext cx="1811596" cy="772124"/>
              </a:xfrm>
              <a:prstGeom prst="rect">
                <a:avLst/>
              </a:prstGeom>
              <a:solidFill>
                <a:schemeClr val="bg1"/>
              </a:solidFill>
            </p:spPr>
          </p:pic>
        </p:grpSp>
        <p:sp>
          <p:nvSpPr>
            <p:cNvPr id="9" name="Rectangle 8">
              <a:extLst>
                <a:ext uri="{FF2B5EF4-FFF2-40B4-BE49-F238E27FC236}">
                  <a16:creationId xmlns:a16="http://schemas.microsoft.com/office/drawing/2014/main" id="{A0FCAA83-0E27-4EC0-B474-C1D607068570}"/>
                </a:ext>
              </a:extLst>
            </p:cNvPr>
            <p:cNvSpPr/>
            <p:nvPr/>
          </p:nvSpPr>
          <p:spPr>
            <a:xfrm>
              <a:off x="5436712" y="3918907"/>
              <a:ext cx="6944740" cy="369332"/>
            </a:xfrm>
            <a:prstGeom prst="rect">
              <a:avLst/>
            </a:prstGeom>
          </p:spPr>
          <p:txBody>
            <a:bodyPr wrap="square">
              <a:spAutoFit/>
            </a:bodyPr>
            <a:lstStyle/>
            <a:p>
              <a:r>
                <a:rPr lang="en-US" b="1" u="sng" dirty="0">
                  <a:solidFill>
                    <a:srgbClr val="FFC000"/>
                  </a:solidFill>
                  <a:latin typeface="+mj-lt"/>
                </a:rPr>
                <a:t>FGC Record Time SAP S/4HANA® Migration - </a:t>
              </a:r>
              <a:r>
                <a:rPr lang="en-US" b="1" u="sng" dirty="0">
                  <a:solidFill>
                    <a:schemeClr val="bg1"/>
                  </a:solidFill>
                  <a:latin typeface="+mj-lt"/>
                </a:rPr>
                <a:t>Risk-Free with </a:t>
              </a:r>
              <a:r>
                <a:rPr lang="en-US" b="1" u="sng" dirty="0" err="1">
                  <a:solidFill>
                    <a:schemeClr val="bg1"/>
                  </a:solidFill>
                  <a:latin typeface="+mj-lt"/>
                </a:rPr>
                <a:t>Panaya</a:t>
              </a:r>
              <a:endParaRPr lang="en-US" b="1" i="0" u="sng" dirty="0">
                <a:solidFill>
                  <a:schemeClr val="bg1"/>
                </a:solidFill>
                <a:effectLst/>
                <a:latin typeface="+mj-lt"/>
              </a:endParaRPr>
            </a:p>
          </p:txBody>
        </p:sp>
      </p:grpSp>
      <p:grpSp>
        <p:nvGrpSpPr>
          <p:cNvPr id="20" name="Group 19">
            <a:extLst>
              <a:ext uri="{FF2B5EF4-FFF2-40B4-BE49-F238E27FC236}">
                <a16:creationId xmlns:a16="http://schemas.microsoft.com/office/drawing/2014/main" id="{3E8D49D6-062D-4EF9-846A-3B6573A28FD8}"/>
              </a:ext>
            </a:extLst>
          </p:cNvPr>
          <p:cNvGrpSpPr/>
          <p:nvPr/>
        </p:nvGrpSpPr>
        <p:grpSpPr>
          <a:xfrm>
            <a:off x="351537" y="1677166"/>
            <a:ext cx="11613080" cy="2030141"/>
            <a:chOff x="351538" y="1814967"/>
            <a:chExt cx="11613080" cy="2030141"/>
          </a:xfrm>
        </p:grpSpPr>
        <p:sp>
          <p:nvSpPr>
            <p:cNvPr id="26" name="Rectangle 25">
              <a:extLst>
                <a:ext uri="{FF2B5EF4-FFF2-40B4-BE49-F238E27FC236}">
                  <a16:creationId xmlns:a16="http://schemas.microsoft.com/office/drawing/2014/main" id="{7A82CD1C-F88C-4597-8A2D-AECC051602A9}"/>
                </a:ext>
              </a:extLst>
            </p:cNvPr>
            <p:cNvSpPr/>
            <p:nvPr/>
          </p:nvSpPr>
          <p:spPr>
            <a:xfrm>
              <a:off x="416835" y="1814967"/>
              <a:ext cx="11547782" cy="2030141"/>
            </a:xfrm>
            <a:prstGeom prst="rect">
              <a:avLst/>
            </a:prstGeom>
            <a:solidFill>
              <a:schemeClr val="tx1">
                <a:lumMod val="95000"/>
                <a:lumOff val="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FE9A20F7-3558-4A8F-BE12-7191C661FB5C}"/>
                </a:ext>
              </a:extLst>
            </p:cNvPr>
            <p:cNvSpPr/>
            <p:nvPr/>
          </p:nvSpPr>
          <p:spPr>
            <a:xfrm>
              <a:off x="7296278" y="2828825"/>
              <a:ext cx="4668340" cy="738664"/>
            </a:xfrm>
            <a:prstGeom prst="rect">
              <a:avLst/>
            </a:prstGeom>
          </p:spPr>
          <p:txBody>
            <a:bodyPr wrap="square">
              <a:spAutoFit/>
            </a:bodyPr>
            <a:lstStyle/>
            <a:p>
              <a:r>
                <a:rPr lang="en-US" sz="1400" b="1" i="1" dirty="0">
                  <a:solidFill>
                    <a:schemeClr val="accent1">
                      <a:lumMod val="60000"/>
                      <a:lumOff val="40000"/>
                    </a:schemeClr>
                  </a:solidFill>
                  <a:latin typeface="ample-regular"/>
                </a:rPr>
                <a:t>“By working with </a:t>
              </a:r>
              <a:r>
                <a:rPr lang="en-US" sz="1400" b="1" i="1" dirty="0" err="1">
                  <a:solidFill>
                    <a:schemeClr val="accent1">
                      <a:lumMod val="60000"/>
                      <a:lumOff val="40000"/>
                    </a:schemeClr>
                  </a:solidFill>
                  <a:latin typeface="ample-regular"/>
                </a:rPr>
                <a:t>Panaya’s</a:t>
              </a:r>
              <a:r>
                <a:rPr lang="en-US" sz="1400" b="1" i="1" dirty="0">
                  <a:solidFill>
                    <a:schemeClr val="accent1">
                      <a:lumMod val="60000"/>
                      <a:lumOff val="40000"/>
                    </a:schemeClr>
                  </a:solidFill>
                  <a:latin typeface="ample-regular"/>
                </a:rPr>
                <a:t> </a:t>
              </a:r>
              <a:r>
                <a:rPr lang="en-US" sz="1400" b="1" i="1" dirty="0" err="1">
                  <a:solidFill>
                    <a:schemeClr val="accent1">
                      <a:lumMod val="60000"/>
                      <a:lumOff val="40000"/>
                    </a:schemeClr>
                  </a:solidFill>
                  <a:latin typeface="ample-regular"/>
                </a:rPr>
                <a:t>CloudQualityTM</a:t>
              </a:r>
              <a:r>
                <a:rPr lang="en-US" sz="1400" b="1" i="1" dirty="0">
                  <a:solidFill>
                    <a:schemeClr val="accent1">
                      <a:lumMod val="60000"/>
                      <a:lumOff val="40000"/>
                    </a:schemeClr>
                  </a:solidFill>
                  <a:latin typeface="ample-regular"/>
                </a:rPr>
                <a:t> Suite, </a:t>
              </a:r>
              <a:r>
                <a:rPr lang="en-US" sz="1400" b="1" i="1" dirty="0" err="1">
                  <a:solidFill>
                    <a:schemeClr val="accent1">
                      <a:lumMod val="60000"/>
                      <a:lumOff val="40000"/>
                    </a:schemeClr>
                  </a:solidFill>
                  <a:latin typeface="ample-regular"/>
                </a:rPr>
                <a:t>Hillarys</a:t>
              </a:r>
              <a:r>
                <a:rPr lang="en-US" sz="1400" b="1" i="1" dirty="0">
                  <a:solidFill>
                    <a:schemeClr val="accent1">
                      <a:lumMod val="60000"/>
                      <a:lumOff val="40000"/>
                    </a:schemeClr>
                  </a:solidFill>
                  <a:latin typeface="ample-regular"/>
                </a:rPr>
                <a:t> completed a three-year process in less than six months.”</a:t>
              </a:r>
            </a:p>
            <a:p>
              <a:pPr algn="r"/>
              <a:r>
                <a:rPr lang="en-US" sz="1400" b="1" i="1" dirty="0">
                  <a:solidFill>
                    <a:schemeClr val="accent1">
                      <a:lumMod val="60000"/>
                      <a:lumOff val="40000"/>
                    </a:schemeClr>
                  </a:solidFill>
                  <a:latin typeface="ample-regular"/>
                </a:rPr>
                <a:t>Head of ICT, </a:t>
              </a:r>
              <a:r>
                <a:rPr lang="en-US" sz="1400" b="1" i="1" dirty="0" err="1">
                  <a:solidFill>
                    <a:schemeClr val="accent1">
                      <a:lumMod val="60000"/>
                      <a:lumOff val="40000"/>
                    </a:schemeClr>
                  </a:solidFill>
                  <a:latin typeface="ample-regular"/>
                </a:rPr>
                <a:t>Hillarys</a:t>
              </a:r>
              <a:endParaRPr lang="en-NZ" sz="1400" b="1" i="1" dirty="0">
                <a:solidFill>
                  <a:schemeClr val="accent1">
                    <a:lumMod val="60000"/>
                    <a:lumOff val="40000"/>
                  </a:schemeClr>
                </a:solidFill>
              </a:endParaRPr>
            </a:p>
          </p:txBody>
        </p:sp>
        <p:sp>
          <p:nvSpPr>
            <p:cNvPr id="13" name="Rectangle 12">
              <a:extLst>
                <a:ext uri="{FF2B5EF4-FFF2-40B4-BE49-F238E27FC236}">
                  <a16:creationId xmlns:a16="http://schemas.microsoft.com/office/drawing/2014/main" id="{5F6A0DD2-A67B-4AD6-B5D4-558B8CB1804B}"/>
                </a:ext>
              </a:extLst>
            </p:cNvPr>
            <p:cNvSpPr/>
            <p:nvPr/>
          </p:nvSpPr>
          <p:spPr>
            <a:xfrm>
              <a:off x="351538" y="2020493"/>
              <a:ext cx="6944739" cy="646331"/>
            </a:xfrm>
            <a:prstGeom prst="rect">
              <a:avLst/>
            </a:prstGeom>
          </p:spPr>
          <p:txBody>
            <a:bodyPr wrap="square">
              <a:spAutoFit/>
            </a:bodyPr>
            <a:lstStyle/>
            <a:p>
              <a:pPr algn="ctr">
                <a:spcAft>
                  <a:spcPts val="0"/>
                </a:spcAft>
              </a:pPr>
              <a:r>
                <a:rPr lang="en-US" b="1" u="sng" dirty="0" err="1">
                  <a:solidFill>
                    <a:schemeClr val="bg1"/>
                  </a:solidFill>
                  <a:latin typeface="Calibri" panose="020F0502020204030204" pitchFamily="34" charset="0"/>
                  <a:ea typeface="Calibri" panose="020F0502020204030204" pitchFamily="34" charset="0"/>
                </a:rPr>
                <a:t>Hillarys</a:t>
              </a:r>
              <a:r>
                <a:rPr lang="en-US" b="1" u="sng" dirty="0">
                  <a:solidFill>
                    <a:schemeClr val="bg1"/>
                  </a:solidFill>
                  <a:latin typeface="Calibri" panose="020F0502020204030204" pitchFamily="34" charset="0"/>
                  <a:ea typeface="Calibri" panose="020F0502020204030204" pitchFamily="34" charset="0"/>
                </a:rPr>
                <a:t>, a Leading UK-based International Retailer, </a:t>
              </a:r>
              <a:r>
                <a:rPr lang="en-US" b="1" u="sng" dirty="0">
                  <a:solidFill>
                    <a:srgbClr val="FFC000"/>
                  </a:solidFill>
                  <a:latin typeface="Calibri" panose="020F0502020204030204" pitchFamily="34" charset="0"/>
                  <a:ea typeface="Calibri" panose="020F0502020204030204" pitchFamily="34" charset="0"/>
                </a:rPr>
                <a:t>delivered S4 Hana </a:t>
              </a:r>
              <a:br>
                <a:rPr lang="en-US" b="1" u="sng" dirty="0">
                  <a:solidFill>
                    <a:srgbClr val="FFC000"/>
                  </a:solidFill>
                  <a:latin typeface="Calibri" panose="020F0502020204030204" pitchFamily="34" charset="0"/>
                  <a:ea typeface="Calibri" panose="020F0502020204030204" pitchFamily="34" charset="0"/>
                </a:rPr>
              </a:br>
              <a:r>
                <a:rPr lang="en-US" b="1" u="sng" dirty="0">
                  <a:solidFill>
                    <a:srgbClr val="FFC000"/>
                  </a:solidFill>
                  <a:latin typeface="Calibri" panose="020F0502020204030204" pitchFamily="34" charset="0"/>
                  <a:ea typeface="Calibri" panose="020F0502020204030204" pitchFamily="34" charset="0"/>
                </a:rPr>
                <a:t>Migration 6 times faster than planned  </a:t>
              </a:r>
              <a:endParaRPr lang="en-NZ" u="sng" dirty="0">
                <a:solidFill>
                  <a:srgbClr val="FFC000"/>
                </a:solidFill>
                <a:latin typeface="Calibri" panose="020F050202020403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id="{5100CBD1-8A97-41B2-8041-35C209535CE8}"/>
                </a:ext>
              </a:extLst>
            </p:cNvPr>
            <p:cNvSpPr/>
            <p:nvPr/>
          </p:nvSpPr>
          <p:spPr>
            <a:xfrm>
              <a:off x="493927" y="2722741"/>
              <a:ext cx="6574529" cy="830997"/>
            </a:xfrm>
            <a:prstGeom prst="rect">
              <a:avLst/>
            </a:prstGeom>
          </p:spPr>
          <p:txBody>
            <a:bodyPr wrap="square">
              <a:spAutoFit/>
            </a:bodyPr>
            <a:lstStyle/>
            <a:p>
              <a:pPr algn="ctr">
                <a:spcAft>
                  <a:spcPts val="0"/>
                </a:spcAft>
              </a:pPr>
              <a:r>
                <a:rPr lang="en-US" sz="1600" dirty="0">
                  <a:solidFill>
                    <a:schemeClr val="bg1"/>
                  </a:solidFill>
                  <a:latin typeface="+mj-lt"/>
                  <a:ea typeface="Calibri" panose="020F0502020204030204" pitchFamily="34" charset="0"/>
                </a:rPr>
                <a:t>Hillary’s migrated its SAP Business Suite to S/4HANA (ECC, CRM &amp; BW) and upgraded ECC5 to readiness for S/4HANA, while managing the effects of the changes on the other aspects of SAP (SMP, PI).</a:t>
              </a:r>
              <a:endParaRPr lang="en-NZ" sz="1600" dirty="0">
                <a:solidFill>
                  <a:schemeClr val="bg1"/>
                </a:solidFill>
                <a:latin typeface="+mj-lt"/>
                <a:ea typeface="Calibri" panose="020F0502020204030204" pitchFamily="34" charset="0"/>
              </a:endParaRPr>
            </a:p>
          </p:txBody>
        </p:sp>
        <p:pic>
          <p:nvPicPr>
            <p:cNvPr id="3076" name="Picture 4" descr="Hillarys Blinds - Logo">
              <a:extLst>
                <a:ext uri="{FF2B5EF4-FFF2-40B4-BE49-F238E27FC236}">
                  <a16:creationId xmlns:a16="http://schemas.microsoft.com/office/drawing/2014/main" id="{B8FCC645-15BF-4A48-9FFC-5A97A0EF9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0489" y="1980811"/>
              <a:ext cx="1661505" cy="7127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092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80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rson Holding Magnifying Glass">
            <a:extLst>
              <a:ext uri="{FF2B5EF4-FFF2-40B4-BE49-F238E27FC236}">
                <a16:creationId xmlns:a16="http://schemas.microsoft.com/office/drawing/2014/main" id="{D9CE9BDC-960A-4FF4-ADFC-095B91B18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223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3FE74BC7-5794-427B-8B8D-89C7A357FE0B}"/>
              </a:ext>
            </a:extLst>
          </p:cNvPr>
          <p:cNvSpPr>
            <a:spLocks noGrp="1"/>
          </p:cNvSpPr>
          <p:nvPr>
            <p:ph type="title"/>
          </p:nvPr>
        </p:nvSpPr>
        <p:spPr>
          <a:xfrm>
            <a:off x="0" y="3429000"/>
            <a:ext cx="12192000" cy="1079500"/>
          </a:xfrm>
          <a:solidFill>
            <a:schemeClr val="tx1">
              <a:alpha val="44000"/>
            </a:schemeClr>
          </a:solidFill>
        </p:spPr>
        <p:txBody>
          <a:bodyPr>
            <a:normAutofit/>
          </a:bodyPr>
          <a:lstStyle/>
          <a:p>
            <a:pPr algn="ctr"/>
            <a:r>
              <a:rPr lang="en-NZ" sz="5400" b="1" dirty="0">
                <a:solidFill>
                  <a:schemeClr val="bg1"/>
                </a:solidFill>
                <a:latin typeface="+mn-lt"/>
              </a:rPr>
              <a:t>WHAT </a:t>
            </a:r>
            <a:r>
              <a:rPr lang="en-NZ" sz="5400" b="1" dirty="0">
                <a:solidFill>
                  <a:srgbClr val="FFC000"/>
                </a:solidFill>
                <a:latin typeface="+mn-lt"/>
              </a:rPr>
              <a:t>NEXT?</a:t>
            </a:r>
          </a:p>
        </p:txBody>
      </p:sp>
      <p:sp>
        <p:nvSpPr>
          <p:cNvPr id="2" name="Slide Number Placeholder 1">
            <a:extLst>
              <a:ext uri="{FF2B5EF4-FFF2-40B4-BE49-F238E27FC236}">
                <a16:creationId xmlns:a16="http://schemas.microsoft.com/office/drawing/2014/main" id="{825F14FE-8EA4-419D-87FC-3E624413E171}"/>
              </a:ext>
            </a:extLst>
          </p:cNvPr>
          <p:cNvSpPr>
            <a:spLocks noGrp="1"/>
          </p:cNvSpPr>
          <p:nvPr>
            <p:ph type="sldNum" sz="quarter" idx="12"/>
          </p:nvPr>
        </p:nvSpPr>
        <p:spPr/>
        <p:txBody>
          <a:bodyPr/>
          <a:lstStyle/>
          <a:p>
            <a:fld id="{465D6BDD-CB4C-462D-9FE7-FCC0FCDEFD8B}" type="slidenum">
              <a:rPr lang="en-NZ" smtClean="0"/>
              <a:t>26</a:t>
            </a:fld>
            <a:endParaRPr lang="en-NZ"/>
          </a:p>
        </p:txBody>
      </p:sp>
    </p:spTree>
    <p:extLst>
      <p:ext uri="{BB962C8B-B14F-4D97-AF65-F5344CB8AC3E}">
        <p14:creationId xmlns:p14="http://schemas.microsoft.com/office/powerpoint/2010/main" val="8189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rson Holding Magnifying Glass">
            <a:extLst>
              <a:ext uri="{FF2B5EF4-FFF2-40B4-BE49-F238E27FC236}">
                <a16:creationId xmlns:a16="http://schemas.microsoft.com/office/drawing/2014/main" id="{C62ACCC1-FEBD-4156-93D4-25F6C2B29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223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3FE74BC7-5794-427B-8B8D-89C7A357FE0B}"/>
              </a:ext>
            </a:extLst>
          </p:cNvPr>
          <p:cNvSpPr>
            <a:spLocks noGrp="1"/>
          </p:cNvSpPr>
          <p:nvPr>
            <p:ph type="title"/>
          </p:nvPr>
        </p:nvSpPr>
        <p:spPr>
          <a:xfrm>
            <a:off x="0" y="1096618"/>
            <a:ext cx="12192000" cy="1079500"/>
          </a:xfrm>
          <a:solidFill>
            <a:schemeClr val="tx1">
              <a:alpha val="44000"/>
            </a:schemeClr>
          </a:solidFill>
        </p:spPr>
        <p:txBody>
          <a:bodyPr>
            <a:normAutofit/>
          </a:bodyPr>
          <a:lstStyle/>
          <a:p>
            <a:r>
              <a:rPr lang="en-NZ" sz="5400" b="1" dirty="0">
                <a:solidFill>
                  <a:schemeClr val="bg1"/>
                </a:solidFill>
                <a:latin typeface="+mn-lt"/>
              </a:rPr>
              <a:t>TECH </a:t>
            </a:r>
            <a:r>
              <a:rPr lang="en-NZ" sz="5400" b="1" dirty="0">
                <a:solidFill>
                  <a:srgbClr val="FFC000"/>
                </a:solidFill>
                <a:latin typeface="+mn-lt"/>
              </a:rPr>
              <a:t>ASSESSMENT</a:t>
            </a:r>
          </a:p>
        </p:txBody>
      </p:sp>
      <p:sp>
        <p:nvSpPr>
          <p:cNvPr id="4" name="Title 8">
            <a:extLst>
              <a:ext uri="{FF2B5EF4-FFF2-40B4-BE49-F238E27FC236}">
                <a16:creationId xmlns:a16="http://schemas.microsoft.com/office/drawing/2014/main" id="{50CF4442-3AA5-4C62-84D6-3D22A36E27B1}"/>
              </a:ext>
            </a:extLst>
          </p:cNvPr>
          <p:cNvSpPr txBox="1">
            <a:spLocks/>
          </p:cNvSpPr>
          <p:nvPr/>
        </p:nvSpPr>
        <p:spPr>
          <a:xfrm>
            <a:off x="0" y="3429000"/>
            <a:ext cx="12192000" cy="1079500"/>
          </a:xfrm>
          <a:prstGeom prst="rect">
            <a:avLst/>
          </a:prstGeom>
          <a:solidFill>
            <a:schemeClr val="tx1">
              <a:alpha val="44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NZ" sz="5400" b="1" dirty="0">
                <a:solidFill>
                  <a:srgbClr val="FFC000"/>
                </a:solidFill>
                <a:latin typeface="+mn-lt"/>
              </a:rPr>
              <a:t>INDICATIVE </a:t>
            </a:r>
            <a:r>
              <a:rPr lang="en-NZ" sz="5400" b="1" dirty="0">
                <a:solidFill>
                  <a:schemeClr val="bg1"/>
                </a:solidFill>
                <a:latin typeface="+mn-lt"/>
              </a:rPr>
              <a:t>PLAN</a:t>
            </a:r>
            <a:endParaRPr lang="en-NZ" sz="5400" b="1" dirty="0">
              <a:solidFill>
                <a:srgbClr val="FFC000"/>
              </a:solidFill>
              <a:latin typeface="+mn-lt"/>
            </a:endParaRPr>
          </a:p>
        </p:txBody>
      </p:sp>
      <p:pic>
        <p:nvPicPr>
          <p:cNvPr id="3" name="Graphic 2" descr="Research">
            <a:extLst>
              <a:ext uri="{FF2B5EF4-FFF2-40B4-BE49-F238E27FC236}">
                <a16:creationId xmlns:a16="http://schemas.microsoft.com/office/drawing/2014/main" id="{65B413C4-9BA3-4634-B1BE-E9BD12B742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6000" y="1096118"/>
            <a:ext cx="1080000" cy="1080000"/>
          </a:xfrm>
          <a:prstGeom prst="rect">
            <a:avLst/>
          </a:prstGeom>
        </p:spPr>
      </p:pic>
      <p:pic>
        <p:nvPicPr>
          <p:cNvPr id="6" name="Graphic 5" descr="Group brainstorm">
            <a:extLst>
              <a:ext uri="{FF2B5EF4-FFF2-40B4-BE49-F238E27FC236}">
                <a16:creationId xmlns:a16="http://schemas.microsoft.com/office/drawing/2014/main" id="{F6CB55C4-C754-44FF-AD63-CA7A1E3CA1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83356" y="3272236"/>
            <a:ext cx="1080000" cy="1080000"/>
          </a:xfrm>
          <a:prstGeom prst="rect">
            <a:avLst/>
          </a:prstGeom>
        </p:spPr>
      </p:pic>
      <p:sp>
        <p:nvSpPr>
          <p:cNvPr id="7" name="Slide Number Placeholder 6">
            <a:extLst>
              <a:ext uri="{FF2B5EF4-FFF2-40B4-BE49-F238E27FC236}">
                <a16:creationId xmlns:a16="http://schemas.microsoft.com/office/drawing/2014/main" id="{F6638533-7E7F-4653-8DEA-52A7653AD37D}"/>
              </a:ext>
            </a:extLst>
          </p:cNvPr>
          <p:cNvSpPr>
            <a:spLocks noGrp="1"/>
          </p:cNvSpPr>
          <p:nvPr>
            <p:ph type="sldNum" sz="quarter" idx="12"/>
          </p:nvPr>
        </p:nvSpPr>
        <p:spPr/>
        <p:txBody>
          <a:bodyPr/>
          <a:lstStyle/>
          <a:p>
            <a:fld id="{465D6BDD-CB4C-462D-9FE7-FCC0FCDEFD8B}" type="slidenum">
              <a:rPr lang="en-NZ" smtClean="0"/>
              <a:t>27</a:t>
            </a:fld>
            <a:endParaRPr lang="en-NZ"/>
          </a:p>
        </p:txBody>
      </p:sp>
    </p:spTree>
    <p:extLst>
      <p:ext uri="{BB962C8B-B14F-4D97-AF65-F5344CB8AC3E}">
        <p14:creationId xmlns:p14="http://schemas.microsoft.com/office/powerpoint/2010/main" val="2065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Grayscale Photo of Volcano">
            <a:extLst>
              <a:ext uri="{FF2B5EF4-FFF2-40B4-BE49-F238E27FC236}">
                <a16:creationId xmlns:a16="http://schemas.microsoft.com/office/drawing/2014/main" id="{6E3FC216-42C6-4FBC-AAE9-D9FC5FB5AB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362577"/>
            <a:ext cx="12192001" cy="65858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D5B54A5-1368-47A9-B033-611340514E2A}"/>
              </a:ext>
            </a:extLst>
          </p:cNvPr>
          <p:cNvSpPr>
            <a:spLocks noGrp="1"/>
          </p:cNvSpPr>
          <p:nvPr>
            <p:ph type="sldNum" sz="quarter" idx="12"/>
          </p:nvPr>
        </p:nvSpPr>
        <p:spPr/>
        <p:txBody>
          <a:bodyPr/>
          <a:lstStyle/>
          <a:p>
            <a:fld id="{465D6BDD-CB4C-462D-9FE7-FCC0FCDEFD8B}" type="slidenum">
              <a:rPr lang="en-NZ" smtClean="0"/>
              <a:t>28</a:t>
            </a:fld>
            <a:endParaRPr lang="en-NZ"/>
          </a:p>
        </p:txBody>
      </p:sp>
      <p:sp>
        <p:nvSpPr>
          <p:cNvPr id="11" name="Rectangle 6">
            <a:extLst>
              <a:ext uri="{FF2B5EF4-FFF2-40B4-BE49-F238E27FC236}">
                <a16:creationId xmlns:a16="http://schemas.microsoft.com/office/drawing/2014/main" id="{2265F434-97B1-4D8D-9EC0-61212903AC8D}"/>
              </a:ext>
            </a:extLst>
          </p:cNvPr>
          <p:cNvSpPr/>
          <p:nvPr/>
        </p:nvSpPr>
        <p:spPr>
          <a:xfrm>
            <a:off x="553199" y="4892675"/>
            <a:ext cx="5076450" cy="1828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b="1" dirty="0" err="1">
                <a:solidFill>
                  <a:schemeClr val="bg1"/>
                </a:solidFill>
              </a:rPr>
              <a:t>lagom</a:t>
            </a:r>
            <a:r>
              <a:rPr lang="en-US" b="1" dirty="0">
                <a:solidFill>
                  <a:schemeClr val="bg1"/>
                </a:solidFill>
              </a:rPr>
              <a:t>-group-limited</a:t>
            </a:r>
          </a:p>
          <a:p>
            <a:r>
              <a:rPr lang="en-US" b="1" dirty="0">
                <a:solidFill>
                  <a:schemeClr val="bg1"/>
                </a:solidFill>
                <a:hlinkClick r:id="rId3">
                  <a:extLst>
                    <a:ext uri="{A12FA001-AC4F-418D-AE19-62706E023703}">
                      <ahyp:hlinkClr xmlns:ahyp="http://schemas.microsoft.com/office/drawing/2018/hyperlinkcolor" val="tx"/>
                    </a:ext>
                  </a:extLst>
                </a:hlinkClick>
              </a:rPr>
              <a:t>contact@lagomgroup.co.nz</a:t>
            </a:r>
            <a:endParaRPr lang="en-US" b="1" dirty="0">
              <a:solidFill>
                <a:schemeClr val="bg1"/>
              </a:solidFill>
            </a:endParaRPr>
          </a:p>
        </p:txBody>
      </p:sp>
      <p:sp>
        <p:nvSpPr>
          <p:cNvPr id="12" name="Rectangle 11">
            <a:extLst>
              <a:ext uri="{FF2B5EF4-FFF2-40B4-BE49-F238E27FC236}">
                <a16:creationId xmlns:a16="http://schemas.microsoft.com/office/drawing/2014/main" id="{361798F4-21C1-4240-B018-AA4F8FD46C86}"/>
              </a:ext>
            </a:extLst>
          </p:cNvPr>
          <p:cNvSpPr/>
          <p:nvPr/>
        </p:nvSpPr>
        <p:spPr>
          <a:xfrm>
            <a:off x="10483186" y="4759230"/>
            <a:ext cx="2590216" cy="18288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b="1" dirty="0" err="1">
                <a:solidFill>
                  <a:schemeClr val="bg1"/>
                </a:solidFill>
              </a:rPr>
              <a:t>lagomgroupnz</a:t>
            </a:r>
            <a:endParaRPr lang="en-US" b="1" dirty="0">
              <a:solidFill>
                <a:schemeClr val="bg1"/>
              </a:solidFill>
            </a:endParaRPr>
          </a:p>
          <a:p>
            <a:r>
              <a:rPr lang="en-US" b="1" dirty="0">
                <a:solidFill>
                  <a:schemeClr val="bg1"/>
                </a:solidFill>
              </a:rPr>
              <a:t>+64 988 90972</a:t>
            </a:r>
          </a:p>
        </p:txBody>
      </p:sp>
      <p:sp>
        <p:nvSpPr>
          <p:cNvPr id="13" name="Rectangle 6">
            <a:extLst>
              <a:ext uri="{FF2B5EF4-FFF2-40B4-BE49-F238E27FC236}">
                <a16:creationId xmlns:a16="http://schemas.microsoft.com/office/drawing/2014/main" id="{30E67625-BD11-452F-95E9-7EEFB3B79484}"/>
              </a:ext>
            </a:extLst>
          </p:cNvPr>
          <p:cNvSpPr/>
          <p:nvPr/>
        </p:nvSpPr>
        <p:spPr>
          <a:xfrm>
            <a:off x="9035094" y="5673630"/>
            <a:ext cx="3712940" cy="80337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b="1" dirty="0">
                <a:solidFill>
                  <a:schemeClr val="bg1"/>
                </a:solidFill>
              </a:rPr>
              <a:t>www.lagomgroup.co.nz</a:t>
            </a:r>
          </a:p>
        </p:txBody>
      </p:sp>
      <p:pic>
        <p:nvPicPr>
          <p:cNvPr id="14" name="Picture 13" descr="A drawing of a face&#10;&#10;Description generated with high confidence">
            <a:extLst>
              <a:ext uri="{FF2B5EF4-FFF2-40B4-BE49-F238E27FC236}">
                <a16:creationId xmlns:a16="http://schemas.microsoft.com/office/drawing/2014/main" id="{E130F15F-C969-459C-91DB-6C7DF25347BB}"/>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a:stretch/>
        </p:blipFill>
        <p:spPr>
          <a:xfrm>
            <a:off x="10259766" y="5420252"/>
            <a:ext cx="223420" cy="239866"/>
          </a:xfrm>
          <a:prstGeom prst="rect">
            <a:avLst/>
          </a:prstGeom>
        </p:spPr>
      </p:pic>
      <p:pic>
        <p:nvPicPr>
          <p:cNvPr id="15" name="Picture 14" descr="A drawing of a face&#10;&#10;Description generated with high confidence">
            <a:extLst>
              <a:ext uri="{FF2B5EF4-FFF2-40B4-BE49-F238E27FC236}">
                <a16:creationId xmlns:a16="http://schemas.microsoft.com/office/drawing/2014/main" id="{80D82349-FAB4-407E-8A9D-AACCD508D393}"/>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a:stretch/>
        </p:blipFill>
        <p:spPr>
          <a:xfrm>
            <a:off x="308175" y="5601849"/>
            <a:ext cx="185249" cy="183856"/>
          </a:xfrm>
          <a:prstGeom prst="rect">
            <a:avLst/>
          </a:prstGeom>
        </p:spPr>
      </p:pic>
      <p:pic>
        <p:nvPicPr>
          <p:cNvPr id="16" name="Graphic 15" descr="Envelope">
            <a:extLst>
              <a:ext uri="{FF2B5EF4-FFF2-40B4-BE49-F238E27FC236}">
                <a16:creationId xmlns:a16="http://schemas.microsoft.com/office/drawing/2014/main" id="{AA19BB32-4D82-4C02-900A-CF4B0836C1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736" y="5861747"/>
            <a:ext cx="244127" cy="244127"/>
          </a:xfrm>
          <a:prstGeom prst="rect">
            <a:avLst/>
          </a:prstGeom>
        </p:spPr>
      </p:pic>
      <p:pic>
        <p:nvPicPr>
          <p:cNvPr id="17" name="Graphic 16" descr="Receiver">
            <a:extLst>
              <a:ext uri="{FF2B5EF4-FFF2-40B4-BE49-F238E27FC236}">
                <a16:creationId xmlns:a16="http://schemas.microsoft.com/office/drawing/2014/main" id="{06BD4B44-6AAA-4997-907C-440C55A9FA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59766" y="5681126"/>
            <a:ext cx="223421" cy="247362"/>
          </a:xfrm>
          <a:prstGeom prst="rect">
            <a:avLst/>
          </a:prstGeom>
        </p:spPr>
      </p:pic>
      <p:sp>
        <p:nvSpPr>
          <p:cNvPr id="5" name="Rectangle 4">
            <a:extLst>
              <a:ext uri="{FF2B5EF4-FFF2-40B4-BE49-F238E27FC236}">
                <a16:creationId xmlns:a16="http://schemas.microsoft.com/office/drawing/2014/main" id="{4882F9E9-0E07-40FE-9FBD-D1AC301E2C3E}"/>
              </a:ext>
            </a:extLst>
          </p:cNvPr>
          <p:cNvSpPr/>
          <p:nvPr/>
        </p:nvSpPr>
        <p:spPr>
          <a:xfrm>
            <a:off x="-304800" y="514239"/>
            <a:ext cx="12496800" cy="954107"/>
          </a:xfrm>
          <a:prstGeom prst="rect">
            <a:avLst/>
          </a:prstGeom>
          <a:noFill/>
        </p:spPr>
        <p:txBody>
          <a:bodyPr wrap="square">
            <a:spAutoFit/>
          </a:bodyPr>
          <a:lstStyle/>
          <a:p>
            <a:pPr algn="ctr"/>
            <a:r>
              <a:rPr lang="en-NZ" sz="2800" i="1" dirty="0">
                <a:solidFill>
                  <a:schemeClr val="bg1"/>
                </a:solidFill>
                <a:latin typeface="Gabriola" panose="04040605051002020D02" pitchFamily="82" charset="0"/>
              </a:rPr>
              <a:t>The only impossible journey is the </a:t>
            </a:r>
            <a:r>
              <a:rPr lang="en-NZ" sz="2800" b="1" i="1" dirty="0">
                <a:solidFill>
                  <a:srgbClr val="FFC000"/>
                </a:solidFill>
                <a:latin typeface="Gabriola" panose="04040605051002020D02" pitchFamily="82" charset="0"/>
              </a:rPr>
              <a:t>one you never begin</a:t>
            </a:r>
          </a:p>
          <a:p>
            <a:pPr algn="ctr"/>
            <a:r>
              <a:rPr lang="en-NZ" sz="2800" i="1" dirty="0">
                <a:solidFill>
                  <a:schemeClr val="bg1"/>
                </a:solidFill>
                <a:latin typeface="Gabriola" panose="04040605051002020D02" pitchFamily="82" charset="0"/>
              </a:rPr>
              <a:t>- </a:t>
            </a:r>
            <a:r>
              <a:rPr lang="en-NZ" sz="2000" i="1" dirty="0">
                <a:solidFill>
                  <a:schemeClr val="bg1"/>
                </a:solidFill>
                <a:latin typeface="Gabriola" panose="04040605051002020D02" pitchFamily="82" charset="0"/>
              </a:rPr>
              <a:t>Anthony Robbins</a:t>
            </a:r>
            <a:endParaRPr lang="en-NZ" sz="2800" i="1" dirty="0">
              <a:solidFill>
                <a:srgbClr val="FFC000"/>
              </a:solidFill>
              <a:latin typeface="Gabriola" panose="04040605051002020D02" pitchFamily="82" charset="0"/>
            </a:endParaRPr>
          </a:p>
        </p:txBody>
      </p:sp>
      <p:pic>
        <p:nvPicPr>
          <p:cNvPr id="21" name="Picture 4" descr="Image result for replay sign">
            <a:extLst>
              <a:ext uri="{FF2B5EF4-FFF2-40B4-BE49-F238E27FC236}">
                <a16:creationId xmlns:a16="http://schemas.microsoft.com/office/drawing/2014/main" id="{21F19AD8-EC9A-4B23-AD73-DDDA761D1C99}"/>
              </a:ext>
            </a:extLst>
          </p:cNvPr>
          <p:cNvPicPr>
            <a:picLocks noChangeAspect="1" noChangeArrowheads="1"/>
          </p:cNvPicPr>
          <p:nvPr/>
        </p:nvPicPr>
        <p:blipFill>
          <a:blip r:embed="rId10">
            <a:duotone>
              <a:schemeClr val="accent3">
                <a:shade val="45000"/>
                <a:satMod val="135000"/>
              </a:schemeClr>
              <a:prstClr val="white"/>
            </a:duotone>
            <a:extLst>
              <a:ext uri="{BEBA8EAE-BF5A-486C-A8C5-ECC9F3942E4B}">
                <a14:imgProps xmlns:a14="http://schemas.microsoft.com/office/drawing/2010/main">
                  <a14:imgLayer r:embed="rId11">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4534436" y="1468346"/>
            <a:ext cx="3503400" cy="35034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44DEDA0-5C16-4C39-B919-E9A75F3B261C}"/>
              </a:ext>
            </a:extLst>
          </p:cNvPr>
          <p:cNvSpPr/>
          <p:nvPr/>
        </p:nvSpPr>
        <p:spPr>
          <a:xfrm>
            <a:off x="4753427" y="3051631"/>
            <a:ext cx="2685143" cy="707886"/>
          </a:xfrm>
          <a:prstGeom prst="rect">
            <a:avLst/>
          </a:prstGeom>
          <a:solidFill>
            <a:schemeClr val="tx1">
              <a:alpha val="8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Thankyou</a:t>
            </a:r>
          </a:p>
        </p:txBody>
      </p:sp>
    </p:spTree>
    <p:extLst>
      <p:ext uri="{BB962C8B-B14F-4D97-AF65-F5344CB8AC3E}">
        <p14:creationId xmlns:p14="http://schemas.microsoft.com/office/powerpoint/2010/main" val="12554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ilway, Landscape, Transportation, Weather, Moody">
            <a:extLst>
              <a:ext uri="{FF2B5EF4-FFF2-40B4-BE49-F238E27FC236}">
                <a16:creationId xmlns:a16="http://schemas.microsoft.com/office/drawing/2014/main" id="{250F58CC-EB8F-4038-BEE9-C5C550715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4"/>
            <a:ext cx="12192000" cy="624319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F3FCFB7-F9A9-4915-93D4-5707A3AEBD79}"/>
              </a:ext>
            </a:extLst>
          </p:cNvPr>
          <p:cNvSpPr txBox="1">
            <a:spLocks/>
          </p:cNvSpPr>
          <p:nvPr/>
        </p:nvSpPr>
        <p:spPr>
          <a:xfrm>
            <a:off x="0" y="2982084"/>
            <a:ext cx="12192000" cy="893832"/>
          </a:xfrm>
          <a:prstGeom prst="rect">
            <a:avLst/>
          </a:prstGeom>
          <a:solidFill>
            <a:schemeClr val="tx1">
              <a:lumMod val="95000"/>
              <a:lumOff val="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dirty="0">
                <a:solidFill>
                  <a:schemeClr val="bg1"/>
                </a:solidFill>
                <a:latin typeface="+mn-lt"/>
                <a:ea typeface="Adobe Fan Heiti Std B" panose="020B0700000000000000" pitchFamily="34" charset="-128"/>
              </a:rPr>
              <a:t>STATE OF THE </a:t>
            </a:r>
            <a:r>
              <a:rPr lang="en-NZ" sz="5400" b="1" dirty="0">
                <a:solidFill>
                  <a:srgbClr val="FFC000"/>
                </a:solidFill>
                <a:latin typeface="+mn-lt"/>
                <a:ea typeface="Adobe Fan Heiti Std B" panose="020B0700000000000000" pitchFamily="34" charset="-128"/>
              </a:rPr>
              <a:t>MARKET</a:t>
            </a:r>
          </a:p>
        </p:txBody>
      </p:sp>
      <p:sp>
        <p:nvSpPr>
          <p:cNvPr id="2" name="Slide Number Placeholder 1">
            <a:extLst>
              <a:ext uri="{FF2B5EF4-FFF2-40B4-BE49-F238E27FC236}">
                <a16:creationId xmlns:a16="http://schemas.microsoft.com/office/drawing/2014/main" id="{04E0DBFC-B37A-4C89-8441-AD96C2B8122F}"/>
              </a:ext>
            </a:extLst>
          </p:cNvPr>
          <p:cNvSpPr>
            <a:spLocks noGrp="1"/>
          </p:cNvSpPr>
          <p:nvPr>
            <p:ph type="sldNum" sz="quarter" idx="12"/>
          </p:nvPr>
        </p:nvSpPr>
        <p:spPr/>
        <p:txBody>
          <a:bodyPr/>
          <a:lstStyle/>
          <a:p>
            <a:fld id="{465D6BDD-CB4C-462D-9FE7-FCC0FCDEFD8B}" type="slidenum">
              <a:rPr lang="en-NZ" smtClean="0"/>
              <a:t>3</a:t>
            </a:fld>
            <a:endParaRPr lang="en-NZ"/>
          </a:p>
        </p:txBody>
      </p:sp>
    </p:spTree>
    <p:extLst>
      <p:ext uri="{BB962C8B-B14F-4D97-AF65-F5344CB8AC3E}">
        <p14:creationId xmlns:p14="http://schemas.microsoft.com/office/powerpoint/2010/main" val="160247430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ailway, Landscape, Transportation, Weather, Moody">
            <a:extLst>
              <a:ext uri="{FF2B5EF4-FFF2-40B4-BE49-F238E27FC236}">
                <a16:creationId xmlns:a16="http://schemas.microsoft.com/office/drawing/2014/main" id="{E1A0B4F7-455C-4F3F-B54B-740BD1BEF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4"/>
            <a:ext cx="12192000" cy="624319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FCB8C10A-4CD7-4D1A-BCE4-8EA6B11003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47597" y="160317"/>
            <a:ext cx="8162625" cy="5889429"/>
          </a:xfrm>
          <a:prstGeom prst="rect">
            <a:avLst/>
          </a:prstGeom>
        </p:spPr>
      </p:pic>
      <p:pic>
        <p:nvPicPr>
          <p:cNvPr id="9" name="Picture 8" descr="A close up of a logo&#10;&#10;Description automatically generated">
            <a:extLst>
              <a:ext uri="{FF2B5EF4-FFF2-40B4-BE49-F238E27FC236}">
                <a16:creationId xmlns:a16="http://schemas.microsoft.com/office/drawing/2014/main" id="{3DBA190D-6C19-4304-8E2C-37E6C080B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6245899"/>
            <a:ext cx="1491175" cy="493951"/>
          </a:xfrm>
          <a:prstGeom prst="rect">
            <a:avLst/>
          </a:prstGeom>
        </p:spPr>
      </p:pic>
      <p:grpSp>
        <p:nvGrpSpPr>
          <p:cNvPr id="10" name="Group 9">
            <a:extLst>
              <a:ext uri="{FF2B5EF4-FFF2-40B4-BE49-F238E27FC236}">
                <a16:creationId xmlns:a16="http://schemas.microsoft.com/office/drawing/2014/main" id="{AF3770D9-8AF1-446E-9AE9-7DE2507A944F}"/>
              </a:ext>
            </a:extLst>
          </p:cNvPr>
          <p:cNvGrpSpPr/>
          <p:nvPr/>
        </p:nvGrpSpPr>
        <p:grpSpPr>
          <a:xfrm>
            <a:off x="9191202" y="6301445"/>
            <a:ext cx="1906181" cy="438405"/>
            <a:chOff x="6247219" y="902043"/>
            <a:chExt cx="5410200" cy="1244300"/>
          </a:xfrm>
        </p:grpSpPr>
        <p:pic>
          <p:nvPicPr>
            <p:cNvPr id="11" name="Picture 10">
              <a:extLst>
                <a:ext uri="{FF2B5EF4-FFF2-40B4-BE49-F238E27FC236}">
                  <a16:creationId xmlns:a16="http://schemas.microsoft.com/office/drawing/2014/main" id="{9D85ABEB-5EF0-4868-AB9E-070A8720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219" y="902043"/>
              <a:ext cx="5410200" cy="1244300"/>
            </a:xfrm>
            <a:prstGeom prst="rect">
              <a:avLst/>
            </a:prstGeom>
          </p:spPr>
        </p:pic>
        <p:sp>
          <p:nvSpPr>
            <p:cNvPr id="12" name="Rectangle 11">
              <a:extLst>
                <a:ext uri="{FF2B5EF4-FFF2-40B4-BE49-F238E27FC236}">
                  <a16:creationId xmlns:a16="http://schemas.microsoft.com/office/drawing/2014/main" id="{46DD4ABF-FE21-4BC1-B5D3-C2CC8DC42BB3}"/>
                </a:ext>
              </a:extLst>
            </p:cNvPr>
            <p:cNvSpPr/>
            <p:nvPr/>
          </p:nvSpPr>
          <p:spPr>
            <a:xfrm>
              <a:off x="7093671" y="1776500"/>
              <a:ext cx="2870461" cy="369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42B894A5-A00D-423D-9FFE-8BDF2C9F4294}"/>
              </a:ext>
            </a:extLst>
          </p:cNvPr>
          <p:cNvSpPr>
            <a:spLocks noGrp="1"/>
          </p:cNvSpPr>
          <p:nvPr>
            <p:ph type="sldNum" sz="quarter" idx="12"/>
          </p:nvPr>
        </p:nvSpPr>
        <p:spPr/>
        <p:txBody>
          <a:bodyPr/>
          <a:lstStyle/>
          <a:p>
            <a:fld id="{465D6BDD-CB4C-462D-9FE7-FCC0FCDEFD8B}" type="slidenum">
              <a:rPr lang="en-NZ" smtClean="0"/>
              <a:t>4</a:t>
            </a:fld>
            <a:endParaRPr lang="en-NZ"/>
          </a:p>
        </p:txBody>
      </p:sp>
      <p:sp>
        <p:nvSpPr>
          <p:cNvPr id="5" name="Rectangle 4">
            <a:extLst>
              <a:ext uri="{FF2B5EF4-FFF2-40B4-BE49-F238E27FC236}">
                <a16:creationId xmlns:a16="http://schemas.microsoft.com/office/drawing/2014/main" id="{35244A39-6710-4558-BE17-44A4EECD505D}"/>
              </a:ext>
            </a:extLst>
          </p:cNvPr>
          <p:cNvSpPr/>
          <p:nvPr/>
        </p:nvSpPr>
        <p:spPr>
          <a:xfrm>
            <a:off x="6400800" y="742122"/>
            <a:ext cx="4099985" cy="43069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6A9053C6-8AB1-471F-B79E-0A2606DB7978}"/>
              </a:ext>
            </a:extLst>
          </p:cNvPr>
          <p:cNvSpPr/>
          <p:nvPr/>
        </p:nvSpPr>
        <p:spPr>
          <a:xfrm>
            <a:off x="-1" y="1495047"/>
            <a:ext cx="3847597" cy="923330"/>
          </a:xfrm>
          <a:prstGeom prst="rect">
            <a:avLst/>
          </a:prstGeom>
          <a:solidFill>
            <a:schemeClr val="tx1">
              <a:lumMod val="95000"/>
              <a:lumOff val="5000"/>
              <a:alpha val="74000"/>
            </a:schemeClr>
          </a:solidFill>
        </p:spPr>
        <p:txBody>
          <a:bodyPr wrap="square">
            <a:spAutoFit/>
          </a:bodyPr>
          <a:lstStyle/>
          <a:p>
            <a:pPr algn="ctr"/>
            <a:r>
              <a:rPr lang="en-US" b="1" dirty="0">
                <a:solidFill>
                  <a:schemeClr val="bg1"/>
                </a:solidFill>
              </a:rPr>
              <a:t>A majority (Over 70%) of respondents reporting that they are </a:t>
            </a:r>
            <a:r>
              <a:rPr lang="en-US" b="1" dirty="0">
                <a:solidFill>
                  <a:srgbClr val="FFC000"/>
                </a:solidFill>
                <a:ea typeface="Adobe Fan Heiti Std B" panose="020B0700000000000000" pitchFamily="34" charset="-128"/>
              </a:rPr>
              <a:t>exploring SAP S/4HANA at some level</a:t>
            </a:r>
            <a:endParaRPr lang="en-NZ" b="1" dirty="0">
              <a:solidFill>
                <a:srgbClr val="FFC000"/>
              </a:solidFill>
              <a:ea typeface="Adobe Fan Heiti Std B" panose="020B0700000000000000" pitchFamily="34" charset="-128"/>
            </a:endParaRPr>
          </a:p>
        </p:txBody>
      </p:sp>
      <p:sp>
        <p:nvSpPr>
          <p:cNvPr id="14" name="Rectangle 13">
            <a:extLst>
              <a:ext uri="{FF2B5EF4-FFF2-40B4-BE49-F238E27FC236}">
                <a16:creationId xmlns:a16="http://schemas.microsoft.com/office/drawing/2014/main" id="{2ECCEB17-E157-4F34-BA7D-C02FE7238600}"/>
              </a:ext>
            </a:extLst>
          </p:cNvPr>
          <p:cNvSpPr/>
          <p:nvPr/>
        </p:nvSpPr>
        <p:spPr>
          <a:xfrm>
            <a:off x="0" y="3586358"/>
            <a:ext cx="3847595" cy="1477328"/>
          </a:xfrm>
          <a:prstGeom prst="rect">
            <a:avLst/>
          </a:prstGeom>
          <a:solidFill>
            <a:schemeClr val="tx1">
              <a:lumMod val="95000"/>
              <a:lumOff val="5000"/>
              <a:alpha val="82000"/>
            </a:schemeClr>
          </a:solidFill>
        </p:spPr>
        <p:txBody>
          <a:bodyPr wrap="square">
            <a:spAutoFit/>
          </a:bodyPr>
          <a:lstStyle/>
          <a:p>
            <a:pPr algn="ctr"/>
            <a:r>
              <a:rPr lang="en-US" b="1" dirty="0">
                <a:solidFill>
                  <a:schemeClr val="bg1"/>
                </a:solidFill>
              </a:rPr>
              <a:t>Of this 70%, </a:t>
            </a:r>
            <a:r>
              <a:rPr lang="en-US" b="1" dirty="0">
                <a:solidFill>
                  <a:srgbClr val="FFC000"/>
                </a:solidFill>
                <a:ea typeface="Adobe Fan Heiti Std B" panose="020B0700000000000000" pitchFamily="34" charset="-128"/>
              </a:rPr>
              <a:t>19% are early adopters </a:t>
            </a:r>
            <a:r>
              <a:rPr lang="en-US" b="1" dirty="0">
                <a:solidFill>
                  <a:schemeClr val="bg1"/>
                </a:solidFill>
              </a:rPr>
              <a:t>we have categorized as leaders who have already implemented the solution or are in the process of implementing it.</a:t>
            </a:r>
            <a:endParaRPr lang="en-NZ" b="1" dirty="0">
              <a:solidFill>
                <a:schemeClr val="bg1"/>
              </a:solidFill>
            </a:endParaRPr>
          </a:p>
        </p:txBody>
      </p:sp>
      <p:sp>
        <p:nvSpPr>
          <p:cNvPr id="13" name="Rectangle 12">
            <a:extLst>
              <a:ext uri="{FF2B5EF4-FFF2-40B4-BE49-F238E27FC236}">
                <a16:creationId xmlns:a16="http://schemas.microsoft.com/office/drawing/2014/main" id="{4E7C305F-6B60-49C4-BCBD-FE42151C1902}"/>
              </a:ext>
            </a:extLst>
          </p:cNvPr>
          <p:cNvSpPr/>
          <p:nvPr/>
        </p:nvSpPr>
        <p:spPr>
          <a:xfrm>
            <a:off x="7175324" y="867744"/>
            <a:ext cx="3148120" cy="646331"/>
          </a:xfrm>
          <a:prstGeom prst="rect">
            <a:avLst/>
          </a:prstGeom>
          <a:solidFill>
            <a:schemeClr val="tx1">
              <a:lumMod val="95000"/>
              <a:lumOff val="5000"/>
              <a:alpha val="66000"/>
            </a:schemeClr>
          </a:solidFill>
        </p:spPr>
        <p:txBody>
          <a:bodyPr wrap="square">
            <a:spAutoFit/>
          </a:bodyPr>
          <a:lstStyle/>
          <a:p>
            <a:pPr algn="ctr"/>
            <a:r>
              <a:rPr lang="en-NZ" b="1" dirty="0">
                <a:solidFill>
                  <a:srgbClr val="FFC000"/>
                </a:solidFill>
                <a:ea typeface="Adobe Fan Heiti Std B" panose="020B0700000000000000" pitchFamily="34" charset="-128"/>
              </a:rPr>
              <a:t>ANZ</a:t>
            </a:r>
            <a:r>
              <a:rPr lang="en-US" b="1" dirty="0">
                <a:solidFill>
                  <a:schemeClr val="bg1"/>
                </a:solidFill>
              </a:rPr>
              <a:t> is on par to the global trends </a:t>
            </a:r>
            <a:endParaRPr lang="en-NZ" b="1" dirty="0">
              <a:solidFill>
                <a:srgbClr val="FD9704"/>
              </a:solidFill>
            </a:endParaRPr>
          </a:p>
        </p:txBody>
      </p:sp>
    </p:spTree>
    <p:extLst>
      <p:ext uri="{BB962C8B-B14F-4D97-AF65-F5344CB8AC3E}">
        <p14:creationId xmlns:p14="http://schemas.microsoft.com/office/powerpoint/2010/main" val="37022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ailway, Landscape, Transportation, Weather, Moody">
            <a:extLst>
              <a:ext uri="{FF2B5EF4-FFF2-40B4-BE49-F238E27FC236}">
                <a16:creationId xmlns:a16="http://schemas.microsoft.com/office/drawing/2014/main" id="{47F1A2AD-9281-4B5B-93A4-09848038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64"/>
            <a:ext cx="12192000" cy="624319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3">
            <a:extLst>
              <a:ext uri="{FF2B5EF4-FFF2-40B4-BE49-F238E27FC236}">
                <a16:creationId xmlns:a16="http://schemas.microsoft.com/office/drawing/2014/main" id="{A5081017-DC40-494E-BA4E-668C03851CAE}"/>
              </a:ext>
            </a:extLst>
          </p:cNvPr>
          <p:cNvSpPr txBox="1">
            <a:spLocks/>
          </p:cNvSpPr>
          <p:nvPr/>
        </p:nvSpPr>
        <p:spPr>
          <a:xfrm>
            <a:off x="1059542" y="294372"/>
            <a:ext cx="11132457" cy="744836"/>
          </a:xfrm>
          <a:prstGeom prst="rect">
            <a:avLst/>
          </a:prstGeom>
          <a:solidFill>
            <a:schemeClr val="tx1">
              <a:alpha val="16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mn-lt"/>
                <a:ea typeface="+mj-ea"/>
                <a:cs typeface="+mj-cs"/>
              </a:rPr>
              <a:t>Some </a:t>
            </a:r>
            <a:r>
              <a:rPr kumimoji="0" lang="en-US" b="1" i="0" u="none" strike="noStrike" kern="1200" cap="none" spc="0" normalizeH="0" baseline="0" noProof="0" dirty="0">
                <a:ln>
                  <a:noFill/>
                </a:ln>
                <a:solidFill>
                  <a:srgbClr val="FFC000"/>
                </a:solidFill>
                <a:effectLst/>
                <a:uLnTx/>
                <a:uFillTx/>
                <a:latin typeface="+mn-lt"/>
                <a:ea typeface="+mj-ea"/>
                <a:cs typeface="+mj-cs"/>
              </a:rPr>
              <a:t>Tangible benefits </a:t>
            </a:r>
            <a:r>
              <a:rPr kumimoji="0" lang="en-US" b="1" i="0" u="none" strike="noStrike" kern="1200" cap="none" spc="0" normalizeH="0" baseline="0" noProof="0" dirty="0">
                <a:ln>
                  <a:noFill/>
                </a:ln>
                <a:solidFill>
                  <a:schemeClr val="bg1"/>
                </a:solidFill>
                <a:effectLst/>
                <a:uLnTx/>
                <a:uFillTx/>
                <a:latin typeface="+mn-lt"/>
                <a:ea typeface="+mj-ea"/>
                <a:cs typeface="+mj-cs"/>
              </a:rPr>
              <a:t>of being on S4</a:t>
            </a:r>
          </a:p>
        </p:txBody>
      </p:sp>
      <p:sp>
        <p:nvSpPr>
          <p:cNvPr id="4" name="Slide Number Placeholder 3">
            <a:extLst>
              <a:ext uri="{FF2B5EF4-FFF2-40B4-BE49-F238E27FC236}">
                <a16:creationId xmlns:a16="http://schemas.microsoft.com/office/drawing/2014/main" id="{9C1AC09C-7FC2-47C7-94F8-D269E3078F2E}"/>
              </a:ext>
            </a:extLst>
          </p:cNvPr>
          <p:cNvSpPr>
            <a:spLocks noGrp="1"/>
          </p:cNvSpPr>
          <p:nvPr>
            <p:ph type="sldNum" sz="quarter" idx="12"/>
          </p:nvPr>
        </p:nvSpPr>
        <p:spPr/>
        <p:txBody>
          <a:bodyPr/>
          <a:lstStyle/>
          <a:p>
            <a:fld id="{465D6BDD-CB4C-462D-9FE7-FCC0FCDEFD8B}" type="slidenum">
              <a:rPr lang="en-NZ" smtClean="0"/>
              <a:t>5</a:t>
            </a:fld>
            <a:endParaRPr lang="en-NZ"/>
          </a:p>
        </p:txBody>
      </p:sp>
      <p:graphicFrame>
        <p:nvGraphicFramePr>
          <p:cNvPr id="5" name="Object 4">
            <a:extLst>
              <a:ext uri="{FF2B5EF4-FFF2-40B4-BE49-F238E27FC236}">
                <a16:creationId xmlns:a16="http://schemas.microsoft.com/office/drawing/2014/main" id="{81A367D0-3B68-4656-ACF2-16353DFA1B73}"/>
              </a:ext>
            </a:extLst>
          </p:cNvPr>
          <p:cNvGraphicFramePr>
            <a:graphicFrameLocks noChangeAspect="1"/>
          </p:cNvGraphicFramePr>
          <p:nvPr/>
        </p:nvGraphicFramePr>
        <p:xfrm>
          <a:off x="540205" y="190623"/>
          <a:ext cx="1487377" cy="5986340"/>
        </p:xfrm>
        <a:graphic>
          <a:graphicData uri="http://schemas.openxmlformats.org/presentationml/2006/ole">
            <mc:AlternateContent xmlns:mc="http://schemas.openxmlformats.org/markup-compatibility/2006">
              <mc:Choice xmlns:v="urn:schemas-microsoft-com:vml" Requires="v">
                <p:oleObj spid="_x0000_s2061" name="Acrobat Document" r:id="rId4" imgW="6514839" imgH="26231546" progId="AcroExch.Document.DC">
                  <p:embed/>
                </p:oleObj>
              </mc:Choice>
              <mc:Fallback>
                <p:oleObj name="Acrobat Document" r:id="rId4" imgW="6514839" imgH="26231546" progId="AcroExch.Document.DC">
                  <p:embed/>
                  <p:pic>
                    <p:nvPicPr>
                      <p:cNvPr id="5" name="Object 4">
                        <a:extLst>
                          <a:ext uri="{FF2B5EF4-FFF2-40B4-BE49-F238E27FC236}">
                            <a16:creationId xmlns:a16="http://schemas.microsoft.com/office/drawing/2014/main" id="{81A367D0-3B68-4656-ACF2-16353DFA1B73}"/>
                          </a:ext>
                        </a:extLst>
                      </p:cNvPr>
                      <p:cNvPicPr/>
                      <p:nvPr/>
                    </p:nvPicPr>
                    <p:blipFill>
                      <a:blip r:embed="rId5"/>
                      <a:stretch>
                        <a:fillRect/>
                      </a:stretch>
                    </p:blipFill>
                    <p:spPr>
                      <a:xfrm>
                        <a:off x="540205" y="190623"/>
                        <a:ext cx="1487377" cy="598634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2F65ABE9-52FE-4C20-9AF6-0DBBCDF486BE}"/>
              </a:ext>
            </a:extLst>
          </p:cNvPr>
          <p:cNvGrpSpPr/>
          <p:nvPr/>
        </p:nvGrpSpPr>
        <p:grpSpPr>
          <a:xfrm>
            <a:off x="2567787" y="1046210"/>
            <a:ext cx="8321814" cy="5132615"/>
            <a:chOff x="2418757" y="314306"/>
            <a:chExt cx="9203893" cy="5676652"/>
          </a:xfrm>
        </p:grpSpPr>
        <p:pic>
          <p:nvPicPr>
            <p:cNvPr id="8" name="Picture 7">
              <a:extLst>
                <a:ext uri="{FF2B5EF4-FFF2-40B4-BE49-F238E27FC236}">
                  <a16:creationId xmlns:a16="http://schemas.microsoft.com/office/drawing/2014/main" id="{E2DA25D4-16A8-4559-83B5-533EFBAF9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757" y="314326"/>
              <a:ext cx="2058849" cy="5035012"/>
            </a:xfrm>
            <a:prstGeom prst="rect">
              <a:avLst/>
            </a:prstGeom>
          </p:spPr>
        </p:pic>
        <p:pic>
          <p:nvPicPr>
            <p:cNvPr id="10" name="Picture 9">
              <a:extLst>
                <a:ext uri="{FF2B5EF4-FFF2-40B4-BE49-F238E27FC236}">
                  <a16:creationId xmlns:a16="http://schemas.microsoft.com/office/drawing/2014/main" id="{6F873913-92E7-4E9E-B845-D26D9CC4A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7605" y="314326"/>
              <a:ext cx="1830429" cy="5035012"/>
            </a:xfrm>
            <a:prstGeom prst="rect">
              <a:avLst/>
            </a:prstGeom>
          </p:spPr>
        </p:pic>
        <p:pic>
          <p:nvPicPr>
            <p:cNvPr id="11" name="Picture 10">
              <a:extLst>
                <a:ext uri="{FF2B5EF4-FFF2-40B4-BE49-F238E27FC236}">
                  <a16:creationId xmlns:a16="http://schemas.microsoft.com/office/drawing/2014/main" id="{EABAC80D-F070-4639-A532-C97E55351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7441" y="314306"/>
              <a:ext cx="1762125" cy="2533650"/>
            </a:xfrm>
            <a:prstGeom prst="rect">
              <a:avLst/>
            </a:prstGeom>
          </p:spPr>
        </p:pic>
        <p:pic>
          <p:nvPicPr>
            <p:cNvPr id="12" name="Picture 11">
              <a:extLst>
                <a:ext uri="{FF2B5EF4-FFF2-40B4-BE49-F238E27FC236}">
                  <a16:creationId xmlns:a16="http://schemas.microsoft.com/office/drawing/2014/main" id="{8414E5D4-765D-4547-975B-7CBCC35D84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8034" y="314306"/>
              <a:ext cx="1830428" cy="3756634"/>
            </a:xfrm>
            <a:prstGeom prst="rect">
              <a:avLst/>
            </a:prstGeom>
          </p:spPr>
        </p:pic>
        <p:pic>
          <p:nvPicPr>
            <p:cNvPr id="13" name="Picture 12">
              <a:extLst>
                <a:ext uri="{FF2B5EF4-FFF2-40B4-BE49-F238E27FC236}">
                  <a16:creationId xmlns:a16="http://schemas.microsoft.com/office/drawing/2014/main" id="{61CB3326-35BA-4EB7-9BC8-14CA728523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7441" y="2847956"/>
              <a:ext cx="1762124" cy="2538298"/>
            </a:xfrm>
            <a:prstGeom prst="rect">
              <a:avLst/>
            </a:prstGeom>
          </p:spPr>
        </p:pic>
        <p:pic>
          <p:nvPicPr>
            <p:cNvPr id="14" name="Picture 13">
              <a:extLst>
                <a:ext uri="{FF2B5EF4-FFF2-40B4-BE49-F238E27FC236}">
                  <a16:creationId xmlns:a16="http://schemas.microsoft.com/office/drawing/2014/main" id="{CD469815-9163-4A86-B81D-3D8BB570D6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1035" y="314306"/>
              <a:ext cx="1771615" cy="2786703"/>
            </a:xfrm>
            <a:prstGeom prst="rect">
              <a:avLst/>
            </a:prstGeom>
          </p:spPr>
        </p:pic>
        <p:pic>
          <p:nvPicPr>
            <p:cNvPr id="15" name="Picture 14">
              <a:extLst>
                <a:ext uri="{FF2B5EF4-FFF2-40B4-BE49-F238E27FC236}">
                  <a16:creationId xmlns:a16="http://schemas.microsoft.com/office/drawing/2014/main" id="{2C646372-764F-48C8-B619-793A7AB60A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34790" y="3101009"/>
              <a:ext cx="1781617" cy="2889949"/>
            </a:xfrm>
            <a:prstGeom prst="rect">
              <a:avLst/>
            </a:prstGeom>
          </p:spPr>
        </p:pic>
      </p:grpSp>
      <p:sp>
        <p:nvSpPr>
          <p:cNvPr id="17" name="Rectangle 16">
            <a:extLst>
              <a:ext uri="{FF2B5EF4-FFF2-40B4-BE49-F238E27FC236}">
                <a16:creationId xmlns:a16="http://schemas.microsoft.com/office/drawing/2014/main" id="{FAE452CC-7421-4108-85EC-4EA7FA251CA0}"/>
              </a:ext>
            </a:extLst>
          </p:cNvPr>
          <p:cNvSpPr/>
          <p:nvPr/>
        </p:nvSpPr>
        <p:spPr>
          <a:xfrm>
            <a:off x="8610600" y="10372"/>
            <a:ext cx="3151760" cy="276999"/>
          </a:xfrm>
          <a:prstGeom prst="rect">
            <a:avLst/>
          </a:prstGeom>
        </p:spPr>
        <p:txBody>
          <a:bodyPr wrap="none">
            <a:spAutoFit/>
          </a:bodyPr>
          <a:lstStyle/>
          <a:p>
            <a:r>
              <a:rPr lang="en-NZ" sz="1200" b="1" i="1" dirty="0">
                <a:solidFill>
                  <a:schemeClr val="bg1"/>
                </a:solidFill>
                <a:latin typeface="BentonSans-Regular"/>
              </a:rPr>
              <a:t>Source: SAP infographics at www.s4value.com</a:t>
            </a:r>
            <a:endParaRPr lang="en-NZ" sz="1200" b="1" i="1" dirty="0">
              <a:solidFill>
                <a:schemeClr val="bg1"/>
              </a:solidFill>
            </a:endParaRPr>
          </a:p>
        </p:txBody>
      </p:sp>
      <p:sp>
        <p:nvSpPr>
          <p:cNvPr id="19" name="Rectangle 18">
            <a:extLst>
              <a:ext uri="{FF2B5EF4-FFF2-40B4-BE49-F238E27FC236}">
                <a16:creationId xmlns:a16="http://schemas.microsoft.com/office/drawing/2014/main" id="{FB3F355E-8C76-402A-B723-920FAFD8A7A8}"/>
              </a:ext>
            </a:extLst>
          </p:cNvPr>
          <p:cNvSpPr/>
          <p:nvPr/>
        </p:nvSpPr>
        <p:spPr>
          <a:xfrm>
            <a:off x="2880876" y="2375716"/>
            <a:ext cx="1233700" cy="1922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sp>
        <p:nvSpPr>
          <p:cNvPr id="29" name="Rectangle 28">
            <a:extLst>
              <a:ext uri="{FF2B5EF4-FFF2-40B4-BE49-F238E27FC236}">
                <a16:creationId xmlns:a16="http://schemas.microsoft.com/office/drawing/2014/main" id="{FC5469B2-A4E2-420E-86A8-D059FB4B9BE2}"/>
              </a:ext>
            </a:extLst>
          </p:cNvPr>
          <p:cNvSpPr/>
          <p:nvPr/>
        </p:nvSpPr>
        <p:spPr>
          <a:xfrm>
            <a:off x="7918558" y="2209800"/>
            <a:ext cx="1166657" cy="11342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sp>
        <p:nvSpPr>
          <p:cNvPr id="40" name="Rectangle 39">
            <a:extLst>
              <a:ext uri="{FF2B5EF4-FFF2-40B4-BE49-F238E27FC236}">
                <a16:creationId xmlns:a16="http://schemas.microsoft.com/office/drawing/2014/main" id="{776A92D7-1DDE-478E-B27E-E8CBCDCCE9AC}"/>
              </a:ext>
            </a:extLst>
          </p:cNvPr>
          <p:cNvSpPr/>
          <p:nvPr/>
        </p:nvSpPr>
        <p:spPr>
          <a:xfrm>
            <a:off x="6263554" y="2721878"/>
            <a:ext cx="1417983" cy="615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sp>
        <p:nvSpPr>
          <p:cNvPr id="41" name="Rectangle 40">
            <a:extLst>
              <a:ext uri="{FF2B5EF4-FFF2-40B4-BE49-F238E27FC236}">
                <a16:creationId xmlns:a16="http://schemas.microsoft.com/office/drawing/2014/main" id="{DEF70007-D39D-4A74-B9D8-FCDC2E88DE47}"/>
              </a:ext>
            </a:extLst>
          </p:cNvPr>
          <p:cNvSpPr/>
          <p:nvPr/>
        </p:nvSpPr>
        <p:spPr>
          <a:xfrm>
            <a:off x="9316189" y="4464281"/>
            <a:ext cx="1411968" cy="16660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sp>
        <p:nvSpPr>
          <p:cNvPr id="70" name="Rectangle 69">
            <a:extLst>
              <a:ext uri="{FF2B5EF4-FFF2-40B4-BE49-F238E27FC236}">
                <a16:creationId xmlns:a16="http://schemas.microsoft.com/office/drawing/2014/main" id="{E79B2441-CC55-4BA1-BDC3-A857793E4376}"/>
              </a:ext>
            </a:extLst>
          </p:cNvPr>
          <p:cNvSpPr/>
          <p:nvPr/>
        </p:nvSpPr>
        <p:spPr>
          <a:xfrm>
            <a:off x="4587580" y="1995793"/>
            <a:ext cx="1224716" cy="17507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a:p>
        </p:txBody>
      </p:sp>
    </p:spTree>
    <p:extLst>
      <p:ext uri="{BB962C8B-B14F-4D97-AF65-F5344CB8AC3E}">
        <p14:creationId xmlns:p14="http://schemas.microsoft.com/office/powerpoint/2010/main" val="37270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9" grpId="0" animBg="1"/>
      <p:bldP spid="40" grpId="0" animBg="1"/>
      <p:bldP spid="41"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ailway, Landscape, Transportation, Weather, Moody">
            <a:extLst>
              <a:ext uri="{FF2B5EF4-FFF2-40B4-BE49-F238E27FC236}">
                <a16:creationId xmlns:a16="http://schemas.microsoft.com/office/drawing/2014/main" id="{24660476-6831-47F5-BEFE-5E917E123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4"/>
            <a:ext cx="12192000" cy="624319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090C052-AE07-45AA-90A9-810D81D66C14}"/>
              </a:ext>
            </a:extLst>
          </p:cNvPr>
          <p:cNvSpPr/>
          <p:nvPr/>
        </p:nvSpPr>
        <p:spPr>
          <a:xfrm>
            <a:off x="0" y="2093341"/>
            <a:ext cx="3970696" cy="280878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CB7523A5-E4DD-43E4-B130-276C87AC4D26}"/>
              </a:ext>
            </a:extLst>
          </p:cNvPr>
          <p:cNvSpPr>
            <a:spLocks noGrp="1"/>
          </p:cNvSpPr>
          <p:nvPr>
            <p:ph type="title"/>
          </p:nvPr>
        </p:nvSpPr>
        <p:spPr/>
        <p:txBody>
          <a:bodyPr/>
          <a:lstStyle/>
          <a:p>
            <a:r>
              <a:rPr lang="en-NZ" sz="4800" b="1" dirty="0">
                <a:solidFill>
                  <a:srgbClr val="FFC000"/>
                </a:solidFill>
                <a:latin typeface="Calibri" panose="020F0502020204030204"/>
                <a:ea typeface="Adobe Fan Heiti Std B" panose="020B0700000000000000" pitchFamily="34" charset="-128"/>
              </a:rPr>
              <a:t>Benefits</a:t>
            </a:r>
            <a:r>
              <a:rPr lang="en-NZ" sz="4000" dirty="0">
                <a:solidFill>
                  <a:prstClr val="white"/>
                </a:solidFill>
                <a:latin typeface="Calibri" panose="020F0502020204030204"/>
              </a:rPr>
              <a:t> </a:t>
            </a:r>
            <a:r>
              <a:rPr lang="en-NZ" sz="4800" b="1" dirty="0">
                <a:solidFill>
                  <a:prstClr val="white"/>
                </a:solidFill>
                <a:latin typeface="Calibri" panose="020F0502020204030204"/>
              </a:rPr>
              <a:t>of Moving to S4/Hana</a:t>
            </a:r>
            <a:endParaRPr lang="en-NZ" b="1" dirty="0">
              <a:solidFill>
                <a:schemeClr val="bg1"/>
              </a:solidFill>
              <a:latin typeface="+mn-lt"/>
            </a:endParaRPr>
          </a:p>
        </p:txBody>
      </p:sp>
      <p:sp>
        <p:nvSpPr>
          <p:cNvPr id="4" name="Slide Number Placeholder 3">
            <a:extLst>
              <a:ext uri="{FF2B5EF4-FFF2-40B4-BE49-F238E27FC236}">
                <a16:creationId xmlns:a16="http://schemas.microsoft.com/office/drawing/2014/main" id="{54E2A944-5671-41F1-8955-A5405069CAF8}"/>
              </a:ext>
            </a:extLst>
          </p:cNvPr>
          <p:cNvSpPr>
            <a:spLocks noGrp="1"/>
          </p:cNvSpPr>
          <p:nvPr>
            <p:ph type="sldNum" sz="quarter" idx="12"/>
          </p:nvPr>
        </p:nvSpPr>
        <p:spPr/>
        <p:txBody>
          <a:bodyPr/>
          <a:lstStyle/>
          <a:p>
            <a:fld id="{465D6BDD-CB4C-462D-9FE7-FCC0FCDEFD8B}" type="slidenum">
              <a:rPr lang="en-NZ" smtClean="0"/>
              <a:t>6</a:t>
            </a:fld>
            <a:endParaRPr lang="en-NZ"/>
          </a:p>
        </p:txBody>
      </p:sp>
      <p:sp>
        <p:nvSpPr>
          <p:cNvPr id="16" name="Rectangle 15">
            <a:extLst>
              <a:ext uri="{FF2B5EF4-FFF2-40B4-BE49-F238E27FC236}">
                <a16:creationId xmlns:a16="http://schemas.microsoft.com/office/drawing/2014/main" id="{CEF19683-7F20-4F6C-8B53-F8CA92FB7E5E}"/>
              </a:ext>
            </a:extLst>
          </p:cNvPr>
          <p:cNvSpPr/>
          <p:nvPr/>
        </p:nvSpPr>
        <p:spPr>
          <a:xfrm>
            <a:off x="0" y="3273472"/>
            <a:ext cx="2585653" cy="1600438"/>
          </a:xfrm>
          <a:prstGeom prst="rect">
            <a:avLst/>
          </a:prstGeom>
        </p:spPr>
        <p:txBody>
          <a:bodyPr wrap="square">
            <a:spAutoFit/>
          </a:bodyPr>
          <a:lstStyle/>
          <a:p>
            <a:pPr algn="ctr"/>
            <a:r>
              <a:rPr lang="en-US" sz="1100" b="1" dirty="0">
                <a:solidFill>
                  <a:schemeClr val="bg1"/>
                </a:solidFill>
              </a:rPr>
              <a:t>“With SAP S/4HANA Cloud, the information employees need is available anywhere there’s a browser or a mobile phone connection. They can get answers to our customers’ questions right away, giving customers a solution often within minutes.” </a:t>
            </a:r>
            <a:br>
              <a:rPr lang="en-US" sz="1100" b="1" dirty="0">
                <a:solidFill>
                  <a:schemeClr val="bg1"/>
                </a:solidFill>
              </a:rPr>
            </a:br>
            <a:r>
              <a:rPr lang="en-US" sz="1050" b="1" i="1" dirty="0">
                <a:solidFill>
                  <a:schemeClr val="bg1"/>
                </a:solidFill>
              </a:rPr>
              <a:t>— Holly </a:t>
            </a:r>
            <a:r>
              <a:rPr lang="en-US" sz="1050" b="1" i="1" dirty="0" err="1">
                <a:solidFill>
                  <a:schemeClr val="bg1"/>
                </a:solidFill>
              </a:rPr>
              <a:t>Hyder</a:t>
            </a:r>
            <a:r>
              <a:rPr lang="en-US" sz="1050" b="1" i="1" dirty="0">
                <a:solidFill>
                  <a:schemeClr val="bg1"/>
                </a:solidFill>
              </a:rPr>
              <a:t>, Corporate Development, </a:t>
            </a:r>
            <a:r>
              <a:rPr lang="en-US" sz="1050" b="1" i="1" dirty="0" err="1">
                <a:solidFill>
                  <a:schemeClr val="bg1"/>
                </a:solidFill>
              </a:rPr>
              <a:t>Geographe</a:t>
            </a:r>
            <a:r>
              <a:rPr lang="en-US" sz="1050" b="1" i="1" dirty="0">
                <a:solidFill>
                  <a:schemeClr val="bg1"/>
                </a:solidFill>
              </a:rPr>
              <a:t> Enterprises</a:t>
            </a:r>
            <a:endParaRPr lang="en-NZ" sz="1050" i="1" dirty="0">
              <a:solidFill>
                <a:schemeClr val="bg1"/>
              </a:solidFill>
            </a:endParaRPr>
          </a:p>
        </p:txBody>
      </p:sp>
      <p:sp>
        <p:nvSpPr>
          <p:cNvPr id="18" name="Rectangle 17">
            <a:extLst>
              <a:ext uri="{FF2B5EF4-FFF2-40B4-BE49-F238E27FC236}">
                <a16:creationId xmlns:a16="http://schemas.microsoft.com/office/drawing/2014/main" id="{3ECEF4A3-2D8F-4FCA-9159-4B3F83B972C9}"/>
              </a:ext>
            </a:extLst>
          </p:cNvPr>
          <p:cNvSpPr/>
          <p:nvPr/>
        </p:nvSpPr>
        <p:spPr>
          <a:xfrm>
            <a:off x="8341751" y="2093339"/>
            <a:ext cx="3795319" cy="2821431"/>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sz="1100" dirty="0"/>
          </a:p>
        </p:txBody>
      </p:sp>
      <p:sp>
        <p:nvSpPr>
          <p:cNvPr id="19" name="Rectangle 18">
            <a:extLst>
              <a:ext uri="{FF2B5EF4-FFF2-40B4-BE49-F238E27FC236}">
                <a16:creationId xmlns:a16="http://schemas.microsoft.com/office/drawing/2014/main" id="{BF90AE66-355C-427A-B23C-FA5141E7B125}"/>
              </a:ext>
            </a:extLst>
          </p:cNvPr>
          <p:cNvSpPr/>
          <p:nvPr/>
        </p:nvSpPr>
        <p:spPr>
          <a:xfrm>
            <a:off x="8341751" y="2966700"/>
            <a:ext cx="2667330" cy="1785104"/>
          </a:xfrm>
          <a:prstGeom prst="rect">
            <a:avLst/>
          </a:prstGeom>
        </p:spPr>
        <p:txBody>
          <a:bodyPr wrap="square">
            <a:spAutoFit/>
          </a:bodyPr>
          <a:lstStyle/>
          <a:p>
            <a:pPr algn="ctr"/>
            <a:r>
              <a:rPr lang="en-US" sz="1100" b="1" dirty="0">
                <a:solidFill>
                  <a:srgbClr val="FFFFFF"/>
                </a:solidFill>
              </a:rPr>
              <a:t>“ </a:t>
            </a:r>
            <a:r>
              <a:rPr lang="en-US" sz="1100" b="1" dirty="0">
                <a:solidFill>
                  <a:srgbClr val="F1AC00"/>
                </a:solidFill>
              </a:rPr>
              <a:t>SAP software </a:t>
            </a:r>
            <a:r>
              <a:rPr lang="en-US" sz="1100" b="1" dirty="0">
                <a:solidFill>
                  <a:schemeClr val="bg1"/>
                </a:solidFill>
              </a:rPr>
              <a:t>helped us lower IT costs by</a:t>
            </a:r>
          </a:p>
          <a:p>
            <a:pPr algn="ctr"/>
            <a:r>
              <a:rPr lang="en-US" sz="1100" b="1" dirty="0">
                <a:solidFill>
                  <a:schemeClr val="bg1"/>
                </a:solidFill>
              </a:rPr>
              <a:t>consolidating multiple complex systems into one simple solution. We now have real-time visibility into inventory to meet customer needs better. We have laid the foundation for future growth and increased revenue while </a:t>
            </a:r>
            <a:r>
              <a:rPr lang="en-NZ" sz="1100" b="1" dirty="0">
                <a:solidFill>
                  <a:schemeClr val="bg1"/>
                </a:solidFill>
              </a:rPr>
              <a:t>eliminating inefficiency.” </a:t>
            </a:r>
            <a:r>
              <a:rPr lang="en-US" sz="1000" b="1" i="1" dirty="0">
                <a:solidFill>
                  <a:schemeClr val="bg1"/>
                </a:solidFill>
              </a:rPr>
              <a:t>— Jonathan Good, Chief Technology and Operating Officer, T&amp;G Global Limited</a:t>
            </a:r>
            <a:endParaRPr lang="en-NZ" sz="1100" b="1" i="1" dirty="0">
              <a:solidFill>
                <a:schemeClr val="bg1"/>
              </a:solidFill>
            </a:endParaRPr>
          </a:p>
        </p:txBody>
      </p:sp>
      <p:sp>
        <p:nvSpPr>
          <p:cNvPr id="21" name="Rectangle 20">
            <a:extLst>
              <a:ext uri="{FF2B5EF4-FFF2-40B4-BE49-F238E27FC236}">
                <a16:creationId xmlns:a16="http://schemas.microsoft.com/office/drawing/2014/main" id="{90C86B14-12B4-433B-A41C-1CFB94B47D59}"/>
              </a:ext>
            </a:extLst>
          </p:cNvPr>
          <p:cNvSpPr/>
          <p:nvPr/>
        </p:nvSpPr>
        <p:spPr>
          <a:xfrm>
            <a:off x="8359322" y="2105988"/>
            <a:ext cx="2330126" cy="584775"/>
          </a:xfrm>
          <a:prstGeom prst="rect">
            <a:avLst/>
          </a:prstGeom>
        </p:spPr>
        <p:txBody>
          <a:bodyPr wrap="square">
            <a:spAutoFit/>
          </a:bodyPr>
          <a:lstStyle/>
          <a:p>
            <a:pPr algn="ctr"/>
            <a:r>
              <a:rPr lang="en-NZ" sz="1600" b="1" dirty="0">
                <a:solidFill>
                  <a:srgbClr val="F1AC00"/>
                </a:solidFill>
              </a:rPr>
              <a:t>T&amp;G Global Limited</a:t>
            </a:r>
          </a:p>
          <a:p>
            <a:pPr algn="ctr"/>
            <a:r>
              <a:rPr lang="en-NZ" sz="1600" b="1" dirty="0">
                <a:solidFill>
                  <a:schemeClr val="bg1"/>
                </a:solidFill>
              </a:rPr>
              <a:t>New Zealand</a:t>
            </a:r>
            <a:endParaRPr lang="en-NZ" sz="1600" dirty="0">
              <a:solidFill>
                <a:schemeClr val="bg1"/>
              </a:solidFill>
            </a:endParaRPr>
          </a:p>
        </p:txBody>
      </p:sp>
      <p:sp>
        <p:nvSpPr>
          <p:cNvPr id="25" name="Rectangle 24">
            <a:extLst>
              <a:ext uri="{FF2B5EF4-FFF2-40B4-BE49-F238E27FC236}">
                <a16:creationId xmlns:a16="http://schemas.microsoft.com/office/drawing/2014/main" id="{82A9BCF6-8FAC-4149-A003-3486D26DA448}"/>
              </a:ext>
            </a:extLst>
          </p:cNvPr>
          <p:cNvSpPr/>
          <p:nvPr/>
        </p:nvSpPr>
        <p:spPr>
          <a:xfrm>
            <a:off x="54931" y="2093340"/>
            <a:ext cx="2345136" cy="584775"/>
          </a:xfrm>
          <a:prstGeom prst="rect">
            <a:avLst/>
          </a:prstGeom>
        </p:spPr>
        <p:txBody>
          <a:bodyPr wrap="square">
            <a:spAutoFit/>
          </a:bodyPr>
          <a:lstStyle/>
          <a:p>
            <a:pPr algn="ctr"/>
            <a:r>
              <a:rPr lang="en-NZ" sz="1600" b="1" dirty="0" err="1">
                <a:solidFill>
                  <a:srgbClr val="F1AC00"/>
                </a:solidFill>
              </a:rPr>
              <a:t>Geographe</a:t>
            </a:r>
            <a:endParaRPr lang="en-NZ" sz="1600" b="1" dirty="0">
              <a:solidFill>
                <a:srgbClr val="F1AC00"/>
              </a:solidFill>
            </a:endParaRPr>
          </a:p>
          <a:p>
            <a:pPr algn="ctr"/>
            <a:r>
              <a:rPr lang="en-NZ" sz="1600" b="1" dirty="0">
                <a:solidFill>
                  <a:schemeClr val="bg1"/>
                </a:solidFill>
              </a:rPr>
              <a:t>Australia</a:t>
            </a:r>
            <a:endParaRPr lang="en-NZ" sz="1600" dirty="0">
              <a:solidFill>
                <a:schemeClr val="bg1"/>
              </a:solidFill>
            </a:endParaRPr>
          </a:p>
        </p:txBody>
      </p:sp>
      <p:sp>
        <p:nvSpPr>
          <p:cNvPr id="26" name="Rectangle 25">
            <a:extLst>
              <a:ext uri="{FF2B5EF4-FFF2-40B4-BE49-F238E27FC236}">
                <a16:creationId xmlns:a16="http://schemas.microsoft.com/office/drawing/2014/main" id="{E679A1F8-E5E9-41B9-BE2B-39EB1D4B3ACB}"/>
              </a:ext>
            </a:extLst>
          </p:cNvPr>
          <p:cNvSpPr/>
          <p:nvPr/>
        </p:nvSpPr>
        <p:spPr>
          <a:xfrm>
            <a:off x="4054619" y="2093339"/>
            <a:ext cx="4042945" cy="2821431"/>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7" name="Rectangle 26">
            <a:extLst>
              <a:ext uri="{FF2B5EF4-FFF2-40B4-BE49-F238E27FC236}">
                <a16:creationId xmlns:a16="http://schemas.microsoft.com/office/drawing/2014/main" id="{B381E24A-5E87-439A-865E-901CCA449782}"/>
              </a:ext>
            </a:extLst>
          </p:cNvPr>
          <p:cNvSpPr/>
          <p:nvPr/>
        </p:nvSpPr>
        <p:spPr>
          <a:xfrm>
            <a:off x="4054620" y="2093339"/>
            <a:ext cx="2831147" cy="584775"/>
          </a:xfrm>
          <a:prstGeom prst="rect">
            <a:avLst/>
          </a:prstGeom>
        </p:spPr>
        <p:txBody>
          <a:bodyPr wrap="square">
            <a:spAutoFit/>
          </a:bodyPr>
          <a:lstStyle/>
          <a:p>
            <a:pPr algn="ctr"/>
            <a:r>
              <a:rPr lang="en-NZ" sz="1600" b="1" dirty="0">
                <a:solidFill>
                  <a:srgbClr val="F1AC00"/>
                </a:solidFill>
              </a:rPr>
              <a:t>Colgate-Palmolive</a:t>
            </a:r>
          </a:p>
          <a:p>
            <a:pPr algn="ctr"/>
            <a:r>
              <a:rPr lang="en-NZ" sz="1600" b="1" dirty="0">
                <a:solidFill>
                  <a:schemeClr val="bg1"/>
                </a:solidFill>
              </a:rPr>
              <a:t>USA</a:t>
            </a:r>
            <a:endParaRPr lang="en-NZ" sz="1600" dirty="0">
              <a:solidFill>
                <a:schemeClr val="bg1"/>
              </a:solidFill>
            </a:endParaRPr>
          </a:p>
        </p:txBody>
      </p:sp>
      <p:sp>
        <p:nvSpPr>
          <p:cNvPr id="12" name="Rectangle 11">
            <a:extLst>
              <a:ext uri="{FF2B5EF4-FFF2-40B4-BE49-F238E27FC236}">
                <a16:creationId xmlns:a16="http://schemas.microsoft.com/office/drawing/2014/main" id="{C7C4480B-0CE6-4450-933E-377CBCF99E9C}"/>
              </a:ext>
            </a:extLst>
          </p:cNvPr>
          <p:cNvSpPr/>
          <p:nvPr/>
        </p:nvSpPr>
        <p:spPr>
          <a:xfrm>
            <a:off x="4117435" y="3273472"/>
            <a:ext cx="2539803" cy="1277273"/>
          </a:xfrm>
          <a:prstGeom prst="rect">
            <a:avLst/>
          </a:prstGeom>
        </p:spPr>
        <p:txBody>
          <a:bodyPr wrap="square">
            <a:spAutoFit/>
          </a:bodyPr>
          <a:lstStyle/>
          <a:p>
            <a:pPr algn="ctr"/>
            <a:r>
              <a:rPr lang="en-US" sz="1100" b="1" dirty="0">
                <a:solidFill>
                  <a:schemeClr val="bg1"/>
                </a:solidFill>
              </a:rPr>
              <a:t>“ We’re excited about </a:t>
            </a:r>
            <a:r>
              <a:rPr lang="en-US" sz="1100" b="1" dirty="0">
                <a:solidFill>
                  <a:srgbClr val="F1AC00"/>
                </a:solidFill>
              </a:rPr>
              <a:t>SAP’s strategy </a:t>
            </a:r>
            <a:r>
              <a:rPr lang="en-US" sz="1100" b="1" dirty="0">
                <a:solidFill>
                  <a:schemeClr val="bg1"/>
                </a:solidFill>
              </a:rPr>
              <a:t>and how it is extending its capabilities with a development platform that will enable us to </a:t>
            </a:r>
            <a:r>
              <a:rPr lang="en-NZ" sz="1100" b="1" dirty="0">
                <a:solidFill>
                  <a:schemeClr val="bg1"/>
                </a:solidFill>
              </a:rPr>
              <a:t>drive innovation going forward.” </a:t>
            </a:r>
            <a:r>
              <a:rPr lang="en-US" sz="1100" b="1" i="1" dirty="0">
                <a:solidFill>
                  <a:schemeClr val="bg1"/>
                </a:solidFill>
              </a:rPr>
              <a:t>— Mike Crowe, Chief Information Officer,</a:t>
            </a:r>
          </a:p>
          <a:p>
            <a:pPr algn="ctr"/>
            <a:r>
              <a:rPr lang="en-NZ" sz="1100" b="1" i="1" dirty="0">
                <a:solidFill>
                  <a:schemeClr val="bg1"/>
                </a:solidFill>
              </a:rPr>
              <a:t>Colgate-Palmolive Company</a:t>
            </a:r>
          </a:p>
        </p:txBody>
      </p:sp>
      <p:sp>
        <p:nvSpPr>
          <p:cNvPr id="33" name="Rectangle 32">
            <a:extLst>
              <a:ext uri="{FF2B5EF4-FFF2-40B4-BE49-F238E27FC236}">
                <a16:creationId xmlns:a16="http://schemas.microsoft.com/office/drawing/2014/main" id="{DD60A662-3A78-4B4F-9202-9530F34BC1E3}"/>
              </a:ext>
            </a:extLst>
          </p:cNvPr>
          <p:cNvSpPr/>
          <p:nvPr/>
        </p:nvSpPr>
        <p:spPr>
          <a:xfrm>
            <a:off x="8425675" y="2686375"/>
            <a:ext cx="3627469" cy="261610"/>
          </a:xfrm>
          <a:prstGeom prst="rect">
            <a:avLst/>
          </a:prstGeom>
        </p:spPr>
        <p:txBody>
          <a:bodyPr wrap="square">
            <a:spAutoFit/>
          </a:bodyPr>
          <a:lstStyle/>
          <a:p>
            <a:pPr algn="ctr"/>
            <a:r>
              <a:rPr lang="en-US" sz="1100" b="1" i="1" dirty="0">
                <a:solidFill>
                  <a:srgbClr val="FFC000"/>
                </a:solidFill>
              </a:rPr>
              <a:t>SAP S/4HANA® as the center of the company’s digital core</a:t>
            </a:r>
            <a:endParaRPr lang="en-NZ" sz="1100" b="1" i="1" dirty="0">
              <a:solidFill>
                <a:srgbClr val="FFC000"/>
              </a:solidFill>
            </a:endParaRPr>
          </a:p>
        </p:txBody>
      </p:sp>
      <p:sp>
        <p:nvSpPr>
          <p:cNvPr id="34" name="Rectangle 33">
            <a:extLst>
              <a:ext uri="{FF2B5EF4-FFF2-40B4-BE49-F238E27FC236}">
                <a16:creationId xmlns:a16="http://schemas.microsoft.com/office/drawing/2014/main" id="{CC03F7F4-9A66-4EC3-BBB8-0B7F08CF8557}"/>
              </a:ext>
            </a:extLst>
          </p:cNvPr>
          <p:cNvSpPr/>
          <p:nvPr/>
        </p:nvSpPr>
        <p:spPr>
          <a:xfrm>
            <a:off x="4186142" y="2680550"/>
            <a:ext cx="3627469" cy="430887"/>
          </a:xfrm>
          <a:prstGeom prst="rect">
            <a:avLst/>
          </a:prstGeom>
        </p:spPr>
        <p:txBody>
          <a:bodyPr wrap="square">
            <a:spAutoFit/>
          </a:bodyPr>
          <a:lstStyle/>
          <a:p>
            <a:pPr algn="ctr"/>
            <a:r>
              <a:rPr lang="en-US" sz="1100" b="1" i="1" dirty="0">
                <a:solidFill>
                  <a:srgbClr val="FFC000"/>
                </a:solidFill>
              </a:rPr>
              <a:t>Quest for rapid, cutting-edge, technology-enabled business innovation</a:t>
            </a:r>
            <a:endParaRPr lang="en-NZ" sz="1100" b="1" i="1" dirty="0">
              <a:solidFill>
                <a:srgbClr val="FFC000"/>
              </a:solidFill>
            </a:endParaRPr>
          </a:p>
        </p:txBody>
      </p:sp>
      <p:sp>
        <p:nvSpPr>
          <p:cNvPr id="37" name="Rectangle 36">
            <a:extLst>
              <a:ext uri="{FF2B5EF4-FFF2-40B4-BE49-F238E27FC236}">
                <a16:creationId xmlns:a16="http://schemas.microsoft.com/office/drawing/2014/main" id="{BC202385-80FB-40E2-8AE1-DF31FDAC4239}"/>
              </a:ext>
            </a:extLst>
          </p:cNvPr>
          <p:cNvSpPr/>
          <p:nvPr/>
        </p:nvSpPr>
        <p:spPr>
          <a:xfrm>
            <a:off x="119836" y="2712864"/>
            <a:ext cx="2574053" cy="430887"/>
          </a:xfrm>
          <a:prstGeom prst="rect">
            <a:avLst/>
          </a:prstGeom>
        </p:spPr>
        <p:txBody>
          <a:bodyPr wrap="square">
            <a:spAutoFit/>
          </a:bodyPr>
          <a:lstStyle/>
          <a:p>
            <a:pPr algn="ctr"/>
            <a:r>
              <a:rPr lang="en-US" sz="1100" b="1" i="1" dirty="0">
                <a:solidFill>
                  <a:srgbClr val="FFC000"/>
                </a:solidFill>
              </a:rPr>
              <a:t>Use of disruptive technologies in the mining sector with SAP S/4HANA Cloud</a:t>
            </a:r>
            <a:endParaRPr lang="en-NZ" sz="1100" b="1" i="1" dirty="0">
              <a:solidFill>
                <a:srgbClr val="FFC000"/>
              </a:solidFill>
            </a:endParaRPr>
          </a:p>
        </p:txBody>
      </p:sp>
      <p:sp>
        <p:nvSpPr>
          <p:cNvPr id="47" name="Rectangle 46">
            <a:extLst>
              <a:ext uri="{FF2B5EF4-FFF2-40B4-BE49-F238E27FC236}">
                <a16:creationId xmlns:a16="http://schemas.microsoft.com/office/drawing/2014/main" id="{C00182AB-6AC4-4DA1-AC0E-2E6B661D57B8}"/>
              </a:ext>
            </a:extLst>
          </p:cNvPr>
          <p:cNvSpPr/>
          <p:nvPr/>
        </p:nvSpPr>
        <p:spPr>
          <a:xfrm>
            <a:off x="2270185" y="2093339"/>
            <a:ext cx="1703926" cy="496535"/>
          </a:xfrm>
          <a:prstGeom prst="rect">
            <a:avLst/>
          </a:prstGeom>
          <a:solidFill>
            <a:schemeClr val="bg1">
              <a:alpha val="94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078" name="Picture 6" descr="Related image">
            <a:extLst>
              <a:ext uri="{FF2B5EF4-FFF2-40B4-BE49-F238E27FC236}">
                <a16:creationId xmlns:a16="http://schemas.microsoft.com/office/drawing/2014/main" id="{E458595B-2354-486D-BE6C-3DE766219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191" y="2163786"/>
            <a:ext cx="1564506" cy="41476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4A11F1D6-CD8C-410A-8CE5-121C730CAD73}"/>
              </a:ext>
            </a:extLst>
          </p:cNvPr>
          <p:cNvSpPr/>
          <p:nvPr/>
        </p:nvSpPr>
        <p:spPr>
          <a:xfrm>
            <a:off x="6414982" y="2115217"/>
            <a:ext cx="1703926" cy="496535"/>
          </a:xfrm>
          <a:prstGeom prst="rect">
            <a:avLst/>
          </a:prstGeom>
          <a:solidFill>
            <a:schemeClr val="bg1">
              <a:alpha val="94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084" name="Picture 12" descr="Image result for colgate palmolive logo">
            <a:extLst>
              <a:ext uri="{FF2B5EF4-FFF2-40B4-BE49-F238E27FC236}">
                <a16:creationId xmlns:a16="http://schemas.microsoft.com/office/drawing/2014/main" id="{C21B4823-32D4-4773-8ADB-E3AA2FEFBF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127680" y="2173438"/>
            <a:ext cx="341808" cy="24708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colgate palmolive logo">
            <a:extLst>
              <a:ext uri="{FF2B5EF4-FFF2-40B4-BE49-F238E27FC236}">
                <a16:creationId xmlns:a16="http://schemas.microsoft.com/office/drawing/2014/main" id="{DAD4A752-DFE4-4CDB-A236-C258E91EC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518285" y="2379379"/>
            <a:ext cx="1484683" cy="191231"/>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47149E42-D6A5-44DE-A313-6499912422BE}"/>
              </a:ext>
            </a:extLst>
          </p:cNvPr>
          <p:cNvSpPr/>
          <p:nvPr/>
        </p:nvSpPr>
        <p:spPr>
          <a:xfrm>
            <a:off x="10715833" y="2072377"/>
            <a:ext cx="1482291" cy="496535"/>
          </a:xfrm>
          <a:prstGeom prst="rect">
            <a:avLst/>
          </a:prstGeom>
          <a:solidFill>
            <a:schemeClr val="bg1">
              <a:alpha val="94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088" name="Picture 16" descr="Related image">
            <a:extLst>
              <a:ext uri="{FF2B5EF4-FFF2-40B4-BE49-F238E27FC236}">
                <a16:creationId xmlns:a16="http://schemas.microsoft.com/office/drawing/2014/main" id="{8A54DD01-A2E8-483E-B41B-AEDF3D439A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8429" y="2173412"/>
            <a:ext cx="811784" cy="28992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B8FC7DE8-00E3-4C5C-9607-D25C6A0B9E93}"/>
              </a:ext>
            </a:extLst>
          </p:cNvPr>
          <p:cNvGrpSpPr/>
          <p:nvPr/>
        </p:nvGrpSpPr>
        <p:grpSpPr>
          <a:xfrm>
            <a:off x="2630764" y="3075101"/>
            <a:ext cx="1247829" cy="1679926"/>
            <a:chOff x="2658291" y="2611753"/>
            <a:chExt cx="1282994" cy="2000110"/>
          </a:xfrm>
          <a:solidFill>
            <a:schemeClr val="bg1">
              <a:alpha val="98000"/>
            </a:schemeClr>
          </a:solidFill>
        </p:grpSpPr>
        <p:sp>
          <p:nvSpPr>
            <p:cNvPr id="41" name="Rectangle 40">
              <a:extLst>
                <a:ext uri="{FF2B5EF4-FFF2-40B4-BE49-F238E27FC236}">
                  <a16:creationId xmlns:a16="http://schemas.microsoft.com/office/drawing/2014/main" id="{3993133D-9349-4E7A-9C97-88CC915F755A}"/>
                </a:ext>
              </a:extLst>
            </p:cNvPr>
            <p:cNvSpPr/>
            <p:nvPr/>
          </p:nvSpPr>
          <p:spPr>
            <a:xfrm>
              <a:off x="2658291" y="2611753"/>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97%</a:t>
              </a:r>
            </a:p>
            <a:p>
              <a:pPr algn="ctr"/>
              <a:r>
                <a:rPr lang="en-NZ" sz="800" b="1" dirty="0">
                  <a:solidFill>
                    <a:schemeClr val="tx1"/>
                  </a:solidFill>
                </a:rPr>
                <a:t>On-time delivery for increased customer satisfaction</a:t>
              </a:r>
            </a:p>
          </p:txBody>
        </p:sp>
        <p:sp>
          <p:nvSpPr>
            <p:cNvPr id="65" name="Rectangle 64">
              <a:extLst>
                <a:ext uri="{FF2B5EF4-FFF2-40B4-BE49-F238E27FC236}">
                  <a16:creationId xmlns:a16="http://schemas.microsoft.com/office/drawing/2014/main" id="{2A7DA0B8-69E2-4179-9A46-4670F8D203E5}"/>
                </a:ext>
              </a:extLst>
            </p:cNvPr>
            <p:cNvSpPr/>
            <p:nvPr/>
          </p:nvSpPr>
          <p:spPr>
            <a:xfrm>
              <a:off x="2658291" y="3280948"/>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Scalable</a:t>
              </a:r>
            </a:p>
            <a:p>
              <a:pPr algn="ctr"/>
              <a:r>
                <a:rPr lang="en-NZ" sz="800" b="1" dirty="0">
                  <a:solidFill>
                    <a:schemeClr val="tx1"/>
                  </a:solidFill>
                </a:rPr>
                <a:t>IT landscape with greater transparency</a:t>
              </a:r>
            </a:p>
          </p:txBody>
        </p:sp>
        <p:sp>
          <p:nvSpPr>
            <p:cNvPr id="66" name="Rectangle 65">
              <a:extLst>
                <a:ext uri="{FF2B5EF4-FFF2-40B4-BE49-F238E27FC236}">
                  <a16:creationId xmlns:a16="http://schemas.microsoft.com/office/drawing/2014/main" id="{6E0ADB00-8FBC-40B0-B66F-3300B3546C2C}"/>
                </a:ext>
              </a:extLst>
            </p:cNvPr>
            <p:cNvSpPr/>
            <p:nvPr/>
          </p:nvSpPr>
          <p:spPr>
            <a:xfrm>
              <a:off x="2658291" y="3950143"/>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Secure</a:t>
              </a:r>
            </a:p>
            <a:p>
              <a:pPr algn="ctr"/>
              <a:r>
                <a:rPr lang="en-NZ" sz="800" b="1" dirty="0">
                  <a:solidFill>
                    <a:schemeClr val="tx1"/>
                  </a:solidFill>
                </a:rPr>
                <a:t>Low-maintenance platform</a:t>
              </a:r>
            </a:p>
          </p:txBody>
        </p:sp>
      </p:grpSp>
      <p:grpSp>
        <p:nvGrpSpPr>
          <p:cNvPr id="72" name="Group 71">
            <a:extLst>
              <a:ext uri="{FF2B5EF4-FFF2-40B4-BE49-F238E27FC236}">
                <a16:creationId xmlns:a16="http://schemas.microsoft.com/office/drawing/2014/main" id="{FF717DEC-2F27-4056-B18F-04D262AD5339}"/>
              </a:ext>
            </a:extLst>
          </p:cNvPr>
          <p:cNvGrpSpPr/>
          <p:nvPr/>
        </p:nvGrpSpPr>
        <p:grpSpPr>
          <a:xfrm>
            <a:off x="6707758" y="3075101"/>
            <a:ext cx="1247829" cy="1679926"/>
            <a:chOff x="2658291" y="2611753"/>
            <a:chExt cx="1282994" cy="2000110"/>
          </a:xfrm>
          <a:solidFill>
            <a:schemeClr val="bg1">
              <a:alpha val="98000"/>
            </a:schemeClr>
          </a:solidFill>
        </p:grpSpPr>
        <p:sp>
          <p:nvSpPr>
            <p:cNvPr id="73" name="Rectangle 72">
              <a:extLst>
                <a:ext uri="{FF2B5EF4-FFF2-40B4-BE49-F238E27FC236}">
                  <a16:creationId xmlns:a16="http://schemas.microsoft.com/office/drawing/2014/main" id="{AEC96F81-6386-4B92-952A-2FEC0D7D4733}"/>
                </a:ext>
              </a:extLst>
            </p:cNvPr>
            <p:cNvSpPr/>
            <p:nvPr/>
          </p:nvSpPr>
          <p:spPr>
            <a:xfrm>
              <a:off x="2658291" y="2611753"/>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User-friendly</a:t>
              </a:r>
            </a:p>
            <a:p>
              <a:pPr algn="ctr"/>
              <a:r>
                <a:rPr lang="en-NZ" sz="700" b="1" dirty="0">
                  <a:solidFill>
                    <a:schemeClr val="tx1"/>
                  </a:solidFill>
                </a:rPr>
                <a:t>Solutions for rapid, broad adaption of transformative IT solutions</a:t>
              </a:r>
            </a:p>
          </p:txBody>
        </p:sp>
        <p:sp>
          <p:nvSpPr>
            <p:cNvPr id="74" name="Rectangle 73">
              <a:extLst>
                <a:ext uri="{FF2B5EF4-FFF2-40B4-BE49-F238E27FC236}">
                  <a16:creationId xmlns:a16="http://schemas.microsoft.com/office/drawing/2014/main" id="{3F364285-99C3-45E6-BA2A-CF0575D9EE11}"/>
                </a:ext>
              </a:extLst>
            </p:cNvPr>
            <p:cNvSpPr/>
            <p:nvPr/>
          </p:nvSpPr>
          <p:spPr>
            <a:xfrm>
              <a:off x="2658291" y="3280948"/>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Real-time</a:t>
              </a:r>
            </a:p>
            <a:p>
              <a:pPr algn="ctr"/>
              <a:r>
                <a:rPr lang="en-NZ" sz="800" b="1" dirty="0">
                  <a:solidFill>
                    <a:schemeClr val="tx1"/>
                  </a:solidFill>
                </a:rPr>
                <a:t>Reporting, analysis and insights across the entire enterprise</a:t>
              </a:r>
            </a:p>
          </p:txBody>
        </p:sp>
        <p:sp>
          <p:nvSpPr>
            <p:cNvPr id="75" name="Rectangle 74">
              <a:extLst>
                <a:ext uri="{FF2B5EF4-FFF2-40B4-BE49-F238E27FC236}">
                  <a16:creationId xmlns:a16="http://schemas.microsoft.com/office/drawing/2014/main" id="{272AA0DF-ADF9-4A37-B099-C61653970C4B}"/>
                </a:ext>
              </a:extLst>
            </p:cNvPr>
            <p:cNvSpPr/>
            <p:nvPr/>
          </p:nvSpPr>
          <p:spPr>
            <a:xfrm>
              <a:off x="2658291" y="3950143"/>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100%</a:t>
              </a:r>
            </a:p>
            <a:p>
              <a:pPr algn="ctr"/>
              <a:r>
                <a:rPr lang="en-NZ" sz="800" b="1" dirty="0">
                  <a:solidFill>
                    <a:schemeClr val="tx1"/>
                  </a:solidFill>
                </a:rPr>
                <a:t>Of Colgate revenue managed using integrated SAP solutions</a:t>
              </a:r>
            </a:p>
          </p:txBody>
        </p:sp>
      </p:grpSp>
      <p:grpSp>
        <p:nvGrpSpPr>
          <p:cNvPr id="76" name="Group 75">
            <a:extLst>
              <a:ext uri="{FF2B5EF4-FFF2-40B4-BE49-F238E27FC236}">
                <a16:creationId xmlns:a16="http://schemas.microsoft.com/office/drawing/2014/main" id="{4E7944D1-24AB-470E-B805-E333843C9DD2}"/>
              </a:ext>
            </a:extLst>
          </p:cNvPr>
          <p:cNvGrpSpPr/>
          <p:nvPr/>
        </p:nvGrpSpPr>
        <p:grpSpPr>
          <a:xfrm>
            <a:off x="10939339" y="3008967"/>
            <a:ext cx="1132825" cy="1679926"/>
            <a:chOff x="2658291" y="2611753"/>
            <a:chExt cx="1282994" cy="2000110"/>
          </a:xfrm>
          <a:solidFill>
            <a:schemeClr val="bg1">
              <a:alpha val="98000"/>
            </a:schemeClr>
          </a:solidFill>
        </p:grpSpPr>
        <p:sp>
          <p:nvSpPr>
            <p:cNvPr id="77" name="Rectangle 76">
              <a:extLst>
                <a:ext uri="{FF2B5EF4-FFF2-40B4-BE49-F238E27FC236}">
                  <a16:creationId xmlns:a16="http://schemas.microsoft.com/office/drawing/2014/main" id="{5872C561-B7C6-4F66-A69F-039391DF23EE}"/>
                </a:ext>
              </a:extLst>
            </p:cNvPr>
            <p:cNvSpPr/>
            <p:nvPr/>
          </p:nvSpPr>
          <p:spPr>
            <a:xfrm>
              <a:off x="2658291" y="2611753"/>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Lower</a:t>
              </a:r>
            </a:p>
            <a:p>
              <a:pPr algn="ctr"/>
              <a:r>
                <a:rPr lang="en-NZ" sz="800" b="1" dirty="0">
                  <a:solidFill>
                    <a:schemeClr val="tx1"/>
                  </a:solidFill>
                </a:rPr>
                <a:t>Costs of IT</a:t>
              </a:r>
            </a:p>
          </p:txBody>
        </p:sp>
        <p:sp>
          <p:nvSpPr>
            <p:cNvPr id="78" name="Rectangle 77">
              <a:extLst>
                <a:ext uri="{FF2B5EF4-FFF2-40B4-BE49-F238E27FC236}">
                  <a16:creationId xmlns:a16="http://schemas.microsoft.com/office/drawing/2014/main" id="{29A6159E-C4BD-47F9-832E-65D643CD6AEC}"/>
                </a:ext>
              </a:extLst>
            </p:cNvPr>
            <p:cNvSpPr/>
            <p:nvPr/>
          </p:nvSpPr>
          <p:spPr>
            <a:xfrm>
              <a:off x="2658291" y="3280948"/>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Eliminate</a:t>
              </a:r>
            </a:p>
            <a:p>
              <a:pPr algn="ctr"/>
              <a:r>
                <a:rPr lang="en-NZ" sz="800" b="1" dirty="0">
                  <a:solidFill>
                    <a:schemeClr val="tx1"/>
                  </a:solidFill>
                </a:rPr>
                <a:t>Inefficiencies in operations</a:t>
              </a:r>
            </a:p>
          </p:txBody>
        </p:sp>
        <p:sp>
          <p:nvSpPr>
            <p:cNvPr id="79" name="Rectangle 78">
              <a:extLst>
                <a:ext uri="{FF2B5EF4-FFF2-40B4-BE49-F238E27FC236}">
                  <a16:creationId xmlns:a16="http://schemas.microsoft.com/office/drawing/2014/main" id="{BD4766D7-D29B-418F-A9A2-08AB281317C2}"/>
                </a:ext>
              </a:extLst>
            </p:cNvPr>
            <p:cNvSpPr/>
            <p:nvPr/>
          </p:nvSpPr>
          <p:spPr>
            <a:xfrm>
              <a:off x="2658291" y="3950143"/>
              <a:ext cx="1282994" cy="6617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solidFill>
                    <a:srgbClr val="FFC000"/>
                  </a:solidFill>
                </a:rPr>
                <a:t>Improve</a:t>
              </a:r>
            </a:p>
            <a:p>
              <a:pPr algn="ctr"/>
              <a:r>
                <a:rPr lang="en-NZ" sz="800" b="1" dirty="0">
                  <a:solidFill>
                    <a:schemeClr val="tx1"/>
                  </a:solidFill>
                </a:rPr>
                <a:t>Speed of planning</a:t>
              </a:r>
            </a:p>
          </p:txBody>
        </p:sp>
      </p:grpSp>
      <p:sp>
        <p:nvSpPr>
          <p:cNvPr id="80" name="Rectangle 79">
            <a:extLst>
              <a:ext uri="{FF2B5EF4-FFF2-40B4-BE49-F238E27FC236}">
                <a16:creationId xmlns:a16="http://schemas.microsoft.com/office/drawing/2014/main" id="{52DDDEED-2565-4D38-AAF5-CFDDF0DF2114}"/>
              </a:ext>
            </a:extLst>
          </p:cNvPr>
          <p:cNvSpPr/>
          <p:nvPr/>
        </p:nvSpPr>
        <p:spPr>
          <a:xfrm>
            <a:off x="-16255" y="1990237"/>
            <a:ext cx="12224509" cy="3416477"/>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81" name="Diagram 80">
            <a:extLst>
              <a:ext uri="{FF2B5EF4-FFF2-40B4-BE49-F238E27FC236}">
                <a16:creationId xmlns:a16="http://schemas.microsoft.com/office/drawing/2014/main" id="{08C773A6-9A8F-4B32-8BCA-3F17E25BBE9A}"/>
              </a:ext>
            </a:extLst>
          </p:cNvPr>
          <p:cNvGraphicFramePr/>
          <p:nvPr>
            <p:extLst>
              <p:ext uri="{D42A27DB-BD31-4B8C-83A1-F6EECF244321}">
                <p14:modId xmlns:p14="http://schemas.microsoft.com/office/powerpoint/2010/main" val="1092200319"/>
              </p:ext>
            </p:extLst>
          </p:nvPr>
        </p:nvGraphicFramePr>
        <p:xfrm>
          <a:off x="634184" y="3327250"/>
          <a:ext cx="11502886" cy="29433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28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500"/>
                                        <p:tgtEl>
                                          <p:spTgt spid="3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par>
                                <p:cTn id="20" presetID="22" presetClass="entr" presetSubtype="1" fill="hold" nodeType="with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wipe(up)">
                                      <p:cBhvr>
                                        <p:cTn id="22" dur="500"/>
                                        <p:tgtEl>
                                          <p:spTgt spid="3078"/>
                                        </p:tgtEl>
                                      </p:cBhvr>
                                    </p:animEffect>
                                  </p:childTnLst>
                                </p:cTn>
                              </p:par>
                              <p:par>
                                <p:cTn id="23" presetID="2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088"/>
                                        </p:tgtEl>
                                        <p:attrNameLst>
                                          <p:attrName>style.visibility</p:attrName>
                                        </p:attrNameLst>
                                      </p:cBhvr>
                                      <p:to>
                                        <p:strVal val="visible"/>
                                      </p:to>
                                    </p:set>
                                    <p:animEffect transition="in" filter="wipe(up)">
                                      <p:cBhvr>
                                        <p:cTn id="36" dur="500"/>
                                        <p:tgtEl>
                                          <p:spTgt spid="308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up)">
                                      <p:cBhvr>
                                        <p:cTn id="39" dur="500"/>
                                        <p:tgtEl>
                                          <p:spTgt spid="5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down)">
                                      <p:cBhvr>
                                        <p:cTn id="48" dur="5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par>
                                <p:cTn id="54" presetID="22" presetClass="entr" presetSubtype="1"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up)">
                                      <p:cBhvr>
                                        <p:cTn id="56" dur="500"/>
                                        <p:tgtEl>
                                          <p:spTgt spid="4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up)">
                                      <p:cBhvr>
                                        <p:cTn id="59" dur="500"/>
                                        <p:tgtEl>
                                          <p:spTgt spid="34"/>
                                        </p:tgtEl>
                                      </p:cBhvr>
                                    </p:animEffect>
                                  </p:childTnLst>
                                </p:cTn>
                              </p:par>
                              <p:par>
                                <p:cTn id="60" presetID="22" presetClass="entr" presetSubtype="1" fill="hold" nodeType="withEffect">
                                  <p:stCondLst>
                                    <p:cond delay="0"/>
                                  </p:stCondLst>
                                  <p:childTnLst>
                                    <p:set>
                                      <p:cBhvr>
                                        <p:cTn id="61" dur="1" fill="hold">
                                          <p:stCondLst>
                                            <p:cond delay="0"/>
                                          </p:stCondLst>
                                        </p:cTn>
                                        <p:tgtEl>
                                          <p:spTgt spid="3084"/>
                                        </p:tgtEl>
                                        <p:attrNameLst>
                                          <p:attrName>style.visibility</p:attrName>
                                        </p:attrNameLst>
                                      </p:cBhvr>
                                      <p:to>
                                        <p:strVal val="visible"/>
                                      </p:to>
                                    </p:set>
                                    <p:animEffect transition="in" filter="wipe(up)">
                                      <p:cBhvr>
                                        <p:cTn id="62" dur="500"/>
                                        <p:tgtEl>
                                          <p:spTgt spid="3084"/>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up)">
                                      <p:cBhvr>
                                        <p:cTn id="65" dur="500"/>
                                        <p:tgtEl>
                                          <p:spTgt spid="50"/>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up)">
                                      <p:cBhvr>
                                        <p:cTn id="68" dur="500"/>
                                        <p:tgtEl>
                                          <p:spTgt spid="12"/>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up)">
                                      <p:cBhvr>
                                        <p:cTn id="71" dur="500"/>
                                        <p:tgtEl>
                                          <p:spTgt spid="26"/>
                                        </p:tgtEl>
                                      </p:cBhvr>
                                    </p:animEffect>
                                  </p:childTnLst>
                                </p:cTn>
                              </p:par>
                              <p:par>
                                <p:cTn id="72" presetID="22" presetClass="entr" presetSubtype="4" fill="hold" nodeType="with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wipe(down)">
                                      <p:cBhvr>
                                        <p:cTn id="74" dur="500"/>
                                        <p:tgtEl>
                                          <p:spTgt spid="7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wipe(left)">
                                      <p:cBhvr>
                                        <p:cTn id="79" dur="500"/>
                                        <p:tgtEl>
                                          <p:spTgt spid="80"/>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wipe(left)">
                                      <p:cBhvr>
                                        <p:cTn id="8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animBg="1"/>
      <p:bldP spid="19" grpId="0"/>
      <p:bldP spid="21" grpId="0"/>
      <p:bldP spid="25" grpId="0"/>
      <p:bldP spid="26" grpId="0" animBg="1"/>
      <p:bldP spid="27" grpId="0"/>
      <p:bldP spid="12" grpId="0"/>
      <p:bldP spid="33" grpId="0"/>
      <p:bldP spid="34" grpId="0"/>
      <p:bldP spid="37" grpId="0"/>
      <p:bldP spid="47" grpId="0" animBg="1"/>
      <p:bldP spid="50" grpId="0" animBg="1"/>
      <p:bldP spid="54" grpId="0" animBg="1"/>
      <p:bldP spid="80" grpId="0" animBg="1"/>
      <p:bldGraphic spid="8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ailway, Landscape, Transportation, Weather, Moody">
            <a:extLst>
              <a:ext uri="{FF2B5EF4-FFF2-40B4-BE49-F238E27FC236}">
                <a16:creationId xmlns:a16="http://schemas.microsoft.com/office/drawing/2014/main" id="{EBA14349-1CD5-433B-AB34-618AE2AF9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4"/>
            <a:ext cx="12192000" cy="62431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87B3A6E-480D-4894-AD94-123765749069}"/>
              </a:ext>
            </a:extLst>
          </p:cNvPr>
          <p:cNvSpPr>
            <a:spLocks noGrp="1"/>
          </p:cNvSpPr>
          <p:nvPr>
            <p:ph type="title"/>
          </p:nvPr>
        </p:nvSpPr>
        <p:spPr/>
        <p:txBody>
          <a:bodyPr/>
          <a:lstStyle/>
          <a:p>
            <a:r>
              <a:rPr lang="en-NZ" b="1" dirty="0">
                <a:solidFill>
                  <a:srgbClr val="FFC000"/>
                </a:solidFill>
                <a:latin typeface="Calibri" panose="020F0502020204030204"/>
                <a:ea typeface="Adobe Fan Heiti Std B" panose="020B0700000000000000" pitchFamily="34" charset="-128"/>
              </a:rPr>
              <a:t>Customer </a:t>
            </a:r>
            <a:r>
              <a:rPr lang="en-NZ" b="1" dirty="0">
                <a:solidFill>
                  <a:prstClr val="white"/>
                </a:solidFill>
                <a:latin typeface="Calibri" panose="020F0502020204030204"/>
              </a:rPr>
              <a:t>Experience so far</a:t>
            </a:r>
            <a:endParaRPr lang="en-NZ" dirty="0"/>
          </a:p>
        </p:txBody>
      </p:sp>
      <p:sp>
        <p:nvSpPr>
          <p:cNvPr id="5" name="Slide Number Placeholder 4">
            <a:extLst>
              <a:ext uri="{FF2B5EF4-FFF2-40B4-BE49-F238E27FC236}">
                <a16:creationId xmlns:a16="http://schemas.microsoft.com/office/drawing/2014/main" id="{E7DC9E22-AFA0-49BD-AA89-BDDD16C59DB9}"/>
              </a:ext>
            </a:extLst>
          </p:cNvPr>
          <p:cNvSpPr>
            <a:spLocks noGrp="1"/>
          </p:cNvSpPr>
          <p:nvPr>
            <p:ph type="sldNum" sz="quarter" idx="12"/>
          </p:nvPr>
        </p:nvSpPr>
        <p:spPr/>
        <p:txBody>
          <a:bodyPr/>
          <a:lstStyle/>
          <a:p>
            <a:fld id="{465D6BDD-CB4C-462D-9FE7-FCC0FCDEFD8B}" type="slidenum">
              <a:rPr lang="en-NZ" smtClean="0"/>
              <a:t>7</a:t>
            </a:fld>
            <a:endParaRPr lang="en-NZ"/>
          </a:p>
        </p:txBody>
      </p:sp>
      <p:sp>
        <p:nvSpPr>
          <p:cNvPr id="9" name="Rectangle 8">
            <a:extLst>
              <a:ext uri="{FF2B5EF4-FFF2-40B4-BE49-F238E27FC236}">
                <a16:creationId xmlns:a16="http://schemas.microsoft.com/office/drawing/2014/main" id="{AEB221B9-2669-4857-A896-72EC9824CC1C}"/>
              </a:ext>
            </a:extLst>
          </p:cNvPr>
          <p:cNvSpPr/>
          <p:nvPr/>
        </p:nvSpPr>
        <p:spPr>
          <a:xfrm>
            <a:off x="831707" y="1735318"/>
            <a:ext cx="5108978" cy="404750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b="1" u="sng" dirty="0">
                <a:solidFill>
                  <a:srgbClr val="FFC000"/>
                </a:solidFill>
              </a:rPr>
              <a:t>IMPLEMENTATION </a:t>
            </a:r>
            <a:r>
              <a:rPr lang="en-NZ" sz="2400" b="1" u="sng" dirty="0">
                <a:solidFill>
                  <a:schemeClr val="bg1"/>
                </a:solidFill>
              </a:rPr>
              <a:t>CHALLENGES</a:t>
            </a:r>
            <a:endParaRPr lang="en-NZ" b="1" u="sng" dirty="0">
              <a:solidFill>
                <a:schemeClr val="bg1"/>
              </a:solidFill>
            </a:endParaRPr>
          </a:p>
        </p:txBody>
      </p:sp>
      <p:sp>
        <p:nvSpPr>
          <p:cNvPr id="3" name="Rectangle 2">
            <a:extLst>
              <a:ext uri="{FF2B5EF4-FFF2-40B4-BE49-F238E27FC236}">
                <a16:creationId xmlns:a16="http://schemas.microsoft.com/office/drawing/2014/main" id="{BC8CDBB7-4B38-4B41-8999-98B28F26F4A6}"/>
              </a:ext>
            </a:extLst>
          </p:cNvPr>
          <p:cNvSpPr/>
          <p:nvPr/>
        </p:nvSpPr>
        <p:spPr>
          <a:xfrm>
            <a:off x="831707" y="2375097"/>
            <a:ext cx="5108978" cy="3139321"/>
          </a:xfrm>
          <a:prstGeom prst="rect">
            <a:avLst/>
          </a:prstGeom>
          <a:solidFill>
            <a:schemeClr val="tx1">
              <a:alpha val="6000"/>
            </a:schemeClr>
          </a:solidFill>
        </p:spPr>
        <p:txBody>
          <a:bodyPr wrap="square">
            <a:spAutoFit/>
          </a:bodyPr>
          <a:lstStyle/>
          <a:p>
            <a:pPr algn="ctr">
              <a:buClr>
                <a:schemeClr val="accent1"/>
              </a:buClr>
            </a:pPr>
            <a:r>
              <a:rPr lang="en-US" b="1" dirty="0">
                <a:solidFill>
                  <a:schemeClr val="bg1"/>
                </a:solidFill>
                <a:latin typeface="Open Sans"/>
              </a:rPr>
              <a:t>70% of projects fail to meet go-live</a:t>
            </a:r>
            <a:br>
              <a:rPr lang="en-US" b="1" dirty="0">
                <a:solidFill>
                  <a:schemeClr val="bg1"/>
                </a:solidFill>
                <a:latin typeface="Open Sans"/>
              </a:rPr>
            </a:br>
            <a:endParaRPr lang="en-US" b="1" dirty="0">
              <a:solidFill>
                <a:schemeClr val="bg1"/>
              </a:solidFill>
              <a:latin typeface="Open Sans"/>
              <a:sym typeface="Symbol" panose="05050102010706020507" pitchFamily="18" charset="2"/>
            </a:endParaRPr>
          </a:p>
          <a:p>
            <a:pPr algn="ctr">
              <a:buClr>
                <a:schemeClr val="accent1"/>
              </a:buClr>
            </a:pPr>
            <a:endParaRPr lang="en-US" b="1" dirty="0">
              <a:solidFill>
                <a:schemeClr val="bg1"/>
              </a:solidFill>
              <a:latin typeface="Open Sans"/>
            </a:endParaRPr>
          </a:p>
          <a:p>
            <a:pPr algn="ctr">
              <a:buClr>
                <a:schemeClr val="accent1"/>
              </a:buClr>
            </a:pPr>
            <a:r>
              <a:rPr lang="en-US" b="1" dirty="0">
                <a:solidFill>
                  <a:schemeClr val="bg1"/>
                </a:solidFill>
                <a:latin typeface="Open Sans"/>
              </a:rPr>
              <a:t>50% of projects exceed budget</a:t>
            </a:r>
            <a:br>
              <a:rPr lang="en-US" b="1" dirty="0">
                <a:solidFill>
                  <a:schemeClr val="bg1"/>
                </a:solidFill>
                <a:latin typeface="Open Sans"/>
              </a:rPr>
            </a:br>
            <a:endParaRPr lang="en-US" b="1" dirty="0">
              <a:solidFill>
                <a:schemeClr val="bg1"/>
              </a:solidFill>
              <a:latin typeface="Open Sans"/>
            </a:endParaRPr>
          </a:p>
          <a:p>
            <a:pPr algn="ctr">
              <a:buClr>
                <a:schemeClr val="accent1"/>
              </a:buClr>
            </a:pPr>
            <a:endParaRPr lang="en-US" b="1" dirty="0">
              <a:solidFill>
                <a:schemeClr val="bg1"/>
              </a:solidFill>
              <a:latin typeface="Open Sans"/>
            </a:endParaRPr>
          </a:p>
          <a:p>
            <a:pPr algn="ctr">
              <a:buClr>
                <a:schemeClr val="accent1"/>
              </a:buClr>
            </a:pPr>
            <a:r>
              <a:rPr lang="en-US" b="1" dirty="0">
                <a:solidFill>
                  <a:schemeClr val="bg1"/>
                </a:solidFill>
                <a:latin typeface="Open Sans"/>
              </a:rPr>
              <a:t>Significant planning effort </a:t>
            </a:r>
            <a:br>
              <a:rPr lang="en-US" b="1" dirty="0">
                <a:solidFill>
                  <a:schemeClr val="bg1"/>
                </a:solidFill>
                <a:latin typeface="Open Sans"/>
              </a:rPr>
            </a:br>
            <a:endParaRPr lang="en-US" b="1" dirty="0">
              <a:solidFill>
                <a:schemeClr val="bg1"/>
              </a:solidFill>
              <a:latin typeface="Open Sans"/>
            </a:endParaRPr>
          </a:p>
          <a:p>
            <a:pPr algn="ctr">
              <a:buClr>
                <a:schemeClr val="accent1"/>
              </a:buClr>
            </a:pPr>
            <a:endParaRPr lang="en-US" b="1" dirty="0">
              <a:solidFill>
                <a:schemeClr val="bg1"/>
              </a:solidFill>
              <a:latin typeface="Open Sans"/>
            </a:endParaRPr>
          </a:p>
          <a:p>
            <a:pPr algn="ctr">
              <a:buClr>
                <a:schemeClr val="accent1"/>
              </a:buClr>
            </a:pPr>
            <a:endParaRPr lang="en-US" b="1" dirty="0">
              <a:solidFill>
                <a:schemeClr val="bg1"/>
              </a:solidFill>
              <a:latin typeface="Open Sans"/>
            </a:endParaRPr>
          </a:p>
          <a:p>
            <a:pPr algn="ctr">
              <a:buClr>
                <a:schemeClr val="accent1"/>
              </a:buClr>
            </a:pPr>
            <a:r>
              <a:rPr lang="en-US" b="1" dirty="0">
                <a:solidFill>
                  <a:schemeClr val="bg1"/>
                </a:solidFill>
                <a:latin typeface="Open Sans"/>
              </a:rPr>
              <a:t>Substantial effort required in pre-transition</a:t>
            </a:r>
            <a:endParaRPr lang="en-NZ" b="1" dirty="0">
              <a:solidFill>
                <a:schemeClr val="bg1"/>
              </a:solidFill>
              <a:latin typeface="Open Sans"/>
            </a:endParaRPr>
          </a:p>
        </p:txBody>
      </p:sp>
      <p:sp>
        <p:nvSpPr>
          <p:cNvPr id="20" name="Rectangle 19">
            <a:extLst>
              <a:ext uri="{FF2B5EF4-FFF2-40B4-BE49-F238E27FC236}">
                <a16:creationId xmlns:a16="http://schemas.microsoft.com/office/drawing/2014/main" id="{2C70E886-FEC7-46C4-B50F-1B6375C5E8DD}"/>
              </a:ext>
            </a:extLst>
          </p:cNvPr>
          <p:cNvSpPr/>
          <p:nvPr/>
        </p:nvSpPr>
        <p:spPr>
          <a:xfrm>
            <a:off x="6772392" y="1735318"/>
            <a:ext cx="5108978" cy="404750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b="1" u="sng" dirty="0">
                <a:solidFill>
                  <a:srgbClr val="FFC000"/>
                </a:solidFill>
                <a:ea typeface="Adobe Fan Heiti Std B" panose="020B0700000000000000" pitchFamily="34" charset="-128"/>
              </a:rPr>
              <a:t>BARRIERS </a:t>
            </a:r>
            <a:r>
              <a:rPr lang="en-NZ" sz="2400" b="1" u="sng" dirty="0">
                <a:solidFill>
                  <a:schemeClr val="bg1"/>
                </a:solidFill>
                <a:ea typeface="Adobe Fan Heiti Std B" panose="020B0700000000000000" pitchFamily="34" charset="-128"/>
              </a:rPr>
              <a:t>TO COMMENCE JOURNEY</a:t>
            </a:r>
            <a:endParaRPr lang="en-NZ" b="1" u="sng" dirty="0">
              <a:solidFill>
                <a:schemeClr val="bg1"/>
              </a:solidFill>
            </a:endParaRPr>
          </a:p>
        </p:txBody>
      </p:sp>
      <p:sp>
        <p:nvSpPr>
          <p:cNvPr id="21" name="Rectangle 20">
            <a:extLst>
              <a:ext uri="{FF2B5EF4-FFF2-40B4-BE49-F238E27FC236}">
                <a16:creationId xmlns:a16="http://schemas.microsoft.com/office/drawing/2014/main" id="{8B93F9C3-213E-4DB0-BC42-29423AFBB5E8}"/>
              </a:ext>
            </a:extLst>
          </p:cNvPr>
          <p:cNvSpPr/>
          <p:nvPr/>
        </p:nvSpPr>
        <p:spPr>
          <a:xfrm>
            <a:off x="6797970" y="2384681"/>
            <a:ext cx="5083400" cy="3139321"/>
          </a:xfrm>
          <a:prstGeom prst="rect">
            <a:avLst/>
          </a:prstGeom>
          <a:solidFill>
            <a:schemeClr val="tx1">
              <a:alpha val="6000"/>
            </a:schemeClr>
          </a:solidFill>
        </p:spPr>
        <p:txBody>
          <a:bodyPr wrap="square">
            <a:spAutoFit/>
          </a:bodyPr>
          <a:lstStyle/>
          <a:p>
            <a:pPr algn="ctr">
              <a:buClr>
                <a:schemeClr val="accent1"/>
              </a:buClr>
            </a:pPr>
            <a:r>
              <a:rPr lang="en-US" b="1" dirty="0">
                <a:solidFill>
                  <a:schemeClr val="bg1"/>
                </a:solidFill>
                <a:latin typeface="Open Sans"/>
              </a:rPr>
              <a:t>Unclear SAP journey</a:t>
            </a:r>
          </a:p>
          <a:p>
            <a:pPr algn="ctr">
              <a:buClr>
                <a:schemeClr val="accent1"/>
              </a:buClr>
            </a:pPr>
            <a:endParaRPr lang="en-US" b="1" dirty="0">
              <a:solidFill>
                <a:schemeClr val="bg1"/>
              </a:solidFill>
              <a:latin typeface="Open Sans"/>
            </a:endParaRPr>
          </a:p>
          <a:p>
            <a:pPr algn="ctr">
              <a:buClr>
                <a:schemeClr val="accent1"/>
              </a:buClr>
            </a:pPr>
            <a:br>
              <a:rPr lang="en-US" b="1" dirty="0">
                <a:solidFill>
                  <a:schemeClr val="bg1"/>
                </a:solidFill>
                <a:latin typeface="Open Sans"/>
              </a:rPr>
            </a:br>
            <a:r>
              <a:rPr lang="en-US" b="1" dirty="0">
                <a:solidFill>
                  <a:schemeClr val="bg1"/>
                </a:solidFill>
                <a:latin typeface="Open Sans"/>
              </a:rPr>
              <a:t>Insufficient data to make an informative view</a:t>
            </a:r>
          </a:p>
          <a:p>
            <a:pPr algn="ctr">
              <a:buClr>
                <a:schemeClr val="accent1"/>
              </a:buClr>
            </a:pPr>
            <a:endParaRPr lang="en-US" b="1" dirty="0">
              <a:solidFill>
                <a:schemeClr val="bg1"/>
              </a:solidFill>
              <a:latin typeface="Open Sans"/>
            </a:endParaRPr>
          </a:p>
          <a:p>
            <a:pPr algn="ctr">
              <a:buClr>
                <a:schemeClr val="accent1"/>
              </a:buClr>
            </a:pPr>
            <a:endParaRPr lang="en-US" b="1" dirty="0">
              <a:solidFill>
                <a:schemeClr val="bg1"/>
              </a:solidFill>
              <a:latin typeface="Open Sans"/>
            </a:endParaRPr>
          </a:p>
          <a:p>
            <a:pPr algn="ctr">
              <a:buClr>
                <a:schemeClr val="accent1"/>
              </a:buClr>
            </a:pPr>
            <a:r>
              <a:rPr lang="en-US" b="1" dirty="0">
                <a:solidFill>
                  <a:schemeClr val="bg1"/>
                </a:solidFill>
                <a:latin typeface="Open Sans"/>
              </a:rPr>
              <a:t>Cloud-hosted S/4 operating model is different</a:t>
            </a:r>
          </a:p>
          <a:p>
            <a:pPr algn="ctr">
              <a:buClr>
                <a:schemeClr val="accent1"/>
              </a:buClr>
            </a:pPr>
            <a:endParaRPr lang="en-US" b="1" dirty="0">
              <a:solidFill>
                <a:schemeClr val="bg1"/>
              </a:solidFill>
              <a:latin typeface="Open Sans"/>
            </a:endParaRPr>
          </a:p>
          <a:p>
            <a:pPr algn="ctr">
              <a:buClr>
                <a:schemeClr val="accent1"/>
              </a:buClr>
            </a:pPr>
            <a:endParaRPr lang="en-US" b="1" dirty="0">
              <a:solidFill>
                <a:schemeClr val="bg1"/>
              </a:solidFill>
              <a:latin typeface="Open Sans"/>
            </a:endParaRPr>
          </a:p>
          <a:p>
            <a:pPr algn="ctr">
              <a:buClr>
                <a:schemeClr val="accent1"/>
              </a:buClr>
            </a:pPr>
            <a:r>
              <a:rPr lang="en-US" b="1" dirty="0">
                <a:solidFill>
                  <a:schemeClr val="bg1"/>
                </a:solidFill>
                <a:latin typeface="Open Sans"/>
              </a:rPr>
              <a:t>Unclear re Total Cost of Operating</a:t>
            </a:r>
          </a:p>
        </p:txBody>
      </p:sp>
    </p:spTree>
    <p:extLst>
      <p:ext uri="{BB962C8B-B14F-4D97-AF65-F5344CB8AC3E}">
        <p14:creationId xmlns:p14="http://schemas.microsoft.com/office/powerpoint/2010/main" val="14156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Light Trails on Highway at Night">
            <a:extLst>
              <a:ext uri="{FF2B5EF4-FFF2-40B4-BE49-F238E27FC236}">
                <a16:creationId xmlns:a16="http://schemas.microsoft.com/office/drawing/2014/main" id="{BC17627F-AF28-40F4-B1D4-5060BC36B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1555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3">
            <a:extLst>
              <a:ext uri="{FF2B5EF4-FFF2-40B4-BE49-F238E27FC236}">
                <a16:creationId xmlns:a16="http://schemas.microsoft.com/office/drawing/2014/main" id="{3954F5B0-1C6C-44B3-959C-792AC9DB9AC5}"/>
              </a:ext>
            </a:extLst>
          </p:cNvPr>
          <p:cNvSpPr txBox="1">
            <a:spLocks/>
          </p:cNvSpPr>
          <p:nvPr/>
        </p:nvSpPr>
        <p:spPr>
          <a:xfrm>
            <a:off x="650389" y="4494613"/>
            <a:ext cx="5757289" cy="1567629"/>
          </a:xfrm>
          <a:prstGeom prst="rect">
            <a:avLst/>
          </a:prstGeom>
          <a:solidFill>
            <a:schemeClr val="bg1">
              <a:alpha val="96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chemeClr val="bg1"/>
              </a:solidFill>
            </a:endParaRPr>
          </a:p>
        </p:txBody>
      </p:sp>
      <p:sp>
        <p:nvSpPr>
          <p:cNvPr id="17" name="Title 3">
            <a:extLst>
              <a:ext uri="{FF2B5EF4-FFF2-40B4-BE49-F238E27FC236}">
                <a16:creationId xmlns:a16="http://schemas.microsoft.com/office/drawing/2014/main" id="{4E9EB363-4488-416B-A483-D8B5680D0FDC}"/>
              </a:ext>
            </a:extLst>
          </p:cNvPr>
          <p:cNvSpPr txBox="1">
            <a:spLocks/>
          </p:cNvSpPr>
          <p:nvPr/>
        </p:nvSpPr>
        <p:spPr>
          <a:xfrm>
            <a:off x="8074351" y="4437833"/>
            <a:ext cx="3183653" cy="1567629"/>
          </a:xfrm>
          <a:prstGeom prst="rect">
            <a:avLst/>
          </a:prstGeom>
          <a:solidFill>
            <a:schemeClr val="bg1">
              <a:alpha val="96000"/>
            </a:schemeClr>
          </a:solidFill>
          <a:ln>
            <a:solidFill>
              <a:schemeClr val="tx1">
                <a:lumMod val="95000"/>
                <a:lumOff val="5000"/>
              </a:schemeClr>
            </a:solidFill>
          </a:ln>
          <a:effectLst>
            <a:softEdge rad="127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chemeClr val="bg1"/>
              </a:solidFill>
            </a:endParaRPr>
          </a:p>
        </p:txBody>
      </p:sp>
      <p:sp>
        <p:nvSpPr>
          <p:cNvPr id="18" name="Rectangle 17">
            <a:extLst>
              <a:ext uri="{FF2B5EF4-FFF2-40B4-BE49-F238E27FC236}">
                <a16:creationId xmlns:a16="http://schemas.microsoft.com/office/drawing/2014/main" id="{3E5B6EA7-76A1-4105-912E-96765EAE7ACE}"/>
              </a:ext>
            </a:extLst>
          </p:cNvPr>
          <p:cNvSpPr/>
          <p:nvPr/>
        </p:nvSpPr>
        <p:spPr>
          <a:xfrm>
            <a:off x="1" y="1426536"/>
            <a:ext cx="12191999" cy="2526290"/>
          </a:xfrm>
          <a:prstGeom prst="rect">
            <a:avLst/>
          </a:prstGeom>
          <a:solidFill>
            <a:schemeClr val="tx1">
              <a:alpha val="32000"/>
            </a:schemeClr>
          </a:solidFill>
          <a:ln w="12700" cap="flat" cmpd="sng" algn="ctr">
            <a:solidFill>
              <a:schemeClr val="bg1"/>
            </a:solidFill>
            <a:prstDash val="lgDash"/>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2400" b="1" i="0" u="none" strike="noStrike" kern="0" cap="none" spc="0" normalizeH="0" baseline="0" noProof="0" dirty="0">
                <a:ln>
                  <a:noFill/>
                </a:ln>
                <a:solidFill>
                  <a:schemeClr val="bg1"/>
                </a:solidFill>
                <a:effectLst/>
                <a:uLnTx/>
                <a:uFillTx/>
                <a:ea typeface="+mn-ea"/>
                <a:cs typeface="Calibri" panose="020F0502020204030204" pitchFamily="34" charset="0"/>
              </a:rPr>
              <a:t>What We Do?</a:t>
            </a:r>
          </a:p>
        </p:txBody>
      </p:sp>
      <p:sp>
        <p:nvSpPr>
          <p:cNvPr id="19" name="Content Placeholder 9">
            <a:extLst>
              <a:ext uri="{FF2B5EF4-FFF2-40B4-BE49-F238E27FC236}">
                <a16:creationId xmlns:a16="http://schemas.microsoft.com/office/drawing/2014/main" id="{8A87A291-E769-4186-9FD3-A09036EDEC5C}"/>
              </a:ext>
            </a:extLst>
          </p:cNvPr>
          <p:cNvSpPr txBox="1">
            <a:spLocks/>
          </p:cNvSpPr>
          <p:nvPr/>
        </p:nvSpPr>
        <p:spPr>
          <a:xfrm>
            <a:off x="107817" y="2178486"/>
            <a:ext cx="3662033" cy="460448"/>
          </a:xfrm>
          <a:prstGeom prst="rect">
            <a:avLst/>
          </a:prstGeom>
          <a:solidFill>
            <a:schemeClr val="tx1">
              <a:alpha val="48000"/>
            </a:schemeClr>
          </a:solidFill>
          <a:ln w="19050" cap="flat" cmpd="sng" algn="ctr">
            <a:solidFill>
              <a:schemeClr val="bg1">
                <a:alpha val="50000"/>
              </a:schemeClr>
            </a:solidFill>
            <a:prstDash val="solid"/>
            <a:miter lim="800000"/>
          </a:ln>
          <a:effectLst/>
        </p:spPr>
        <p:txBody>
          <a:bodyPr vert="horz" lIns="91440" tIns="45720" rIns="91440" bIns="45720" rtlCol="0" anchor="ctr">
            <a:normAutofit/>
          </a:bodyPr>
          <a:lstStyle>
            <a:lvl1pPr marL="137161" lvl="0" indent="-137161" algn="l" rtl="0">
              <a:lnSpc>
                <a:spcPct val="90000"/>
              </a:lnSpc>
              <a:spcBef>
                <a:spcPts val="900"/>
              </a:spcBef>
              <a:buClr>
                <a:srgbClr val="DA291C"/>
              </a:buClr>
              <a:buFont typeface="Wingdings 2"/>
              <a:buChar char=""/>
              <a:defRPr lang="en-US" sz="1500" dirty="0">
                <a:solidFill>
                  <a:schemeClr val="dk1"/>
                </a:solidFill>
                <a:latin typeface="Calibri"/>
                <a:ea typeface="+mn-ea"/>
                <a:cs typeface="+mn-cs"/>
              </a:defRPr>
            </a:lvl1pPr>
            <a:lvl2pPr marL="514356" lvl="1" indent="-137161" algn="l" rtl="0">
              <a:lnSpc>
                <a:spcPct val="90000"/>
              </a:lnSpc>
              <a:spcBef>
                <a:spcPts val="188"/>
              </a:spcBef>
              <a:spcAft>
                <a:spcPts val="188"/>
              </a:spcAft>
              <a:buClr>
                <a:srgbClr val="DA291C"/>
              </a:buClr>
              <a:buFont typeface="Wingdings 2"/>
              <a:buChar char=""/>
              <a:defRPr lang="en-US" sz="1351" dirty="0">
                <a:solidFill>
                  <a:schemeClr val="dk1"/>
                </a:solidFill>
                <a:latin typeface="Calibri"/>
                <a:ea typeface="+mn-ea"/>
                <a:cs typeface="+mn-cs"/>
              </a:defRPr>
            </a:lvl2pPr>
            <a:lvl3pPr marL="857261" lvl="2" indent="-137161" algn="l" rtl="0">
              <a:lnSpc>
                <a:spcPct val="90000"/>
              </a:lnSpc>
              <a:spcBef>
                <a:spcPts val="188"/>
              </a:spcBef>
              <a:spcAft>
                <a:spcPts val="188"/>
              </a:spcAft>
              <a:buClr>
                <a:srgbClr val="DA291C"/>
              </a:buClr>
              <a:buFont typeface="Wingdings 2"/>
              <a:buChar char=""/>
              <a:defRPr lang="en-US" sz="1200" dirty="0">
                <a:solidFill>
                  <a:schemeClr val="dk1"/>
                </a:solidFill>
                <a:latin typeface="Calibri"/>
                <a:ea typeface="+mn-ea"/>
                <a:cs typeface="+mn-cs"/>
              </a:defRPr>
            </a:lvl3pPr>
            <a:lvl4pPr marL="1200166" lvl="3" indent="-137161" algn="l" rtl="0">
              <a:lnSpc>
                <a:spcPct val="90000"/>
              </a:lnSpc>
              <a:spcBef>
                <a:spcPts val="188"/>
              </a:spcBef>
              <a:spcAft>
                <a:spcPts val="188"/>
              </a:spcAft>
              <a:buClr>
                <a:srgbClr val="DA291C"/>
              </a:buClr>
              <a:buFont typeface="Wingdings 2"/>
              <a:buChar char=""/>
              <a:defRPr lang="en-US" sz="1051" dirty="0">
                <a:solidFill>
                  <a:schemeClr val="dk1"/>
                </a:solidFill>
                <a:latin typeface="Calibri"/>
                <a:ea typeface="+mn-ea"/>
                <a:cs typeface="+mn-cs"/>
              </a:defRPr>
            </a:lvl4pPr>
            <a:lvl5pPr marL="1543069" lvl="4" indent="-137161" algn="l" rtl="0">
              <a:lnSpc>
                <a:spcPct val="90000"/>
              </a:lnSpc>
              <a:spcBef>
                <a:spcPts val="188"/>
              </a:spcBef>
              <a:spcAft>
                <a:spcPts val="188"/>
              </a:spcAft>
              <a:buClr>
                <a:srgbClr val="DA291C"/>
              </a:buClr>
              <a:buFont typeface="Wingdings 2"/>
              <a:buChar char=""/>
              <a:defRPr lang="en-US" sz="1051" dirty="0">
                <a:solidFill>
                  <a:schemeClr val="dk1"/>
                </a:solidFill>
                <a:latin typeface="Calibri"/>
                <a:ea typeface="+mn-ea"/>
                <a:cs typeface="+mn-cs"/>
              </a:defRPr>
            </a:lvl5pPr>
            <a:lvl6pPr marL="1885974" lvl="5"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6pPr>
            <a:lvl7pPr marL="2228879" lvl="6"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7pPr>
            <a:lvl8pPr marL="2571782" lvl="7"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8pPr>
            <a:lvl9pPr marL="2914687" lvl="8"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
                <a:srgbClr val="DA291C"/>
              </a:buClr>
              <a:buSzTx/>
              <a:buFont typeface="Wingdings 2"/>
              <a:buNone/>
              <a:tabLst/>
              <a:defRPr/>
            </a:pPr>
            <a:r>
              <a:rPr kumimoji="0" lang="en-US" sz="1800" b="1" i="0" u="none" strike="noStrike" kern="0" cap="none" spc="0" normalizeH="0" baseline="0" noProof="0" dirty="0">
                <a:ln>
                  <a:noFill/>
                </a:ln>
                <a:solidFill>
                  <a:srgbClr val="FFC000"/>
                </a:solidFill>
                <a:effectLst/>
                <a:uLnTx/>
                <a:uFillTx/>
                <a:latin typeface="+mn-lt"/>
                <a:ea typeface="Adobe Fan Heiti Std B" panose="020B0700000000000000" pitchFamily="34" charset="-128"/>
                <a:cs typeface="Arial" panose="020B0604020202020204" pitchFamily="34" charset="0"/>
              </a:rPr>
              <a:t>SAP Solutions</a:t>
            </a:r>
            <a:endParaRPr kumimoji="0" lang="en-US" sz="2000" b="0" i="0" u="none" strike="noStrike" kern="0" cap="none" spc="0" normalizeH="0" baseline="0" noProof="0" dirty="0">
              <a:ln>
                <a:noFill/>
              </a:ln>
              <a:solidFill>
                <a:srgbClr val="FFC000"/>
              </a:solidFill>
              <a:effectLst/>
              <a:uLnTx/>
              <a:uFillTx/>
              <a:latin typeface="+mn-lt"/>
              <a:ea typeface="Adobe Fan Heiti Std B" panose="020B0700000000000000"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0985DAE7-DD1C-4E70-8013-947E494D91F7}"/>
              </a:ext>
            </a:extLst>
          </p:cNvPr>
          <p:cNvSpPr/>
          <p:nvPr/>
        </p:nvSpPr>
        <p:spPr>
          <a:xfrm>
            <a:off x="3877667" y="1966446"/>
            <a:ext cx="3351427" cy="954107"/>
          </a:xfrm>
          <a:prstGeom prst="rect">
            <a:avLst/>
          </a:prstGeom>
          <a:solidFill>
            <a:schemeClr val="tx1">
              <a:alpha val="48000"/>
            </a:schemeClr>
          </a:solidFill>
          <a:ln>
            <a:solidFill>
              <a:schemeClr val="bg1"/>
            </a:solidFill>
            <a:prstDash val="lgDash"/>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srgbClr val="FFC000"/>
                </a:solidFill>
                <a:effectLst/>
                <a:uLnTx/>
                <a:uFillTx/>
                <a:ea typeface="Adobe Fan Heiti Std B" panose="020B0700000000000000" pitchFamily="34" charset="-128"/>
                <a:cs typeface="Arial" panose="020B0604020202020204" pitchFamily="34" charset="0"/>
              </a:rPr>
              <a:t>SAP Road mapping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srgbClr val="FFC000"/>
                </a:solidFill>
                <a:effectLst/>
                <a:uLnTx/>
                <a:uFillTx/>
                <a:ea typeface="Adobe Fan Heiti Std B" panose="020B0700000000000000" pitchFamily="34" charset="-128"/>
                <a:cs typeface="Arial" panose="020B0604020202020204" pitchFamily="34" charset="0"/>
              </a:rPr>
              <a:t>SAP Consulting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srgbClr val="FFC000"/>
                </a:solidFill>
                <a:effectLst/>
                <a:uLnTx/>
                <a:uFillTx/>
                <a:ea typeface="Adobe Fan Heiti Std B" panose="020B0700000000000000" pitchFamily="34" charset="-128"/>
                <a:cs typeface="Arial" panose="020B0604020202020204" pitchFamily="34" charset="0"/>
              </a:rPr>
              <a:t>SAP Architecture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400" b="1" i="0" u="none" strike="noStrike" kern="0" cap="none" spc="0" normalizeH="0" baseline="0" noProof="0" dirty="0">
                <a:ln>
                  <a:noFill/>
                </a:ln>
                <a:solidFill>
                  <a:srgbClr val="FFC000"/>
                </a:solidFill>
                <a:effectLst/>
                <a:uLnTx/>
                <a:uFillTx/>
                <a:ea typeface="Adobe Fan Heiti Std B" panose="020B0700000000000000" pitchFamily="34" charset="-128"/>
                <a:cs typeface="Arial" panose="020B0604020202020204" pitchFamily="34" charset="0"/>
              </a:rPr>
              <a:t>SAP Capability (Functional &amp; Technical)</a:t>
            </a:r>
          </a:p>
        </p:txBody>
      </p:sp>
      <p:sp>
        <p:nvSpPr>
          <p:cNvPr id="22" name="Content Placeholder 9">
            <a:extLst>
              <a:ext uri="{FF2B5EF4-FFF2-40B4-BE49-F238E27FC236}">
                <a16:creationId xmlns:a16="http://schemas.microsoft.com/office/drawing/2014/main" id="{734F6885-B15B-4D80-83C3-4AED5FD29AED}"/>
              </a:ext>
            </a:extLst>
          </p:cNvPr>
          <p:cNvSpPr txBox="1">
            <a:spLocks/>
          </p:cNvSpPr>
          <p:nvPr/>
        </p:nvSpPr>
        <p:spPr>
          <a:xfrm>
            <a:off x="3793681" y="3266971"/>
            <a:ext cx="3662033" cy="460448"/>
          </a:xfrm>
          <a:prstGeom prst="rect">
            <a:avLst/>
          </a:prstGeom>
          <a:solidFill>
            <a:schemeClr val="tx1">
              <a:alpha val="48000"/>
            </a:schemeClr>
          </a:solidFill>
          <a:ln w="19050" cap="flat" cmpd="sng" algn="ctr">
            <a:solidFill>
              <a:schemeClr val="bg1">
                <a:alpha val="50000"/>
              </a:schemeClr>
            </a:solidFill>
            <a:prstDash val="solid"/>
            <a:miter lim="800000"/>
          </a:ln>
          <a:effectLst/>
        </p:spPr>
        <p:txBody>
          <a:bodyPr vert="horz" lIns="91440" tIns="45720" rIns="91440" bIns="45720" rtlCol="0" anchor="ctr">
            <a:normAutofit/>
          </a:bodyPr>
          <a:lstStyle>
            <a:lvl1pPr marL="137161" lvl="0" indent="-137161" algn="l" rtl="0">
              <a:lnSpc>
                <a:spcPct val="90000"/>
              </a:lnSpc>
              <a:spcBef>
                <a:spcPts val="900"/>
              </a:spcBef>
              <a:buClr>
                <a:srgbClr val="DA291C"/>
              </a:buClr>
              <a:buFont typeface="Wingdings 2"/>
              <a:buChar char=""/>
              <a:defRPr lang="en-US" sz="1500" dirty="0">
                <a:solidFill>
                  <a:schemeClr val="dk1"/>
                </a:solidFill>
                <a:latin typeface="Calibri"/>
                <a:ea typeface="+mn-ea"/>
                <a:cs typeface="+mn-cs"/>
              </a:defRPr>
            </a:lvl1pPr>
            <a:lvl2pPr marL="514356" lvl="1" indent="-137161" algn="l" rtl="0">
              <a:lnSpc>
                <a:spcPct val="90000"/>
              </a:lnSpc>
              <a:spcBef>
                <a:spcPts val="188"/>
              </a:spcBef>
              <a:spcAft>
                <a:spcPts val="188"/>
              </a:spcAft>
              <a:buClr>
                <a:srgbClr val="DA291C"/>
              </a:buClr>
              <a:buFont typeface="Wingdings 2"/>
              <a:buChar char=""/>
              <a:defRPr lang="en-US" sz="1351" dirty="0">
                <a:solidFill>
                  <a:schemeClr val="dk1"/>
                </a:solidFill>
                <a:latin typeface="Calibri"/>
                <a:ea typeface="+mn-ea"/>
                <a:cs typeface="+mn-cs"/>
              </a:defRPr>
            </a:lvl2pPr>
            <a:lvl3pPr marL="857261" lvl="2" indent="-137161" algn="l" rtl="0">
              <a:lnSpc>
                <a:spcPct val="90000"/>
              </a:lnSpc>
              <a:spcBef>
                <a:spcPts val="188"/>
              </a:spcBef>
              <a:spcAft>
                <a:spcPts val="188"/>
              </a:spcAft>
              <a:buClr>
                <a:srgbClr val="DA291C"/>
              </a:buClr>
              <a:buFont typeface="Wingdings 2"/>
              <a:buChar char=""/>
              <a:defRPr lang="en-US" sz="1200" dirty="0">
                <a:solidFill>
                  <a:schemeClr val="dk1"/>
                </a:solidFill>
                <a:latin typeface="Calibri"/>
                <a:ea typeface="+mn-ea"/>
                <a:cs typeface="+mn-cs"/>
              </a:defRPr>
            </a:lvl3pPr>
            <a:lvl4pPr marL="1200166" lvl="3" indent="-137161" algn="l" rtl="0">
              <a:lnSpc>
                <a:spcPct val="90000"/>
              </a:lnSpc>
              <a:spcBef>
                <a:spcPts val="188"/>
              </a:spcBef>
              <a:spcAft>
                <a:spcPts val="188"/>
              </a:spcAft>
              <a:buClr>
                <a:srgbClr val="DA291C"/>
              </a:buClr>
              <a:buFont typeface="Wingdings 2"/>
              <a:buChar char=""/>
              <a:defRPr lang="en-US" sz="1051" dirty="0">
                <a:solidFill>
                  <a:schemeClr val="dk1"/>
                </a:solidFill>
                <a:latin typeface="Calibri"/>
                <a:ea typeface="+mn-ea"/>
                <a:cs typeface="+mn-cs"/>
              </a:defRPr>
            </a:lvl4pPr>
            <a:lvl5pPr marL="1543069" lvl="4" indent="-137161" algn="l" rtl="0">
              <a:lnSpc>
                <a:spcPct val="90000"/>
              </a:lnSpc>
              <a:spcBef>
                <a:spcPts val="188"/>
              </a:spcBef>
              <a:spcAft>
                <a:spcPts val="188"/>
              </a:spcAft>
              <a:buClr>
                <a:srgbClr val="DA291C"/>
              </a:buClr>
              <a:buFont typeface="Wingdings 2"/>
              <a:buChar char=""/>
              <a:defRPr lang="en-US" sz="1051" dirty="0">
                <a:solidFill>
                  <a:schemeClr val="dk1"/>
                </a:solidFill>
                <a:latin typeface="Calibri"/>
                <a:ea typeface="+mn-ea"/>
                <a:cs typeface="+mn-cs"/>
              </a:defRPr>
            </a:lvl5pPr>
            <a:lvl6pPr marL="1885974" lvl="5"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6pPr>
            <a:lvl7pPr marL="2228879" lvl="6"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7pPr>
            <a:lvl8pPr marL="2571782" lvl="7"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8pPr>
            <a:lvl9pPr marL="2914687" lvl="8" indent="-171453" algn="l" rtl="0">
              <a:lnSpc>
                <a:spcPct val="90000"/>
              </a:lnSpc>
              <a:spcBef>
                <a:spcPts val="188"/>
              </a:spcBef>
              <a:spcAft>
                <a:spcPts val="188"/>
              </a:spcAft>
              <a:buClr>
                <a:schemeClr val="accent1"/>
              </a:buClr>
              <a:buFont typeface="Wingdings 2"/>
              <a:buChar char=""/>
              <a:defRPr lang="en-US" sz="1051" dirty="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
                <a:srgbClr val="DA291C"/>
              </a:buClr>
              <a:buSzTx/>
              <a:buFont typeface="Wingdings 2"/>
              <a:buNone/>
              <a:tabLst/>
              <a:defRPr/>
            </a:pPr>
            <a:r>
              <a:rPr kumimoji="0" lang="en-US" sz="1800" b="1" i="0" u="none" strike="noStrike" kern="0" cap="none" spc="0" normalizeH="0" baseline="0" noProof="0" dirty="0">
                <a:ln>
                  <a:noFill/>
                </a:ln>
                <a:solidFill>
                  <a:schemeClr val="bg1"/>
                </a:solidFill>
                <a:effectLst/>
                <a:uLnTx/>
                <a:uFillTx/>
                <a:latin typeface="+mn-lt"/>
                <a:ea typeface="Adobe Fan Heiti Std B" panose="020B0700000000000000" pitchFamily="34" charset="-128"/>
                <a:cs typeface="Arial" panose="020B0604020202020204" pitchFamily="34" charset="0"/>
              </a:rPr>
              <a:t>Delivery Management</a:t>
            </a:r>
            <a:endParaRPr kumimoji="0" lang="en-US" sz="2000" b="0" i="0" u="none" strike="noStrike" kern="0" cap="none" spc="0" normalizeH="0" baseline="0" noProof="0" dirty="0">
              <a:ln>
                <a:noFill/>
              </a:ln>
              <a:solidFill>
                <a:schemeClr val="bg1"/>
              </a:solidFill>
              <a:effectLst/>
              <a:uLnTx/>
              <a:uFillTx/>
              <a:latin typeface="+mn-lt"/>
              <a:ea typeface="Adobe Fan Heiti Std B" panose="020B0700000000000000" pitchFamily="34" charset="-128"/>
              <a:cs typeface="Arial" panose="020B0604020202020204" pitchFamily="34" charset="0"/>
            </a:endParaRPr>
          </a:p>
        </p:txBody>
      </p:sp>
      <p:sp>
        <p:nvSpPr>
          <p:cNvPr id="23" name="Rectangle 22">
            <a:extLst>
              <a:ext uri="{FF2B5EF4-FFF2-40B4-BE49-F238E27FC236}">
                <a16:creationId xmlns:a16="http://schemas.microsoft.com/office/drawing/2014/main" id="{AFFF7065-AC62-46EA-8CBF-6F36D0654418}"/>
              </a:ext>
            </a:extLst>
          </p:cNvPr>
          <p:cNvSpPr/>
          <p:nvPr/>
        </p:nvSpPr>
        <p:spPr>
          <a:xfrm>
            <a:off x="7574472" y="2419385"/>
            <a:ext cx="3656540" cy="1384995"/>
          </a:xfrm>
          <a:prstGeom prst="rect">
            <a:avLst/>
          </a:prstGeom>
          <a:solidFill>
            <a:schemeClr val="tx1">
              <a:alpha val="48000"/>
            </a:schemeClr>
          </a:solidFill>
          <a:ln>
            <a:solidFill>
              <a:schemeClr val="bg1"/>
            </a:solidFill>
            <a:prstDash val="lgDash"/>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ea typeface="Adobe Fan Heiti Std B" panose="020B0700000000000000" pitchFamily="34" charset="-128"/>
                <a:cs typeface="Arial" panose="020B0604020202020204" pitchFamily="34" charset="0"/>
              </a:rPr>
              <a:t>Request for Proposal (RFP)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ea typeface="Adobe Fan Heiti Std B" panose="020B0700000000000000" pitchFamily="34" charset="-128"/>
                <a:cs typeface="Arial" panose="020B0604020202020204" pitchFamily="34" charset="0"/>
              </a:rPr>
              <a:t>Business Case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ea typeface="Adobe Fan Heiti Std B" panose="020B0700000000000000" pitchFamily="34" charset="-128"/>
                <a:cs typeface="Arial" panose="020B0604020202020204" pitchFamily="34" charset="0"/>
              </a:rPr>
              <a:t>Strategic Advisory and Assurance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chemeClr val="bg1"/>
                </a:solidFill>
                <a:effectLst/>
                <a:uLnTx/>
                <a:uFillTx/>
                <a:ea typeface="Adobe Fan Heiti Std B" panose="020B0700000000000000" pitchFamily="34" charset="-128"/>
                <a:cs typeface="Arial" panose="020B0604020202020204" pitchFamily="34" charset="0"/>
              </a:rPr>
              <a:t>Programme</a:t>
            </a:r>
            <a:r>
              <a:rPr kumimoji="0" lang="en-US" sz="1400" b="0" i="0" u="none" strike="noStrike" kern="0" cap="none" spc="0" normalizeH="0" baseline="0" noProof="0" dirty="0">
                <a:ln>
                  <a:noFill/>
                </a:ln>
                <a:solidFill>
                  <a:schemeClr val="bg1"/>
                </a:solidFill>
                <a:effectLst/>
                <a:uLnTx/>
                <a:uFillTx/>
                <a:ea typeface="Adobe Fan Heiti Std B" panose="020B0700000000000000" pitchFamily="34" charset="-128"/>
                <a:cs typeface="Arial" panose="020B0604020202020204" pitchFamily="34" charset="0"/>
              </a:rPr>
              <a:t>/Project Delivery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ea typeface="Adobe Fan Heiti Std B" panose="020B0700000000000000" pitchFamily="34" charset="-128"/>
                <a:cs typeface="Arial" panose="020B0604020202020204" pitchFamily="34" charset="0"/>
              </a:rPr>
              <a:t>Change/ Data/ Deployment/ Testing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ea typeface="Adobe Fan Heiti Std B" panose="020B0700000000000000" pitchFamily="34" charset="-128"/>
                <a:cs typeface="Arial" panose="020B0604020202020204" pitchFamily="34" charset="0"/>
              </a:rPr>
              <a:t>Digital Enablement</a:t>
            </a:r>
          </a:p>
        </p:txBody>
      </p:sp>
      <p:pic>
        <p:nvPicPr>
          <p:cNvPr id="24" name="Picture 23">
            <a:extLst>
              <a:ext uri="{FF2B5EF4-FFF2-40B4-BE49-F238E27FC236}">
                <a16:creationId xmlns:a16="http://schemas.microsoft.com/office/drawing/2014/main" id="{B9AEED7F-F3FA-4897-8A6A-E37B11A67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298" y="5567160"/>
            <a:ext cx="823776" cy="343239"/>
          </a:xfrm>
          <a:prstGeom prst="rect">
            <a:avLst/>
          </a:prstGeom>
        </p:spPr>
      </p:pic>
      <p:pic>
        <p:nvPicPr>
          <p:cNvPr id="25" name="Picture 24">
            <a:extLst>
              <a:ext uri="{FF2B5EF4-FFF2-40B4-BE49-F238E27FC236}">
                <a16:creationId xmlns:a16="http://schemas.microsoft.com/office/drawing/2014/main" id="{5801C465-DF23-4C77-A072-23BE182CD4A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07998" y="5676785"/>
            <a:ext cx="1223986" cy="149598"/>
          </a:xfrm>
          <a:prstGeom prst="rect">
            <a:avLst/>
          </a:prstGeom>
        </p:spPr>
      </p:pic>
      <p:pic>
        <p:nvPicPr>
          <p:cNvPr id="26" name="Picture 25">
            <a:extLst>
              <a:ext uri="{FF2B5EF4-FFF2-40B4-BE49-F238E27FC236}">
                <a16:creationId xmlns:a16="http://schemas.microsoft.com/office/drawing/2014/main" id="{39E2CED8-7CB8-49D4-BCBE-C304B9223A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85850" y="5137559"/>
            <a:ext cx="911038" cy="219464"/>
          </a:xfrm>
          <a:prstGeom prst="rect">
            <a:avLst/>
          </a:prstGeom>
        </p:spPr>
      </p:pic>
      <p:pic>
        <p:nvPicPr>
          <p:cNvPr id="27" name="Picture 26">
            <a:extLst>
              <a:ext uri="{FF2B5EF4-FFF2-40B4-BE49-F238E27FC236}">
                <a16:creationId xmlns:a16="http://schemas.microsoft.com/office/drawing/2014/main" id="{39008266-2AE9-4815-85D9-B3B297F4C6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277" y="5611264"/>
            <a:ext cx="801688" cy="280640"/>
          </a:xfrm>
          <a:prstGeom prst="rect">
            <a:avLst/>
          </a:prstGeom>
        </p:spPr>
      </p:pic>
      <p:pic>
        <p:nvPicPr>
          <p:cNvPr id="28" name="Picture 27">
            <a:extLst>
              <a:ext uri="{FF2B5EF4-FFF2-40B4-BE49-F238E27FC236}">
                <a16:creationId xmlns:a16="http://schemas.microsoft.com/office/drawing/2014/main" id="{9E3EF06E-6F4D-4157-B5E9-8669D28F54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9369" y="4656631"/>
            <a:ext cx="561633" cy="294155"/>
          </a:xfrm>
          <a:prstGeom prst="rect">
            <a:avLst/>
          </a:prstGeom>
        </p:spPr>
      </p:pic>
      <p:pic>
        <p:nvPicPr>
          <p:cNvPr id="29" name="Picture 28">
            <a:extLst>
              <a:ext uri="{FF2B5EF4-FFF2-40B4-BE49-F238E27FC236}">
                <a16:creationId xmlns:a16="http://schemas.microsoft.com/office/drawing/2014/main" id="{26363C1A-F390-4786-BA56-B1E7BB518A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87232" y="4584601"/>
            <a:ext cx="897993" cy="366185"/>
          </a:xfrm>
          <a:prstGeom prst="rect">
            <a:avLst/>
          </a:prstGeom>
        </p:spPr>
      </p:pic>
      <p:pic>
        <p:nvPicPr>
          <p:cNvPr id="30" name="Picture 29">
            <a:extLst>
              <a:ext uri="{FF2B5EF4-FFF2-40B4-BE49-F238E27FC236}">
                <a16:creationId xmlns:a16="http://schemas.microsoft.com/office/drawing/2014/main" id="{BB5F17E4-E72E-4832-845A-0A849E6ADB4D}"/>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465599" y="5137559"/>
            <a:ext cx="879411" cy="219464"/>
          </a:xfrm>
          <a:prstGeom prst="rect">
            <a:avLst/>
          </a:prstGeom>
        </p:spPr>
      </p:pic>
      <p:pic>
        <p:nvPicPr>
          <p:cNvPr id="31" name="Picture 30">
            <a:extLst>
              <a:ext uri="{FF2B5EF4-FFF2-40B4-BE49-F238E27FC236}">
                <a16:creationId xmlns:a16="http://schemas.microsoft.com/office/drawing/2014/main" id="{41B40D46-0E5D-4F0C-843A-7598C2502D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6965" y="5018254"/>
            <a:ext cx="823103" cy="458074"/>
          </a:xfrm>
          <a:prstGeom prst="rect">
            <a:avLst/>
          </a:prstGeom>
        </p:spPr>
      </p:pic>
      <p:pic>
        <p:nvPicPr>
          <p:cNvPr id="32" name="Picture 31">
            <a:extLst>
              <a:ext uri="{FF2B5EF4-FFF2-40B4-BE49-F238E27FC236}">
                <a16:creationId xmlns:a16="http://schemas.microsoft.com/office/drawing/2014/main" id="{872A5D7F-325B-42CF-BCC9-CF4FA7244E02}"/>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5900"/>
                    </a14:imgEffect>
                  </a14:imgLayer>
                </a14:imgProps>
              </a:ext>
              <a:ext uri="{28A0092B-C50C-407E-A947-70E740481C1C}">
                <a14:useLocalDpi xmlns:a14="http://schemas.microsoft.com/office/drawing/2010/main" val="0"/>
              </a:ext>
            </a:extLst>
          </a:blip>
          <a:srcRect t="24593" b="24686"/>
          <a:stretch/>
        </p:blipFill>
        <p:spPr>
          <a:xfrm>
            <a:off x="741359" y="4651068"/>
            <a:ext cx="721955" cy="366185"/>
          </a:xfrm>
          <a:prstGeom prst="rect">
            <a:avLst/>
          </a:prstGeom>
        </p:spPr>
      </p:pic>
      <p:pic>
        <p:nvPicPr>
          <p:cNvPr id="33" name="Picture 32">
            <a:extLst>
              <a:ext uri="{FF2B5EF4-FFF2-40B4-BE49-F238E27FC236}">
                <a16:creationId xmlns:a16="http://schemas.microsoft.com/office/drawing/2014/main" id="{CE3E8BBE-107F-4205-B061-F3C729E1B94F}"/>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664129" y="4926468"/>
            <a:ext cx="823103" cy="617328"/>
          </a:xfrm>
          <a:prstGeom prst="rect">
            <a:avLst/>
          </a:prstGeom>
        </p:spPr>
      </p:pic>
      <p:pic>
        <p:nvPicPr>
          <p:cNvPr id="34" name="Picture 33">
            <a:extLst>
              <a:ext uri="{FF2B5EF4-FFF2-40B4-BE49-F238E27FC236}">
                <a16:creationId xmlns:a16="http://schemas.microsoft.com/office/drawing/2014/main" id="{F36B0267-EB33-41EB-BA64-9FAAFA1B85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11720" y="5543796"/>
            <a:ext cx="820716" cy="273572"/>
          </a:xfrm>
          <a:prstGeom prst="rect">
            <a:avLst/>
          </a:prstGeom>
        </p:spPr>
      </p:pic>
      <p:pic>
        <p:nvPicPr>
          <p:cNvPr id="35" name="Picture 34">
            <a:extLst>
              <a:ext uri="{FF2B5EF4-FFF2-40B4-BE49-F238E27FC236}">
                <a16:creationId xmlns:a16="http://schemas.microsoft.com/office/drawing/2014/main" id="{19647F36-3C1C-41E7-99B4-8CACBC6C53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9315" y="5543796"/>
            <a:ext cx="582042" cy="389969"/>
          </a:xfrm>
          <a:prstGeom prst="rect">
            <a:avLst/>
          </a:prstGeom>
        </p:spPr>
      </p:pic>
      <p:pic>
        <p:nvPicPr>
          <p:cNvPr id="36" name="Picture 4" descr="Image result for ADHB NZ logo">
            <a:extLst>
              <a:ext uri="{FF2B5EF4-FFF2-40B4-BE49-F238E27FC236}">
                <a16:creationId xmlns:a16="http://schemas.microsoft.com/office/drawing/2014/main" id="{B3DC735F-41C3-4EE1-A796-EEBD9B6A5C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05845" y="5005852"/>
            <a:ext cx="605187" cy="5379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heart foundation nz logo">
            <a:extLst>
              <a:ext uri="{FF2B5EF4-FFF2-40B4-BE49-F238E27FC236}">
                <a16:creationId xmlns:a16="http://schemas.microsoft.com/office/drawing/2014/main" id="{8F992783-C59D-418D-884A-ABF56853C7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96888" y="4551628"/>
            <a:ext cx="823103" cy="4321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eroadlogo">
            <a:extLst>
              <a:ext uri="{FF2B5EF4-FFF2-40B4-BE49-F238E27FC236}">
                <a16:creationId xmlns:a16="http://schemas.microsoft.com/office/drawing/2014/main" id="{722F074A-4866-41ED-9F27-8ADD8C3D9A1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a:stretch/>
        </p:blipFill>
        <p:spPr bwMode="auto">
          <a:xfrm>
            <a:off x="3490083" y="4653299"/>
            <a:ext cx="681632" cy="2974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worksafe logo">
            <a:extLst>
              <a:ext uri="{FF2B5EF4-FFF2-40B4-BE49-F238E27FC236}">
                <a16:creationId xmlns:a16="http://schemas.microsoft.com/office/drawing/2014/main" id="{F2919841-F6B2-451E-AA67-97027155B38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46818" y="4628559"/>
            <a:ext cx="1000656" cy="275871"/>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n 1" descr="cid:image001.png@01D4C9F5.57A4DDE0">
            <a:extLst>
              <a:ext uri="{FF2B5EF4-FFF2-40B4-BE49-F238E27FC236}">
                <a16:creationId xmlns:a16="http://schemas.microsoft.com/office/drawing/2014/main" id="{CC2748A4-C3FC-48AF-A011-C4104E0678A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31205" y="5144958"/>
            <a:ext cx="819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descr="Image result for sap partner logo">
            <a:extLst>
              <a:ext uri="{FF2B5EF4-FFF2-40B4-BE49-F238E27FC236}">
                <a16:creationId xmlns:a16="http://schemas.microsoft.com/office/drawing/2014/main" id="{34A2F1E5-ABF5-42F7-A82E-CF547FF1DE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40022" y="4786943"/>
            <a:ext cx="516968" cy="40011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43EB883B-2060-42F0-B39F-1E17F6843B2E}"/>
              </a:ext>
            </a:extLst>
          </p:cNvPr>
          <p:cNvSpPr/>
          <p:nvPr/>
        </p:nvSpPr>
        <p:spPr>
          <a:xfrm>
            <a:off x="8074351" y="5053996"/>
            <a:ext cx="84830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Arial" panose="020B0604020202020204" pitchFamily="34" charset="0"/>
                <a:ea typeface="Adobe Fan Heiti Std B" panose="020B0700000000000000" pitchFamily="34" charset="-128"/>
                <a:cs typeface="Arial" panose="020B0604020202020204" pitchFamily="34" charset="0"/>
              </a:rPr>
              <a:t>B</a:t>
            </a: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Adobe Fan Heiti Std B" panose="020B0700000000000000" pitchFamily="34" charset="-128"/>
                <a:cs typeface="Arial" panose="020B0604020202020204" pitchFamily="34" charset="0"/>
              </a:rPr>
              <a:t>UILD</a:t>
            </a:r>
            <a:endParaRPr kumimoji="0" lang="en-US" sz="1050" b="1" i="0" u="none" strike="noStrike" kern="1200" cap="none" spc="0" normalizeH="0" baseline="0" noProof="0" dirty="0">
              <a:ln>
                <a:noFill/>
              </a:ln>
              <a:solidFill>
                <a:schemeClr val="bg1"/>
              </a:solidFill>
              <a:effectLst/>
              <a:uLnTx/>
              <a:uFillTx/>
              <a:latin typeface="Arial" panose="020B0604020202020204" pitchFamily="34" charset="0"/>
              <a:ea typeface="Adobe Fan Heiti Std B" panose="020B0700000000000000" pitchFamily="34" charset="-128"/>
              <a:cs typeface="Arial" panose="020B0604020202020204" pitchFamily="34" charset="0"/>
            </a:endParaRPr>
          </a:p>
        </p:txBody>
      </p:sp>
      <p:sp>
        <p:nvSpPr>
          <p:cNvPr id="43" name="Rectangle 42">
            <a:extLst>
              <a:ext uri="{FF2B5EF4-FFF2-40B4-BE49-F238E27FC236}">
                <a16:creationId xmlns:a16="http://schemas.microsoft.com/office/drawing/2014/main" id="{BBEC942F-C265-46D6-A498-7C2B6BDBEF45}"/>
              </a:ext>
            </a:extLst>
          </p:cNvPr>
          <p:cNvSpPr/>
          <p:nvPr/>
        </p:nvSpPr>
        <p:spPr>
          <a:xfrm>
            <a:off x="10205209" y="5484102"/>
            <a:ext cx="75693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Arial" panose="020B0604020202020204" pitchFamily="34" charset="0"/>
                <a:ea typeface="Adobe Fan Heiti Std B" panose="020B0700000000000000" pitchFamily="34" charset="-128"/>
                <a:cs typeface="Arial" panose="020B0604020202020204" pitchFamily="34" charset="0"/>
              </a:rPr>
              <a:t>S</a:t>
            </a: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Adobe Fan Heiti Std B" panose="020B0700000000000000" pitchFamily="34" charset="-128"/>
                <a:cs typeface="Arial" panose="020B0604020202020204" pitchFamily="34" charset="0"/>
              </a:rPr>
              <a:t>ELL</a:t>
            </a:r>
            <a:endParaRPr kumimoji="0" lang="en-US" sz="1050" b="1" i="0" u="none" strike="noStrike" kern="1200" cap="none" spc="0" normalizeH="0" baseline="0" noProof="0" dirty="0">
              <a:ln>
                <a:noFill/>
              </a:ln>
              <a:solidFill>
                <a:schemeClr val="bg1"/>
              </a:solidFill>
              <a:effectLst/>
              <a:uLnTx/>
              <a:uFillTx/>
              <a:latin typeface="Arial" panose="020B0604020202020204" pitchFamily="34" charset="0"/>
              <a:ea typeface="Adobe Fan Heiti Std B" panose="020B0700000000000000" pitchFamily="34" charset="-128"/>
              <a:cs typeface="Arial" panose="020B0604020202020204" pitchFamily="34" charset="0"/>
            </a:endParaRPr>
          </a:p>
        </p:txBody>
      </p:sp>
      <p:pic>
        <p:nvPicPr>
          <p:cNvPr id="44" name="Picture 43" descr="A close up of a sign&#10;&#10;Description automatically generated">
            <a:extLst>
              <a:ext uri="{FF2B5EF4-FFF2-40B4-BE49-F238E27FC236}">
                <a16:creationId xmlns:a16="http://schemas.microsoft.com/office/drawing/2014/main" id="{0C4F6C55-0670-433C-B8BA-891636BE044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37217" y="5320091"/>
            <a:ext cx="800220" cy="400110"/>
          </a:xfrm>
          <a:prstGeom prst="rect">
            <a:avLst/>
          </a:prstGeom>
        </p:spPr>
      </p:pic>
      <p:pic>
        <p:nvPicPr>
          <p:cNvPr id="45" name="Picture 8" descr="Image result for microsoft partner logo">
            <a:extLst>
              <a:ext uri="{FF2B5EF4-FFF2-40B4-BE49-F238E27FC236}">
                <a16:creationId xmlns:a16="http://schemas.microsoft.com/office/drawing/2014/main" id="{8F8BCDAE-0E9A-46CB-AD09-B5F5724835E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a:stretch/>
        </p:blipFill>
        <p:spPr bwMode="auto">
          <a:xfrm>
            <a:off x="8141794" y="5361773"/>
            <a:ext cx="615196" cy="2673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clipart&#10;&#10;Description automatically generated">
            <a:extLst>
              <a:ext uri="{FF2B5EF4-FFF2-40B4-BE49-F238E27FC236}">
                <a16:creationId xmlns:a16="http://schemas.microsoft.com/office/drawing/2014/main" id="{91CDF154-15CD-41F4-B16C-FAD5DCF9558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88331" y="4832171"/>
            <a:ext cx="897993" cy="309653"/>
          </a:xfrm>
          <a:prstGeom prst="rect">
            <a:avLst/>
          </a:prstGeom>
        </p:spPr>
      </p:pic>
      <p:pic>
        <p:nvPicPr>
          <p:cNvPr id="47" name="Picture 6" descr="Image result for sap partner logo">
            <a:extLst>
              <a:ext uri="{FF2B5EF4-FFF2-40B4-BE49-F238E27FC236}">
                <a16:creationId xmlns:a16="http://schemas.microsoft.com/office/drawing/2014/main" id="{26F1F36A-DBD2-4716-8A34-35A2511CDFF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20818" y="5249738"/>
            <a:ext cx="516968" cy="40011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4471FBB3-CDF0-4170-AE02-4DF0A2F5B9A1}"/>
              </a:ext>
            </a:extLst>
          </p:cNvPr>
          <p:cNvGrpSpPr/>
          <p:nvPr/>
        </p:nvGrpSpPr>
        <p:grpSpPr>
          <a:xfrm>
            <a:off x="10092333" y="4895259"/>
            <a:ext cx="1067266" cy="245462"/>
            <a:chOff x="6247219" y="902043"/>
            <a:chExt cx="5410200" cy="1244300"/>
          </a:xfrm>
        </p:grpSpPr>
        <p:pic>
          <p:nvPicPr>
            <p:cNvPr id="49" name="Picture 48">
              <a:extLst>
                <a:ext uri="{FF2B5EF4-FFF2-40B4-BE49-F238E27FC236}">
                  <a16:creationId xmlns:a16="http://schemas.microsoft.com/office/drawing/2014/main" id="{B2E9DB05-7C38-4154-8C84-34D4263A4D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7219" y="902043"/>
              <a:ext cx="5410200" cy="1244300"/>
            </a:xfrm>
            <a:prstGeom prst="rect">
              <a:avLst/>
            </a:prstGeom>
          </p:spPr>
        </p:pic>
        <p:sp>
          <p:nvSpPr>
            <p:cNvPr id="50" name="Rectangle 49">
              <a:extLst>
                <a:ext uri="{FF2B5EF4-FFF2-40B4-BE49-F238E27FC236}">
                  <a16:creationId xmlns:a16="http://schemas.microsoft.com/office/drawing/2014/main" id="{A451FC80-8028-4CEB-BD12-EA3F4234DCDF}"/>
                </a:ext>
              </a:extLst>
            </p:cNvPr>
            <p:cNvSpPr/>
            <p:nvPr/>
          </p:nvSpPr>
          <p:spPr>
            <a:xfrm>
              <a:off x="7093671" y="1776500"/>
              <a:ext cx="2870461" cy="369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sp>
        <p:nvSpPr>
          <p:cNvPr id="51" name="Rectangle 50">
            <a:extLst>
              <a:ext uri="{FF2B5EF4-FFF2-40B4-BE49-F238E27FC236}">
                <a16:creationId xmlns:a16="http://schemas.microsoft.com/office/drawing/2014/main" id="{9C13CF7B-E506-46BE-B878-35E149C2F0AA}"/>
              </a:ext>
            </a:extLst>
          </p:cNvPr>
          <p:cNvSpPr/>
          <p:nvPr/>
        </p:nvSpPr>
        <p:spPr>
          <a:xfrm>
            <a:off x="894126" y="4144661"/>
            <a:ext cx="1606914" cy="341632"/>
          </a:xfrm>
          <a:prstGeom prst="rect">
            <a:avLst/>
          </a:prstGeom>
        </p:spPr>
        <p:txBody>
          <a:bodyPr wrap="none">
            <a:spAutoFit/>
          </a:bodyPr>
          <a:lstStyle/>
          <a:p>
            <a:pPr lvl="0" algn="ctr">
              <a:lnSpc>
                <a:spcPct val="90000"/>
              </a:lnSpc>
              <a:spcBef>
                <a:spcPts val="900"/>
              </a:spcBef>
              <a:buClr>
                <a:srgbClr val="DA291C"/>
              </a:buClr>
              <a:defRPr/>
            </a:pPr>
            <a:r>
              <a:rPr lang="en-US" b="1" dirty="0">
                <a:solidFill>
                  <a:schemeClr val="bg1"/>
                </a:solidFill>
                <a:ea typeface="Adobe Fan Heiti Std B" panose="020B0700000000000000" pitchFamily="34" charset="-128"/>
                <a:cs typeface="Arial" panose="020B0604020202020204" pitchFamily="34" charset="0"/>
              </a:rPr>
              <a:t>Our Customers</a:t>
            </a:r>
          </a:p>
        </p:txBody>
      </p:sp>
      <p:sp>
        <p:nvSpPr>
          <p:cNvPr id="52" name="Rectangle 51">
            <a:extLst>
              <a:ext uri="{FF2B5EF4-FFF2-40B4-BE49-F238E27FC236}">
                <a16:creationId xmlns:a16="http://schemas.microsoft.com/office/drawing/2014/main" id="{BA5DCE02-6A99-4DD3-B1C5-18C3AA5F7FBA}"/>
              </a:ext>
            </a:extLst>
          </p:cNvPr>
          <p:cNvSpPr/>
          <p:nvPr/>
        </p:nvSpPr>
        <p:spPr>
          <a:xfrm>
            <a:off x="8167497" y="4146652"/>
            <a:ext cx="1402050" cy="341632"/>
          </a:xfrm>
          <a:prstGeom prst="rect">
            <a:avLst/>
          </a:prstGeom>
        </p:spPr>
        <p:txBody>
          <a:bodyPr wrap="none">
            <a:spAutoFit/>
          </a:bodyPr>
          <a:lstStyle/>
          <a:p>
            <a:pPr lvl="0" algn="ctr">
              <a:lnSpc>
                <a:spcPct val="90000"/>
              </a:lnSpc>
              <a:spcBef>
                <a:spcPts val="900"/>
              </a:spcBef>
              <a:buClr>
                <a:srgbClr val="DA291C"/>
              </a:buClr>
              <a:defRPr/>
            </a:pPr>
            <a:r>
              <a:rPr lang="en-US" b="1" dirty="0">
                <a:solidFill>
                  <a:schemeClr val="bg1"/>
                </a:solidFill>
                <a:ea typeface="Adobe Fan Heiti Std B" panose="020B0700000000000000" pitchFamily="34" charset="-128"/>
                <a:cs typeface="Arial" panose="020B0604020202020204" pitchFamily="34" charset="0"/>
              </a:rPr>
              <a:t>Our Partners</a:t>
            </a:r>
          </a:p>
        </p:txBody>
      </p:sp>
      <p:sp>
        <p:nvSpPr>
          <p:cNvPr id="3" name="Title 2">
            <a:extLst>
              <a:ext uri="{FF2B5EF4-FFF2-40B4-BE49-F238E27FC236}">
                <a16:creationId xmlns:a16="http://schemas.microsoft.com/office/drawing/2014/main" id="{8D1FE084-34BE-4899-9C8E-1B5EFAF31C82}"/>
              </a:ext>
            </a:extLst>
          </p:cNvPr>
          <p:cNvSpPr>
            <a:spLocks noGrp="1"/>
          </p:cNvSpPr>
          <p:nvPr>
            <p:ph type="title"/>
          </p:nvPr>
        </p:nvSpPr>
        <p:spPr/>
        <p:txBody>
          <a:bodyPr/>
          <a:lstStyle/>
          <a:p>
            <a:pPr algn="ctr"/>
            <a:r>
              <a:rPr lang="en-NZ" dirty="0"/>
              <a:t>Lagom</a:t>
            </a:r>
          </a:p>
        </p:txBody>
      </p:sp>
      <p:sp>
        <p:nvSpPr>
          <p:cNvPr id="2" name="Slide Number Placeholder 1">
            <a:extLst>
              <a:ext uri="{FF2B5EF4-FFF2-40B4-BE49-F238E27FC236}">
                <a16:creationId xmlns:a16="http://schemas.microsoft.com/office/drawing/2014/main" id="{3ACE9E44-92E9-4050-8F12-D33B5726D450}"/>
              </a:ext>
            </a:extLst>
          </p:cNvPr>
          <p:cNvSpPr>
            <a:spLocks noGrp="1"/>
          </p:cNvSpPr>
          <p:nvPr>
            <p:ph type="sldNum" sz="quarter" idx="12"/>
          </p:nvPr>
        </p:nvSpPr>
        <p:spPr/>
        <p:txBody>
          <a:bodyPr/>
          <a:lstStyle/>
          <a:p>
            <a:fld id="{465D6BDD-CB4C-462D-9FE7-FCC0FCDEFD8B}" type="slidenum">
              <a:rPr lang="en-NZ" smtClean="0"/>
              <a:t>8</a:t>
            </a:fld>
            <a:endParaRPr lang="en-NZ"/>
          </a:p>
        </p:txBody>
      </p:sp>
    </p:spTree>
    <p:extLst>
      <p:ext uri="{BB962C8B-B14F-4D97-AF65-F5344CB8AC3E}">
        <p14:creationId xmlns:p14="http://schemas.microsoft.com/office/powerpoint/2010/main" val="353242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6" name="Picture 2" descr="Light Trails on Highway at Night">
            <a:extLst>
              <a:ext uri="{FF2B5EF4-FFF2-40B4-BE49-F238E27FC236}">
                <a16:creationId xmlns:a16="http://schemas.microsoft.com/office/drawing/2014/main" id="{36C154FA-E25D-4EBE-BDC4-2AE966718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215551"/>
          </a:xfrm>
          <a:prstGeom prst="rect">
            <a:avLst/>
          </a:prstGeom>
          <a:solidFill>
            <a:schemeClr val="bg1"/>
          </a:solidFill>
        </p:spPr>
      </p:pic>
      <p:sp>
        <p:nvSpPr>
          <p:cNvPr id="49" name="Title 3">
            <a:extLst>
              <a:ext uri="{FF2B5EF4-FFF2-40B4-BE49-F238E27FC236}">
                <a16:creationId xmlns:a16="http://schemas.microsoft.com/office/drawing/2014/main" id="{3A41A7FA-902C-4A05-8541-5F10DF678B17}"/>
              </a:ext>
            </a:extLst>
          </p:cNvPr>
          <p:cNvSpPr txBox="1">
            <a:spLocks/>
          </p:cNvSpPr>
          <p:nvPr/>
        </p:nvSpPr>
        <p:spPr>
          <a:xfrm>
            <a:off x="286022" y="3795759"/>
            <a:ext cx="5816374" cy="1886687"/>
          </a:xfrm>
          <a:prstGeom prst="rect">
            <a:avLst/>
          </a:prstGeom>
          <a:solidFill>
            <a:schemeClr val="bg1">
              <a:alpha val="90000"/>
            </a:schemeClr>
          </a:solidFill>
          <a:ln>
            <a:solidFill>
              <a:schemeClr val="tx1">
                <a:lumMod val="95000"/>
                <a:lumOff val="5000"/>
              </a:schemeClr>
            </a:solidFill>
          </a:ln>
          <a:effectLst>
            <a:softEdge rad="127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chemeClr val="bg1"/>
              </a:solidFill>
            </a:endParaRPr>
          </a:p>
        </p:txBody>
      </p:sp>
      <p:sp>
        <p:nvSpPr>
          <p:cNvPr id="52" name="Title 3">
            <a:extLst>
              <a:ext uri="{FF2B5EF4-FFF2-40B4-BE49-F238E27FC236}">
                <a16:creationId xmlns:a16="http://schemas.microsoft.com/office/drawing/2014/main" id="{61A51843-251B-4B7F-941F-C9DA3A095B36}"/>
              </a:ext>
            </a:extLst>
          </p:cNvPr>
          <p:cNvSpPr txBox="1">
            <a:spLocks/>
          </p:cNvSpPr>
          <p:nvPr/>
        </p:nvSpPr>
        <p:spPr>
          <a:xfrm>
            <a:off x="6363068" y="1457703"/>
            <a:ext cx="5828932" cy="4280487"/>
          </a:xfrm>
          <a:prstGeom prst="rect">
            <a:avLst/>
          </a:prstGeom>
          <a:solidFill>
            <a:schemeClr val="bg1">
              <a:alpha val="94000"/>
            </a:schemeClr>
          </a:solid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chemeClr val="bg1"/>
              </a:solidFill>
            </a:endParaRPr>
          </a:p>
        </p:txBody>
      </p:sp>
      <p:pic>
        <p:nvPicPr>
          <p:cNvPr id="6" name="Picture 4" descr="http://www.panaya.com/wp-content/uploads/2016/08/eaton-logo-vector-01-004.png">
            <a:extLst>
              <a:ext uri="{FF2B5EF4-FFF2-40B4-BE49-F238E27FC236}">
                <a16:creationId xmlns:a16="http://schemas.microsoft.com/office/drawing/2014/main" id="{9EE60E3B-9B65-497E-B9B5-A135EAC23B2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566929" y="3128053"/>
            <a:ext cx="800773" cy="24362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FE27563-323F-4B50-B6D4-CBA0E1B8F677}"/>
              </a:ext>
            </a:extLst>
          </p:cNvPr>
          <p:cNvCxnSpPr/>
          <p:nvPr/>
        </p:nvCxnSpPr>
        <p:spPr>
          <a:xfrm>
            <a:off x="8975044" y="2839192"/>
            <a:ext cx="24223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480B6E-90DB-41A6-8EA5-EAADDDEA36EB}"/>
              </a:ext>
            </a:extLst>
          </p:cNvPr>
          <p:cNvCxnSpPr/>
          <p:nvPr/>
        </p:nvCxnSpPr>
        <p:spPr>
          <a:xfrm>
            <a:off x="8975044" y="3529607"/>
            <a:ext cx="24223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FA3EA97-B472-4BB0-982A-FF0901551494}"/>
              </a:ext>
            </a:extLst>
          </p:cNvPr>
          <p:cNvCxnSpPr/>
          <p:nvPr/>
        </p:nvCxnSpPr>
        <p:spPr>
          <a:xfrm>
            <a:off x="8975044" y="2148777"/>
            <a:ext cx="242233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0ADDDB8-D61C-4ABF-9F72-70D1E6FB9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748" y="2682279"/>
            <a:ext cx="812439" cy="805052"/>
          </a:xfrm>
          <a:prstGeom prst="rect">
            <a:avLst/>
          </a:prstGeom>
        </p:spPr>
      </p:pic>
      <p:pic>
        <p:nvPicPr>
          <p:cNvPr id="19" name="Picture 18">
            <a:extLst>
              <a:ext uri="{FF2B5EF4-FFF2-40B4-BE49-F238E27FC236}">
                <a16:creationId xmlns:a16="http://schemas.microsoft.com/office/drawing/2014/main" id="{F20FD699-21BF-4FFA-BD1A-735ED4CB1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8144" y="1749099"/>
            <a:ext cx="1227065" cy="232951"/>
          </a:xfrm>
          <a:prstGeom prst="rect">
            <a:avLst/>
          </a:prstGeom>
        </p:spPr>
      </p:pic>
      <p:pic>
        <p:nvPicPr>
          <p:cNvPr id="20" name="Picture 19">
            <a:extLst>
              <a:ext uri="{FF2B5EF4-FFF2-40B4-BE49-F238E27FC236}">
                <a16:creationId xmlns:a16="http://schemas.microsoft.com/office/drawing/2014/main" id="{157DA703-B6D5-4DE2-B8CF-63DF5C5EF8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44440" y="4184552"/>
            <a:ext cx="418047" cy="419211"/>
          </a:xfrm>
          <a:prstGeom prst="rect">
            <a:avLst/>
          </a:prstGeom>
        </p:spPr>
      </p:pic>
      <p:pic>
        <p:nvPicPr>
          <p:cNvPr id="21" name="Picture 20">
            <a:extLst>
              <a:ext uri="{FF2B5EF4-FFF2-40B4-BE49-F238E27FC236}">
                <a16:creationId xmlns:a16="http://schemas.microsoft.com/office/drawing/2014/main" id="{23EED979-B9CB-44DB-B941-7A9D22477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19433" y="4213663"/>
            <a:ext cx="664395" cy="360988"/>
          </a:xfrm>
          <a:prstGeom prst="rect">
            <a:avLst/>
          </a:prstGeom>
        </p:spPr>
      </p:pic>
      <p:pic>
        <p:nvPicPr>
          <p:cNvPr id="22" name="Picture 21" descr="A close up of a logo&#10;&#10;Description automatically generated">
            <a:extLst>
              <a:ext uri="{FF2B5EF4-FFF2-40B4-BE49-F238E27FC236}">
                <a16:creationId xmlns:a16="http://schemas.microsoft.com/office/drawing/2014/main" id="{4959FD36-45CF-4C57-AA34-8684F57F27C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89199" y="4314430"/>
            <a:ext cx="498295" cy="159454"/>
          </a:xfrm>
          <a:prstGeom prst="rect">
            <a:avLst/>
          </a:prstGeom>
        </p:spPr>
      </p:pic>
      <p:pic>
        <p:nvPicPr>
          <p:cNvPr id="23" name="Picture 22" descr="A close up of a logo&#10;&#10;Description automatically generated">
            <a:extLst>
              <a:ext uri="{FF2B5EF4-FFF2-40B4-BE49-F238E27FC236}">
                <a16:creationId xmlns:a16="http://schemas.microsoft.com/office/drawing/2014/main" id="{E53C330F-C938-4FD7-8160-3A524C86A3B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896429" y="4315121"/>
            <a:ext cx="678780" cy="158073"/>
          </a:xfrm>
          <a:prstGeom prst="rect">
            <a:avLst/>
          </a:prstGeom>
        </p:spPr>
      </p:pic>
      <p:pic>
        <p:nvPicPr>
          <p:cNvPr id="24" name="Picture 23" descr="A close up of a logo&#10;&#10;Description automatically generated">
            <a:extLst>
              <a:ext uri="{FF2B5EF4-FFF2-40B4-BE49-F238E27FC236}">
                <a16:creationId xmlns:a16="http://schemas.microsoft.com/office/drawing/2014/main" id="{08E1920C-7ECB-4745-8750-A7C765E6F2D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994213" y="5292848"/>
            <a:ext cx="677514" cy="107449"/>
          </a:xfrm>
          <a:prstGeom prst="rect">
            <a:avLst/>
          </a:prstGeom>
        </p:spPr>
      </p:pic>
      <p:pic>
        <p:nvPicPr>
          <p:cNvPr id="25" name="Picture 24" descr="A close up of a logo&#10;&#10;Description automatically generated">
            <a:extLst>
              <a:ext uri="{FF2B5EF4-FFF2-40B4-BE49-F238E27FC236}">
                <a16:creationId xmlns:a16="http://schemas.microsoft.com/office/drawing/2014/main" id="{D3951272-BDA4-4602-9649-A914616BF11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77025" y="5295256"/>
            <a:ext cx="819792" cy="140732"/>
          </a:xfrm>
          <a:prstGeom prst="rect">
            <a:avLst/>
          </a:prstGeom>
        </p:spPr>
      </p:pic>
      <p:pic>
        <p:nvPicPr>
          <p:cNvPr id="26" name="Picture 25" descr="A close up of a logo&#10;&#10;Description automatically generated">
            <a:extLst>
              <a:ext uri="{FF2B5EF4-FFF2-40B4-BE49-F238E27FC236}">
                <a16:creationId xmlns:a16="http://schemas.microsoft.com/office/drawing/2014/main" id="{8F586713-D51D-4D95-A224-A0B705613AB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559179" y="4765323"/>
            <a:ext cx="496613" cy="286327"/>
          </a:xfrm>
          <a:prstGeom prst="rect">
            <a:avLst/>
          </a:prstGeom>
        </p:spPr>
      </p:pic>
      <p:pic>
        <p:nvPicPr>
          <p:cNvPr id="27" name="Picture 26" descr="A close up of a logo&#10;&#10;Description automatically generated">
            <a:extLst>
              <a:ext uri="{FF2B5EF4-FFF2-40B4-BE49-F238E27FC236}">
                <a16:creationId xmlns:a16="http://schemas.microsoft.com/office/drawing/2014/main" id="{057DB002-1A71-4CD3-BE11-EF3A0E18DC4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552285" y="4322912"/>
            <a:ext cx="559929" cy="186456"/>
          </a:xfrm>
          <a:prstGeom prst="rect">
            <a:avLst/>
          </a:prstGeom>
        </p:spPr>
      </p:pic>
      <p:pic>
        <p:nvPicPr>
          <p:cNvPr id="28" name="Picture 27" descr="A picture containing clipart&#10;&#10;Description automatically generated">
            <a:extLst>
              <a:ext uri="{FF2B5EF4-FFF2-40B4-BE49-F238E27FC236}">
                <a16:creationId xmlns:a16="http://schemas.microsoft.com/office/drawing/2014/main" id="{9BCEAC55-0E1F-42AF-B9F9-4706952E781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384553" y="3837471"/>
            <a:ext cx="524948" cy="142523"/>
          </a:xfrm>
          <a:prstGeom prst="rect">
            <a:avLst/>
          </a:prstGeom>
        </p:spPr>
      </p:pic>
      <p:pic>
        <p:nvPicPr>
          <p:cNvPr id="29" name="Picture 28">
            <a:extLst>
              <a:ext uri="{FF2B5EF4-FFF2-40B4-BE49-F238E27FC236}">
                <a16:creationId xmlns:a16="http://schemas.microsoft.com/office/drawing/2014/main" id="{463CD99D-BB8E-43C5-B258-E8BF34FB686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603641" y="3773195"/>
            <a:ext cx="297400" cy="352615"/>
          </a:xfrm>
          <a:prstGeom prst="rect">
            <a:avLst/>
          </a:prstGeom>
        </p:spPr>
      </p:pic>
      <p:pic>
        <p:nvPicPr>
          <p:cNvPr id="30" name="Picture 29" descr="A picture containing clipart&#10;&#10;Description automatically generated">
            <a:extLst>
              <a:ext uri="{FF2B5EF4-FFF2-40B4-BE49-F238E27FC236}">
                <a16:creationId xmlns:a16="http://schemas.microsoft.com/office/drawing/2014/main" id="{8E64EF63-4D3E-47EE-80DD-212FF25AEFBA}"/>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524344" y="5280604"/>
            <a:ext cx="753394" cy="197359"/>
          </a:xfrm>
          <a:prstGeom prst="rect">
            <a:avLst/>
          </a:prstGeom>
        </p:spPr>
      </p:pic>
      <p:pic>
        <p:nvPicPr>
          <p:cNvPr id="31" name="Picture 30">
            <a:extLst>
              <a:ext uri="{FF2B5EF4-FFF2-40B4-BE49-F238E27FC236}">
                <a16:creationId xmlns:a16="http://schemas.microsoft.com/office/drawing/2014/main" id="{F77F62A3-095A-4661-B893-51A63A7AB57F}"/>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876503" y="4807533"/>
            <a:ext cx="698706" cy="125766"/>
          </a:xfrm>
          <a:prstGeom prst="rect">
            <a:avLst/>
          </a:prstGeom>
        </p:spPr>
      </p:pic>
      <p:pic>
        <p:nvPicPr>
          <p:cNvPr id="32" name="Picture 31" descr="A picture containing clipart&#10;&#10;Description automatically generated">
            <a:extLst>
              <a:ext uri="{FF2B5EF4-FFF2-40B4-BE49-F238E27FC236}">
                <a16:creationId xmlns:a16="http://schemas.microsoft.com/office/drawing/2014/main" id="{58092F91-9DFF-4735-A669-AF5FA1E661C3}"/>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840774" y="4279799"/>
            <a:ext cx="698706" cy="228717"/>
          </a:xfrm>
          <a:prstGeom prst="rect">
            <a:avLst/>
          </a:prstGeom>
        </p:spPr>
      </p:pic>
      <p:pic>
        <p:nvPicPr>
          <p:cNvPr id="33" name="Picture 32" descr="A picture containing clipart&#10;&#10;Description automatically generated">
            <a:extLst>
              <a:ext uri="{FF2B5EF4-FFF2-40B4-BE49-F238E27FC236}">
                <a16:creationId xmlns:a16="http://schemas.microsoft.com/office/drawing/2014/main" id="{FCDCB514-D636-4969-B316-4949B42744EE}"/>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8393013" y="3811295"/>
            <a:ext cx="768577" cy="129889"/>
          </a:xfrm>
          <a:prstGeom prst="rect">
            <a:avLst/>
          </a:prstGeom>
        </p:spPr>
      </p:pic>
      <p:pic>
        <p:nvPicPr>
          <p:cNvPr id="34" name="Picture 33" descr="A picture containing clipart&#10;&#10;Description automatically generated">
            <a:extLst>
              <a:ext uri="{FF2B5EF4-FFF2-40B4-BE49-F238E27FC236}">
                <a16:creationId xmlns:a16="http://schemas.microsoft.com/office/drawing/2014/main" id="{FDA6B913-14ED-4F13-9FF7-6378CEE003E7}"/>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9645102" y="3773195"/>
            <a:ext cx="1050288" cy="255708"/>
          </a:xfrm>
          <a:prstGeom prst="rect">
            <a:avLst/>
          </a:prstGeom>
        </p:spPr>
      </p:pic>
      <p:pic>
        <p:nvPicPr>
          <p:cNvPr id="35" name="Picture 34">
            <a:extLst>
              <a:ext uri="{FF2B5EF4-FFF2-40B4-BE49-F238E27FC236}">
                <a16:creationId xmlns:a16="http://schemas.microsoft.com/office/drawing/2014/main" id="{5C0783A3-03A8-4748-90BE-8F5C3B864B5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1178899" y="3773195"/>
            <a:ext cx="396310" cy="337405"/>
          </a:xfrm>
          <a:prstGeom prst="rect">
            <a:avLst/>
          </a:prstGeom>
        </p:spPr>
      </p:pic>
      <p:pic>
        <p:nvPicPr>
          <p:cNvPr id="36" name="Picture 35">
            <a:extLst>
              <a:ext uri="{FF2B5EF4-FFF2-40B4-BE49-F238E27FC236}">
                <a16:creationId xmlns:a16="http://schemas.microsoft.com/office/drawing/2014/main" id="{6B1DD962-E042-4FEE-9603-E5F10D3BD96F}"/>
              </a:ext>
            </a:extLst>
          </p:cNvPr>
          <p:cNvPicPr>
            <a:picLocks noChangeAspect="1"/>
          </p:cNvPicPr>
          <p:nvPr/>
        </p:nvPicPr>
        <p:blipFill rotWithShape="1">
          <a:blip r:embed="rId24" cstate="hqprint">
            <a:extLst>
              <a:ext uri="{28A0092B-C50C-407E-A947-70E740481C1C}">
                <a14:useLocalDpi xmlns:a14="http://schemas.microsoft.com/office/drawing/2010/main" val="0"/>
              </a:ext>
            </a:extLst>
          </a:blip>
          <a:srcRect/>
          <a:stretch/>
        </p:blipFill>
        <p:spPr>
          <a:xfrm>
            <a:off x="9131887" y="4695852"/>
            <a:ext cx="700165" cy="349128"/>
          </a:xfrm>
          <a:prstGeom prst="rect">
            <a:avLst/>
          </a:prstGeom>
        </p:spPr>
      </p:pic>
      <p:pic>
        <p:nvPicPr>
          <p:cNvPr id="37" name="Picture 36" descr="A close up of a logo&#10;&#10;Description automatically generated">
            <a:extLst>
              <a:ext uri="{FF2B5EF4-FFF2-40B4-BE49-F238E27FC236}">
                <a16:creationId xmlns:a16="http://schemas.microsoft.com/office/drawing/2014/main" id="{2194FE08-A051-4D60-B34E-1CC7C28502E7}"/>
              </a:ext>
            </a:extLst>
          </p:cNvPr>
          <p:cNvPicPr>
            <a:picLocks noChangeAspect="1"/>
          </p:cNvPicPr>
          <p:nvPr/>
        </p:nvPicPr>
        <p:blipFill rotWithShape="1">
          <a:blip r:embed="rId25" cstate="hqprint">
            <a:extLst>
              <a:ext uri="{28A0092B-C50C-407E-A947-70E740481C1C}">
                <a14:useLocalDpi xmlns:a14="http://schemas.microsoft.com/office/drawing/2010/main" val="0"/>
              </a:ext>
            </a:extLst>
          </a:blip>
          <a:srcRect/>
          <a:stretch/>
        </p:blipFill>
        <p:spPr>
          <a:xfrm>
            <a:off x="8056517" y="5259213"/>
            <a:ext cx="523112" cy="174718"/>
          </a:xfrm>
          <a:prstGeom prst="rect">
            <a:avLst/>
          </a:prstGeom>
        </p:spPr>
      </p:pic>
      <p:pic>
        <p:nvPicPr>
          <p:cNvPr id="38" name="Picture 37">
            <a:extLst>
              <a:ext uri="{FF2B5EF4-FFF2-40B4-BE49-F238E27FC236}">
                <a16:creationId xmlns:a16="http://schemas.microsoft.com/office/drawing/2014/main" id="{C3B9DC45-CF2E-4127-8D8B-1541860C62FF}"/>
              </a:ext>
            </a:extLst>
          </p:cNvPr>
          <p:cNvPicPr>
            <a:picLocks noChangeAspect="1"/>
          </p:cNvPicPr>
          <p:nvPr/>
        </p:nvPicPr>
        <p:blipFill rotWithShape="1">
          <a:blip r:embed="rId26" cstate="hqprint">
            <a:extLst>
              <a:ext uri="{28A0092B-C50C-407E-A947-70E740481C1C}">
                <a14:useLocalDpi xmlns:a14="http://schemas.microsoft.com/office/drawing/2010/main" val="0"/>
              </a:ext>
            </a:extLst>
          </a:blip>
          <a:srcRect/>
          <a:stretch/>
        </p:blipFill>
        <p:spPr>
          <a:xfrm>
            <a:off x="10092719" y="4736334"/>
            <a:ext cx="523112" cy="268165"/>
          </a:xfrm>
          <a:prstGeom prst="rect">
            <a:avLst/>
          </a:prstGeom>
        </p:spPr>
      </p:pic>
      <p:pic>
        <p:nvPicPr>
          <p:cNvPr id="39" name="Picture 38" descr="A close up of a logo&#10;&#10;Description automatically generated">
            <a:extLst>
              <a:ext uri="{FF2B5EF4-FFF2-40B4-BE49-F238E27FC236}">
                <a16:creationId xmlns:a16="http://schemas.microsoft.com/office/drawing/2014/main" id="{543CCA9C-C14D-4D7D-8B83-2F6F4408F24F}"/>
              </a:ext>
            </a:extLst>
          </p:cNvPr>
          <p:cNvPicPr>
            <a:picLocks noChangeAspect="1"/>
          </p:cNvPicPr>
          <p:nvPr/>
        </p:nvPicPr>
        <p:blipFill rotWithShape="1">
          <a:blip r:embed="rId27" cstate="hqprint">
            <a:extLst>
              <a:ext uri="{28A0092B-C50C-407E-A947-70E740481C1C}">
                <a14:useLocalDpi xmlns:a14="http://schemas.microsoft.com/office/drawing/2010/main" val="0"/>
              </a:ext>
            </a:extLst>
          </a:blip>
          <a:srcRect/>
          <a:stretch/>
        </p:blipFill>
        <p:spPr>
          <a:xfrm>
            <a:off x="8357201" y="4668451"/>
            <a:ext cx="514019" cy="403931"/>
          </a:xfrm>
          <a:prstGeom prst="rect">
            <a:avLst/>
          </a:prstGeom>
        </p:spPr>
      </p:pic>
      <p:pic>
        <p:nvPicPr>
          <p:cNvPr id="40" name="Picture 39" descr="A drawing of a face&#10;&#10;Description automatically generated">
            <a:extLst>
              <a:ext uri="{FF2B5EF4-FFF2-40B4-BE49-F238E27FC236}">
                <a16:creationId xmlns:a16="http://schemas.microsoft.com/office/drawing/2014/main" id="{594254F9-4BA2-4B9B-851F-F7A6B883C421}"/>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7327695" y="4774311"/>
            <a:ext cx="768839" cy="192210"/>
          </a:xfrm>
          <a:prstGeom prst="rect">
            <a:avLst/>
          </a:prstGeom>
        </p:spPr>
      </p:pic>
      <p:pic>
        <p:nvPicPr>
          <p:cNvPr id="41" name="Picture 40">
            <a:extLst>
              <a:ext uri="{FF2B5EF4-FFF2-40B4-BE49-F238E27FC236}">
                <a16:creationId xmlns:a16="http://schemas.microsoft.com/office/drawing/2014/main" id="{3F35328A-940B-4EBB-A96F-3D4DF9D3CC4F}"/>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11040263" y="5258961"/>
            <a:ext cx="534946" cy="175223"/>
          </a:xfrm>
          <a:prstGeom prst="rect">
            <a:avLst/>
          </a:prstGeom>
        </p:spPr>
      </p:pic>
      <p:pic>
        <p:nvPicPr>
          <p:cNvPr id="42" name="Picture 41">
            <a:extLst>
              <a:ext uri="{FF2B5EF4-FFF2-40B4-BE49-F238E27FC236}">
                <a16:creationId xmlns:a16="http://schemas.microsoft.com/office/drawing/2014/main" id="{8867EF7C-251B-4B53-BD0B-6671ADFFE9C2}"/>
              </a:ext>
            </a:extLst>
          </p:cNvPr>
          <p:cNvPicPr>
            <a:picLocks noChangeAspect="1"/>
          </p:cNvPicPr>
          <p:nvPr/>
        </p:nvPicPr>
        <p:blipFill rotWithShape="1">
          <a:blip r:embed="rId30" cstate="hqprint">
            <a:extLst>
              <a:ext uri="{28A0092B-C50C-407E-A947-70E740481C1C}">
                <a14:useLocalDpi xmlns:a14="http://schemas.microsoft.com/office/drawing/2010/main" val="0"/>
              </a:ext>
            </a:extLst>
          </a:blip>
          <a:srcRect l="14923" r="14839"/>
          <a:stretch/>
        </p:blipFill>
        <p:spPr>
          <a:xfrm>
            <a:off x="7475142" y="5154074"/>
            <a:ext cx="373985" cy="377705"/>
          </a:xfrm>
          <a:prstGeom prst="rect">
            <a:avLst/>
          </a:prstGeom>
        </p:spPr>
      </p:pic>
      <p:pic>
        <p:nvPicPr>
          <p:cNvPr id="43" name="Picture 42">
            <a:extLst>
              <a:ext uri="{FF2B5EF4-FFF2-40B4-BE49-F238E27FC236}">
                <a16:creationId xmlns:a16="http://schemas.microsoft.com/office/drawing/2014/main" id="{D27704C5-7505-4866-A77F-840E923DBD32}"/>
              </a:ext>
            </a:extLst>
          </p:cNvPr>
          <p:cNvPicPr>
            <a:picLocks noChangeAspect="1"/>
          </p:cNvPicPr>
          <p:nvPr/>
        </p:nvPicPr>
        <p:blipFill rotWithShape="1">
          <a:blip r:embed="rId31">
            <a:extLst>
              <a:ext uri="{28A0092B-C50C-407E-A947-70E740481C1C}">
                <a14:useLocalDpi xmlns:a14="http://schemas.microsoft.com/office/drawing/2010/main" val="0"/>
              </a:ext>
            </a:extLst>
          </a:blip>
          <a:srcRect r="-1"/>
          <a:stretch/>
        </p:blipFill>
        <p:spPr>
          <a:xfrm>
            <a:off x="6497965" y="1720385"/>
            <a:ext cx="2483977" cy="775571"/>
          </a:xfrm>
          <a:prstGeom prst="rect">
            <a:avLst/>
          </a:prstGeom>
          <a:solidFill>
            <a:schemeClr val="bg1">
              <a:alpha val="24000"/>
            </a:schemeClr>
          </a:solidFill>
        </p:spPr>
      </p:pic>
      <p:sp>
        <p:nvSpPr>
          <p:cNvPr id="54" name="Rectangle 53">
            <a:extLst>
              <a:ext uri="{FF2B5EF4-FFF2-40B4-BE49-F238E27FC236}">
                <a16:creationId xmlns:a16="http://schemas.microsoft.com/office/drawing/2014/main" id="{611D3447-A304-4C02-9F52-B123E8778F3B}"/>
              </a:ext>
            </a:extLst>
          </p:cNvPr>
          <p:cNvSpPr/>
          <p:nvPr/>
        </p:nvSpPr>
        <p:spPr>
          <a:xfrm>
            <a:off x="303191" y="1534802"/>
            <a:ext cx="5787974" cy="1886687"/>
          </a:xfrm>
          <a:prstGeom prst="rect">
            <a:avLst/>
          </a:prstGeom>
          <a:solidFill>
            <a:schemeClr val="tx1">
              <a:alpha val="40000"/>
            </a:schemeClr>
          </a:solid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defTabSz="914400" rtl="0" eaLnBrk="1" fontAlgn="auto" latinLnBrk="0" hangingPunct="1">
              <a:lnSpc>
                <a:spcPct val="100000"/>
              </a:lnSpc>
              <a:spcBef>
                <a:spcPts val="0"/>
              </a:spcBef>
              <a:spcAft>
                <a:spcPts val="0"/>
              </a:spcAft>
              <a:buClrTx/>
              <a:buSzTx/>
              <a:tabLst/>
              <a:defRPr/>
            </a:pPr>
            <a:endParaRPr kumimoji="0" lang="en-US" sz="16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defRPr/>
            </a:pPr>
            <a:r>
              <a:rPr lang="en-US" sz="1600" b="1" i="1" dirty="0">
                <a:solidFill>
                  <a:schemeClr val="bg1"/>
                </a:solidFill>
                <a:latin typeface="Calibri" panose="020F0502020204030204" pitchFamily="34" charset="0"/>
                <a:cs typeface="Calibri" panose="020F0502020204030204" pitchFamily="34" charset="0"/>
              </a:rPr>
              <a:t>SaaS SAP Change Acceleration Platform </a:t>
            </a:r>
            <a:endParaRPr kumimoji="0" lang="en-US" sz="16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Established 2006, Built for SAP</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2000+ SAP Customers, 30% Fortune 500</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2-5x Faster Time to Market,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30-50% Lower Testing Effort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ZERO Go-Live failures</a:t>
            </a:r>
          </a:p>
        </p:txBody>
      </p:sp>
      <p:sp>
        <p:nvSpPr>
          <p:cNvPr id="4" name="Title 3">
            <a:extLst>
              <a:ext uri="{FF2B5EF4-FFF2-40B4-BE49-F238E27FC236}">
                <a16:creationId xmlns:a16="http://schemas.microsoft.com/office/drawing/2014/main" id="{E427B521-A791-4AB3-8EBB-407F2CA22112}"/>
              </a:ext>
            </a:extLst>
          </p:cNvPr>
          <p:cNvSpPr>
            <a:spLocks noGrp="1"/>
          </p:cNvSpPr>
          <p:nvPr>
            <p:ph type="title"/>
          </p:nvPr>
        </p:nvSpPr>
        <p:spPr/>
        <p:txBody>
          <a:bodyPr/>
          <a:lstStyle/>
          <a:p>
            <a:pPr algn="ctr"/>
            <a:r>
              <a:rPr lang="en-NZ" dirty="0" err="1"/>
              <a:t>Panaya</a:t>
            </a:r>
            <a:endParaRPr lang="en-NZ" dirty="0"/>
          </a:p>
        </p:txBody>
      </p:sp>
      <p:sp>
        <p:nvSpPr>
          <p:cNvPr id="2" name="Slide Number Placeholder 1">
            <a:extLst>
              <a:ext uri="{FF2B5EF4-FFF2-40B4-BE49-F238E27FC236}">
                <a16:creationId xmlns:a16="http://schemas.microsoft.com/office/drawing/2014/main" id="{F2E5BE72-0DA5-4B6A-813C-394D0D080FE6}"/>
              </a:ext>
            </a:extLst>
          </p:cNvPr>
          <p:cNvSpPr>
            <a:spLocks noGrp="1"/>
          </p:cNvSpPr>
          <p:nvPr>
            <p:ph type="sldNum" sz="quarter" idx="12"/>
          </p:nvPr>
        </p:nvSpPr>
        <p:spPr/>
        <p:txBody>
          <a:bodyPr/>
          <a:lstStyle/>
          <a:p>
            <a:fld id="{71E58427-3715-4592-936A-C66237FF40E2}" type="slidenum">
              <a:rPr lang="en-NZ" smtClean="0"/>
              <a:t>9</a:t>
            </a:fld>
            <a:endParaRPr lang="en-NZ"/>
          </a:p>
        </p:txBody>
      </p:sp>
      <p:pic>
        <p:nvPicPr>
          <p:cNvPr id="3" name="Picture 2">
            <a:extLst>
              <a:ext uri="{FF2B5EF4-FFF2-40B4-BE49-F238E27FC236}">
                <a16:creationId xmlns:a16="http://schemas.microsoft.com/office/drawing/2014/main" id="{8DDD357C-1256-9D48-B875-67C17B35473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403986" y="2708042"/>
            <a:ext cx="1237512" cy="762307"/>
          </a:xfrm>
          <a:prstGeom prst="rect">
            <a:avLst/>
          </a:prstGeom>
        </p:spPr>
      </p:pic>
      <p:pic>
        <p:nvPicPr>
          <p:cNvPr id="14" name="Picture 13">
            <a:extLst>
              <a:ext uri="{FF2B5EF4-FFF2-40B4-BE49-F238E27FC236}">
                <a16:creationId xmlns:a16="http://schemas.microsoft.com/office/drawing/2014/main" id="{F7081220-8C99-6E4A-BED6-A3D165025DC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636894" y="3963459"/>
            <a:ext cx="1823682" cy="604854"/>
          </a:xfrm>
          <a:prstGeom prst="rect">
            <a:avLst/>
          </a:prstGeom>
        </p:spPr>
      </p:pic>
      <p:pic>
        <p:nvPicPr>
          <p:cNvPr id="15" name="Picture 14">
            <a:extLst>
              <a:ext uri="{FF2B5EF4-FFF2-40B4-BE49-F238E27FC236}">
                <a16:creationId xmlns:a16="http://schemas.microsoft.com/office/drawing/2014/main" id="{5220882C-5833-9344-A2FD-3BCE8D974C0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92672" y="3901049"/>
            <a:ext cx="2743384" cy="826193"/>
          </a:xfrm>
          <a:prstGeom prst="rect">
            <a:avLst/>
          </a:prstGeom>
        </p:spPr>
      </p:pic>
      <p:pic>
        <p:nvPicPr>
          <p:cNvPr id="16" name="Picture 15">
            <a:extLst>
              <a:ext uri="{FF2B5EF4-FFF2-40B4-BE49-F238E27FC236}">
                <a16:creationId xmlns:a16="http://schemas.microsoft.com/office/drawing/2014/main" id="{8A73059B-178C-7045-8C36-81BCD4104401}"/>
              </a:ext>
            </a:extLst>
          </p:cNvPr>
          <p:cNvPicPr>
            <a:picLocks noChangeAspect="1"/>
          </p:cNvPicPr>
          <p:nvPr/>
        </p:nvPicPr>
        <p:blipFill rotWithShape="1">
          <a:blip r:embed="rId35">
            <a:extLst>
              <a:ext uri="{28A0092B-C50C-407E-A947-70E740481C1C}">
                <a14:useLocalDpi xmlns:a14="http://schemas.microsoft.com/office/drawing/2010/main" val="0"/>
              </a:ext>
            </a:extLst>
          </a:blip>
          <a:srcRect/>
          <a:stretch/>
        </p:blipFill>
        <p:spPr>
          <a:xfrm>
            <a:off x="479687" y="4725354"/>
            <a:ext cx="2398579" cy="652591"/>
          </a:xfrm>
          <a:prstGeom prst="rect">
            <a:avLst/>
          </a:prstGeom>
        </p:spPr>
      </p:pic>
      <p:pic>
        <p:nvPicPr>
          <p:cNvPr id="18" name="Picture 17">
            <a:extLst>
              <a:ext uri="{FF2B5EF4-FFF2-40B4-BE49-F238E27FC236}">
                <a16:creationId xmlns:a16="http://schemas.microsoft.com/office/drawing/2014/main" id="{0A5219A0-4837-EB43-94EC-DB255D285DA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413978" y="4604390"/>
            <a:ext cx="2249355" cy="937231"/>
          </a:xfrm>
          <a:prstGeom prst="rect">
            <a:avLst/>
          </a:prstGeom>
        </p:spPr>
      </p:pic>
      <p:pic>
        <p:nvPicPr>
          <p:cNvPr id="45" name="Picture 44">
            <a:extLst>
              <a:ext uri="{FF2B5EF4-FFF2-40B4-BE49-F238E27FC236}">
                <a16:creationId xmlns:a16="http://schemas.microsoft.com/office/drawing/2014/main" id="{89A7815B-0C06-2940-A88F-EF4FBA9E552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975044" y="1608613"/>
            <a:ext cx="1004396" cy="564972"/>
          </a:xfrm>
          <a:prstGeom prst="rect">
            <a:avLst/>
          </a:prstGeom>
        </p:spPr>
      </p:pic>
      <p:pic>
        <p:nvPicPr>
          <p:cNvPr id="47" name="Picture 46">
            <a:extLst>
              <a:ext uri="{FF2B5EF4-FFF2-40B4-BE49-F238E27FC236}">
                <a16:creationId xmlns:a16="http://schemas.microsoft.com/office/drawing/2014/main" id="{B6A7A745-79A3-0B4F-8C1A-1C20B6E9A5D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994238" y="3034839"/>
            <a:ext cx="1275957" cy="346190"/>
          </a:xfrm>
          <a:prstGeom prst="rect">
            <a:avLst/>
          </a:prstGeom>
        </p:spPr>
      </p:pic>
      <p:pic>
        <p:nvPicPr>
          <p:cNvPr id="53" name="Picture 52">
            <a:extLst>
              <a:ext uri="{FF2B5EF4-FFF2-40B4-BE49-F238E27FC236}">
                <a16:creationId xmlns:a16="http://schemas.microsoft.com/office/drawing/2014/main" id="{7A2EE5CE-6D60-6845-AAD3-8E0C7AA97BD4}"/>
              </a:ext>
            </a:extLst>
          </p:cNvPr>
          <p:cNvPicPr>
            <a:picLocks noChangeAspect="1"/>
          </p:cNvPicPr>
          <p:nvPr/>
        </p:nvPicPr>
        <p:blipFill rotWithShape="1">
          <a:blip r:embed="rId39">
            <a:extLst>
              <a:ext uri="{28A0092B-C50C-407E-A947-70E740481C1C}">
                <a14:useLocalDpi xmlns:a14="http://schemas.microsoft.com/office/drawing/2010/main" val="0"/>
              </a:ext>
            </a:extLst>
          </a:blip>
          <a:srcRect/>
          <a:stretch/>
        </p:blipFill>
        <p:spPr>
          <a:xfrm>
            <a:off x="8994238" y="2252551"/>
            <a:ext cx="1004396" cy="554470"/>
          </a:xfrm>
          <a:prstGeom prst="rect">
            <a:avLst/>
          </a:prstGeom>
        </p:spPr>
      </p:pic>
      <p:pic>
        <p:nvPicPr>
          <p:cNvPr id="55" name="Picture 54">
            <a:extLst>
              <a:ext uri="{FF2B5EF4-FFF2-40B4-BE49-F238E27FC236}">
                <a16:creationId xmlns:a16="http://schemas.microsoft.com/office/drawing/2014/main" id="{DBF6CA70-8B54-B741-AFD1-99E12EAC3505}"/>
              </a:ext>
            </a:extLst>
          </p:cNvPr>
          <p:cNvPicPr>
            <a:picLocks noChangeAspect="1"/>
          </p:cNvPicPr>
          <p:nvPr/>
        </p:nvPicPr>
        <p:blipFill rotWithShape="1">
          <a:blip r:embed="rId40">
            <a:extLst>
              <a:ext uri="{28A0092B-C50C-407E-A947-70E740481C1C}">
                <a14:useLocalDpi xmlns:a14="http://schemas.microsoft.com/office/drawing/2010/main" val="0"/>
              </a:ext>
            </a:extLst>
          </a:blip>
          <a:srcRect/>
          <a:stretch/>
        </p:blipFill>
        <p:spPr>
          <a:xfrm>
            <a:off x="10413452" y="2318439"/>
            <a:ext cx="1004396" cy="464557"/>
          </a:xfrm>
          <a:prstGeom prst="rect">
            <a:avLst/>
          </a:prstGeom>
        </p:spPr>
      </p:pic>
    </p:spTree>
    <p:extLst>
      <p:ext uri="{BB962C8B-B14F-4D97-AF65-F5344CB8AC3E}">
        <p14:creationId xmlns:p14="http://schemas.microsoft.com/office/powerpoint/2010/main" val="338881630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anaya 1">
      <a:dk1>
        <a:srgbClr val="000000"/>
      </a:dk1>
      <a:lt1>
        <a:srgbClr val="FFFFFF"/>
      </a:lt1>
      <a:dk2>
        <a:srgbClr val="44546A"/>
      </a:dk2>
      <a:lt2>
        <a:srgbClr val="796C61"/>
      </a:lt2>
      <a:accent1>
        <a:srgbClr val="01395F"/>
      </a:accent1>
      <a:accent2>
        <a:srgbClr val="3E9D77"/>
      </a:accent2>
      <a:accent3>
        <a:srgbClr val="3AD1DD"/>
      </a:accent3>
      <a:accent4>
        <a:srgbClr val="27A2AE"/>
      </a:accent4>
      <a:accent5>
        <a:srgbClr val="777877"/>
      </a:accent5>
      <a:accent6>
        <a:srgbClr val="F38C00"/>
      </a:accent6>
      <a:hlink>
        <a:srgbClr val="F2C000"/>
      </a:hlink>
      <a:folHlink>
        <a:srgbClr val="796C6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Panaya 1">
      <a:dk1>
        <a:srgbClr val="000000"/>
      </a:dk1>
      <a:lt1>
        <a:srgbClr val="FFFFFF"/>
      </a:lt1>
      <a:dk2>
        <a:srgbClr val="44546A"/>
      </a:dk2>
      <a:lt2>
        <a:srgbClr val="796C61"/>
      </a:lt2>
      <a:accent1>
        <a:srgbClr val="01395F"/>
      </a:accent1>
      <a:accent2>
        <a:srgbClr val="3E9D77"/>
      </a:accent2>
      <a:accent3>
        <a:srgbClr val="3AD1DD"/>
      </a:accent3>
      <a:accent4>
        <a:srgbClr val="27A2AE"/>
      </a:accent4>
      <a:accent5>
        <a:srgbClr val="777877"/>
      </a:accent5>
      <a:accent6>
        <a:srgbClr val="F38C00"/>
      </a:accent6>
      <a:hlink>
        <a:srgbClr val="F2C000"/>
      </a:hlink>
      <a:folHlink>
        <a:srgbClr val="796C6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836</TotalTime>
  <Words>1012</Words>
  <Application>Microsoft Office PowerPoint</Application>
  <PresentationFormat>Widescreen</PresentationFormat>
  <Paragraphs>192</Paragraphs>
  <Slides>28</Slides>
  <Notes>2</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46" baseType="lpstr">
      <vt:lpstr>Adobe Fan Heiti Std B</vt:lpstr>
      <vt:lpstr>Ample</vt:lpstr>
      <vt:lpstr>ample-regular</vt:lpstr>
      <vt:lpstr>Arial</vt:lpstr>
      <vt:lpstr>BentonSans-Regular</vt:lpstr>
      <vt:lpstr>Calibri</vt:lpstr>
      <vt:lpstr>Calibri Light</vt:lpstr>
      <vt:lpstr>Gabriola</vt:lpstr>
      <vt:lpstr>Helvetica Neue</vt:lpstr>
      <vt:lpstr>Helvetica Neue Medium</vt:lpstr>
      <vt:lpstr>Open Sans</vt:lpstr>
      <vt:lpstr>Open Sans Light</vt:lpstr>
      <vt:lpstr>Symbol</vt:lpstr>
      <vt:lpstr>Wingdings 2</vt:lpstr>
      <vt:lpstr>Office Theme</vt:lpstr>
      <vt:lpstr>2_Office Theme</vt:lpstr>
      <vt:lpstr>4_Office Theme</vt:lpstr>
      <vt:lpstr>Acrobat Document</vt:lpstr>
      <vt:lpstr>PowerPoint Presentation</vt:lpstr>
      <vt:lpstr>PowerPoint Presentation</vt:lpstr>
      <vt:lpstr>PowerPoint Presentation</vt:lpstr>
      <vt:lpstr>PowerPoint Presentation</vt:lpstr>
      <vt:lpstr>PowerPoint Presentation</vt:lpstr>
      <vt:lpstr>Benefits of Moving to S4/Hana</vt:lpstr>
      <vt:lpstr>Customer Experience so far</vt:lpstr>
      <vt:lpstr>Lagom</vt:lpstr>
      <vt:lpstr>Panaya</vt:lpstr>
      <vt:lpstr>PowerPoint Presentation</vt:lpstr>
      <vt:lpstr>PowerPoint Presentation</vt:lpstr>
      <vt:lpstr>PowerPoint Presentation</vt:lpstr>
      <vt:lpstr>TECH ASSESSMENT</vt:lpstr>
      <vt:lpstr>Panaya’s Automated Change Impact Analysis Engine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 Stories</vt:lpstr>
      <vt:lpstr>WHAT NEXT?</vt:lpstr>
      <vt:lpstr>TECH ASSESSMENT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Shivam Jaisinghani</dc:creator>
  <cp:lastModifiedBy>Rosanne English</cp:lastModifiedBy>
  <cp:revision>84</cp:revision>
  <cp:lastPrinted>2019-06-12T00:18:55Z</cp:lastPrinted>
  <dcterms:created xsi:type="dcterms:W3CDTF">2019-06-10T03:57:44Z</dcterms:created>
  <dcterms:modified xsi:type="dcterms:W3CDTF">2019-06-19T02:22:32Z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8eebd8b-c6d1-4b94-b904-d14fce421acd_Enabled">
    <vt:lpwstr>True</vt:lpwstr>
  </property>
  <property fmtid="{D5CDD505-2E9C-101B-9397-08002B2CF9AE}" pid="3" name="MSIP_Label_68eebd8b-c6d1-4b94-b904-d14fce421acd_SiteId">
    <vt:lpwstr>fb39e3e9-23a9-404e-93a2-b42a87d94f35</vt:lpwstr>
  </property>
  <property fmtid="{D5CDD505-2E9C-101B-9397-08002B2CF9AE}" pid="4" name="MSIP_Label_68eebd8b-c6d1-4b94-b904-d14fce421acd_Owner">
    <vt:lpwstr>rosanne.english@ird.govt.nz</vt:lpwstr>
  </property>
  <property fmtid="{D5CDD505-2E9C-101B-9397-08002B2CF9AE}" pid="5" name="MSIP_Label_68eebd8b-c6d1-4b94-b904-d14fce421acd_SetDate">
    <vt:lpwstr>2019-06-19T02:21:32.9200877Z</vt:lpwstr>
  </property>
  <property fmtid="{D5CDD505-2E9C-101B-9397-08002B2CF9AE}" pid="6" name="MSIP_Label_68eebd8b-c6d1-4b94-b904-d14fce421acd_Name">
    <vt:lpwstr>UNCLASSIFIED</vt:lpwstr>
  </property>
  <property fmtid="{D5CDD505-2E9C-101B-9397-08002B2CF9AE}" pid="7" name="MSIP_Label_68eebd8b-c6d1-4b94-b904-d14fce421acd_Application">
    <vt:lpwstr>Microsoft Azure Information Protection</vt:lpwstr>
  </property>
  <property fmtid="{D5CDD505-2E9C-101B-9397-08002B2CF9AE}" pid="8" name="MSIP_Label_68eebd8b-c6d1-4b94-b904-d14fce421acd_ActionId">
    <vt:lpwstr>d57e0a26-1d3a-4623-bdb3-c3271e5029d4</vt:lpwstr>
  </property>
  <property fmtid="{D5CDD505-2E9C-101B-9397-08002B2CF9AE}" pid="9" name="MSIP_Label_68eebd8b-c6d1-4b94-b904-d14fce421acd_Extended_MSFT_Method">
    <vt:lpwstr>Manual</vt:lpwstr>
  </property>
  <property fmtid="{D5CDD505-2E9C-101B-9397-08002B2CF9AE}" pid="10" name="MSIP_Label_a4f106f2-aad1-42d5-aa61-96837420719b_Enabled">
    <vt:lpwstr>True</vt:lpwstr>
  </property>
  <property fmtid="{D5CDD505-2E9C-101B-9397-08002B2CF9AE}" pid="11" name="MSIP_Label_a4f106f2-aad1-42d5-aa61-96837420719b_SiteId">
    <vt:lpwstr>fb39e3e9-23a9-404e-93a2-b42a87d94f35</vt:lpwstr>
  </property>
  <property fmtid="{D5CDD505-2E9C-101B-9397-08002B2CF9AE}" pid="12" name="MSIP_Label_a4f106f2-aad1-42d5-aa61-96837420719b_Owner">
    <vt:lpwstr>rosanne.english@ird.govt.nz</vt:lpwstr>
  </property>
  <property fmtid="{D5CDD505-2E9C-101B-9397-08002B2CF9AE}" pid="13" name="MSIP_Label_a4f106f2-aad1-42d5-aa61-96837420719b_SetDate">
    <vt:lpwstr>2019-06-19T02:21:32.9200877Z</vt:lpwstr>
  </property>
  <property fmtid="{D5CDD505-2E9C-101B-9397-08002B2CF9AE}" pid="14" name="MSIP_Label_a4f106f2-aad1-42d5-aa61-96837420719b_Name">
    <vt:lpwstr>UNCLASSIFIED</vt:lpwstr>
  </property>
  <property fmtid="{D5CDD505-2E9C-101B-9397-08002B2CF9AE}" pid="15" name="MSIP_Label_a4f106f2-aad1-42d5-aa61-96837420719b_Application">
    <vt:lpwstr>Microsoft Azure Information Protection</vt:lpwstr>
  </property>
  <property fmtid="{D5CDD505-2E9C-101B-9397-08002B2CF9AE}" pid="16" name="MSIP_Label_a4f106f2-aad1-42d5-aa61-96837420719b_ActionId">
    <vt:lpwstr>d57e0a26-1d3a-4623-bdb3-c3271e5029d4</vt:lpwstr>
  </property>
  <property fmtid="{D5CDD505-2E9C-101B-9397-08002B2CF9AE}" pid="17" name="MSIP_Label_a4f106f2-aad1-42d5-aa61-96837420719b_Parent">
    <vt:lpwstr>68eebd8b-c6d1-4b94-b904-d14fce421acd</vt:lpwstr>
  </property>
  <property fmtid="{D5CDD505-2E9C-101B-9397-08002B2CF9AE}" pid="18" name="MSIP_Label_a4f106f2-aad1-42d5-aa61-96837420719b_Extended_MSFT_Method">
    <vt:lpwstr>Manual</vt:lpwstr>
  </property>
  <property fmtid="{D5CDD505-2E9C-101B-9397-08002B2CF9AE}" pid="19" name="Sensitivity">
    <vt:lpwstr>UNCLASSIFIED UNCLASSIFIED</vt:lpwstr>
  </property>
</Properties>
</file>