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8"/>
  </p:notesMasterIdLst>
  <p:handoutMasterIdLst>
    <p:handoutMasterId r:id="rId29"/>
  </p:handoutMasterIdLst>
  <p:sldIdLst>
    <p:sldId id="541" r:id="rId5"/>
    <p:sldId id="872" r:id="rId6"/>
    <p:sldId id="868" r:id="rId7"/>
    <p:sldId id="461" r:id="rId8"/>
    <p:sldId id="578" r:id="rId9"/>
    <p:sldId id="891" r:id="rId10"/>
    <p:sldId id="901" r:id="rId11"/>
    <p:sldId id="2875" r:id="rId12"/>
    <p:sldId id="2876" r:id="rId13"/>
    <p:sldId id="2985" r:id="rId14"/>
    <p:sldId id="2988" r:id="rId15"/>
    <p:sldId id="2992" r:id="rId16"/>
    <p:sldId id="2995" r:id="rId17"/>
    <p:sldId id="426" r:id="rId18"/>
    <p:sldId id="423" r:id="rId19"/>
    <p:sldId id="2996" r:id="rId20"/>
    <p:sldId id="2794" r:id="rId21"/>
    <p:sldId id="2796" r:id="rId22"/>
    <p:sldId id="701" r:id="rId23"/>
    <p:sldId id="2859" r:id="rId24"/>
    <p:sldId id="2901" r:id="rId25"/>
    <p:sldId id="2994" r:id="rId26"/>
    <p:sldId id="513" r:id="rId27"/>
  </p:sldIdLst>
  <p:sldSz cx="14630400" cy="8229600"/>
  <p:notesSz cx="6858000" cy="9144000"/>
  <p:defaultTextStyle>
    <a:defPPr>
      <a:defRPr lang="en-US"/>
    </a:defPPr>
    <a:lvl1pPr marL="0" algn="l" defTabSz="1463040" rtl="0" eaLnBrk="1" latinLnBrk="0" hangingPunct="1">
      <a:defRPr sz="2880" kern="1200">
        <a:solidFill>
          <a:schemeClr val="tx1"/>
        </a:solidFill>
        <a:latin typeface="+mn-lt"/>
        <a:ea typeface="+mn-ea"/>
        <a:cs typeface="+mn-cs"/>
      </a:defRPr>
    </a:lvl1pPr>
    <a:lvl2pPr marL="731520" algn="l" defTabSz="1463040" rtl="0" eaLnBrk="1" latinLnBrk="0" hangingPunct="1">
      <a:defRPr sz="2880" kern="1200">
        <a:solidFill>
          <a:schemeClr val="tx1"/>
        </a:solidFill>
        <a:latin typeface="+mn-lt"/>
        <a:ea typeface="+mn-ea"/>
        <a:cs typeface="+mn-cs"/>
      </a:defRPr>
    </a:lvl2pPr>
    <a:lvl3pPr marL="1463040" algn="l" defTabSz="1463040" rtl="0" eaLnBrk="1" latinLnBrk="0" hangingPunct="1">
      <a:defRPr sz="2880" kern="1200">
        <a:solidFill>
          <a:schemeClr val="tx1"/>
        </a:solidFill>
        <a:latin typeface="+mn-lt"/>
        <a:ea typeface="+mn-ea"/>
        <a:cs typeface="+mn-cs"/>
      </a:defRPr>
    </a:lvl3pPr>
    <a:lvl4pPr marL="2194560" algn="l" defTabSz="1463040" rtl="0" eaLnBrk="1" latinLnBrk="0" hangingPunct="1">
      <a:defRPr sz="2880" kern="1200">
        <a:solidFill>
          <a:schemeClr val="tx1"/>
        </a:solidFill>
        <a:latin typeface="+mn-lt"/>
        <a:ea typeface="+mn-ea"/>
        <a:cs typeface="+mn-cs"/>
      </a:defRPr>
    </a:lvl4pPr>
    <a:lvl5pPr marL="2926080" algn="l" defTabSz="1463040" rtl="0" eaLnBrk="1" latinLnBrk="0" hangingPunct="1">
      <a:defRPr sz="2880" kern="1200">
        <a:solidFill>
          <a:schemeClr val="tx1"/>
        </a:solidFill>
        <a:latin typeface="+mn-lt"/>
        <a:ea typeface="+mn-ea"/>
        <a:cs typeface="+mn-cs"/>
      </a:defRPr>
    </a:lvl5pPr>
    <a:lvl6pPr marL="3657600" algn="l" defTabSz="1463040" rtl="0" eaLnBrk="1" latinLnBrk="0" hangingPunct="1">
      <a:defRPr sz="2880" kern="1200">
        <a:solidFill>
          <a:schemeClr val="tx1"/>
        </a:solidFill>
        <a:latin typeface="+mn-lt"/>
        <a:ea typeface="+mn-ea"/>
        <a:cs typeface="+mn-cs"/>
      </a:defRPr>
    </a:lvl6pPr>
    <a:lvl7pPr marL="4389120" algn="l" defTabSz="1463040" rtl="0" eaLnBrk="1" latinLnBrk="0" hangingPunct="1">
      <a:defRPr sz="2880" kern="1200">
        <a:solidFill>
          <a:schemeClr val="tx1"/>
        </a:solidFill>
        <a:latin typeface="+mn-lt"/>
        <a:ea typeface="+mn-ea"/>
        <a:cs typeface="+mn-cs"/>
      </a:defRPr>
    </a:lvl7pPr>
    <a:lvl8pPr marL="5120640" algn="l" defTabSz="1463040" rtl="0" eaLnBrk="1" latinLnBrk="0" hangingPunct="1">
      <a:defRPr sz="2880" kern="1200">
        <a:solidFill>
          <a:schemeClr val="tx1"/>
        </a:solidFill>
        <a:latin typeface="+mn-lt"/>
        <a:ea typeface="+mn-ea"/>
        <a:cs typeface="+mn-cs"/>
      </a:defRPr>
    </a:lvl8pPr>
    <a:lvl9pPr marL="5852160" algn="l" defTabSz="1463040" rtl="0" eaLnBrk="1" latinLnBrk="0" hangingPunct="1">
      <a:defRPr sz="2880" kern="1200">
        <a:solidFill>
          <a:schemeClr val="tx1"/>
        </a:solidFill>
        <a:latin typeface="+mn-lt"/>
        <a:ea typeface="+mn-ea"/>
        <a:cs typeface="+mn-cs"/>
      </a:defRPr>
    </a:lvl9pPr>
  </p:defaultTextStyle>
  <p:extLst>
    <p:ext uri="{521415D9-36F7-43E2-AB2F-B90AF26B5E84}">
      <p14:sectionLst xmlns:p14="http://schemas.microsoft.com/office/powerpoint/2010/main">
        <p14:section name="Main Body" id="{18C0A8F4-CFEF-0043-AF9B-1DC787E02A30}">
          <p14:sldIdLst>
            <p14:sldId id="541"/>
            <p14:sldId id="872"/>
            <p14:sldId id="868"/>
            <p14:sldId id="461"/>
            <p14:sldId id="578"/>
            <p14:sldId id="891"/>
            <p14:sldId id="901"/>
            <p14:sldId id="2875"/>
            <p14:sldId id="2876"/>
            <p14:sldId id="2985"/>
            <p14:sldId id="2988"/>
            <p14:sldId id="2992"/>
            <p14:sldId id="2995"/>
            <p14:sldId id="426"/>
            <p14:sldId id="423"/>
            <p14:sldId id="2996"/>
            <p14:sldId id="2794"/>
            <p14:sldId id="2796"/>
            <p14:sldId id="701"/>
            <p14:sldId id="2859"/>
            <p14:sldId id="2901"/>
            <p14:sldId id="2994"/>
            <p14:sldId id="513"/>
          </p14:sldIdLst>
        </p14:section>
      </p14:sectionLst>
    </p:ext>
    <p:ext uri="{EFAFB233-063F-42B5-8137-9DF3F51BA10A}">
      <p15:sldGuideLst xmlns:p15="http://schemas.microsoft.com/office/powerpoint/2012/main">
        <p15:guide id="2" orient="horz" pos="2616" userDrawn="1">
          <p15:clr>
            <a:srgbClr val="A4A3A4"/>
          </p15:clr>
        </p15:guide>
        <p15:guide id="3" orient="horz" pos="4522" userDrawn="1">
          <p15:clr>
            <a:srgbClr val="A4A3A4"/>
          </p15:clr>
        </p15:guide>
        <p15:guide id="4" orient="horz" pos="4896" userDrawn="1">
          <p15:clr>
            <a:srgbClr val="A4A3A4"/>
          </p15:clr>
        </p15:guide>
        <p15:guide id="5" pos="7488" userDrawn="1">
          <p15:clr>
            <a:srgbClr val="A4A3A4"/>
          </p15:clr>
        </p15:guide>
        <p15:guide id="6" pos="432" userDrawn="1">
          <p15:clr>
            <a:srgbClr val="A4A3A4"/>
          </p15:clr>
        </p15:guide>
        <p15:guide id="7" pos="3024" userDrawn="1">
          <p15:clr>
            <a:srgbClr val="A4A3A4"/>
          </p15:clr>
        </p15:guide>
        <p15:guide id="8" pos="3312" userDrawn="1">
          <p15:clr>
            <a:srgbClr val="A4A3A4"/>
          </p15:clr>
        </p15:guide>
        <p15:guide id="9" pos="4464" userDrawn="1">
          <p15:clr>
            <a:srgbClr val="A4A3A4"/>
          </p15:clr>
        </p15:guide>
        <p15:guide id="10" pos="4608" userDrawn="1">
          <p15:clr>
            <a:srgbClr val="A4A3A4"/>
          </p15:clr>
        </p15:guide>
        <p15:guide id="11" pos="4752" userDrawn="1">
          <p15:clr>
            <a:srgbClr val="A4A3A4"/>
          </p15:clr>
        </p15:guide>
        <p15:guide id="12" pos="5904" userDrawn="1">
          <p15:clr>
            <a:srgbClr val="A4A3A4"/>
          </p15:clr>
        </p15:guide>
        <p15:guide id="13" pos="6192" userDrawn="1">
          <p15:clr>
            <a:srgbClr val="A4A3A4"/>
          </p15:clr>
        </p15:guide>
        <p15:guide id="14" pos="878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5BD5076-5073-49C7-9E08-65982F3C9860}">
  <a:tblStyle styleId="{45BD5076-5073-49C7-9E08-65982F3C9860}" styleName="DXC Table">
    <a:wholeTbl>
      <a:tcTxStyle>
        <a:fontRef idx="minor"/>
        <a:srgbClr val="000000"/>
      </a:tcTxStyle>
      <a:tcStyle>
        <a:tcBdr>
          <a:left>
            <a:ln>
              <a:noFill/>
            </a:ln>
          </a:left>
          <a:right>
            <a:ln>
              <a:noFill/>
            </a:ln>
          </a:right>
          <a:top>
            <a:ln w="6350">
              <a:solidFill>
                <a:srgbClr val="000000"/>
              </a:solidFill>
            </a:ln>
          </a:top>
          <a:bottom>
            <a:ln w="6350">
              <a:solidFill>
                <a:srgbClr val="000000"/>
              </a:solidFill>
            </a:ln>
          </a:bottom>
          <a:insideH>
            <a:ln w="6350">
              <a:solidFill>
                <a:srgbClr val="000000"/>
              </a:solidFill>
            </a:ln>
          </a:insideH>
          <a:insideV>
            <a:ln>
              <a:noFill/>
            </a:ln>
          </a:insideV>
        </a:tcBdr>
        <a:fill>
          <a:noFill/>
        </a:fill>
      </a:tcStyle>
    </a:wholeTbl>
    <a:lastCol>
      <a:tcTxStyle b="on">
        <a:fontRef idx="major"/>
        <a:srgbClr val="000000"/>
      </a:tcTxStyle>
      <a:tcStyle>
        <a:tcBdr/>
      </a:tcStyle>
    </a:lastCol>
    <a:firstCol>
      <a:tcTxStyle b="on">
        <a:fontRef idx="major"/>
        <a:srgbClr val="000000"/>
      </a:tcTxStyle>
      <a:tcStyle>
        <a:tcBdr/>
      </a:tcStyle>
    </a:firstCol>
    <a:lastRow>
      <a:tcTxStyle b="on">
        <a:fontRef idx="major"/>
        <a:srgbClr val="000000"/>
      </a:tcTxStyle>
      <a:tcStyle>
        <a:tcBdr>
          <a:top>
            <a:ln w="19050">
              <a:solidFill>
                <a:srgbClr val="000000"/>
              </a:solidFill>
            </a:ln>
          </a:top>
          <a:bottom>
            <a:ln>
              <a:noFill/>
            </a:ln>
          </a:bottom>
        </a:tcBdr>
        <a:fill>
          <a:noFill/>
        </a:fill>
      </a:tcStyle>
    </a:lastRow>
    <a:firstRow>
      <a:tcTxStyle b="on">
        <a:fontRef idx="major"/>
        <a:srgbClr val="000000"/>
      </a:tcTxStyle>
      <a:tcStyle>
        <a:tcBdr>
          <a:top>
            <a:ln>
              <a:noFill/>
            </a:ln>
          </a:top>
          <a:bottom>
            <a:ln w="19050">
              <a:solidFill>
                <a:srgbClr val="000000"/>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05" autoAdjust="0"/>
    <p:restoredTop sz="93817" autoAdjust="0"/>
  </p:normalViewPr>
  <p:slideViewPr>
    <p:cSldViewPr snapToGrid="0" snapToObjects="1" showGuides="1">
      <p:cViewPr varScale="1">
        <p:scale>
          <a:sx n="52" d="100"/>
          <a:sy n="52" d="100"/>
        </p:scale>
        <p:origin x="816" y="64"/>
      </p:cViewPr>
      <p:guideLst>
        <p:guide orient="horz" pos="2616"/>
        <p:guide orient="horz" pos="4522"/>
        <p:guide orient="horz" pos="4896"/>
        <p:guide pos="7488"/>
        <p:guide pos="432"/>
        <p:guide pos="3024"/>
        <p:guide pos="3312"/>
        <p:guide pos="4464"/>
        <p:guide pos="4608"/>
        <p:guide pos="4752"/>
        <p:guide pos="5904"/>
        <p:guide pos="6192"/>
        <p:guide pos="8784"/>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showGuides="1">
      <p:cViewPr varScale="1">
        <p:scale>
          <a:sx n="107" d="100"/>
          <a:sy n="107" d="100"/>
        </p:scale>
        <p:origin x="-5200"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rial"/>
              <a:cs typeface="Aria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53EA277-358B-E94E-961E-33D0503F6849}" type="datetimeFigureOut">
              <a:rPr lang="en-US" smtClean="0">
                <a:latin typeface="Arial"/>
                <a:cs typeface="Arial"/>
              </a:rPr>
              <a:t>12/3/2019</a:t>
            </a:fld>
            <a:endParaRPr lang="en-US" dirty="0">
              <a:latin typeface="Arial"/>
              <a:cs typeface="Aria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Arial"/>
              <a:cs typeface="Aria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0AC7428-30A9-FD43-A0D8-DB91B17088EC}" type="slidenum">
              <a:rPr lang="en-US" smtClean="0">
                <a:latin typeface="Arial"/>
                <a:cs typeface="Arial"/>
              </a:rPr>
              <a:t>‹#›</a:t>
            </a:fld>
            <a:endParaRPr lang="en-US" dirty="0">
              <a:latin typeface="Arial"/>
              <a:cs typeface="Arial"/>
            </a:endParaRPr>
          </a:p>
        </p:txBody>
      </p:sp>
    </p:spTree>
    <p:extLst>
      <p:ext uri="{BB962C8B-B14F-4D97-AF65-F5344CB8AC3E}">
        <p14:creationId xmlns:p14="http://schemas.microsoft.com/office/powerpoint/2010/main" val="1347649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a:cs typeface="Arial"/>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a:cs typeface="Arial"/>
              </a:defRPr>
            </a:lvl1pPr>
          </a:lstStyle>
          <a:p>
            <a:fld id="{73B26A0F-F4D6-9B4F-A87B-D8948CDE3BB4}" type="datetimeFigureOut">
              <a:rPr lang="en-US" smtClean="0"/>
              <a:pPr/>
              <a:t>12/3/2019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381000" y="4343400"/>
            <a:ext cx="6096000" cy="4114800"/>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a:cs typeface="Arial"/>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a:cs typeface="Arial"/>
              </a:defRPr>
            </a:lvl1pPr>
          </a:lstStyle>
          <a:p>
            <a:fld id="{7DE2E8FF-3D0C-9D4D-B4D1-3089215958A5}" type="slidenum">
              <a:rPr lang="en-US" smtClean="0"/>
              <a:pPr/>
              <a:t>‹#›</a:t>
            </a:fld>
            <a:endParaRPr lang="en-US" dirty="0"/>
          </a:p>
        </p:txBody>
      </p:sp>
    </p:spTree>
    <p:extLst>
      <p:ext uri="{BB962C8B-B14F-4D97-AF65-F5344CB8AC3E}">
        <p14:creationId xmlns:p14="http://schemas.microsoft.com/office/powerpoint/2010/main" val="3274134959"/>
      </p:ext>
    </p:extLst>
  </p:cSld>
  <p:clrMap bg1="lt1" tx1="dk1" bg2="lt2" tx2="dk2" accent1="accent1" accent2="accent2" accent3="accent3" accent4="accent4" accent5="accent5" accent6="accent6" hlink="hlink" folHlink="folHlink"/>
  <p:hf hdr="0" ftr="0" dt="0"/>
  <p:notesStyle>
    <a:lvl1pPr marL="0" algn="l" defTabSz="731520" rtl="0" eaLnBrk="1" latinLnBrk="0" hangingPunct="1">
      <a:defRPr sz="1920" kern="1200">
        <a:solidFill>
          <a:schemeClr val="tx1"/>
        </a:solidFill>
        <a:latin typeface="Arial"/>
        <a:ea typeface="+mn-ea"/>
        <a:cs typeface="Arial"/>
      </a:defRPr>
    </a:lvl1pPr>
    <a:lvl2pPr marL="731520" algn="l" defTabSz="731520" rtl="0" eaLnBrk="1" latinLnBrk="0" hangingPunct="1">
      <a:defRPr sz="1920" kern="1200">
        <a:solidFill>
          <a:schemeClr val="tx1"/>
        </a:solidFill>
        <a:latin typeface="Arial"/>
        <a:ea typeface="+mn-ea"/>
        <a:cs typeface="+mn-cs"/>
      </a:defRPr>
    </a:lvl2pPr>
    <a:lvl3pPr marL="1463040" algn="l" defTabSz="731520" rtl="0" eaLnBrk="1" latinLnBrk="0" hangingPunct="1">
      <a:defRPr sz="1920" kern="1200">
        <a:solidFill>
          <a:schemeClr val="tx1"/>
        </a:solidFill>
        <a:latin typeface="Arial"/>
        <a:ea typeface="+mn-ea"/>
        <a:cs typeface="+mn-cs"/>
      </a:defRPr>
    </a:lvl3pPr>
    <a:lvl4pPr marL="2194560" algn="l" defTabSz="731520" rtl="0" eaLnBrk="1" latinLnBrk="0" hangingPunct="1">
      <a:defRPr sz="1920" kern="1200">
        <a:solidFill>
          <a:schemeClr val="tx1"/>
        </a:solidFill>
        <a:latin typeface="Arial"/>
        <a:ea typeface="+mn-ea"/>
        <a:cs typeface="+mn-cs"/>
      </a:defRPr>
    </a:lvl4pPr>
    <a:lvl5pPr marL="2926080" algn="l" defTabSz="731520" rtl="0" eaLnBrk="1" latinLnBrk="0" hangingPunct="1">
      <a:defRPr sz="1920" kern="1200">
        <a:solidFill>
          <a:schemeClr val="tx1"/>
        </a:solidFill>
        <a:latin typeface="Arial"/>
        <a:ea typeface="+mn-ea"/>
        <a:cs typeface="+mn-cs"/>
      </a:defRPr>
    </a:lvl5pPr>
    <a:lvl6pPr marL="3657600" algn="l" defTabSz="731520" rtl="0" eaLnBrk="1" latinLnBrk="0" hangingPunct="1">
      <a:defRPr sz="1920" kern="1200">
        <a:solidFill>
          <a:schemeClr val="tx1"/>
        </a:solidFill>
        <a:latin typeface="+mn-lt"/>
        <a:ea typeface="+mn-ea"/>
        <a:cs typeface="+mn-cs"/>
      </a:defRPr>
    </a:lvl6pPr>
    <a:lvl7pPr marL="4389120" algn="l" defTabSz="731520" rtl="0" eaLnBrk="1" latinLnBrk="0" hangingPunct="1">
      <a:defRPr sz="1920" kern="1200">
        <a:solidFill>
          <a:schemeClr val="tx1"/>
        </a:solidFill>
        <a:latin typeface="+mn-lt"/>
        <a:ea typeface="+mn-ea"/>
        <a:cs typeface="+mn-cs"/>
      </a:defRPr>
    </a:lvl7pPr>
    <a:lvl8pPr marL="5120640" algn="l" defTabSz="731520" rtl="0" eaLnBrk="1" latinLnBrk="0" hangingPunct="1">
      <a:defRPr sz="1920" kern="1200">
        <a:solidFill>
          <a:schemeClr val="tx1"/>
        </a:solidFill>
        <a:latin typeface="+mn-lt"/>
        <a:ea typeface="+mn-ea"/>
        <a:cs typeface="+mn-cs"/>
      </a:defRPr>
    </a:lvl8pPr>
    <a:lvl9pPr marL="5852160" algn="l" defTabSz="731520" rtl="0" eaLnBrk="1" latinLnBrk="0" hangingPunct="1">
      <a:defRPr sz="192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F5B0C9-2C7B-42F2-B540-46C82FC6F6C1}" type="slidenum">
              <a:rPr lang="en-US" smtClean="0"/>
              <a:t>1</a:t>
            </a:fld>
            <a:endParaRPr lang="en-US" dirty="0"/>
          </a:p>
        </p:txBody>
      </p:sp>
    </p:spTree>
    <p:extLst>
      <p:ext uri="{BB962C8B-B14F-4D97-AF65-F5344CB8AC3E}">
        <p14:creationId xmlns:p14="http://schemas.microsoft.com/office/powerpoint/2010/main" val="2982318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Drawings, tag register &amp;</a:t>
            </a:r>
            <a:r>
              <a:rPr lang="en-US" baseline="0" dirty="0"/>
              <a:t> E-SPIR delivered from engineering and construction firm</a:t>
            </a:r>
          </a:p>
          <a:p>
            <a:pPr marL="228600" indent="-228600">
              <a:buFont typeface="+mj-lt"/>
              <a:buAutoNum type="arabicPeriod"/>
            </a:pPr>
            <a:r>
              <a:rPr lang="en-US" baseline="0" dirty="0"/>
              <a:t>New equipment characteristics, recommended maintenance and spares delivered from OEM to content request</a:t>
            </a:r>
          </a:p>
          <a:p>
            <a:pPr marL="228600" indent="-228600">
              <a:buFont typeface="+mj-lt"/>
              <a:buAutoNum type="arabicPeriod"/>
            </a:pPr>
            <a:r>
              <a:rPr lang="en-US" baseline="0" dirty="0"/>
              <a:t>Older equipment information from 3</a:t>
            </a:r>
            <a:r>
              <a:rPr lang="en-US" baseline="30000" dirty="0"/>
              <a:t>rd</a:t>
            </a:r>
            <a:r>
              <a:rPr lang="en-US" baseline="0" dirty="0"/>
              <a:t> party libraries responding to content requests</a:t>
            </a:r>
          </a:p>
          <a:p>
            <a:pPr marL="228600" indent="-228600">
              <a:buFont typeface="+mj-lt"/>
              <a:buAutoNum type="arabicPeriod"/>
            </a:pPr>
            <a:r>
              <a:rPr lang="en-US" baseline="0" dirty="0"/>
              <a:t>Missing information delivered from 3</a:t>
            </a:r>
            <a:r>
              <a:rPr lang="en-US" baseline="30000" dirty="0"/>
              <a:t>rd</a:t>
            </a:r>
            <a:r>
              <a:rPr lang="en-US" baseline="0" dirty="0"/>
              <a:t> party data suppliers responding to service requests</a:t>
            </a:r>
          </a:p>
          <a:p>
            <a:pPr marL="228600" indent="-228600">
              <a:buFont typeface="+mj-lt"/>
              <a:buAutoNum type="arabicPeriod"/>
            </a:pPr>
            <a:r>
              <a:rPr lang="en-US" baseline="0" dirty="0"/>
              <a:t>Master data enriched by standards maintained in best practices library</a:t>
            </a:r>
          </a:p>
          <a:p>
            <a:pPr marL="228600" indent="-228600">
              <a:buFont typeface="+mj-lt"/>
              <a:buAutoNum type="arabicPeriod"/>
            </a:pPr>
            <a:r>
              <a:rPr lang="en-US" baseline="0" dirty="0"/>
              <a:t>Completed asset information submitted to governance process via multi-object change request (CR)</a:t>
            </a:r>
          </a:p>
          <a:p>
            <a:pPr marL="228600" indent="-228600">
              <a:buFont typeface="+mj-lt"/>
              <a:buAutoNum type="arabicPeriod"/>
            </a:pPr>
            <a:r>
              <a:rPr lang="en-US" baseline="0" dirty="0"/>
              <a:t>Upon validation and approval, as-built asset information released to systems of record</a:t>
            </a:r>
          </a:p>
          <a:p>
            <a:pPr marL="228600" indent="-228600">
              <a:buFont typeface="+mj-lt"/>
              <a:buAutoNum type="arabicPeriod"/>
            </a:pPr>
            <a:r>
              <a:rPr lang="en-US" baseline="0" dirty="0"/>
              <a:t>Continued synchronization among assets systems of record maintained by ongoing management of change</a:t>
            </a:r>
          </a:p>
          <a:p>
            <a:pPr marL="228600" indent="-228600">
              <a:buFont typeface="+mj-lt"/>
              <a:buAutoNum type="arabicPeriod"/>
            </a:pPr>
            <a:endParaRPr lang="en-US" dirty="0"/>
          </a:p>
          <a:p>
            <a:r>
              <a:rPr lang="en-US" dirty="0"/>
              <a:t>SCADA = Supervisory Control and Data Acquisition </a:t>
            </a:r>
          </a:p>
          <a:p>
            <a:endParaRPr lang="en-US" dirty="0"/>
          </a:p>
        </p:txBody>
      </p:sp>
      <p:sp>
        <p:nvSpPr>
          <p:cNvPr id="4" name="Slide Number Placeholder 3"/>
          <p:cNvSpPr>
            <a:spLocks noGrp="1"/>
          </p:cNvSpPr>
          <p:nvPr>
            <p:ph type="sldNum" sz="quarter" idx="10"/>
          </p:nvPr>
        </p:nvSpPr>
        <p:spPr/>
        <p:txBody>
          <a:bodyPr/>
          <a:lstStyle/>
          <a:p>
            <a:pPr marL="0" marR="0" lvl="0" indent="0" algn="ctr" defTabSz="1088776" rtl="0" eaLnBrk="1" fontAlgn="auto" latinLnBrk="0" hangingPunct="1">
              <a:lnSpc>
                <a:spcPct val="100000"/>
              </a:lnSpc>
              <a:spcBef>
                <a:spcPts val="0"/>
              </a:spcBef>
              <a:spcAft>
                <a:spcPts val="0"/>
              </a:spcAft>
              <a:buClrTx/>
              <a:buSzTx/>
              <a:buFontTx/>
              <a:buNone/>
              <a:tabLst/>
              <a:defRPr/>
            </a:pPr>
            <a:fld id="{7D8C2C35-2B8A-446E-BEC0-FD36716C29AC}" type="slidenum">
              <a:rPr kumimoji="0" lang="de-DE" sz="8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1088776" rtl="0" eaLnBrk="1" fontAlgn="auto" latinLnBrk="0" hangingPunct="1">
                <a:lnSpc>
                  <a:spcPct val="100000"/>
                </a:lnSpc>
                <a:spcBef>
                  <a:spcPts val="0"/>
                </a:spcBef>
                <a:spcAft>
                  <a:spcPts val="0"/>
                </a:spcAft>
                <a:buClrTx/>
                <a:buSzTx/>
                <a:buFontTx/>
                <a:buNone/>
                <a:tabLst/>
                <a:defRPr/>
              </a:pPr>
              <a:t>21</a:t>
            </a:fld>
            <a:endParaRPr kumimoji="0" lang="de-DE" sz="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064922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runs throughout the entire value chain of the organization and is generated by various disparate sources. </a:t>
            </a:r>
            <a:r>
              <a:rPr lang="en-AU" dirty="0"/>
              <a:t>When we refer to the Digital Twin, we’re talking about</a:t>
            </a:r>
            <a:r>
              <a:rPr lang="en-US" dirty="0"/>
              <a:t> how we synchronize </a:t>
            </a:r>
            <a:r>
              <a:rPr lang="en-AU" dirty="0"/>
              <a:t>and </a:t>
            </a:r>
            <a:r>
              <a:rPr lang="en-US" dirty="0"/>
              <a:t>maintain data integrity</a:t>
            </a:r>
            <a:r>
              <a:rPr lang="en-AU" dirty="0"/>
              <a:t> across these systems of record - both SAP and non-SAP environments.</a:t>
            </a:r>
            <a:endParaRPr lang="en-US" dirty="0"/>
          </a:p>
        </p:txBody>
      </p:sp>
      <p:sp>
        <p:nvSpPr>
          <p:cNvPr id="4" name="Slide Number Placeholder 3"/>
          <p:cNvSpPr>
            <a:spLocks noGrp="1"/>
          </p:cNvSpPr>
          <p:nvPr>
            <p:ph type="sldNum" sz="quarter" idx="5"/>
          </p:nvPr>
        </p:nvSpPr>
        <p:spPr/>
        <p:txBody>
          <a:bodyPr/>
          <a:lstStyle/>
          <a:p>
            <a:fld id="{38F5B0C9-2C7B-42F2-B540-46C82FC6F6C1}" type="slidenum">
              <a:rPr lang="en-US" smtClean="0"/>
              <a:t>2</a:t>
            </a:fld>
            <a:endParaRPr lang="en-US" dirty="0"/>
          </a:p>
        </p:txBody>
      </p:sp>
    </p:spTree>
    <p:extLst>
      <p:ext uri="{BB962C8B-B14F-4D97-AF65-F5344CB8AC3E}">
        <p14:creationId xmlns:p14="http://schemas.microsoft.com/office/powerpoint/2010/main" val="1820419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intelligent enterprise looks at high quality data as its foundation. This positive feedback loop is perpetual and fueled by high-quality data. When you focus on data quality, you can begin to trust your data and then in turn make truly powerful decisions. </a:t>
            </a:r>
          </a:p>
        </p:txBody>
      </p:sp>
      <p:sp>
        <p:nvSpPr>
          <p:cNvPr id="4" name="Slide Number Placeholder 3"/>
          <p:cNvSpPr>
            <a:spLocks noGrp="1"/>
          </p:cNvSpPr>
          <p:nvPr>
            <p:ph type="sldNum" sz="quarter" idx="5"/>
          </p:nvPr>
        </p:nvSpPr>
        <p:spPr/>
        <p:txBody>
          <a:bodyPr/>
          <a:lstStyle/>
          <a:p>
            <a:fld id="{38F5B0C9-2C7B-42F2-B540-46C82FC6F6C1}" type="slidenum">
              <a:rPr lang="en-US" smtClean="0"/>
              <a:t>3</a:t>
            </a:fld>
            <a:endParaRPr lang="en-US" dirty="0"/>
          </a:p>
        </p:txBody>
      </p:sp>
    </p:spTree>
    <p:extLst>
      <p:ext uri="{BB962C8B-B14F-4D97-AF65-F5344CB8AC3E}">
        <p14:creationId xmlns:p14="http://schemas.microsoft.com/office/powerpoint/2010/main" val="1539518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can be hard to talk about. Especially in context to the large initiatives or other priorities going on at your company. Data is messy, it’s complicated, complex, ever changing and multiplying at exponential rates.</a:t>
            </a:r>
          </a:p>
          <a:p>
            <a:endParaRPr lang="en-US" dirty="0"/>
          </a:p>
        </p:txBody>
      </p:sp>
      <p:sp>
        <p:nvSpPr>
          <p:cNvPr id="4" name="Slide Number Placeholder 3"/>
          <p:cNvSpPr>
            <a:spLocks noGrp="1"/>
          </p:cNvSpPr>
          <p:nvPr>
            <p:ph type="sldNum" sz="quarter" idx="5"/>
          </p:nvPr>
        </p:nvSpPr>
        <p:spPr/>
        <p:txBody>
          <a:bodyPr/>
          <a:lstStyle/>
          <a:p>
            <a:fld id="{38F5B0C9-2C7B-42F2-B540-46C82FC6F6C1}" type="slidenum">
              <a:rPr lang="en-US" smtClean="0"/>
              <a:t>4</a:t>
            </a:fld>
            <a:endParaRPr lang="en-US" dirty="0"/>
          </a:p>
        </p:txBody>
      </p:sp>
    </p:spTree>
    <p:extLst>
      <p:ext uri="{BB962C8B-B14F-4D97-AF65-F5344CB8AC3E}">
        <p14:creationId xmlns:p14="http://schemas.microsoft.com/office/powerpoint/2010/main" val="3896374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More than 50%, that’s more than half, of all CEOs survey by Gartner shared that they are concerned about the quality of their data. Instead of saying concerned, they could say, “Don’t Trust” When you are concerned about your data you tend not to trust it, when you can’t trust your data you are exposing the organization to risk and eliminating any opportunity to real-time decision making that can drive both the bottom and top lines. </a:t>
            </a:r>
          </a:p>
          <a:p>
            <a:endParaRPr lang="en-US" b="1" dirty="0"/>
          </a:p>
          <a:p>
            <a:r>
              <a:rPr lang="en-US" b="1" dirty="0"/>
              <a:t>Scott</a:t>
            </a:r>
          </a:p>
          <a:p>
            <a:r>
              <a:rPr lang="en-US" dirty="0"/>
              <a:t>How can we ensure it’s integrity is protected regardless of where that data lives, the format it’s in or how it is being managed and used. </a:t>
            </a:r>
          </a:p>
          <a:p>
            <a:r>
              <a:rPr lang="en-US" dirty="0"/>
              <a:t>Talk about examples of some catastrophic outcomes from bad data quality </a:t>
            </a:r>
          </a:p>
        </p:txBody>
      </p:sp>
      <p:sp>
        <p:nvSpPr>
          <p:cNvPr id="4" name="Slide Number Placeholder 3"/>
          <p:cNvSpPr>
            <a:spLocks noGrp="1"/>
          </p:cNvSpPr>
          <p:nvPr>
            <p:ph type="sldNum" sz="quarter" idx="10"/>
          </p:nvPr>
        </p:nvSpPr>
        <p:spPr/>
        <p:txBody>
          <a:bodyPr/>
          <a:lstStyle/>
          <a:p>
            <a:fld id="{0EE37285-E0D1-4300-A105-DE305D121D27}" type="slidenum">
              <a:rPr lang="en-US" smtClean="0"/>
              <a:pPr/>
              <a:t>5</a:t>
            </a:fld>
            <a:endParaRPr lang="en-US" dirty="0"/>
          </a:p>
        </p:txBody>
      </p:sp>
    </p:spTree>
    <p:extLst>
      <p:ext uri="{BB962C8B-B14F-4D97-AF65-F5344CB8AC3E}">
        <p14:creationId xmlns:p14="http://schemas.microsoft.com/office/powerpoint/2010/main" val="1489540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F5B0C9-2C7B-42F2-B540-46C82FC6F6C1}" type="slidenum">
              <a:rPr lang="en-US" smtClean="0"/>
              <a:t>7</a:t>
            </a:fld>
            <a:endParaRPr lang="en-US" dirty="0"/>
          </a:p>
        </p:txBody>
      </p:sp>
    </p:spTree>
    <p:extLst>
      <p:ext uri="{BB962C8B-B14F-4D97-AF65-F5344CB8AC3E}">
        <p14:creationId xmlns:p14="http://schemas.microsoft.com/office/powerpoint/2010/main" val="3675698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en-US" smtClean="0"/>
              <a:pPr/>
              <a:t>8</a:t>
            </a:fld>
            <a:endParaRPr lang="en-US"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r>
              <a:rPr lang="en-US" dirty="0"/>
              <a:t>Some of the most common master data challenges related to enterprise asset management impact three key areas:</a:t>
            </a:r>
          </a:p>
          <a:p>
            <a:endParaRPr lang="en-US" dirty="0"/>
          </a:p>
          <a:p>
            <a:r>
              <a:rPr lang="en-US" b="1" dirty="0"/>
              <a:t>Capital projects</a:t>
            </a:r>
            <a:r>
              <a:rPr lang="en-US" dirty="0"/>
              <a:t>: Without accurate asset, work and completions data, transition from build to operational phase can be delayed, affecting profitability and operating efficiencies.</a:t>
            </a:r>
          </a:p>
          <a:p>
            <a:endParaRPr lang="en-US" dirty="0"/>
          </a:p>
          <a:p>
            <a:r>
              <a:rPr lang="en-US" b="1" dirty="0"/>
              <a:t>Increased health and safety risks</a:t>
            </a:r>
            <a:r>
              <a:rPr lang="en-US" dirty="0"/>
              <a:t>: Due to omissions and inaccuracies in asset data, decisions are made based upon bad information, increasing health/safety risks.</a:t>
            </a:r>
          </a:p>
          <a:p>
            <a:endParaRPr lang="en-US" b="1" dirty="0"/>
          </a:p>
          <a:p>
            <a:r>
              <a:rPr lang="en-US" b="1" dirty="0"/>
              <a:t>Decreased Profitability</a:t>
            </a:r>
            <a:r>
              <a:rPr lang="en-US" dirty="0"/>
              <a:t>: Plants in asset-intensive industries must run at optimum capacity to be profitable. Poor quality of asset, work and materials data leads to missing parts or poor maintenance, affecting uptime</a:t>
            </a:r>
          </a:p>
          <a:p>
            <a:endParaRPr lang="en-US" dirty="0"/>
          </a:p>
          <a:p>
            <a:endParaRPr lang="en-US" dirty="0"/>
          </a:p>
        </p:txBody>
      </p:sp>
    </p:spTree>
    <p:extLst>
      <p:ext uri="{BB962C8B-B14F-4D97-AF65-F5344CB8AC3E}">
        <p14:creationId xmlns:p14="http://schemas.microsoft.com/office/powerpoint/2010/main" val="1503232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en-US" smtClean="0"/>
              <a:pPr/>
              <a:t>9</a:t>
            </a:fld>
            <a:endParaRPr lang="en-US"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r>
              <a:rPr lang="en-US" dirty="0"/>
              <a:t>Some of the most common master data challenges related to enterprise asset management impact three key areas:</a:t>
            </a:r>
          </a:p>
          <a:p>
            <a:endParaRPr lang="en-US" dirty="0"/>
          </a:p>
          <a:p>
            <a:r>
              <a:rPr lang="en-US" b="1" dirty="0"/>
              <a:t>Capital projects</a:t>
            </a:r>
            <a:r>
              <a:rPr lang="en-US" dirty="0"/>
              <a:t>: Without accurate asset, work and completions data, transition from build to operational phase can be delayed, affecting profitability and operating efficiencies.</a:t>
            </a:r>
          </a:p>
          <a:p>
            <a:endParaRPr lang="en-US" dirty="0"/>
          </a:p>
          <a:p>
            <a:r>
              <a:rPr lang="en-US" b="1" dirty="0"/>
              <a:t>Increased health and safety risks</a:t>
            </a:r>
            <a:r>
              <a:rPr lang="en-US" dirty="0"/>
              <a:t>: Due to omissions and inaccuracies in asset data, decisions are made based upon bad information, increasing health/safety risks.</a:t>
            </a:r>
          </a:p>
          <a:p>
            <a:endParaRPr lang="en-US" b="1" dirty="0"/>
          </a:p>
          <a:p>
            <a:r>
              <a:rPr lang="en-US" b="1" dirty="0"/>
              <a:t>Decreased Profitability</a:t>
            </a:r>
            <a:r>
              <a:rPr lang="en-US" dirty="0"/>
              <a:t>: Plants in asset-intensive industries must run at optimum capacity to be profitable. Poor quality of asset, work and materials data leads to missing parts or poor maintenance, affecting uptime</a:t>
            </a:r>
          </a:p>
          <a:p>
            <a:endParaRPr lang="en-US" dirty="0"/>
          </a:p>
          <a:p>
            <a:endParaRPr lang="en-US" dirty="0"/>
          </a:p>
        </p:txBody>
      </p:sp>
    </p:spTree>
    <p:extLst>
      <p:ext uri="{BB962C8B-B14F-4D97-AF65-F5344CB8AC3E}">
        <p14:creationId xmlns:p14="http://schemas.microsoft.com/office/powerpoint/2010/main" val="1718804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pPr marL="0" marR="0" lvl="0" indent="0" algn="ctr" defTabSz="1088776" rtl="0" eaLnBrk="1" fontAlgn="auto" latinLnBrk="0" hangingPunct="1">
              <a:lnSpc>
                <a:spcPct val="100000"/>
              </a:lnSpc>
              <a:spcBef>
                <a:spcPts val="0"/>
              </a:spcBef>
              <a:spcAft>
                <a:spcPts val="0"/>
              </a:spcAft>
              <a:buClrTx/>
              <a:buSzTx/>
              <a:buFontTx/>
              <a:buNone/>
              <a:tabLst/>
              <a:defRPr/>
            </a:pPr>
            <a:fld id="{D2296812-40A4-4C4A-8728-BA16AB39E58B}" type="slidenum">
              <a:rPr kumimoji="0" lang="en-US" sz="800" b="0" i="0" u="none" strike="noStrike" kern="1200" cap="none" spc="0" normalizeH="0" baseline="0" noProof="0">
                <a:ln>
                  <a:noFill/>
                </a:ln>
                <a:solidFill>
                  <a:srgbClr val="000000"/>
                </a:solidFill>
                <a:effectLst/>
                <a:uLnTx/>
                <a:uFillTx/>
                <a:latin typeface="Arial"/>
                <a:ea typeface="+mn-ea"/>
                <a:cs typeface="+mn-cs"/>
              </a:rPr>
              <a:pPr marL="0" marR="0" lvl="0" indent="0" algn="ctr" defTabSz="1088776" rtl="0" eaLnBrk="1" fontAlgn="auto" latinLnBrk="0" hangingPunct="1">
                <a:lnSpc>
                  <a:spcPct val="100000"/>
                </a:lnSpc>
                <a:spcBef>
                  <a:spcPts val="0"/>
                </a:spcBef>
                <a:spcAft>
                  <a:spcPts val="0"/>
                </a:spcAft>
                <a:buClrTx/>
                <a:buSzTx/>
                <a:buFontTx/>
                <a:buNone/>
                <a:tabLst/>
                <a:defRPr/>
              </a:pPr>
              <a:t>11</a:t>
            </a:fld>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622594" name="Slide Image Placeholder 1"/>
          <p:cNvSpPr>
            <a:spLocks noGrp="1" noRot="1" noChangeAspect="1" noTextEdit="1"/>
          </p:cNvSpPr>
          <p:nvPr>
            <p:ph type="sldImg"/>
          </p:nvPr>
        </p:nvSpPr>
        <p:spPr>
          <a:ln/>
        </p:spPr>
      </p:sp>
      <p:sp>
        <p:nvSpPr>
          <p:cNvPr id="622595" name="Notes Placeholder 2"/>
          <p:cNvSpPr>
            <a:spLocks noGrp="1"/>
          </p:cNvSpPr>
          <p:nvPr>
            <p:ph type="body" idx="1"/>
          </p:nvPr>
        </p:nvSpPr>
        <p:spPr>
          <a:xfrm>
            <a:off x="914400" y="4343400"/>
            <a:ext cx="5029200" cy="4114800"/>
          </a:xfrm>
        </p:spPr>
        <p:txBody>
          <a:bodyPr lIns="91435" tIns="45718" rIns="91435" bIns="45718"/>
          <a:lstStyle/>
          <a:p>
            <a:endParaRPr lang="en-US" dirty="0"/>
          </a:p>
        </p:txBody>
      </p:sp>
      <p:sp>
        <p:nvSpPr>
          <p:cNvPr id="622596"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lIns="91435" tIns="45718" rIns="91435" bIns="45718" anchor="b"/>
          <a:lstStyle/>
          <a:p>
            <a:pPr marL="0" marR="0" lvl="0" indent="0" algn="l" defTabSz="1088776" rtl="0" eaLnBrk="0" fontAlgn="auto" latinLnBrk="0" hangingPunct="0">
              <a:lnSpc>
                <a:spcPct val="100000"/>
              </a:lnSpc>
              <a:spcBef>
                <a:spcPts val="0"/>
              </a:spcBef>
              <a:spcAft>
                <a:spcPts val="0"/>
              </a:spcAft>
              <a:buClrTx/>
              <a:buSzTx/>
              <a:buFontTx/>
              <a:buNone/>
              <a:tabLst/>
              <a:defRPr/>
            </a:pPr>
            <a:fld id="{188F0B75-55B3-411A-9307-A501C5389F18}" type="slidenum">
              <a:rPr kumimoji="0" lang="en-US" sz="1200" b="0" i="0" u="none" strike="noStrike" kern="1200" cap="none" spc="0" normalizeH="0" baseline="0" noProof="0">
                <a:ln>
                  <a:noFill/>
                </a:ln>
                <a:solidFill>
                  <a:srgbClr val="000000"/>
                </a:solidFill>
                <a:effectLst/>
                <a:uLnTx/>
                <a:uFillTx/>
                <a:latin typeface="Times" pitchFamily="18" charset="0"/>
                <a:ea typeface="+mn-ea"/>
                <a:cs typeface="+mn-cs"/>
              </a:rPr>
              <a:pPr marL="0" marR="0" lvl="0" indent="0" algn="l" defTabSz="1088776" rtl="0" eaLnBrk="0" fontAlgn="auto" latinLnBrk="0" hangingPunct="0">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000000"/>
              </a:solidFill>
              <a:effectLst/>
              <a:uLnTx/>
              <a:uFillTx/>
              <a:latin typeface="Times" pitchFamily="18" charset="0"/>
              <a:ea typeface="+mn-ea"/>
              <a:cs typeface="+mn-cs"/>
            </a:endParaRPr>
          </a:p>
        </p:txBody>
      </p:sp>
    </p:spTree>
    <p:extLst>
      <p:ext uri="{BB962C8B-B14F-4D97-AF65-F5344CB8AC3E}">
        <p14:creationId xmlns:p14="http://schemas.microsoft.com/office/powerpoint/2010/main" val="2238950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hyperlink" Target="http://www.dxc.technology/optin" TargetMode="External"/><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jp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hyperlink" Target="https://connect.dxc.com/opt-in" TargetMode="External"/><Relationship Id="rId4" Type="http://schemas.openxmlformats.org/officeDocument/2006/relationships/image" Target="../media/image1.emf"/></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10" name="Group 9"/>
          <p:cNvGrpSpPr/>
          <p:nvPr userDrawn="1"/>
        </p:nvGrpSpPr>
        <p:grpSpPr>
          <a:xfrm>
            <a:off x="-91440" y="-91440"/>
            <a:ext cx="14813280" cy="8412480"/>
            <a:chOff x="-91440" y="-91440"/>
            <a:chExt cx="14813280" cy="8412480"/>
          </a:xfrm>
        </p:grpSpPr>
        <p:cxnSp>
          <p:nvCxnSpPr>
            <p:cNvPr id="13" name="Straight Connector 12"/>
            <p:cNvCxnSpPr/>
            <p:nvPr userDrawn="1"/>
          </p:nvCxnSpPr>
          <p:spPr>
            <a:xfrm>
              <a:off x="-9144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9144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9144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1467612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1467612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1467612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685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13944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685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13944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11887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7315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7315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7086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a:off x="7543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7086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7543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5257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4800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9372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9829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a:off x="5257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a:off x="9829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4800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a:off x="9372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a:xfrm>
              <a:off x="11887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a:off x="1467612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a:xfrm>
              <a:off x="-9144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grpSp>
      <p:sp>
        <p:nvSpPr>
          <p:cNvPr id="12" name="Freeform 5"/>
          <p:cNvSpPr>
            <a:spLocks noChangeAspect="1"/>
          </p:cNvSpPr>
          <p:nvPr userDrawn="1"/>
        </p:nvSpPr>
        <p:spPr bwMode="hidden">
          <a:xfrm>
            <a:off x="1" y="0"/>
            <a:ext cx="11986923" cy="8229600"/>
          </a:xfrm>
          <a:custGeom>
            <a:avLst/>
            <a:gdLst>
              <a:gd name="T0" fmla="*/ 7871 w 7871"/>
              <a:gd name="T1" fmla="*/ 2698 h 5404"/>
              <a:gd name="T2" fmla="*/ 7871 w 7871"/>
              <a:gd name="T3" fmla="*/ 2698 h 5404"/>
              <a:gd name="T4" fmla="*/ 5172 w 7871"/>
              <a:gd name="T5" fmla="*/ 0 h 5404"/>
              <a:gd name="T6" fmla="*/ 0 w 7871"/>
              <a:gd name="T7" fmla="*/ 0 h 5404"/>
              <a:gd name="T8" fmla="*/ 0 w 7871"/>
              <a:gd name="T9" fmla="*/ 5404 h 5404"/>
              <a:gd name="T10" fmla="*/ 5172 w 7871"/>
              <a:gd name="T11" fmla="*/ 5404 h 5404"/>
              <a:gd name="T12" fmla="*/ 7871 w 7871"/>
              <a:gd name="T13" fmla="*/ 2698 h 5404"/>
            </a:gdLst>
            <a:ahLst/>
            <a:cxnLst>
              <a:cxn ang="0">
                <a:pos x="T0" y="T1"/>
              </a:cxn>
              <a:cxn ang="0">
                <a:pos x="T2" y="T3"/>
              </a:cxn>
              <a:cxn ang="0">
                <a:pos x="T4" y="T5"/>
              </a:cxn>
              <a:cxn ang="0">
                <a:pos x="T6" y="T7"/>
              </a:cxn>
              <a:cxn ang="0">
                <a:pos x="T8" y="T9"/>
              </a:cxn>
              <a:cxn ang="0">
                <a:pos x="T10" y="T11"/>
              </a:cxn>
              <a:cxn ang="0">
                <a:pos x="T12" y="T13"/>
              </a:cxn>
            </a:cxnLst>
            <a:rect l="0" t="0" r="r" b="b"/>
            <a:pathLst>
              <a:path w="7871" h="5404">
                <a:moveTo>
                  <a:pt x="7871" y="2698"/>
                </a:moveTo>
                <a:lnTo>
                  <a:pt x="7871" y="2698"/>
                </a:lnTo>
                <a:cubicBezTo>
                  <a:pt x="7871" y="1192"/>
                  <a:pt x="6668" y="0"/>
                  <a:pt x="5172" y="0"/>
                </a:cubicBezTo>
                <a:lnTo>
                  <a:pt x="0" y="0"/>
                </a:lnTo>
                <a:lnTo>
                  <a:pt x="0" y="5404"/>
                </a:lnTo>
                <a:lnTo>
                  <a:pt x="5172" y="5404"/>
                </a:lnTo>
                <a:cubicBezTo>
                  <a:pt x="6668" y="5404"/>
                  <a:pt x="7871" y="4211"/>
                  <a:pt x="7871" y="2698"/>
                </a:cubicBezTo>
                <a:close/>
              </a:path>
            </a:pathLst>
          </a:custGeom>
          <a:solidFill>
            <a:srgbClr val="000000"/>
          </a:solidFill>
          <a:ln w="0">
            <a:noFill/>
            <a:prstDash val="solid"/>
            <a:round/>
            <a:headEnd/>
            <a:tailEnd/>
          </a:ln>
        </p:spPr>
        <p:txBody>
          <a:bodyPr vert="horz" wrap="square" lIns="146304" tIns="73152" rIns="146304" bIns="73152" numCol="1" anchor="t" anchorCtr="0" compatLnSpc="1">
            <a:prstTxWarp prst="textNoShape">
              <a:avLst/>
            </a:prstTxWarp>
          </a:bodyPr>
          <a:lstStyle/>
          <a:p>
            <a:endParaRPr lang="en-US" sz="4608" dirty="0"/>
          </a:p>
        </p:txBody>
      </p:sp>
      <p:sp>
        <p:nvSpPr>
          <p:cNvPr id="2" name="Title 1"/>
          <p:cNvSpPr>
            <a:spLocks noGrp="1"/>
          </p:cNvSpPr>
          <p:nvPr>
            <p:ph type="ctrTitle"/>
          </p:nvPr>
        </p:nvSpPr>
        <p:spPr>
          <a:xfrm>
            <a:off x="685800" y="2057400"/>
            <a:ext cx="10058400" cy="2926080"/>
          </a:xfrm>
        </p:spPr>
        <p:txBody>
          <a:bodyPr anchor="b" anchorCtr="0">
            <a:noAutofit/>
          </a:bodyPr>
          <a:lstStyle>
            <a:lvl1pPr>
              <a:defRPr sz="6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5257800"/>
            <a:ext cx="10058400" cy="914400"/>
          </a:xfrm>
        </p:spPr>
        <p:txBody>
          <a:bodyPr>
            <a:noAutofit/>
          </a:bodyPr>
          <a:lstStyle>
            <a:lvl1pPr marL="0" indent="0" algn="l">
              <a:spcBef>
                <a:spcPts val="0"/>
              </a:spcBef>
              <a:buNone/>
              <a:defRPr sz="2800">
                <a:solidFill>
                  <a:schemeClr val="bg1"/>
                </a:solidFill>
              </a:defRPr>
            </a:lvl1pPr>
            <a:lvl2pPr marL="731520" indent="0" algn="ctr">
              <a:buNone/>
              <a:defRPr>
                <a:solidFill>
                  <a:schemeClr val="tx1">
                    <a:tint val="75000"/>
                  </a:schemeClr>
                </a:solidFill>
              </a:defRPr>
            </a:lvl2pPr>
            <a:lvl3pPr marL="1463040" indent="0" algn="ctr">
              <a:buNone/>
              <a:defRPr>
                <a:solidFill>
                  <a:schemeClr val="tx1">
                    <a:tint val="75000"/>
                  </a:schemeClr>
                </a:solidFill>
              </a:defRPr>
            </a:lvl3pPr>
            <a:lvl4pPr marL="2194560" indent="0" algn="ctr">
              <a:buNone/>
              <a:defRPr>
                <a:solidFill>
                  <a:schemeClr val="tx1">
                    <a:tint val="75000"/>
                  </a:schemeClr>
                </a:solidFill>
              </a:defRPr>
            </a:lvl4pPr>
            <a:lvl5pPr marL="2926080" indent="0" algn="ctr">
              <a:buNone/>
              <a:defRPr>
                <a:solidFill>
                  <a:schemeClr val="tx1">
                    <a:tint val="75000"/>
                  </a:schemeClr>
                </a:solidFill>
              </a:defRPr>
            </a:lvl5pPr>
            <a:lvl6pPr marL="3657600" indent="0" algn="ctr">
              <a:buNone/>
              <a:defRPr>
                <a:solidFill>
                  <a:schemeClr val="tx1">
                    <a:tint val="75000"/>
                  </a:schemeClr>
                </a:solidFill>
              </a:defRPr>
            </a:lvl6pPr>
            <a:lvl7pPr marL="4389120" indent="0" algn="ctr">
              <a:buNone/>
              <a:defRPr>
                <a:solidFill>
                  <a:schemeClr val="tx1">
                    <a:tint val="75000"/>
                  </a:schemeClr>
                </a:solidFill>
              </a:defRPr>
            </a:lvl7pPr>
            <a:lvl8pPr marL="5120640" indent="0" algn="ctr">
              <a:buNone/>
              <a:defRPr>
                <a:solidFill>
                  <a:schemeClr val="tx1">
                    <a:tint val="75000"/>
                  </a:schemeClr>
                </a:solidFill>
              </a:defRPr>
            </a:lvl8pPr>
            <a:lvl9pPr marL="5852160" indent="0" algn="ctr">
              <a:buNone/>
              <a:defRPr>
                <a:solidFill>
                  <a:schemeClr val="tx1">
                    <a:tint val="75000"/>
                  </a:schemeClr>
                </a:solidFill>
              </a:defRPr>
            </a:lvl9pPr>
          </a:lstStyle>
          <a:p>
            <a:r>
              <a:rPr lang="en-US"/>
              <a:t>Click to edit Master subtitle style</a:t>
            </a:r>
            <a:endParaRPr lang="en-US" dirty="0"/>
          </a:p>
        </p:txBody>
      </p:sp>
      <p:pic>
        <p:nvPicPr>
          <p:cNvPr id="11" name="Picture 10"/>
          <p:cNvPicPr>
            <a:picLocks noChangeAspect="1"/>
          </p:cNvPicPr>
          <p:nvPr userDrawn="1"/>
        </p:nvPicPr>
        <p:blipFill>
          <a:blip r:embed="rId2"/>
          <a:stretch>
            <a:fillRect/>
          </a:stretch>
        </p:blipFill>
        <p:spPr bwMode="black">
          <a:xfrm>
            <a:off x="11422761" y="7314920"/>
            <a:ext cx="2706624" cy="768757"/>
          </a:xfrm>
          <a:prstGeom prst="rect">
            <a:avLst/>
          </a:prstGeom>
        </p:spPr>
      </p:pic>
      <p:sp>
        <p:nvSpPr>
          <p:cNvPr id="8" name="Footer Placeholder 4"/>
          <p:cNvSpPr txBox="1">
            <a:spLocks/>
          </p:cNvSpPr>
          <p:nvPr userDrawn="1"/>
        </p:nvSpPr>
        <p:spPr>
          <a:xfrm>
            <a:off x="685800" y="7580439"/>
            <a:ext cx="6400800" cy="274320"/>
          </a:xfrm>
          <a:prstGeom prst="rect">
            <a:avLst/>
          </a:prstGeom>
          <a:noFill/>
        </p:spPr>
        <p:txBody>
          <a:bodyPr vert="horz" wrap="none" lIns="0" tIns="0" rIns="0" bIns="0" rtlCol="0" anchor="ctr"/>
          <a:lstStyle>
            <a:defPPr>
              <a:defRPr lang="en-US"/>
            </a:defPPr>
            <a:lvl1pPr marL="0" algn="ct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100" dirty="0">
                <a:solidFill>
                  <a:schemeClr val="bg1"/>
                </a:solidFill>
              </a:rPr>
              <a:t>© 2019 DXC Technology Company. All rights reserved.</a:t>
            </a:r>
          </a:p>
        </p:txBody>
      </p:sp>
      <p:sp>
        <p:nvSpPr>
          <p:cNvPr id="9" name="Text Box 115"/>
          <p:cNvSpPr txBox="1">
            <a:spLocks noChangeArrowheads="1"/>
          </p:cNvSpPr>
          <p:nvPr userDrawn="1"/>
        </p:nvSpPr>
        <p:spPr bwMode="auto">
          <a:xfrm>
            <a:off x="11887200" y="640080"/>
            <a:ext cx="2057400" cy="274320"/>
          </a:xfrm>
          <a:prstGeom prst="rect">
            <a:avLst/>
          </a:prstGeom>
          <a:noFill/>
          <a:ln w="9525">
            <a:noFill/>
            <a:miter lim="800000"/>
            <a:headEnd/>
            <a:tailEnd/>
          </a:ln>
          <a:effectLst/>
        </p:spPr>
        <p:txBody>
          <a:bodyPr wrap="none" lIns="0" tIns="0" rIns="0" bIns="0" anchor="t" anchorCtr="0">
            <a:noAutofit/>
          </a:bodyPr>
          <a:lstStyle/>
          <a:p>
            <a:pPr algn="r" defTabSz="820738">
              <a:spcBef>
                <a:spcPts val="0"/>
              </a:spcBef>
            </a:pPr>
            <a:fld id="{03C7D0F0-10D5-4191-B6F4-99306F468FEF}" type="datetime4">
              <a:rPr lang="en-US" sz="1400" b="0" smtClean="0">
                <a:solidFill>
                  <a:schemeClr val="tx1"/>
                </a:solidFill>
              </a:rPr>
              <a:pPr algn="r" defTabSz="820738">
                <a:spcBef>
                  <a:spcPts val="0"/>
                </a:spcBef>
              </a:pPr>
              <a:t>December 3, 2019</a:t>
            </a:fld>
            <a:endParaRPr lang="en-US" sz="1400" b="0" dirty="0">
              <a:solidFill>
                <a:schemeClr val="tx1"/>
              </a:solidFill>
            </a:endParaRPr>
          </a:p>
        </p:txBody>
      </p:sp>
    </p:spTree>
    <p:extLst>
      <p:ext uri="{BB962C8B-B14F-4D97-AF65-F5344CB8AC3E}">
        <p14:creationId xmlns:p14="http://schemas.microsoft.com/office/powerpoint/2010/main" val="3215496423"/>
      </p:ext>
    </p:extLst>
  </p:cSld>
  <p:clrMapOvr>
    <a:masterClrMapping/>
  </p:clrMapOvr>
  <p:transition spd="slow">
    <p:wipe/>
  </p:transition>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3_Title Slide 06">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3C784556-ED1C-4757-8071-FCBDBC8F3B4D}"/>
              </a:ext>
            </a:extLst>
          </p:cNvPr>
          <p:cNvPicPr>
            <a:picLocks noChangeAspect="1"/>
          </p:cNvPicPr>
          <p:nvPr userDrawn="1"/>
        </p:nvPicPr>
        <p:blipFill>
          <a:blip r:embed="rId2"/>
          <a:stretch>
            <a:fillRect/>
          </a:stretch>
        </p:blipFill>
        <p:spPr>
          <a:xfrm>
            <a:off x="0" y="-318"/>
            <a:ext cx="14630400" cy="8229600"/>
          </a:xfrm>
          <a:prstGeom prst="rect">
            <a:avLst/>
          </a:prstGeom>
        </p:spPr>
      </p:pic>
      <p:grpSp>
        <p:nvGrpSpPr>
          <p:cNvPr id="9" name="Group 8"/>
          <p:cNvGrpSpPr/>
          <p:nvPr userDrawn="1"/>
        </p:nvGrpSpPr>
        <p:grpSpPr>
          <a:xfrm>
            <a:off x="-91440" y="-91440"/>
            <a:ext cx="14813280" cy="8412480"/>
            <a:chOff x="-91440" y="-91440"/>
            <a:chExt cx="14813280" cy="8412480"/>
          </a:xfrm>
        </p:grpSpPr>
        <p:cxnSp>
          <p:nvCxnSpPr>
            <p:cNvPr id="12" name="Straight Connector 11"/>
            <p:cNvCxnSpPr/>
            <p:nvPr userDrawn="1"/>
          </p:nvCxnSpPr>
          <p:spPr>
            <a:xfrm>
              <a:off x="-9144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9144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9144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1467612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1467612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1467612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685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13944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685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13944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a:off x="11887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7315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7315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7086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7543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7086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7543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a:off x="5257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a:off x="4800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9372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a:off x="9829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a:xfrm>
              <a:off x="5257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a:off x="9829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a:xfrm>
              <a:off x="4800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a:off x="9372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userDrawn="1"/>
          </p:nvCxnSpPr>
          <p:spPr>
            <a:xfrm>
              <a:off x="11887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userDrawn="1"/>
          </p:nvCxnSpPr>
          <p:spPr>
            <a:xfrm>
              <a:off x="1467612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userDrawn="1"/>
          </p:nvCxnSpPr>
          <p:spPr>
            <a:xfrm>
              <a:off x="-9144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grpSp>
      <p:sp>
        <p:nvSpPr>
          <p:cNvPr id="15" name="Title 1"/>
          <p:cNvSpPr>
            <a:spLocks noGrp="1"/>
          </p:cNvSpPr>
          <p:nvPr>
            <p:ph type="ctrTitle"/>
          </p:nvPr>
        </p:nvSpPr>
        <p:spPr>
          <a:xfrm>
            <a:off x="685799" y="640080"/>
            <a:ext cx="7270956" cy="3429000"/>
          </a:xfrm>
        </p:spPr>
        <p:txBody>
          <a:bodyPr anchor="b" anchorCtr="0">
            <a:noAutofit/>
          </a:bodyPr>
          <a:lstStyle>
            <a:lvl1pPr>
              <a:defRPr sz="6000">
                <a:solidFill>
                  <a:schemeClr val="tx1"/>
                </a:solidFill>
              </a:defRPr>
            </a:lvl1pPr>
          </a:lstStyle>
          <a:p>
            <a:r>
              <a:rPr lang="en-US"/>
              <a:t>Click to edit Master title style</a:t>
            </a:r>
            <a:endParaRPr lang="en-US" dirty="0"/>
          </a:p>
        </p:txBody>
      </p:sp>
      <p:sp>
        <p:nvSpPr>
          <p:cNvPr id="16" name="Subtitle 2"/>
          <p:cNvSpPr>
            <a:spLocks noGrp="1"/>
          </p:cNvSpPr>
          <p:nvPr>
            <p:ph type="subTitle" idx="1"/>
          </p:nvPr>
        </p:nvSpPr>
        <p:spPr>
          <a:xfrm>
            <a:off x="685799" y="4389120"/>
            <a:ext cx="7270956" cy="914400"/>
          </a:xfrm>
        </p:spPr>
        <p:txBody>
          <a:bodyPr>
            <a:noAutofit/>
          </a:bodyPr>
          <a:lstStyle>
            <a:lvl1pPr marL="0" indent="0" algn="l">
              <a:spcBef>
                <a:spcPts val="0"/>
              </a:spcBef>
              <a:buNone/>
              <a:defRPr sz="2800">
                <a:solidFill>
                  <a:schemeClr val="tx1"/>
                </a:solidFill>
              </a:defRPr>
            </a:lvl1pPr>
            <a:lvl2pPr marL="731520" indent="0" algn="ctr">
              <a:buNone/>
              <a:defRPr>
                <a:solidFill>
                  <a:schemeClr val="tx1">
                    <a:tint val="75000"/>
                  </a:schemeClr>
                </a:solidFill>
              </a:defRPr>
            </a:lvl2pPr>
            <a:lvl3pPr marL="1463040" indent="0" algn="ctr">
              <a:buNone/>
              <a:defRPr>
                <a:solidFill>
                  <a:schemeClr val="tx1">
                    <a:tint val="75000"/>
                  </a:schemeClr>
                </a:solidFill>
              </a:defRPr>
            </a:lvl3pPr>
            <a:lvl4pPr marL="2194560" indent="0" algn="ctr">
              <a:buNone/>
              <a:defRPr>
                <a:solidFill>
                  <a:schemeClr val="tx1">
                    <a:tint val="75000"/>
                  </a:schemeClr>
                </a:solidFill>
              </a:defRPr>
            </a:lvl4pPr>
            <a:lvl5pPr marL="2926080" indent="0" algn="ctr">
              <a:buNone/>
              <a:defRPr>
                <a:solidFill>
                  <a:schemeClr val="tx1">
                    <a:tint val="75000"/>
                  </a:schemeClr>
                </a:solidFill>
              </a:defRPr>
            </a:lvl5pPr>
            <a:lvl6pPr marL="3657600" indent="0" algn="ctr">
              <a:buNone/>
              <a:defRPr>
                <a:solidFill>
                  <a:schemeClr val="tx1">
                    <a:tint val="75000"/>
                  </a:schemeClr>
                </a:solidFill>
              </a:defRPr>
            </a:lvl6pPr>
            <a:lvl7pPr marL="4389120" indent="0" algn="ctr">
              <a:buNone/>
              <a:defRPr>
                <a:solidFill>
                  <a:schemeClr val="tx1">
                    <a:tint val="75000"/>
                  </a:schemeClr>
                </a:solidFill>
              </a:defRPr>
            </a:lvl7pPr>
            <a:lvl8pPr marL="5120640" indent="0" algn="ctr">
              <a:buNone/>
              <a:defRPr>
                <a:solidFill>
                  <a:schemeClr val="tx1">
                    <a:tint val="75000"/>
                  </a:schemeClr>
                </a:solidFill>
              </a:defRPr>
            </a:lvl8pPr>
            <a:lvl9pPr marL="5852160" indent="0" algn="ctr">
              <a:buNone/>
              <a:defRPr>
                <a:solidFill>
                  <a:schemeClr val="tx1">
                    <a:tint val="75000"/>
                  </a:schemeClr>
                </a:solidFill>
              </a:defRPr>
            </a:lvl9pPr>
          </a:lstStyle>
          <a:p>
            <a:r>
              <a:rPr lang="en-US"/>
              <a:t>Click to edit Master subtitle style</a:t>
            </a:r>
            <a:endParaRPr lang="en-US" dirty="0"/>
          </a:p>
        </p:txBody>
      </p:sp>
      <p:pic>
        <p:nvPicPr>
          <p:cNvPr id="13" name="Picture 12"/>
          <p:cNvPicPr>
            <a:picLocks noChangeAspect="1"/>
          </p:cNvPicPr>
          <p:nvPr userDrawn="1"/>
        </p:nvPicPr>
        <p:blipFill>
          <a:blip r:embed="rId3"/>
          <a:stretch>
            <a:fillRect/>
          </a:stretch>
        </p:blipFill>
        <p:spPr bwMode="black">
          <a:xfrm>
            <a:off x="503047" y="7314920"/>
            <a:ext cx="2706624" cy="768757"/>
          </a:xfrm>
          <a:prstGeom prst="rect">
            <a:avLst/>
          </a:prstGeom>
        </p:spPr>
      </p:pic>
      <p:sp>
        <p:nvSpPr>
          <p:cNvPr id="10" name="Freeform 9"/>
          <p:cNvSpPr>
            <a:spLocks noChangeAspect="1"/>
          </p:cNvSpPr>
          <p:nvPr userDrawn="1"/>
        </p:nvSpPr>
        <p:spPr bwMode="black">
          <a:xfrm>
            <a:off x="362839" y="-1"/>
            <a:ext cx="730236" cy="639764"/>
          </a:xfrm>
          <a:custGeom>
            <a:avLst/>
            <a:gdLst>
              <a:gd name="T0" fmla="*/ 0 w 370"/>
              <a:gd name="T1" fmla="*/ 0 h 321"/>
              <a:gd name="T2" fmla="*/ 0 w 370"/>
              <a:gd name="T3" fmla="*/ 0 h 321"/>
              <a:gd name="T4" fmla="*/ 184 w 370"/>
              <a:gd name="T5" fmla="*/ 321 h 321"/>
              <a:gd name="T6" fmla="*/ 370 w 370"/>
              <a:gd name="T7" fmla="*/ 0 h 321"/>
              <a:gd name="T8" fmla="*/ 0 w 370"/>
              <a:gd name="T9" fmla="*/ 0 h 321"/>
            </a:gdLst>
            <a:ahLst/>
            <a:cxnLst>
              <a:cxn ang="0">
                <a:pos x="T0" y="T1"/>
              </a:cxn>
              <a:cxn ang="0">
                <a:pos x="T2" y="T3"/>
              </a:cxn>
              <a:cxn ang="0">
                <a:pos x="T4" y="T5"/>
              </a:cxn>
              <a:cxn ang="0">
                <a:pos x="T6" y="T7"/>
              </a:cxn>
              <a:cxn ang="0">
                <a:pos x="T8" y="T9"/>
              </a:cxn>
            </a:cxnLst>
            <a:rect l="0" t="0" r="r" b="b"/>
            <a:pathLst>
              <a:path w="370" h="321">
                <a:moveTo>
                  <a:pt x="0" y="0"/>
                </a:moveTo>
                <a:lnTo>
                  <a:pt x="0" y="0"/>
                </a:lnTo>
                <a:lnTo>
                  <a:pt x="184" y="321"/>
                </a:lnTo>
                <a:lnTo>
                  <a:pt x="370" y="0"/>
                </a:lnTo>
                <a:lnTo>
                  <a:pt x="0" y="0"/>
                </a:lnTo>
                <a:close/>
              </a:path>
            </a:pathLst>
          </a:custGeom>
          <a:solidFill>
            <a:srgbClr val="000000"/>
          </a:solidFill>
          <a:ln w="0">
            <a:noFill/>
            <a:prstDash val="solid"/>
            <a:round/>
            <a:headEnd/>
            <a:tailEnd/>
          </a:ln>
        </p:spPr>
        <p:txBody>
          <a:bodyPr vert="horz" wrap="square" lIns="146304" tIns="73152" rIns="146304" bIns="73152" numCol="1" anchor="t" anchorCtr="0" compatLnSpc="1">
            <a:prstTxWarp prst="textNoShape">
              <a:avLst/>
            </a:prstTxWarp>
          </a:bodyPr>
          <a:lstStyle/>
          <a:p>
            <a:endParaRPr lang="en-US" sz="4608" dirty="0"/>
          </a:p>
        </p:txBody>
      </p:sp>
      <p:sp>
        <p:nvSpPr>
          <p:cNvPr id="19" name="Footer Placeholder 4"/>
          <p:cNvSpPr txBox="1">
            <a:spLocks/>
          </p:cNvSpPr>
          <p:nvPr userDrawn="1"/>
        </p:nvSpPr>
        <p:spPr>
          <a:xfrm>
            <a:off x="7543800" y="7580439"/>
            <a:ext cx="6400800" cy="274320"/>
          </a:xfrm>
          <a:prstGeom prst="rect">
            <a:avLst/>
          </a:prstGeom>
          <a:noFill/>
        </p:spPr>
        <p:txBody>
          <a:bodyPr vert="horz" wrap="none" lIns="0" tIns="0" rIns="0" bIns="0" rtlCol="0" anchor="ctr"/>
          <a:lstStyle>
            <a:defPPr>
              <a:defRPr lang="en-US"/>
            </a:defPPr>
            <a:lvl1pPr marL="0" algn="ct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solidFill>
                  <a:schemeClr val="bg1"/>
                </a:solidFill>
              </a:rPr>
              <a:t>© 2019 DXC Technology Company. All rights reserved.</a:t>
            </a:r>
          </a:p>
        </p:txBody>
      </p:sp>
      <p:sp>
        <p:nvSpPr>
          <p:cNvPr id="21" name="Text Box 115"/>
          <p:cNvSpPr txBox="1">
            <a:spLocks noChangeArrowheads="1"/>
          </p:cNvSpPr>
          <p:nvPr userDrawn="1"/>
        </p:nvSpPr>
        <p:spPr bwMode="auto">
          <a:xfrm>
            <a:off x="11887200" y="640080"/>
            <a:ext cx="2057400" cy="274320"/>
          </a:xfrm>
          <a:prstGeom prst="rect">
            <a:avLst/>
          </a:prstGeom>
          <a:noFill/>
          <a:ln w="9525">
            <a:noFill/>
            <a:miter lim="800000"/>
            <a:headEnd/>
            <a:tailEnd/>
          </a:ln>
          <a:effectLst/>
        </p:spPr>
        <p:txBody>
          <a:bodyPr wrap="none" lIns="0" tIns="0" rIns="0" bIns="0" anchor="t" anchorCtr="0">
            <a:noAutofit/>
          </a:bodyPr>
          <a:lstStyle/>
          <a:p>
            <a:pPr algn="r" defTabSz="820738">
              <a:spcBef>
                <a:spcPts val="0"/>
              </a:spcBef>
            </a:pPr>
            <a:fld id="{03C7D0F0-10D5-4191-B6F4-99306F468FEF}" type="datetime4">
              <a:rPr lang="en-US" sz="1400" b="0" smtClean="0">
                <a:solidFill>
                  <a:schemeClr val="tx1"/>
                </a:solidFill>
              </a:rPr>
              <a:pPr algn="r" defTabSz="820738">
                <a:spcBef>
                  <a:spcPts val="0"/>
                </a:spcBef>
              </a:pPr>
              <a:t>December 3, 2019</a:t>
            </a:fld>
            <a:endParaRPr lang="en-US" sz="1400" b="0" dirty="0">
              <a:solidFill>
                <a:schemeClr val="tx1"/>
              </a:solidFill>
            </a:endParaRPr>
          </a:p>
        </p:txBody>
      </p:sp>
    </p:spTree>
    <p:extLst>
      <p:ext uri="{BB962C8B-B14F-4D97-AF65-F5344CB8AC3E}">
        <p14:creationId xmlns:p14="http://schemas.microsoft.com/office/powerpoint/2010/main" val="3322007261"/>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5_Title Slide 03">
    <p:bg>
      <p:bgPr>
        <a:solidFill>
          <a:srgbClr val="000000"/>
        </a:solidFill>
        <a:effectLst/>
      </p:bgPr>
    </p:bg>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9C0A5B1A-9515-45E6-BB76-DAF9E56BB387}"/>
              </a:ext>
            </a:extLst>
          </p:cNvPr>
          <p:cNvPicPr>
            <a:picLocks noChangeAspect="1"/>
          </p:cNvPicPr>
          <p:nvPr userDrawn="1"/>
        </p:nvPicPr>
        <p:blipFill rotWithShape="1">
          <a:blip r:embed="rId2"/>
          <a:srcRect r="11280"/>
          <a:stretch/>
        </p:blipFill>
        <p:spPr>
          <a:xfrm>
            <a:off x="3891783" y="-9991"/>
            <a:ext cx="10738617" cy="8242166"/>
          </a:xfrm>
          <a:prstGeom prst="rect">
            <a:avLst/>
          </a:prstGeom>
        </p:spPr>
      </p:pic>
      <p:sp>
        <p:nvSpPr>
          <p:cNvPr id="46" name="Freeform: Shape 45">
            <a:extLst>
              <a:ext uri="{FF2B5EF4-FFF2-40B4-BE49-F238E27FC236}">
                <a16:creationId xmlns:a16="http://schemas.microsoft.com/office/drawing/2014/main" id="{3D00227A-FCE5-4C90-8598-4398E14BD07B}"/>
              </a:ext>
            </a:extLst>
          </p:cNvPr>
          <p:cNvSpPr>
            <a:spLocks noChangeAspect="1"/>
          </p:cNvSpPr>
          <p:nvPr userDrawn="1"/>
        </p:nvSpPr>
        <p:spPr bwMode="hidden">
          <a:xfrm>
            <a:off x="-1568" y="1"/>
            <a:ext cx="8303762" cy="8229600"/>
          </a:xfrm>
          <a:custGeom>
            <a:avLst/>
            <a:gdLst>
              <a:gd name="connsiteX0" fmla="*/ 0 w 13880700"/>
              <a:gd name="connsiteY0" fmla="*/ 0 h 13806941"/>
              <a:gd name="connsiteX1" fmla="*/ 6983768 w 13880700"/>
              <a:gd name="connsiteY1" fmla="*/ 0 h 13806941"/>
              <a:gd name="connsiteX2" fmla="*/ 13880700 w 13880700"/>
              <a:gd name="connsiteY2" fmla="*/ 6893251 h 13806941"/>
              <a:gd name="connsiteX3" fmla="*/ 6983768 w 13880700"/>
              <a:gd name="connsiteY3" fmla="*/ 13806941 h 13806941"/>
              <a:gd name="connsiteX4" fmla="*/ 0 w 13880700"/>
              <a:gd name="connsiteY4" fmla="*/ 13806941 h 13806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80700" h="13806941">
                <a:moveTo>
                  <a:pt x="0" y="0"/>
                </a:moveTo>
                <a:lnTo>
                  <a:pt x="6983768" y="0"/>
                </a:lnTo>
                <a:cubicBezTo>
                  <a:pt x="10806594" y="0"/>
                  <a:pt x="13880700" y="3045499"/>
                  <a:pt x="13880700" y="6893251"/>
                </a:cubicBezTo>
                <a:cubicBezTo>
                  <a:pt x="13880700" y="10758888"/>
                  <a:pt x="10806594" y="13806941"/>
                  <a:pt x="6983768" y="13806941"/>
                </a:cubicBezTo>
                <a:lnTo>
                  <a:pt x="0" y="13806941"/>
                </a:lnTo>
                <a:close/>
              </a:path>
            </a:pathLst>
          </a:custGeom>
          <a:solidFill>
            <a:schemeClr val="tx1"/>
          </a:solidFill>
          <a:ln w="0">
            <a:noFill/>
            <a:prstDash val="solid"/>
            <a:round/>
            <a:headEnd/>
            <a:tailEnd/>
          </a:ln>
        </p:spPr>
        <p:txBody>
          <a:bodyPr vert="horz" wrap="square" lIns="243840" tIns="121920" rIns="243840" bIns="121920" numCol="1" anchor="t" anchorCtr="0" compatLnSpc="1">
            <a:prstTxWarp prst="textNoShape">
              <a:avLst/>
            </a:prstTxWarp>
            <a:noAutofit/>
          </a:bodyPr>
          <a:lstStyle/>
          <a:p>
            <a:endParaRPr lang="en-US" sz="7680" dirty="0"/>
          </a:p>
        </p:txBody>
      </p:sp>
      <p:grpSp>
        <p:nvGrpSpPr>
          <p:cNvPr id="8" name="Group 7"/>
          <p:cNvGrpSpPr/>
          <p:nvPr userDrawn="1"/>
        </p:nvGrpSpPr>
        <p:grpSpPr>
          <a:xfrm>
            <a:off x="-91440" y="-91440"/>
            <a:ext cx="14813280" cy="8412480"/>
            <a:chOff x="-91440" y="-91440"/>
            <a:chExt cx="14813280" cy="8412480"/>
          </a:xfrm>
        </p:grpSpPr>
        <p:cxnSp>
          <p:nvCxnSpPr>
            <p:cNvPr id="10" name="Straight Connector 9"/>
            <p:cNvCxnSpPr/>
            <p:nvPr userDrawn="1"/>
          </p:nvCxnSpPr>
          <p:spPr>
            <a:xfrm>
              <a:off x="-9144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9144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9144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1467612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1467612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1467612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685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13944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685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13944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11887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7315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7315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a:off x="7086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7543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7086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7543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5257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4800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9372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a:off x="9829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a:off x="5257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9829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a:off x="4800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a:xfrm>
              <a:off x="9372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a:off x="11887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a:xfrm>
              <a:off x="1467612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a:off x="-9144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grpSp>
      <p:sp>
        <p:nvSpPr>
          <p:cNvPr id="15" name="Title 1"/>
          <p:cNvSpPr>
            <a:spLocks noGrp="1"/>
          </p:cNvSpPr>
          <p:nvPr>
            <p:ph type="ctrTitle"/>
          </p:nvPr>
        </p:nvSpPr>
        <p:spPr>
          <a:xfrm>
            <a:off x="685800" y="1074840"/>
            <a:ext cx="6858000" cy="3429000"/>
          </a:xfrm>
        </p:spPr>
        <p:txBody>
          <a:bodyPr anchor="b" anchorCtr="0">
            <a:noAutofit/>
          </a:bodyPr>
          <a:lstStyle>
            <a:lvl1pPr>
              <a:defRPr sz="6000">
                <a:solidFill>
                  <a:schemeClr val="bg1"/>
                </a:solidFill>
              </a:defRPr>
            </a:lvl1pPr>
          </a:lstStyle>
          <a:p>
            <a:r>
              <a:rPr lang="en-US"/>
              <a:t>Click to edit Master title style</a:t>
            </a:r>
            <a:endParaRPr lang="en-US" dirty="0"/>
          </a:p>
        </p:txBody>
      </p:sp>
      <p:sp>
        <p:nvSpPr>
          <p:cNvPr id="16" name="Subtitle 2"/>
          <p:cNvSpPr>
            <a:spLocks noGrp="1"/>
          </p:cNvSpPr>
          <p:nvPr>
            <p:ph type="subTitle" idx="1"/>
          </p:nvPr>
        </p:nvSpPr>
        <p:spPr>
          <a:xfrm>
            <a:off x="685800" y="4824197"/>
            <a:ext cx="6858000" cy="914400"/>
          </a:xfrm>
        </p:spPr>
        <p:txBody>
          <a:bodyPr>
            <a:noAutofit/>
          </a:bodyPr>
          <a:lstStyle>
            <a:lvl1pPr marL="0" indent="0" algn="l">
              <a:spcBef>
                <a:spcPts val="0"/>
              </a:spcBef>
              <a:buNone/>
              <a:defRPr sz="2800">
                <a:solidFill>
                  <a:schemeClr val="bg1"/>
                </a:solidFill>
              </a:defRPr>
            </a:lvl1pPr>
            <a:lvl2pPr marL="731520" indent="0" algn="ctr">
              <a:buNone/>
              <a:defRPr>
                <a:solidFill>
                  <a:schemeClr val="tx1">
                    <a:tint val="75000"/>
                  </a:schemeClr>
                </a:solidFill>
              </a:defRPr>
            </a:lvl2pPr>
            <a:lvl3pPr marL="1463040" indent="0" algn="ctr">
              <a:buNone/>
              <a:defRPr>
                <a:solidFill>
                  <a:schemeClr val="tx1">
                    <a:tint val="75000"/>
                  </a:schemeClr>
                </a:solidFill>
              </a:defRPr>
            </a:lvl3pPr>
            <a:lvl4pPr marL="2194560" indent="0" algn="ctr">
              <a:buNone/>
              <a:defRPr>
                <a:solidFill>
                  <a:schemeClr val="tx1">
                    <a:tint val="75000"/>
                  </a:schemeClr>
                </a:solidFill>
              </a:defRPr>
            </a:lvl4pPr>
            <a:lvl5pPr marL="2926080" indent="0" algn="ctr">
              <a:buNone/>
              <a:defRPr>
                <a:solidFill>
                  <a:schemeClr val="tx1">
                    <a:tint val="75000"/>
                  </a:schemeClr>
                </a:solidFill>
              </a:defRPr>
            </a:lvl5pPr>
            <a:lvl6pPr marL="3657600" indent="0" algn="ctr">
              <a:buNone/>
              <a:defRPr>
                <a:solidFill>
                  <a:schemeClr val="tx1">
                    <a:tint val="75000"/>
                  </a:schemeClr>
                </a:solidFill>
              </a:defRPr>
            </a:lvl6pPr>
            <a:lvl7pPr marL="4389120" indent="0" algn="ctr">
              <a:buNone/>
              <a:defRPr>
                <a:solidFill>
                  <a:schemeClr val="tx1">
                    <a:tint val="75000"/>
                  </a:schemeClr>
                </a:solidFill>
              </a:defRPr>
            </a:lvl7pPr>
            <a:lvl8pPr marL="5120640" indent="0" algn="ctr">
              <a:buNone/>
              <a:defRPr>
                <a:solidFill>
                  <a:schemeClr val="tx1">
                    <a:tint val="75000"/>
                  </a:schemeClr>
                </a:solidFill>
              </a:defRPr>
            </a:lvl8pPr>
            <a:lvl9pPr marL="5852160" indent="0" algn="ctr">
              <a:buNone/>
              <a:defRPr>
                <a:solidFill>
                  <a:schemeClr val="tx1">
                    <a:tint val="75000"/>
                  </a:schemeClr>
                </a:solidFill>
              </a:defRPr>
            </a:lvl9pPr>
          </a:lstStyle>
          <a:p>
            <a:r>
              <a:rPr lang="en-US"/>
              <a:t>Click to edit Master subtitle style</a:t>
            </a:r>
            <a:endParaRPr lang="en-US" dirty="0"/>
          </a:p>
        </p:txBody>
      </p:sp>
      <p:sp>
        <p:nvSpPr>
          <p:cNvPr id="47" name="Freeform 9">
            <a:extLst>
              <a:ext uri="{FF2B5EF4-FFF2-40B4-BE49-F238E27FC236}">
                <a16:creationId xmlns:a16="http://schemas.microsoft.com/office/drawing/2014/main" id="{2A7B0FDF-BC58-414A-8AAC-3B176242203B}"/>
              </a:ext>
            </a:extLst>
          </p:cNvPr>
          <p:cNvSpPr>
            <a:spLocks noChangeAspect="1"/>
          </p:cNvSpPr>
          <p:nvPr userDrawn="1"/>
        </p:nvSpPr>
        <p:spPr bwMode="black">
          <a:xfrm>
            <a:off x="448310" y="0"/>
            <a:ext cx="562442" cy="492758"/>
          </a:xfrm>
          <a:custGeom>
            <a:avLst/>
            <a:gdLst>
              <a:gd name="T0" fmla="*/ 0 w 370"/>
              <a:gd name="T1" fmla="*/ 0 h 321"/>
              <a:gd name="T2" fmla="*/ 0 w 370"/>
              <a:gd name="T3" fmla="*/ 0 h 321"/>
              <a:gd name="T4" fmla="*/ 184 w 370"/>
              <a:gd name="T5" fmla="*/ 321 h 321"/>
              <a:gd name="T6" fmla="*/ 370 w 370"/>
              <a:gd name="T7" fmla="*/ 0 h 321"/>
              <a:gd name="T8" fmla="*/ 0 w 370"/>
              <a:gd name="T9" fmla="*/ 0 h 321"/>
            </a:gdLst>
            <a:ahLst/>
            <a:cxnLst>
              <a:cxn ang="0">
                <a:pos x="T0" y="T1"/>
              </a:cxn>
              <a:cxn ang="0">
                <a:pos x="T2" y="T3"/>
              </a:cxn>
              <a:cxn ang="0">
                <a:pos x="T4" y="T5"/>
              </a:cxn>
              <a:cxn ang="0">
                <a:pos x="T6" y="T7"/>
              </a:cxn>
              <a:cxn ang="0">
                <a:pos x="T8" y="T9"/>
              </a:cxn>
            </a:cxnLst>
            <a:rect l="0" t="0" r="r" b="b"/>
            <a:pathLst>
              <a:path w="370" h="321">
                <a:moveTo>
                  <a:pt x="0" y="0"/>
                </a:moveTo>
                <a:lnTo>
                  <a:pt x="0" y="0"/>
                </a:lnTo>
                <a:lnTo>
                  <a:pt x="184" y="321"/>
                </a:lnTo>
                <a:lnTo>
                  <a:pt x="370" y="0"/>
                </a:lnTo>
                <a:lnTo>
                  <a:pt x="0" y="0"/>
                </a:lnTo>
                <a:close/>
              </a:path>
            </a:pathLst>
          </a:custGeom>
          <a:solidFill>
            <a:schemeClr val="bg1"/>
          </a:solidFill>
          <a:ln w="0">
            <a:noFill/>
            <a:prstDash val="solid"/>
            <a:round/>
            <a:headEnd/>
            <a:tailEnd/>
          </a:ln>
        </p:spPr>
        <p:txBody>
          <a:bodyPr vert="horz" wrap="square" lIns="146304" tIns="73152" rIns="146304" bIns="73152" numCol="1" anchor="t" anchorCtr="0" compatLnSpc="1">
            <a:prstTxWarp prst="textNoShape">
              <a:avLst/>
            </a:prstTxWarp>
          </a:bodyPr>
          <a:lstStyle/>
          <a:p>
            <a:endParaRPr lang="en-US" sz="4608" dirty="0"/>
          </a:p>
        </p:txBody>
      </p:sp>
      <p:sp>
        <p:nvSpPr>
          <p:cNvPr id="42" name="Footer Placeholder 4">
            <a:extLst>
              <a:ext uri="{FF2B5EF4-FFF2-40B4-BE49-F238E27FC236}">
                <a16:creationId xmlns:a16="http://schemas.microsoft.com/office/drawing/2014/main" id="{3DC4A21B-A3B7-4535-89AB-D180D8D5FD35}"/>
              </a:ext>
            </a:extLst>
          </p:cNvPr>
          <p:cNvSpPr txBox="1">
            <a:spLocks/>
          </p:cNvSpPr>
          <p:nvPr userDrawn="1"/>
        </p:nvSpPr>
        <p:spPr>
          <a:xfrm>
            <a:off x="685800" y="7580439"/>
            <a:ext cx="6400800" cy="274320"/>
          </a:xfrm>
          <a:prstGeom prst="rect">
            <a:avLst/>
          </a:prstGeom>
          <a:noFill/>
        </p:spPr>
        <p:txBody>
          <a:bodyPr vert="horz" wrap="none" lIns="0" tIns="0" rIns="0" bIns="0" rtlCol="0" anchor="ctr"/>
          <a:lstStyle>
            <a:defPPr>
              <a:defRPr lang="en-US"/>
            </a:defPPr>
            <a:lvl1pPr marL="0" algn="ct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100" dirty="0">
                <a:solidFill>
                  <a:schemeClr val="bg1"/>
                </a:solidFill>
              </a:rPr>
              <a:t>© 2019 DXC Technology Company. All rights reserved.</a:t>
            </a:r>
          </a:p>
        </p:txBody>
      </p:sp>
      <p:pic>
        <p:nvPicPr>
          <p:cNvPr id="43" name="Picture 42">
            <a:extLst>
              <a:ext uri="{FF2B5EF4-FFF2-40B4-BE49-F238E27FC236}">
                <a16:creationId xmlns:a16="http://schemas.microsoft.com/office/drawing/2014/main" id="{93C352BD-2464-4B6E-9C77-D29B31BC99B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black">
          <a:xfrm>
            <a:off x="503047" y="6739333"/>
            <a:ext cx="3160262" cy="897603"/>
          </a:xfrm>
          <a:prstGeom prst="rect">
            <a:avLst/>
          </a:prstGeom>
        </p:spPr>
      </p:pic>
    </p:spTree>
    <p:extLst>
      <p:ext uri="{BB962C8B-B14F-4D97-AF65-F5344CB8AC3E}">
        <p14:creationId xmlns:p14="http://schemas.microsoft.com/office/powerpoint/2010/main" val="1140657130"/>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6_Title Slide 06">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515B26B1-AA18-4E5E-B6CD-4C244B28C6EA}"/>
              </a:ext>
            </a:extLst>
          </p:cNvPr>
          <p:cNvPicPr>
            <a:picLocks noChangeAspect="1"/>
          </p:cNvPicPr>
          <p:nvPr userDrawn="1"/>
        </p:nvPicPr>
        <p:blipFill>
          <a:blip r:embed="rId2"/>
          <a:stretch>
            <a:fillRect/>
          </a:stretch>
        </p:blipFill>
        <p:spPr>
          <a:xfrm>
            <a:off x="0" y="0"/>
            <a:ext cx="14630400" cy="8229600"/>
          </a:xfrm>
          <a:prstGeom prst="rect">
            <a:avLst/>
          </a:prstGeom>
        </p:spPr>
      </p:pic>
      <p:grpSp>
        <p:nvGrpSpPr>
          <p:cNvPr id="9" name="Group 8"/>
          <p:cNvGrpSpPr/>
          <p:nvPr userDrawn="1"/>
        </p:nvGrpSpPr>
        <p:grpSpPr>
          <a:xfrm>
            <a:off x="-91440" y="-91440"/>
            <a:ext cx="14813280" cy="8412480"/>
            <a:chOff x="-91440" y="-91440"/>
            <a:chExt cx="14813280" cy="8412480"/>
          </a:xfrm>
        </p:grpSpPr>
        <p:cxnSp>
          <p:nvCxnSpPr>
            <p:cNvPr id="12" name="Straight Connector 11"/>
            <p:cNvCxnSpPr/>
            <p:nvPr userDrawn="1"/>
          </p:nvCxnSpPr>
          <p:spPr>
            <a:xfrm>
              <a:off x="-9144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9144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9144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1467612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1467612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1467612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685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13944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685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13944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a:off x="11887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7315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7315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7086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7543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7086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7543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a:off x="5257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a:off x="4800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9372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a:off x="9829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a:xfrm>
              <a:off x="5257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a:off x="9829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a:xfrm>
              <a:off x="4800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a:off x="9372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userDrawn="1"/>
          </p:nvCxnSpPr>
          <p:spPr>
            <a:xfrm>
              <a:off x="11887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userDrawn="1"/>
          </p:nvCxnSpPr>
          <p:spPr>
            <a:xfrm>
              <a:off x="1467612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userDrawn="1"/>
          </p:nvCxnSpPr>
          <p:spPr>
            <a:xfrm>
              <a:off x="-9144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grpSp>
      <p:sp>
        <p:nvSpPr>
          <p:cNvPr id="15" name="Title 1"/>
          <p:cNvSpPr>
            <a:spLocks noGrp="1"/>
          </p:cNvSpPr>
          <p:nvPr>
            <p:ph type="ctrTitle"/>
          </p:nvPr>
        </p:nvSpPr>
        <p:spPr>
          <a:xfrm>
            <a:off x="685799" y="640080"/>
            <a:ext cx="7362498" cy="3429000"/>
          </a:xfrm>
        </p:spPr>
        <p:txBody>
          <a:bodyPr anchor="b" anchorCtr="0">
            <a:noAutofit/>
          </a:bodyPr>
          <a:lstStyle>
            <a:lvl1pPr>
              <a:defRPr sz="6000">
                <a:solidFill>
                  <a:schemeClr val="tx1"/>
                </a:solidFill>
              </a:defRPr>
            </a:lvl1pPr>
          </a:lstStyle>
          <a:p>
            <a:r>
              <a:rPr lang="en-US"/>
              <a:t>Click to edit Master title style</a:t>
            </a:r>
            <a:endParaRPr lang="en-US" dirty="0"/>
          </a:p>
        </p:txBody>
      </p:sp>
      <p:sp>
        <p:nvSpPr>
          <p:cNvPr id="16" name="Subtitle 2"/>
          <p:cNvSpPr>
            <a:spLocks noGrp="1"/>
          </p:cNvSpPr>
          <p:nvPr>
            <p:ph type="subTitle" idx="1"/>
          </p:nvPr>
        </p:nvSpPr>
        <p:spPr>
          <a:xfrm>
            <a:off x="685799" y="4389120"/>
            <a:ext cx="7362498" cy="914400"/>
          </a:xfrm>
        </p:spPr>
        <p:txBody>
          <a:bodyPr>
            <a:noAutofit/>
          </a:bodyPr>
          <a:lstStyle>
            <a:lvl1pPr marL="0" indent="0" algn="l">
              <a:spcBef>
                <a:spcPts val="0"/>
              </a:spcBef>
              <a:buNone/>
              <a:defRPr sz="2800">
                <a:solidFill>
                  <a:schemeClr val="tx1"/>
                </a:solidFill>
              </a:defRPr>
            </a:lvl1pPr>
            <a:lvl2pPr marL="731520" indent="0" algn="ctr">
              <a:buNone/>
              <a:defRPr>
                <a:solidFill>
                  <a:schemeClr val="tx1">
                    <a:tint val="75000"/>
                  </a:schemeClr>
                </a:solidFill>
              </a:defRPr>
            </a:lvl2pPr>
            <a:lvl3pPr marL="1463040" indent="0" algn="ctr">
              <a:buNone/>
              <a:defRPr>
                <a:solidFill>
                  <a:schemeClr val="tx1">
                    <a:tint val="75000"/>
                  </a:schemeClr>
                </a:solidFill>
              </a:defRPr>
            </a:lvl3pPr>
            <a:lvl4pPr marL="2194560" indent="0" algn="ctr">
              <a:buNone/>
              <a:defRPr>
                <a:solidFill>
                  <a:schemeClr val="tx1">
                    <a:tint val="75000"/>
                  </a:schemeClr>
                </a:solidFill>
              </a:defRPr>
            </a:lvl4pPr>
            <a:lvl5pPr marL="2926080" indent="0" algn="ctr">
              <a:buNone/>
              <a:defRPr>
                <a:solidFill>
                  <a:schemeClr val="tx1">
                    <a:tint val="75000"/>
                  </a:schemeClr>
                </a:solidFill>
              </a:defRPr>
            </a:lvl5pPr>
            <a:lvl6pPr marL="3657600" indent="0" algn="ctr">
              <a:buNone/>
              <a:defRPr>
                <a:solidFill>
                  <a:schemeClr val="tx1">
                    <a:tint val="75000"/>
                  </a:schemeClr>
                </a:solidFill>
              </a:defRPr>
            </a:lvl6pPr>
            <a:lvl7pPr marL="4389120" indent="0" algn="ctr">
              <a:buNone/>
              <a:defRPr>
                <a:solidFill>
                  <a:schemeClr val="tx1">
                    <a:tint val="75000"/>
                  </a:schemeClr>
                </a:solidFill>
              </a:defRPr>
            </a:lvl7pPr>
            <a:lvl8pPr marL="5120640" indent="0" algn="ctr">
              <a:buNone/>
              <a:defRPr>
                <a:solidFill>
                  <a:schemeClr val="tx1">
                    <a:tint val="75000"/>
                  </a:schemeClr>
                </a:solidFill>
              </a:defRPr>
            </a:lvl8pPr>
            <a:lvl9pPr marL="5852160" indent="0" algn="ctr">
              <a:buNone/>
              <a:defRPr>
                <a:solidFill>
                  <a:schemeClr val="tx1">
                    <a:tint val="75000"/>
                  </a:schemeClr>
                </a:solidFill>
              </a:defRPr>
            </a:lvl9pPr>
          </a:lstStyle>
          <a:p>
            <a:r>
              <a:rPr lang="en-US"/>
              <a:t>Click to edit Master subtitle style</a:t>
            </a:r>
            <a:endParaRPr lang="en-US" dirty="0"/>
          </a:p>
        </p:txBody>
      </p:sp>
      <p:pic>
        <p:nvPicPr>
          <p:cNvPr id="13" name="Picture 12"/>
          <p:cNvPicPr>
            <a:picLocks noChangeAspect="1"/>
          </p:cNvPicPr>
          <p:nvPr userDrawn="1"/>
        </p:nvPicPr>
        <p:blipFill>
          <a:blip r:embed="rId3"/>
          <a:stretch>
            <a:fillRect/>
          </a:stretch>
        </p:blipFill>
        <p:spPr bwMode="black">
          <a:xfrm>
            <a:off x="503047" y="7314920"/>
            <a:ext cx="2706624" cy="768757"/>
          </a:xfrm>
          <a:prstGeom prst="rect">
            <a:avLst/>
          </a:prstGeom>
        </p:spPr>
      </p:pic>
      <p:sp>
        <p:nvSpPr>
          <p:cNvPr id="10" name="Freeform 9"/>
          <p:cNvSpPr>
            <a:spLocks noChangeAspect="1"/>
          </p:cNvSpPr>
          <p:nvPr userDrawn="1"/>
        </p:nvSpPr>
        <p:spPr bwMode="black">
          <a:xfrm>
            <a:off x="362839" y="-1"/>
            <a:ext cx="730236" cy="639764"/>
          </a:xfrm>
          <a:custGeom>
            <a:avLst/>
            <a:gdLst>
              <a:gd name="T0" fmla="*/ 0 w 370"/>
              <a:gd name="T1" fmla="*/ 0 h 321"/>
              <a:gd name="T2" fmla="*/ 0 w 370"/>
              <a:gd name="T3" fmla="*/ 0 h 321"/>
              <a:gd name="T4" fmla="*/ 184 w 370"/>
              <a:gd name="T5" fmla="*/ 321 h 321"/>
              <a:gd name="T6" fmla="*/ 370 w 370"/>
              <a:gd name="T7" fmla="*/ 0 h 321"/>
              <a:gd name="T8" fmla="*/ 0 w 370"/>
              <a:gd name="T9" fmla="*/ 0 h 321"/>
            </a:gdLst>
            <a:ahLst/>
            <a:cxnLst>
              <a:cxn ang="0">
                <a:pos x="T0" y="T1"/>
              </a:cxn>
              <a:cxn ang="0">
                <a:pos x="T2" y="T3"/>
              </a:cxn>
              <a:cxn ang="0">
                <a:pos x="T4" y="T5"/>
              </a:cxn>
              <a:cxn ang="0">
                <a:pos x="T6" y="T7"/>
              </a:cxn>
              <a:cxn ang="0">
                <a:pos x="T8" y="T9"/>
              </a:cxn>
            </a:cxnLst>
            <a:rect l="0" t="0" r="r" b="b"/>
            <a:pathLst>
              <a:path w="370" h="321">
                <a:moveTo>
                  <a:pt x="0" y="0"/>
                </a:moveTo>
                <a:lnTo>
                  <a:pt x="0" y="0"/>
                </a:lnTo>
                <a:lnTo>
                  <a:pt x="184" y="321"/>
                </a:lnTo>
                <a:lnTo>
                  <a:pt x="370" y="0"/>
                </a:lnTo>
                <a:lnTo>
                  <a:pt x="0" y="0"/>
                </a:lnTo>
                <a:close/>
              </a:path>
            </a:pathLst>
          </a:custGeom>
          <a:solidFill>
            <a:srgbClr val="000000"/>
          </a:solidFill>
          <a:ln w="0">
            <a:noFill/>
            <a:prstDash val="solid"/>
            <a:round/>
            <a:headEnd/>
            <a:tailEnd/>
          </a:ln>
        </p:spPr>
        <p:txBody>
          <a:bodyPr vert="horz" wrap="square" lIns="146304" tIns="73152" rIns="146304" bIns="73152" numCol="1" anchor="t" anchorCtr="0" compatLnSpc="1">
            <a:prstTxWarp prst="textNoShape">
              <a:avLst/>
            </a:prstTxWarp>
          </a:bodyPr>
          <a:lstStyle/>
          <a:p>
            <a:endParaRPr lang="en-US" sz="4608" dirty="0"/>
          </a:p>
        </p:txBody>
      </p:sp>
      <p:sp>
        <p:nvSpPr>
          <p:cNvPr id="19" name="Footer Placeholder 4"/>
          <p:cNvSpPr txBox="1">
            <a:spLocks/>
          </p:cNvSpPr>
          <p:nvPr userDrawn="1"/>
        </p:nvSpPr>
        <p:spPr>
          <a:xfrm>
            <a:off x="7543800" y="7580439"/>
            <a:ext cx="6400800" cy="274320"/>
          </a:xfrm>
          <a:prstGeom prst="rect">
            <a:avLst/>
          </a:prstGeom>
          <a:noFill/>
        </p:spPr>
        <p:txBody>
          <a:bodyPr vert="horz" wrap="none" lIns="0" tIns="0" rIns="0" bIns="0" rtlCol="0" anchor="ctr"/>
          <a:lstStyle>
            <a:defPPr>
              <a:defRPr lang="en-US"/>
            </a:defPPr>
            <a:lvl1pPr marL="0" algn="ct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solidFill>
                  <a:schemeClr val="tx1"/>
                </a:solidFill>
              </a:rPr>
              <a:t>© 2019 DXC Technology Company. All rights reserved.</a:t>
            </a:r>
          </a:p>
        </p:txBody>
      </p:sp>
      <p:sp>
        <p:nvSpPr>
          <p:cNvPr id="21" name="Text Box 115"/>
          <p:cNvSpPr txBox="1">
            <a:spLocks noChangeArrowheads="1"/>
          </p:cNvSpPr>
          <p:nvPr userDrawn="1"/>
        </p:nvSpPr>
        <p:spPr bwMode="auto">
          <a:xfrm>
            <a:off x="11887200" y="640080"/>
            <a:ext cx="2057400" cy="274320"/>
          </a:xfrm>
          <a:prstGeom prst="rect">
            <a:avLst/>
          </a:prstGeom>
          <a:noFill/>
          <a:ln w="9525">
            <a:noFill/>
            <a:miter lim="800000"/>
            <a:headEnd/>
            <a:tailEnd/>
          </a:ln>
          <a:effectLst/>
        </p:spPr>
        <p:txBody>
          <a:bodyPr wrap="none" lIns="0" tIns="0" rIns="0" bIns="0" anchor="t" anchorCtr="0">
            <a:noAutofit/>
          </a:bodyPr>
          <a:lstStyle/>
          <a:p>
            <a:pPr algn="r" defTabSz="820738">
              <a:spcBef>
                <a:spcPts val="0"/>
              </a:spcBef>
            </a:pPr>
            <a:fld id="{03C7D0F0-10D5-4191-B6F4-99306F468FEF}" type="datetime4">
              <a:rPr lang="en-US" sz="1400" b="0" smtClean="0">
                <a:solidFill>
                  <a:schemeClr val="tx1"/>
                </a:solidFill>
              </a:rPr>
              <a:pPr algn="r" defTabSz="820738">
                <a:spcBef>
                  <a:spcPts val="0"/>
                </a:spcBef>
              </a:pPr>
              <a:t>December 3, 2019</a:t>
            </a:fld>
            <a:endParaRPr lang="en-US" sz="1400" b="0" dirty="0">
              <a:solidFill>
                <a:schemeClr val="tx1"/>
              </a:solidFill>
            </a:endParaRPr>
          </a:p>
        </p:txBody>
      </p:sp>
    </p:spTree>
    <p:extLst>
      <p:ext uri="{BB962C8B-B14F-4D97-AF65-F5344CB8AC3E}">
        <p14:creationId xmlns:p14="http://schemas.microsoft.com/office/powerpoint/2010/main" val="85486468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4_Title Slide 04">
    <p:spTree>
      <p:nvGrpSpPr>
        <p:cNvPr id="1" name=""/>
        <p:cNvGrpSpPr/>
        <p:nvPr/>
      </p:nvGrpSpPr>
      <p:grpSpPr>
        <a:xfrm>
          <a:off x="0" y="0"/>
          <a:ext cx="0" cy="0"/>
          <a:chOff x="0" y="0"/>
          <a:chExt cx="0" cy="0"/>
        </a:xfrm>
      </p:grpSpPr>
      <p:pic>
        <p:nvPicPr>
          <p:cNvPr id="48" name="Picture 47">
            <a:extLst>
              <a:ext uri="{FF2B5EF4-FFF2-40B4-BE49-F238E27FC236}">
                <a16:creationId xmlns:a16="http://schemas.microsoft.com/office/drawing/2014/main" id="{8F30C8EE-0B29-4554-9390-638F135FE98A}"/>
              </a:ext>
            </a:extLst>
          </p:cNvPr>
          <p:cNvPicPr>
            <a:picLocks noChangeAspect="1"/>
          </p:cNvPicPr>
          <p:nvPr userDrawn="1"/>
        </p:nvPicPr>
        <p:blipFill rotWithShape="1">
          <a:blip r:embed="rId2"/>
          <a:srcRect l="35511"/>
          <a:stretch/>
        </p:blipFill>
        <p:spPr>
          <a:xfrm>
            <a:off x="7000875" y="525780"/>
            <a:ext cx="7629525" cy="6654767"/>
          </a:xfrm>
          <a:prstGeom prst="rect">
            <a:avLst/>
          </a:prstGeom>
        </p:spPr>
      </p:pic>
      <p:grpSp>
        <p:nvGrpSpPr>
          <p:cNvPr id="12" name="Group 11"/>
          <p:cNvGrpSpPr/>
          <p:nvPr userDrawn="1"/>
        </p:nvGrpSpPr>
        <p:grpSpPr>
          <a:xfrm>
            <a:off x="-91440" y="-91440"/>
            <a:ext cx="14813280" cy="8412480"/>
            <a:chOff x="-91440" y="-91440"/>
            <a:chExt cx="14813280" cy="8412480"/>
          </a:xfrm>
        </p:grpSpPr>
        <p:cxnSp>
          <p:nvCxnSpPr>
            <p:cNvPr id="13" name="Straight Connector 12"/>
            <p:cNvCxnSpPr/>
            <p:nvPr userDrawn="1"/>
          </p:nvCxnSpPr>
          <p:spPr>
            <a:xfrm>
              <a:off x="-9144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9144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9144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1467612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1467612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1467612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685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13944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a:off x="685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13944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11887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7315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7315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7086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7543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a:off x="7086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a:off x="7543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5257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a:off x="4800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a:xfrm>
              <a:off x="9372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a:off x="9829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a:xfrm>
              <a:off x="5257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a:off x="9829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userDrawn="1"/>
          </p:nvCxnSpPr>
          <p:spPr>
            <a:xfrm>
              <a:off x="4800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userDrawn="1"/>
          </p:nvCxnSpPr>
          <p:spPr>
            <a:xfrm>
              <a:off x="9372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userDrawn="1"/>
          </p:nvCxnSpPr>
          <p:spPr>
            <a:xfrm>
              <a:off x="11887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a:off x="1467612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a:off x="-9144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grpSp>
      <p:sp>
        <p:nvSpPr>
          <p:cNvPr id="49" name="Freeform: Shape 48">
            <a:extLst>
              <a:ext uri="{FF2B5EF4-FFF2-40B4-BE49-F238E27FC236}">
                <a16:creationId xmlns:a16="http://schemas.microsoft.com/office/drawing/2014/main" id="{5FB69A07-AF17-4DD2-B2BB-02C498259F26}"/>
              </a:ext>
            </a:extLst>
          </p:cNvPr>
          <p:cNvSpPr>
            <a:spLocks noChangeAspect="1"/>
          </p:cNvSpPr>
          <p:nvPr userDrawn="1"/>
        </p:nvSpPr>
        <p:spPr bwMode="white">
          <a:xfrm>
            <a:off x="0" y="1"/>
            <a:ext cx="14630400" cy="8229600"/>
          </a:xfrm>
          <a:custGeom>
            <a:avLst/>
            <a:gdLst>
              <a:gd name="connsiteX0" fmla="*/ 0 w 14630400"/>
              <a:gd name="connsiteY0" fmla="*/ 0 h 8229600"/>
              <a:gd name="connsiteX1" fmla="*/ 14630400 w 14630400"/>
              <a:gd name="connsiteY1" fmla="*/ 0 h 8229600"/>
              <a:gd name="connsiteX2" fmla="*/ 14630400 w 14630400"/>
              <a:gd name="connsiteY2" fmla="*/ 1099060 h 8229600"/>
              <a:gd name="connsiteX3" fmla="*/ 10625288 w 14630400"/>
              <a:gd name="connsiteY3" fmla="*/ 1099060 h 8229600"/>
              <a:gd name="connsiteX4" fmla="*/ 7595420 w 14630400"/>
              <a:gd name="connsiteY4" fmla="*/ 4128929 h 8229600"/>
              <a:gd name="connsiteX5" fmla="*/ 10625288 w 14630400"/>
              <a:gd name="connsiteY5" fmla="*/ 7158798 h 8229600"/>
              <a:gd name="connsiteX6" fmla="*/ 14630400 w 14630400"/>
              <a:gd name="connsiteY6" fmla="*/ 7158797 h 8229600"/>
              <a:gd name="connsiteX7" fmla="*/ 14630400 w 14630400"/>
              <a:gd name="connsiteY7" fmla="*/ 8229600 h 8229600"/>
              <a:gd name="connsiteX8" fmla="*/ 0 w 14630400"/>
              <a:gd name="connsiteY8" fmla="*/ 8229600 h 822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30400" h="8229600">
                <a:moveTo>
                  <a:pt x="0" y="0"/>
                </a:moveTo>
                <a:lnTo>
                  <a:pt x="14630400" y="0"/>
                </a:lnTo>
                <a:lnTo>
                  <a:pt x="14630400" y="1099060"/>
                </a:lnTo>
                <a:lnTo>
                  <a:pt x="10625288" y="1099060"/>
                </a:lnTo>
                <a:cubicBezTo>
                  <a:pt x="8951938" y="1099060"/>
                  <a:pt x="7595420" y="2455579"/>
                  <a:pt x="7595420" y="4128929"/>
                </a:cubicBezTo>
                <a:cubicBezTo>
                  <a:pt x="7595420" y="5802279"/>
                  <a:pt x="8951939" y="7158798"/>
                  <a:pt x="10625288" y="7158798"/>
                </a:cubicBezTo>
                <a:lnTo>
                  <a:pt x="14630400" y="7158797"/>
                </a:lnTo>
                <a:lnTo>
                  <a:pt x="14630400" y="8229600"/>
                </a:lnTo>
                <a:lnTo>
                  <a:pt x="0" y="822960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4608" dirty="0"/>
          </a:p>
        </p:txBody>
      </p:sp>
      <p:sp>
        <p:nvSpPr>
          <p:cNvPr id="14" name="Freeform 9"/>
          <p:cNvSpPr>
            <a:spLocks noChangeAspect="1"/>
          </p:cNvSpPr>
          <p:nvPr userDrawn="1"/>
        </p:nvSpPr>
        <p:spPr bwMode="black">
          <a:xfrm>
            <a:off x="362839" y="-1"/>
            <a:ext cx="730236" cy="639764"/>
          </a:xfrm>
          <a:custGeom>
            <a:avLst/>
            <a:gdLst>
              <a:gd name="T0" fmla="*/ 0 w 370"/>
              <a:gd name="T1" fmla="*/ 0 h 321"/>
              <a:gd name="T2" fmla="*/ 0 w 370"/>
              <a:gd name="T3" fmla="*/ 0 h 321"/>
              <a:gd name="T4" fmla="*/ 184 w 370"/>
              <a:gd name="T5" fmla="*/ 321 h 321"/>
              <a:gd name="T6" fmla="*/ 370 w 370"/>
              <a:gd name="T7" fmla="*/ 0 h 321"/>
              <a:gd name="T8" fmla="*/ 0 w 370"/>
              <a:gd name="T9" fmla="*/ 0 h 321"/>
            </a:gdLst>
            <a:ahLst/>
            <a:cxnLst>
              <a:cxn ang="0">
                <a:pos x="T0" y="T1"/>
              </a:cxn>
              <a:cxn ang="0">
                <a:pos x="T2" y="T3"/>
              </a:cxn>
              <a:cxn ang="0">
                <a:pos x="T4" y="T5"/>
              </a:cxn>
              <a:cxn ang="0">
                <a:pos x="T6" y="T7"/>
              </a:cxn>
              <a:cxn ang="0">
                <a:pos x="T8" y="T9"/>
              </a:cxn>
            </a:cxnLst>
            <a:rect l="0" t="0" r="r" b="b"/>
            <a:pathLst>
              <a:path w="370" h="321">
                <a:moveTo>
                  <a:pt x="0" y="0"/>
                </a:moveTo>
                <a:lnTo>
                  <a:pt x="0" y="0"/>
                </a:lnTo>
                <a:lnTo>
                  <a:pt x="184" y="321"/>
                </a:lnTo>
                <a:lnTo>
                  <a:pt x="370" y="0"/>
                </a:lnTo>
                <a:lnTo>
                  <a:pt x="0" y="0"/>
                </a:lnTo>
                <a:close/>
              </a:path>
            </a:pathLst>
          </a:custGeom>
          <a:solidFill>
            <a:schemeClr val="bg1"/>
          </a:solidFill>
          <a:ln w="0">
            <a:noFill/>
            <a:prstDash val="solid"/>
            <a:round/>
            <a:headEnd/>
            <a:tailEnd/>
          </a:ln>
        </p:spPr>
        <p:txBody>
          <a:bodyPr vert="horz" wrap="square" lIns="146304" tIns="73152" rIns="146304" bIns="73152" numCol="1" anchor="t" anchorCtr="0" compatLnSpc="1">
            <a:prstTxWarp prst="textNoShape">
              <a:avLst/>
            </a:prstTxWarp>
          </a:bodyPr>
          <a:lstStyle/>
          <a:p>
            <a:endParaRPr lang="en-US" sz="4608" dirty="0"/>
          </a:p>
        </p:txBody>
      </p:sp>
      <p:sp>
        <p:nvSpPr>
          <p:cNvPr id="15" name="Title 1"/>
          <p:cNvSpPr>
            <a:spLocks noGrp="1"/>
          </p:cNvSpPr>
          <p:nvPr userDrawn="1">
            <p:ph type="ctrTitle"/>
          </p:nvPr>
        </p:nvSpPr>
        <p:spPr>
          <a:xfrm>
            <a:off x="685799" y="640080"/>
            <a:ext cx="6629401" cy="3671614"/>
          </a:xfrm>
        </p:spPr>
        <p:txBody>
          <a:bodyPr anchor="b" anchorCtr="0">
            <a:noAutofit/>
          </a:bodyPr>
          <a:lstStyle>
            <a:lvl1pPr>
              <a:defRPr sz="6000">
                <a:solidFill>
                  <a:schemeClr val="bg1"/>
                </a:solidFill>
              </a:defRPr>
            </a:lvl1pPr>
          </a:lstStyle>
          <a:p>
            <a:r>
              <a:rPr lang="en-US"/>
              <a:t>Click to edit Master title style</a:t>
            </a:r>
            <a:endParaRPr lang="en-US" dirty="0"/>
          </a:p>
        </p:txBody>
      </p:sp>
      <p:sp>
        <p:nvSpPr>
          <p:cNvPr id="16" name="Subtitle 2"/>
          <p:cNvSpPr>
            <a:spLocks noGrp="1"/>
          </p:cNvSpPr>
          <p:nvPr userDrawn="1">
            <p:ph type="subTitle" idx="1"/>
          </p:nvPr>
        </p:nvSpPr>
        <p:spPr>
          <a:xfrm>
            <a:off x="685799" y="4883194"/>
            <a:ext cx="6629401" cy="914400"/>
          </a:xfrm>
        </p:spPr>
        <p:txBody>
          <a:bodyPr>
            <a:noAutofit/>
          </a:bodyPr>
          <a:lstStyle>
            <a:lvl1pPr marL="0" indent="0" algn="l">
              <a:spcBef>
                <a:spcPts val="0"/>
              </a:spcBef>
              <a:buNone/>
              <a:defRPr sz="2800">
                <a:solidFill>
                  <a:schemeClr val="bg1"/>
                </a:solidFill>
              </a:defRPr>
            </a:lvl1pPr>
            <a:lvl2pPr marL="731520" indent="0" algn="ctr">
              <a:buNone/>
              <a:defRPr>
                <a:solidFill>
                  <a:schemeClr val="tx1">
                    <a:tint val="75000"/>
                  </a:schemeClr>
                </a:solidFill>
              </a:defRPr>
            </a:lvl2pPr>
            <a:lvl3pPr marL="1463040" indent="0" algn="ctr">
              <a:buNone/>
              <a:defRPr>
                <a:solidFill>
                  <a:schemeClr val="tx1">
                    <a:tint val="75000"/>
                  </a:schemeClr>
                </a:solidFill>
              </a:defRPr>
            </a:lvl3pPr>
            <a:lvl4pPr marL="2194560" indent="0" algn="ctr">
              <a:buNone/>
              <a:defRPr>
                <a:solidFill>
                  <a:schemeClr val="tx1">
                    <a:tint val="75000"/>
                  </a:schemeClr>
                </a:solidFill>
              </a:defRPr>
            </a:lvl4pPr>
            <a:lvl5pPr marL="2926080" indent="0" algn="ctr">
              <a:buNone/>
              <a:defRPr>
                <a:solidFill>
                  <a:schemeClr val="tx1">
                    <a:tint val="75000"/>
                  </a:schemeClr>
                </a:solidFill>
              </a:defRPr>
            </a:lvl5pPr>
            <a:lvl6pPr marL="3657600" indent="0" algn="ctr">
              <a:buNone/>
              <a:defRPr>
                <a:solidFill>
                  <a:schemeClr val="tx1">
                    <a:tint val="75000"/>
                  </a:schemeClr>
                </a:solidFill>
              </a:defRPr>
            </a:lvl6pPr>
            <a:lvl7pPr marL="4389120" indent="0" algn="ctr">
              <a:buNone/>
              <a:defRPr>
                <a:solidFill>
                  <a:schemeClr val="tx1">
                    <a:tint val="75000"/>
                  </a:schemeClr>
                </a:solidFill>
              </a:defRPr>
            </a:lvl7pPr>
            <a:lvl8pPr marL="5120640" indent="0" algn="ctr">
              <a:buNone/>
              <a:defRPr>
                <a:solidFill>
                  <a:schemeClr val="tx1">
                    <a:tint val="75000"/>
                  </a:schemeClr>
                </a:solidFill>
              </a:defRPr>
            </a:lvl8pPr>
            <a:lvl9pPr marL="5852160" indent="0" algn="ctr">
              <a:buNone/>
              <a:defRPr>
                <a:solidFill>
                  <a:schemeClr val="tx1">
                    <a:tint val="75000"/>
                  </a:schemeClr>
                </a:solidFill>
              </a:defRPr>
            </a:lvl9pPr>
          </a:lstStyle>
          <a:p>
            <a:r>
              <a:rPr lang="en-US"/>
              <a:t>Click to edit Master subtitle style</a:t>
            </a:r>
            <a:endParaRPr lang="en-US" dirty="0"/>
          </a:p>
        </p:txBody>
      </p:sp>
      <p:sp>
        <p:nvSpPr>
          <p:cNvPr id="20" name="Footer Placeholder 4"/>
          <p:cNvSpPr txBox="1">
            <a:spLocks/>
          </p:cNvSpPr>
          <p:nvPr userDrawn="1"/>
        </p:nvSpPr>
        <p:spPr>
          <a:xfrm>
            <a:off x="4800600" y="7580439"/>
            <a:ext cx="5029200" cy="274320"/>
          </a:xfrm>
          <a:prstGeom prst="rect">
            <a:avLst/>
          </a:prstGeom>
          <a:noFill/>
        </p:spPr>
        <p:txBody>
          <a:bodyPr vert="horz" wrap="none" lIns="0" tIns="0" rIns="0" bIns="0" rtlCol="0" anchor="ctr"/>
          <a:lstStyle>
            <a:defPPr>
              <a:defRPr lang="en-US"/>
            </a:defPPr>
            <a:lvl1pPr marL="0" algn="ct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chemeClr val="bg1"/>
                </a:solidFill>
              </a:rPr>
              <a:t>© 2019 DXC Technology Company. All rights reserved.</a:t>
            </a:r>
          </a:p>
        </p:txBody>
      </p:sp>
      <p:sp>
        <p:nvSpPr>
          <p:cNvPr id="21" name="Text Box 115"/>
          <p:cNvSpPr txBox="1">
            <a:spLocks noChangeArrowheads="1"/>
          </p:cNvSpPr>
          <p:nvPr userDrawn="1"/>
        </p:nvSpPr>
        <p:spPr bwMode="auto">
          <a:xfrm>
            <a:off x="11887200" y="7580439"/>
            <a:ext cx="2057400" cy="274320"/>
          </a:xfrm>
          <a:prstGeom prst="rect">
            <a:avLst/>
          </a:prstGeom>
          <a:noFill/>
          <a:ln w="9525">
            <a:noFill/>
            <a:miter lim="800000"/>
            <a:headEnd/>
            <a:tailEnd/>
          </a:ln>
          <a:effectLst/>
        </p:spPr>
        <p:txBody>
          <a:bodyPr wrap="none" lIns="0" tIns="0" rIns="0" bIns="18288" anchor="ctr" anchorCtr="0">
            <a:noAutofit/>
          </a:bodyPr>
          <a:lstStyle/>
          <a:p>
            <a:pPr algn="r" defTabSz="820738">
              <a:spcBef>
                <a:spcPts val="0"/>
              </a:spcBef>
            </a:pPr>
            <a:fld id="{03C7D0F0-10D5-4191-B6F4-99306F468FEF}" type="datetime4">
              <a:rPr lang="en-US" sz="1400" b="0" smtClean="0">
                <a:solidFill>
                  <a:schemeClr val="bg1"/>
                </a:solidFill>
              </a:rPr>
              <a:pPr algn="r" defTabSz="820738">
                <a:spcBef>
                  <a:spcPts val="0"/>
                </a:spcBef>
              </a:pPr>
              <a:t>December 3, 2019</a:t>
            </a:fld>
            <a:endParaRPr lang="en-US" sz="1400" b="0" dirty="0">
              <a:solidFill>
                <a:schemeClr val="bg1"/>
              </a:solidFill>
            </a:endParaRPr>
          </a:p>
        </p:txBody>
      </p:sp>
      <p:pic>
        <p:nvPicPr>
          <p:cNvPr id="47" name="Picture 46">
            <a:extLst>
              <a:ext uri="{FF2B5EF4-FFF2-40B4-BE49-F238E27FC236}">
                <a16:creationId xmlns:a16="http://schemas.microsoft.com/office/drawing/2014/main" id="{226A6E73-00CE-450D-9AFD-60F8AC8C1ABE}"/>
              </a:ext>
            </a:extLst>
          </p:cNvPr>
          <p:cNvPicPr>
            <a:picLocks noChangeAspect="1"/>
          </p:cNvPicPr>
          <p:nvPr userDrawn="1"/>
        </p:nvPicPr>
        <p:blipFill>
          <a:blip r:embed="rId3"/>
          <a:stretch>
            <a:fillRect/>
          </a:stretch>
        </p:blipFill>
        <p:spPr bwMode="black">
          <a:xfrm>
            <a:off x="503047" y="7314920"/>
            <a:ext cx="2706624" cy="768757"/>
          </a:xfrm>
          <a:prstGeom prst="rect">
            <a:avLst/>
          </a:prstGeom>
        </p:spPr>
      </p:pic>
    </p:spTree>
    <p:extLst>
      <p:ext uri="{BB962C8B-B14F-4D97-AF65-F5344CB8AC3E}">
        <p14:creationId xmlns:p14="http://schemas.microsoft.com/office/powerpoint/2010/main" val="3217729314"/>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7_Title Slide 06">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30E212B-7342-4D2D-A5D3-2E62A0071EE5}"/>
              </a:ext>
            </a:extLst>
          </p:cNvPr>
          <p:cNvPicPr>
            <a:picLocks noChangeAspect="1"/>
          </p:cNvPicPr>
          <p:nvPr userDrawn="1"/>
        </p:nvPicPr>
        <p:blipFill>
          <a:blip r:embed="rId2"/>
          <a:stretch>
            <a:fillRect/>
          </a:stretch>
        </p:blipFill>
        <p:spPr>
          <a:xfrm>
            <a:off x="0" y="0"/>
            <a:ext cx="14630400" cy="8229600"/>
          </a:xfrm>
          <a:prstGeom prst="rect">
            <a:avLst/>
          </a:prstGeom>
        </p:spPr>
      </p:pic>
      <p:grpSp>
        <p:nvGrpSpPr>
          <p:cNvPr id="9" name="Group 8"/>
          <p:cNvGrpSpPr/>
          <p:nvPr userDrawn="1"/>
        </p:nvGrpSpPr>
        <p:grpSpPr>
          <a:xfrm>
            <a:off x="-91440" y="-91440"/>
            <a:ext cx="14813280" cy="8412480"/>
            <a:chOff x="-91440" y="-91440"/>
            <a:chExt cx="14813280" cy="8412480"/>
          </a:xfrm>
        </p:grpSpPr>
        <p:cxnSp>
          <p:nvCxnSpPr>
            <p:cNvPr id="12" name="Straight Connector 11"/>
            <p:cNvCxnSpPr/>
            <p:nvPr userDrawn="1"/>
          </p:nvCxnSpPr>
          <p:spPr>
            <a:xfrm>
              <a:off x="-9144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9144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9144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1467612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1467612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1467612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685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13944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685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13944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a:off x="11887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7315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7315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7086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7543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7086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7543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a:off x="5257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a:off x="4800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9372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a:off x="9829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a:xfrm>
              <a:off x="5257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a:off x="9829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a:xfrm>
              <a:off x="4800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a:off x="9372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userDrawn="1"/>
          </p:nvCxnSpPr>
          <p:spPr>
            <a:xfrm>
              <a:off x="11887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userDrawn="1"/>
          </p:nvCxnSpPr>
          <p:spPr>
            <a:xfrm>
              <a:off x="1467612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userDrawn="1"/>
          </p:nvCxnSpPr>
          <p:spPr>
            <a:xfrm>
              <a:off x="-9144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grpSp>
      <p:sp>
        <p:nvSpPr>
          <p:cNvPr id="15" name="Title 1"/>
          <p:cNvSpPr>
            <a:spLocks noGrp="1"/>
          </p:cNvSpPr>
          <p:nvPr>
            <p:ph type="ctrTitle"/>
          </p:nvPr>
        </p:nvSpPr>
        <p:spPr>
          <a:xfrm>
            <a:off x="685799" y="640080"/>
            <a:ext cx="7362498" cy="3429000"/>
          </a:xfrm>
        </p:spPr>
        <p:txBody>
          <a:bodyPr anchor="b" anchorCtr="0">
            <a:noAutofit/>
          </a:bodyPr>
          <a:lstStyle>
            <a:lvl1pPr>
              <a:defRPr sz="6000">
                <a:solidFill>
                  <a:schemeClr val="tx1"/>
                </a:solidFill>
              </a:defRPr>
            </a:lvl1pPr>
          </a:lstStyle>
          <a:p>
            <a:r>
              <a:rPr lang="en-US"/>
              <a:t>Click to edit Master title style</a:t>
            </a:r>
            <a:endParaRPr lang="en-US" dirty="0"/>
          </a:p>
        </p:txBody>
      </p:sp>
      <p:sp>
        <p:nvSpPr>
          <p:cNvPr id="16" name="Subtitle 2"/>
          <p:cNvSpPr>
            <a:spLocks noGrp="1"/>
          </p:cNvSpPr>
          <p:nvPr>
            <p:ph type="subTitle" idx="1"/>
          </p:nvPr>
        </p:nvSpPr>
        <p:spPr>
          <a:xfrm>
            <a:off x="685799" y="4389120"/>
            <a:ext cx="7362498" cy="914400"/>
          </a:xfrm>
        </p:spPr>
        <p:txBody>
          <a:bodyPr>
            <a:noAutofit/>
          </a:bodyPr>
          <a:lstStyle>
            <a:lvl1pPr marL="0" indent="0" algn="l">
              <a:spcBef>
                <a:spcPts val="0"/>
              </a:spcBef>
              <a:buNone/>
              <a:defRPr sz="2800">
                <a:solidFill>
                  <a:schemeClr val="tx1"/>
                </a:solidFill>
              </a:defRPr>
            </a:lvl1pPr>
            <a:lvl2pPr marL="731520" indent="0" algn="ctr">
              <a:buNone/>
              <a:defRPr>
                <a:solidFill>
                  <a:schemeClr val="tx1">
                    <a:tint val="75000"/>
                  </a:schemeClr>
                </a:solidFill>
              </a:defRPr>
            </a:lvl2pPr>
            <a:lvl3pPr marL="1463040" indent="0" algn="ctr">
              <a:buNone/>
              <a:defRPr>
                <a:solidFill>
                  <a:schemeClr val="tx1">
                    <a:tint val="75000"/>
                  </a:schemeClr>
                </a:solidFill>
              </a:defRPr>
            </a:lvl3pPr>
            <a:lvl4pPr marL="2194560" indent="0" algn="ctr">
              <a:buNone/>
              <a:defRPr>
                <a:solidFill>
                  <a:schemeClr val="tx1">
                    <a:tint val="75000"/>
                  </a:schemeClr>
                </a:solidFill>
              </a:defRPr>
            </a:lvl4pPr>
            <a:lvl5pPr marL="2926080" indent="0" algn="ctr">
              <a:buNone/>
              <a:defRPr>
                <a:solidFill>
                  <a:schemeClr val="tx1">
                    <a:tint val="75000"/>
                  </a:schemeClr>
                </a:solidFill>
              </a:defRPr>
            </a:lvl5pPr>
            <a:lvl6pPr marL="3657600" indent="0" algn="ctr">
              <a:buNone/>
              <a:defRPr>
                <a:solidFill>
                  <a:schemeClr val="tx1">
                    <a:tint val="75000"/>
                  </a:schemeClr>
                </a:solidFill>
              </a:defRPr>
            </a:lvl6pPr>
            <a:lvl7pPr marL="4389120" indent="0" algn="ctr">
              <a:buNone/>
              <a:defRPr>
                <a:solidFill>
                  <a:schemeClr val="tx1">
                    <a:tint val="75000"/>
                  </a:schemeClr>
                </a:solidFill>
              </a:defRPr>
            </a:lvl7pPr>
            <a:lvl8pPr marL="5120640" indent="0" algn="ctr">
              <a:buNone/>
              <a:defRPr>
                <a:solidFill>
                  <a:schemeClr val="tx1">
                    <a:tint val="75000"/>
                  </a:schemeClr>
                </a:solidFill>
              </a:defRPr>
            </a:lvl8pPr>
            <a:lvl9pPr marL="5852160" indent="0" algn="ctr">
              <a:buNone/>
              <a:defRPr>
                <a:solidFill>
                  <a:schemeClr val="tx1">
                    <a:tint val="75000"/>
                  </a:schemeClr>
                </a:solidFill>
              </a:defRPr>
            </a:lvl9pPr>
          </a:lstStyle>
          <a:p>
            <a:r>
              <a:rPr lang="en-US"/>
              <a:t>Click to edit Master subtitle style</a:t>
            </a:r>
            <a:endParaRPr lang="en-US" dirty="0"/>
          </a:p>
        </p:txBody>
      </p:sp>
      <p:pic>
        <p:nvPicPr>
          <p:cNvPr id="13" name="Picture 12"/>
          <p:cNvPicPr>
            <a:picLocks noChangeAspect="1"/>
          </p:cNvPicPr>
          <p:nvPr userDrawn="1"/>
        </p:nvPicPr>
        <p:blipFill>
          <a:blip r:embed="rId3"/>
          <a:stretch>
            <a:fillRect/>
          </a:stretch>
        </p:blipFill>
        <p:spPr bwMode="black">
          <a:xfrm>
            <a:off x="503047" y="7314920"/>
            <a:ext cx="2706624" cy="768757"/>
          </a:xfrm>
          <a:prstGeom prst="rect">
            <a:avLst/>
          </a:prstGeom>
        </p:spPr>
      </p:pic>
      <p:sp>
        <p:nvSpPr>
          <p:cNvPr id="10" name="Freeform 9"/>
          <p:cNvSpPr>
            <a:spLocks noChangeAspect="1"/>
          </p:cNvSpPr>
          <p:nvPr userDrawn="1"/>
        </p:nvSpPr>
        <p:spPr bwMode="black">
          <a:xfrm>
            <a:off x="362839" y="-1"/>
            <a:ext cx="730236" cy="639764"/>
          </a:xfrm>
          <a:custGeom>
            <a:avLst/>
            <a:gdLst>
              <a:gd name="T0" fmla="*/ 0 w 370"/>
              <a:gd name="T1" fmla="*/ 0 h 321"/>
              <a:gd name="T2" fmla="*/ 0 w 370"/>
              <a:gd name="T3" fmla="*/ 0 h 321"/>
              <a:gd name="T4" fmla="*/ 184 w 370"/>
              <a:gd name="T5" fmla="*/ 321 h 321"/>
              <a:gd name="T6" fmla="*/ 370 w 370"/>
              <a:gd name="T7" fmla="*/ 0 h 321"/>
              <a:gd name="T8" fmla="*/ 0 w 370"/>
              <a:gd name="T9" fmla="*/ 0 h 321"/>
            </a:gdLst>
            <a:ahLst/>
            <a:cxnLst>
              <a:cxn ang="0">
                <a:pos x="T0" y="T1"/>
              </a:cxn>
              <a:cxn ang="0">
                <a:pos x="T2" y="T3"/>
              </a:cxn>
              <a:cxn ang="0">
                <a:pos x="T4" y="T5"/>
              </a:cxn>
              <a:cxn ang="0">
                <a:pos x="T6" y="T7"/>
              </a:cxn>
              <a:cxn ang="0">
                <a:pos x="T8" y="T9"/>
              </a:cxn>
            </a:cxnLst>
            <a:rect l="0" t="0" r="r" b="b"/>
            <a:pathLst>
              <a:path w="370" h="321">
                <a:moveTo>
                  <a:pt x="0" y="0"/>
                </a:moveTo>
                <a:lnTo>
                  <a:pt x="0" y="0"/>
                </a:lnTo>
                <a:lnTo>
                  <a:pt x="184" y="321"/>
                </a:lnTo>
                <a:lnTo>
                  <a:pt x="370" y="0"/>
                </a:lnTo>
                <a:lnTo>
                  <a:pt x="0" y="0"/>
                </a:lnTo>
                <a:close/>
              </a:path>
            </a:pathLst>
          </a:custGeom>
          <a:solidFill>
            <a:srgbClr val="000000"/>
          </a:solidFill>
          <a:ln w="0">
            <a:noFill/>
            <a:prstDash val="solid"/>
            <a:round/>
            <a:headEnd/>
            <a:tailEnd/>
          </a:ln>
        </p:spPr>
        <p:txBody>
          <a:bodyPr vert="horz" wrap="square" lIns="146304" tIns="73152" rIns="146304" bIns="73152" numCol="1" anchor="t" anchorCtr="0" compatLnSpc="1">
            <a:prstTxWarp prst="textNoShape">
              <a:avLst/>
            </a:prstTxWarp>
          </a:bodyPr>
          <a:lstStyle/>
          <a:p>
            <a:endParaRPr lang="en-US" sz="4608" dirty="0"/>
          </a:p>
        </p:txBody>
      </p:sp>
      <p:sp>
        <p:nvSpPr>
          <p:cNvPr id="19" name="Footer Placeholder 4"/>
          <p:cNvSpPr txBox="1">
            <a:spLocks/>
          </p:cNvSpPr>
          <p:nvPr userDrawn="1"/>
        </p:nvSpPr>
        <p:spPr>
          <a:xfrm>
            <a:off x="7543800" y="7580439"/>
            <a:ext cx="6400800" cy="274320"/>
          </a:xfrm>
          <a:prstGeom prst="rect">
            <a:avLst/>
          </a:prstGeom>
          <a:noFill/>
        </p:spPr>
        <p:txBody>
          <a:bodyPr vert="horz" wrap="none" lIns="0" tIns="0" rIns="0" bIns="0" rtlCol="0" anchor="ctr"/>
          <a:lstStyle>
            <a:defPPr>
              <a:defRPr lang="en-US"/>
            </a:defPPr>
            <a:lvl1pPr marL="0" algn="ct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solidFill>
                  <a:schemeClr val="bg1"/>
                </a:solidFill>
              </a:rPr>
              <a:t>© 2019 DXC Technology Company. All rights reserved.</a:t>
            </a:r>
          </a:p>
        </p:txBody>
      </p:sp>
      <p:sp>
        <p:nvSpPr>
          <p:cNvPr id="21" name="Text Box 115"/>
          <p:cNvSpPr txBox="1">
            <a:spLocks noChangeArrowheads="1"/>
          </p:cNvSpPr>
          <p:nvPr userDrawn="1"/>
        </p:nvSpPr>
        <p:spPr bwMode="auto">
          <a:xfrm>
            <a:off x="11887200" y="640080"/>
            <a:ext cx="2057400" cy="274320"/>
          </a:xfrm>
          <a:prstGeom prst="rect">
            <a:avLst/>
          </a:prstGeom>
          <a:noFill/>
          <a:ln w="9525">
            <a:noFill/>
            <a:miter lim="800000"/>
            <a:headEnd/>
            <a:tailEnd/>
          </a:ln>
          <a:effectLst/>
        </p:spPr>
        <p:txBody>
          <a:bodyPr wrap="none" lIns="0" tIns="0" rIns="0" bIns="0" anchor="t" anchorCtr="0">
            <a:noAutofit/>
          </a:bodyPr>
          <a:lstStyle/>
          <a:p>
            <a:pPr algn="r" defTabSz="820738">
              <a:spcBef>
                <a:spcPts val="0"/>
              </a:spcBef>
            </a:pPr>
            <a:fld id="{03C7D0F0-10D5-4191-B6F4-99306F468FEF}" type="datetime4">
              <a:rPr lang="en-US" sz="1400" b="0" smtClean="0">
                <a:solidFill>
                  <a:schemeClr val="tx1"/>
                </a:solidFill>
              </a:rPr>
              <a:pPr algn="r" defTabSz="820738">
                <a:spcBef>
                  <a:spcPts val="0"/>
                </a:spcBef>
              </a:pPr>
              <a:t>December 3, 2019</a:t>
            </a:fld>
            <a:endParaRPr lang="en-US" sz="1400" b="0" dirty="0">
              <a:solidFill>
                <a:schemeClr val="tx1"/>
              </a:solidFill>
            </a:endParaRPr>
          </a:p>
        </p:txBody>
      </p:sp>
    </p:spTree>
    <p:extLst>
      <p:ext uri="{BB962C8B-B14F-4D97-AF65-F5344CB8AC3E}">
        <p14:creationId xmlns:p14="http://schemas.microsoft.com/office/powerpoint/2010/main" val="1509213246"/>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85800" y="2057399"/>
            <a:ext cx="13258800" cy="5121276"/>
          </a:xfrm>
        </p:spPr>
        <p:txBody>
          <a:bodyPr numCol="2" spcCol="457200">
            <a:normAutofit/>
          </a:bodyPr>
          <a:lstStyle>
            <a:lvl1pPr marL="457200" indent="-457200">
              <a:spcBef>
                <a:spcPts val="900"/>
              </a:spcBef>
              <a:buFont typeface="+mj-lt"/>
              <a:buAutoNum type="arabicPeriod"/>
              <a:tabLst>
                <a:tab pos="6337300" algn="r"/>
              </a:tabLst>
              <a:defRPr sz="2000"/>
            </a:lvl1pPr>
            <a:lvl2pPr marL="685800" indent="-228600">
              <a:spcBef>
                <a:spcPts val="600"/>
              </a:spcBef>
              <a:buFont typeface="Arial" pitchFamily="34" charset="0"/>
              <a:buChar char="–"/>
              <a:tabLst>
                <a:tab pos="6337300" algn="r"/>
              </a:tabLst>
              <a:defRPr sz="2000"/>
            </a:lvl2pPr>
            <a:lvl3pPr marL="914400" indent="-228600">
              <a:spcBef>
                <a:spcPts val="600"/>
              </a:spcBef>
              <a:buFont typeface="Arial" pitchFamily="34" charset="0"/>
              <a:buChar char="–"/>
              <a:tabLst>
                <a:tab pos="6337300" algn="r"/>
              </a:tabLst>
              <a:defRPr sz="2000"/>
            </a:lvl3pPr>
            <a:lvl4pPr marL="1143000" indent="-228600">
              <a:spcBef>
                <a:spcPts val="600"/>
              </a:spcBef>
              <a:buFont typeface="Arial" pitchFamily="34" charset="0"/>
              <a:buChar char="–"/>
              <a:tabLst>
                <a:tab pos="6337300" algn="r"/>
              </a:tabLst>
              <a:defRPr sz="2000"/>
            </a:lvl4pPr>
            <a:lvl5pPr marL="1371600" indent="-228600">
              <a:spcBef>
                <a:spcPts val="600"/>
              </a:spcBef>
              <a:buFont typeface="Arial" pitchFamily="34" charset="0"/>
              <a:buChar char="–"/>
              <a:tabLst>
                <a:tab pos="6337300" algn="r"/>
              </a:tabLst>
              <a:defRPr sz="2000"/>
            </a:lvl5pPr>
            <a:lvl6pPr marL="1600200" indent="-228600">
              <a:spcBef>
                <a:spcPts val="600"/>
              </a:spcBef>
              <a:buFont typeface="Arial" pitchFamily="34" charset="0"/>
              <a:buChar char="–"/>
              <a:tabLst>
                <a:tab pos="6337300" algn="r"/>
              </a:tabLst>
              <a:defRPr sz="2000" baseline="0"/>
            </a:lvl6pPr>
            <a:lvl7pPr marL="1828800" indent="-228600">
              <a:spcBef>
                <a:spcPts val="600"/>
              </a:spcBef>
              <a:buFont typeface="Arial" pitchFamily="34" charset="0"/>
              <a:buChar char="–"/>
              <a:tabLst>
                <a:tab pos="6337300" algn="r"/>
              </a:tabLst>
              <a:defRPr sz="2000" baseline="0"/>
            </a:lvl7pPr>
            <a:lvl8pPr marL="2057400" indent="-228600">
              <a:spcBef>
                <a:spcPts val="600"/>
              </a:spcBef>
              <a:buFont typeface="Arial" pitchFamily="34" charset="0"/>
              <a:buChar char="–"/>
              <a:tabLst>
                <a:tab pos="6337300" algn="r"/>
              </a:tabLst>
              <a:defRPr sz="2000" baseline="0"/>
            </a:lvl8pPr>
            <a:lvl9pPr marL="2286000" indent="-228600">
              <a:spcBef>
                <a:spcPts val="600"/>
              </a:spcBef>
              <a:buFont typeface="Arial" pitchFamily="34" charset="0"/>
              <a:buChar char="–"/>
              <a:tabLst>
                <a:tab pos="6337300" algn="r"/>
              </a:tabLst>
              <a:defRPr sz="20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82854375"/>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4pPr marL="457200" indent="-228600">
              <a:buFont typeface="Arial" pitchFamily="34" charset="0"/>
              <a:buChar char="–"/>
              <a:defRPr/>
            </a:lvl4pPr>
            <a:lvl5pPr marL="685800" indent="-228600">
              <a:buFont typeface="Arial" pitchFamily="34" charset="0"/>
              <a:buChar char="–"/>
              <a:defRPr/>
            </a:lvl5pPr>
            <a:lvl6pPr marL="914400" indent="-228600">
              <a:buFont typeface="Arial" pitchFamily="34" charset="0"/>
              <a:buChar char="–"/>
              <a:defRPr baseline="0"/>
            </a:lvl6pPr>
            <a:lvl7pPr marL="1143000" indent="-228600">
              <a:buFont typeface="Arial" pitchFamily="34" charset="0"/>
              <a:buChar char="–"/>
              <a:defRPr baseline="0"/>
            </a:lvl7pPr>
            <a:lvl8pPr marL="1371600" indent="-228600">
              <a:buFont typeface="Arial" pitchFamily="34" charset="0"/>
              <a:buChar char="–"/>
              <a:defRPr baseline="0"/>
            </a:lvl8pPr>
            <a:lvl9pPr marL="1600200" indent="-228600">
              <a:buFont typeface="Arial" pitchFamily="34" charset="0"/>
              <a:buChar cha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49626949"/>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Bullete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228600" indent="-228600">
              <a:buFont typeface="Arial" pitchFamily="34" charset="0"/>
              <a:buChar char="•"/>
              <a:defRPr b="0"/>
            </a:lvl1pPr>
            <a:lvl2pPr marL="457200" indent="-228600">
              <a:spcBef>
                <a:spcPts val="600"/>
              </a:spcBef>
              <a:buFont typeface="Arial" pitchFamily="34" charset="0"/>
              <a:buChar char="–"/>
              <a:defRPr b="0"/>
            </a:lvl2pPr>
            <a:lvl3pPr marL="685800" indent="-228600">
              <a:spcBef>
                <a:spcPts val="600"/>
              </a:spcBef>
              <a:buFont typeface="Arial" pitchFamily="34" charset="0"/>
              <a:buChar char="–"/>
              <a:defRPr b="0"/>
            </a:lvl3pPr>
            <a:lvl4pPr marL="914400" indent="-228600">
              <a:spcBef>
                <a:spcPts val="600"/>
              </a:spcBef>
              <a:buFont typeface="Arial" pitchFamily="34" charset="0"/>
              <a:buChar char="–"/>
              <a:defRPr b="0"/>
            </a:lvl4pPr>
            <a:lvl5pPr marL="1143000" indent="-228600">
              <a:spcBef>
                <a:spcPts val="600"/>
              </a:spcBef>
              <a:buFont typeface="Arial" pitchFamily="34" charset="0"/>
              <a:buChar char="–"/>
              <a:defRPr b="0"/>
            </a:lvl5pPr>
            <a:lvl6pPr marL="1371600" indent="-228600">
              <a:spcBef>
                <a:spcPts val="600"/>
              </a:spcBef>
              <a:buFont typeface="Arial" pitchFamily="34" charset="0"/>
              <a:buChar char="–"/>
              <a:defRPr baseline="0"/>
            </a:lvl6pPr>
            <a:lvl7pPr marL="1600200" indent="-228600">
              <a:spcBef>
                <a:spcPts val="600"/>
              </a:spcBef>
              <a:buFont typeface="Arial" pitchFamily="34" charset="0"/>
              <a:buChar char="–"/>
              <a:defRPr baseline="0"/>
            </a:lvl7pPr>
            <a:lvl8pPr marL="1828800" indent="-228600">
              <a:spcBef>
                <a:spcPts val="600"/>
              </a:spcBef>
              <a:buFont typeface="Arial" pitchFamily="34" charset="0"/>
              <a:buChar char="–"/>
              <a:defRPr baseline="0"/>
            </a:lvl8pPr>
            <a:lvl9pPr marL="2057400" indent="-228600">
              <a:spcBef>
                <a:spcPts val="600"/>
              </a:spcBef>
              <a:buFont typeface="Arial" pitchFamily="34" charset="0"/>
              <a:buChar cha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2" descr="Image result for utopia inc logo">
            <a:extLst>
              <a:ext uri="{FF2B5EF4-FFF2-40B4-BE49-F238E27FC236}">
                <a16:creationId xmlns:a16="http://schemas.microsoft.com/office/drawing/2014/main" id="{494557D5-5D9A-4F86-9073-CE0DB28380C7}"/>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6967" r="5601"/>
          <a:stretch/>
        </p:blipFill>
        <p:spPr bwMode="auto">
          <a:xfrm>
            <a:off x="13082954" y="639763"/>
            <a:ext cx="861646" cy="5159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3" name="Picture 2" descr="Image result for utopia inc logo">
            <a:extLst>
              <a:ext uri="{FF2B5EF4-FFF2-40B4-BE49-F238E27FC236}">
                <a16:creationId xmlns:a16="http://schemas.microsoft.com/office/drawing/2014/main" id="{AE149B8C-31F0-49C3-8353-28E03186C449}"/>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6967" r="5601"/>
          <a:stretch/>
        </p:blipFill>
        <p:spPr bwMode="auto">
          <a:xfrm>
            <a:off x="13082954" y="639763"/>
            <a:ext cx="861646" cy="5159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C6B336C-E8DE-4FFD-BF0F-EB9CA1C17F53}"/>
              </a:ext>
            </a:extLst>
          </p:cNvPr>
          <p:cNvSpPr/>
          <p:nvPr userDrawn="1"/>
        </p:nvSpPr>
        <p:spPr>
          <a:xfrm>
            <a:off x="5715000" y="7178675"/>
            <a:ext cx="4114800" cy="828777"/>
          </a:xfrm>
          <a:prstGeom prst="rect">
            <a:avLst/>
          </a:prstGeom>
          <a:solidFill>
            <a:schemeClr val="bg1"/>
          </a:solidFill>
          <a:ln>
            <a:no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A94E2FE6-1548-4C1E-9785-9B835A056734}"/>
              </a:ext>
            </a:extLst>
          </p:cNvPr>
          <p:cNvSpPr/>
          <p:nvPr userDrawn="1"/>
        </p:nvSpPr>
        <p:spPr>
          <a:xfrm>
            <a:off x="0" y="0"/>
            <a:ext cx="7315200" cy="8229600"/>
          </a:xfrm>
          <a:prstGeom prst="rect">
            <a:avLst/>
          </a:prstGeom>
          <a:ln>
            <a:no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reeform 9">
            <a:extLst>
              <a:ext uri="{FF2B5EF4-FFF2-40B4-BE49-F238E27FC236}">
                <a16:creationId xmlns:a16="http://schemas.microsoft.com/office/drawing/2014/main" id="{92EE821C-8A6F-45A1-B376-B27EA4B2EC67}"/>
              </a:ext>
            </a:extLst>
          </p:cNvPr>
          <p:cNvSpPr>
            <a:spLocks noChangeAspect="1"/>
          </p:cNvSpPr>
          <p:nvPr userDrawn="1"/>
        </p:nvSpPr>
        <p:spPr bwMode="black">
          <a:xfrm>
            <a:off x="448310" y="0"/>
            <a:ext cx="562442" cy="492758"/>
          </a:xfrm>
          <a:custGeom>
            <a:avLst/>
            <a:gdLst>
              <a:gd name="T0" fmla="*/ 0 w 370"/>
              <a:gd name="T1" fmla="*/ 0 h 321"/>
              <a:gd name="T2" fmla="*/ 0 w 370"/>
              <a:gd name="T3" fmla="*/ 0 h 321"/>
              <a:gd name="T4" fmla="*/ 184 w 370"/>
              <a:gd name="T5" fmla="*/ 321 h 321"/>
              <a:gd name="T6" fmla="*/ 370 w 370"/>
              <a:gd name="T7" fmla="*/ 0 h 321"/>
              <a:gd name="T8" fmla="*/ 0 w 370"/>
              <a:gd name="T9" fmla="*/ 0 h 321"/>
            </a:gdLst>
            <a:ahLst/>
            <a:cxnLst>
              <a:cxn ang="0">
                <a:pos x="T0" y="T1"/>
              </a:cxn>
              <a:cxn ang="0">
                <a:pos x="T2" y="T3"/>
              </a:cxn>
              <a:cxn ang="0">
                <a:pos x="T4" y="T5"/>
              </a:cxn>
              <a:cxn ang="0">
                <a:pos x="T6" y="T7"/>
              </a:cxn>
              <a:cxn ang="0">
                <a:pos x="T8" y="T9"/>
              </a:cxn>
            </a:cxnLst>
            <a:rect l="0" t="0" r="r" b="b"/>
            <a:pathLst>
              <a:path w="370" h="321">
                <a:moveTo>
                  <a:pt x="0" y="0"/>
                </a:moveTo>
                <a:lnTo>
                  <a:pt x="0" y="0"/>
                </a:lnTo>
                <a:lnTo>
                  <a:pt x="184" y="321"/>
                </a:lnTo>
                <a:lnTo>
                  <a:pt x="370" y="0"/>
                </a:lnTo>
                <a:lnTo>
                  <a:pt x="0" y="0"/>
                </a:lnTo>
                <a:close/>
              </a:path>
            </a:pathLst>
          </a:custGeom>
          <a:solidFill>
            <a:schemeClr val="bg1"/>
          </a:solidFill>
          <a:ln w="0">
            <a:noFill/>
            <a:prstDash val="solid"/>
            <a:round/>
            <a:headEnd/>
            <a:tailEnd/>
          </a:ln>
        </p:spPr>
        <p:txBody>
          <a:bodyPr vert="horz" wrap="square" lIns="146304" tIns="73152" rIns="146304" bIns="73152" numCol="1" anchor="t" anchorCtr="0" compatLnSpc="1">
            <a:prstTxWarp prst="textNoShape">
              <a:avLst/>
            </a:prstTxWarp>
          </a:bodyPr>
          <a:lstStyle/>
          <a:p>
            <a:endParaRPr lang="en-US" sz="4608" dirty="0"/>
          </a:p>
        </p:txBody>
      </p:sp>
      <p:sp>
        <p:nvSpPr>
          <p:cNvPr id="6" name="Footer Placeholder 4">
            <a:extLst>
              <a:ext uri="{FF2B5EF4-FFF2-40B4-BE49-F238E27FC236}">
                <a16:creationId xmlns:a16="http://schemas.microsoft.com/office/drawing/2014/main" id="{5EF5317D-0C5E-40CE-92F5-5BF85AFC7ACE}"/>
              </a:ext>
            </a:extLst>
          </p:cNvPr>
          <p:cNvSpPr txBox="1">
            <a:spLocks/>
          </p:cNvSpPr>
          <p:nvPr userDrawn="1"/>
        </p:nvSpPr>
        <p:spPr>
          <a:xfrm>
            <a:off x="2971800" y="7580439"/>
            <a:ext cx="4114800" cy="274320"/>
          </a:xfrm>
          <a:prstGeom prst="rect">
            <a:avLst/>
          </a:prstGeom>
          <a:noFill/>
        </p:spPr>
        <p:txBody>
          <a:bodyPr vert="horz" wrap="none" lIns="0" tIns="0" rIns="0" bIns="0" rtlCol="0" anchor="ctr"/>
          <a:lstStyle>
            <a:defPPr>
              <a:defRPr lang="en-US"/>
            </a:defPPr>
            <a:lvl1pPr marL="0" algn="ct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solidFill>
                  <a:schemeClr val="bg1"/>
                </a:solidFill>
              </a:rPr>
              <a:t>© 2019 DXC Technology Company. All rights reserved.</a:t>
            </a:r>
          </a:p>
        </p:txBody>
      </p:sp>
      <p:sp>
        <p:nvSpPr>
          <p:cNvPr id="7" name="Content Placeholder 2">
            <a:extLst>
              <a:ext uri="{FF2B5EF4-FFF2-40B4-BE49-F238E27FC236}">
                <a16:creationId xmlns:a16="http://schemas.microsoft.com/office/drawing/2014/main" id="{D890B2E4-416D-4F0F-B20C-9139DFD9CD9B}"/>
              </a:ext>
            </a:extLst>
          </p:cNvPr>
          <p:cNvSpPr>
            <a:spLocks noGrp="1"/>
          </p:cNvSpPr>
          <p:nvPr>
            <p:ph sz="quarter" idx="14"/>
          </p:nvPr>
        </p:nvSpPr>
        <p:spPr>
          <a:xfrm>
            <a:off x="685800" y="2057398"/>
            <a:ext cx="6400800" cy="5121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09931C68-EE81-4D96-B0CC-CEB1039C8815}"/>
              </a:ext>
            </a:extLst>
          </p:cNvPr>
          <p:cNvPicPr>
            <a:picLocks noChangeAspect="1"/>
          </p:cNvPicPr>
          <p:nvPr userDrawn="1"/>
        </p:nvPicPr>
        <p:blipFill>
          <a:blip r:embed="rId2"/>
          <a:stretch>
            <a:fillRect/>
          </a:stretch>
        </p:blipFill>
        <p:spPr bwMode="black">
          <a:xfrm>
            <a:off x="544830" y="7425690"/>
            <a:ext cx="2048256" cy="581762"/>
          </a:xfrm>
          <a:prstGeom prst="rect">
            <a:avLst/>
          </a:prstGeom>
        </p:spPr>
      </p:pic>
      <p:sp>
        <p:nvSpPr>
          <p:cNvPr id="2" name="Title 1"/>
          <p:cNvSpPr>
            <a:spLocks noGrp="1"/>
          </p:cNvSpPr>
          <p:nvPr>
            <p:ph type="title"/>
          </p:nvPr>
        </p:nvSpPr>
        <p:spPr>
          <a:xfrm>
            <a:off x="685800" y="639763"/>
            <a:ext cx="6400800" cy="1417636"/>
          </a:xfrm>
        </p:spPr>
        <p:txBody>
          <a:bodyPr/>
          <a:lstStyle>
            <a:lvl1pPr>
              <a:defRPr>
                <a:solidFill>
                  <a:schemeClr val="bg1"/>
                </a:solidFill>
              </a:defRPr>
            </a:lvl1pPr>
          </a:lstStyle>
          <a:p>
            <a:r>
              <a:rPr lang="en-US"/>
              <a:t>Click to edit Master title style</a:t>
            </a:r>
          </a:p>
        </p:txBody>
      </p:sp>
      <p:pic>
        <p:nvPicPr>
          <p:cNvPr id="12" name="Picture 2" descr="Image result for utopia inc logo">
            <a:extLst>
              <a:ext uri="{FF2B5EF4-FFF2-40B4-BE49-F238E27FC236}">
                <a16:creationId xmlns:a16="http://schemas.microsoft.com/office/drawing/2014/main" id="{9CE84B31-394F-4C82-AF9A-2DC50BA26FFE}"/>
              </a:ext>
            </a:extLst>
          </p:cNvPr>
          <p:cNvPicPr>
            <a:picLocks noChangeAspect="1" noChangeArrowheads="1"/>
          </p:cNvPicPr>
          <p:nvPr userDrawn="1"/>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6967" r="5601"/>
          <a:stretch/>
        </p:blipFill>
        <p:spPr bwMode="auto">
          <a:xfrm>
            <a:off x="13082954" y="639763"/>
            <a:ext cx="861646" cy="515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1970288"/>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02">
    <p:spTree>
      <p:nvGrpSpPr>
        <p:cNvPr id="1" name=""/>
        <p:cNvGrpSpPr/>
        <p:nvPr/>
      </p:nvGrpSpPr>
      <p:grpSpPr>
        <a:xfrm>
          <a:off x="0" y="0"/>
          <a:ext cx="0" cy="0"/>
          <a:chOff x="0" y="0"/>
          <a:chExt cx="0" cy="0"/>
        </a:xfrm>
      </p:grpSpPr>
      <p:grpSp>
        <p:nvGrpSpPr>
          <p:cNvPr id="9" name="Group 8"/>
          <p:cNvGrpSpPr/>
          <p:nvPr userDrawn="1"/>
        </p:nvGrpSpPr>
        <p:grpSpPr>
          <a:xfrm>
            <a:off x="-91440" y="-91440"/>
            <a:ext cx="14813280" cy="8412480"/>
            <a:chOff x="-91440" y="-91440"/>
            <a:chExt cx="14813280" cy="8412480"/>
          </a:xfrm>
        </p:grpSpPr>
        <p:cxnSp>
          <p:nvCxnSpPr>
            <p:cNvPr id="10" name="Straight Connector 9"/>
            <p:cNvCxnSpPr/>
            <p:nvPr userDrawn="1"/>
          </p:nvCxnSpPr>
          <p:spPr>
            <a:xfrm>
              <a:off x="-9144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9144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9144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1467612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1467612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1467612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685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13944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685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13944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11887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7315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a:off x="7315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7086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7543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7086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7543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5257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4800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a:off x="9372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a:off x="9829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5257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a:off x="9829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a:xfrm>
              <a:off x="4800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a:off x="9372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a:xfrm>
              <a:off x="11887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a:off x="1467612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userDrawn="1"/>
          </p:nvCxnSpPr>
          <p:spPr>
            <a:xfrm>
              <a:off x="-9144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grpSp>
      <p:pic>
        <p:nvPicPr>
          <p:cNvPr id="11" name="Picture 10"/>
          <p:cNvPicPr>
            <a:picLocks noChangeAspect="1"/>
          </p:cNvPicPr>
          <p:nvPr userDrawn="1"/>
        </p:nvPicPr>
        <p:blipFill>
          <a:blip r:embed="rId2"/>
          <a:stretch>
            <a:fillRect/>
          </a:stretch>
        </p:blipFill>
        <p:spPr bwMode="black">
          <a:xfrm>
            <a:off x="503047" y="7314920"/>
            <a:ext cx="2706624" cy="768757"/>
          </a:xfrm>
          <a:prstGeom prst="rect">
            <a:avLst/>
          </a:prstGeom>
        </p:spPr>
      </p:pic>
      <p:sp>
        <p:nvSpPr>
          <p:cNvPr id="8" name="Freeform 9"/>
          <p:cNvSpPr>
            <a:spLocks noChangeAspect="1"/>
          </p:cNvSpPr>
          <p:nvPr userDrawn="1"/>
        </p:nvSpPr>
        <p:spPr bwMode="black">
          <a:xfrm>
            <a:off x="362839" y="-1"/>
            <a:ext cx="730236" cy="639764"/>
          </a:xfrm>
          <a:custGeom>
            <a:avLst/>
            <a:gdLst>
              <a:gd name="T0" fmla="*/ 0 w 370"/>
              <a:gd name="T1" fmla="*/ 0 h 321"/>
              <a:gd name="T2" fmla="*/ 0 w 370"/>
              <a:gd name="T3" fmla="*/ 0 h 321"/>
              <a:gd name="T4" fmla="*/ 184 w 370"/>
              <a:gd name="T5" fmla="*/ 321 h 321"/>
              <a:gd name="T6" fmla="*/ 370 w 370"/>
              <a:gd name="T7" fmla="*/ 0 h 321"/>
              <a:gd name="T8" fmla="*/ 0 w 370"/>
              <a:gd name="T9" fmla="*/ 0 h 321"/>
            </a:gdLst>
            <a:ahLst/>
            <a:cxnLst>
              <a:cxn ang="0">
                <a:pos x="T0" y="T1"/>
              </a:cxn>
              <a:cxn ang="0">
                <a:pos x="T2" y="T3"/>
              </a:cxn>
              <a:cxn ang="0">
                <a:pos x="T4" y="T5"/>
              </a:cxn>
              <a:cxn ang="0">
                <a:pos x="T6" y="T7"/>
              </a:cxn>
              <a:cxn ang="0">
                <a:pos x="T8" y="T9"/>
              </a:cxn>
            </a:cxnLst>
            <a:rect l="0" t="0" r="r" b="b"/>
            <a:pathLst>
              <a:path w="370" h="321">
                <a:moveTo>
                  <a:pt x="0" y="0"/>
                </a:moveTo>
                <a:lnTo>
                  <a:pt x="0" y="0"/>
                </a:lnTo>
                <a:lnTo>
                  <a:pt x="184" y="321"/>
                </a:lnTo>
                <a:lnTo>
                  <a:pt x="370" y="0"/>
                </a:lnTo>
                <a:lnTo>
                  <a:pt x="0" y="0"/>
                </a:lnTo>
                <a:close/>
              </a:path>
            </a:pathLst>
          </a:custGeom>
          <a:solidFill>
            <a:srgbClr val="000000"/>
          </a:solidFill>
          <a:ln w="0">
            <a:noFill/>
            <a:prstDash val="solid"/>
            <a:round/>
            <a:headEnd/>
            <a:tailEnd/>
          </a:ln>
        </p:spPr>
        <p:txBody>
          <a:bodyPr vert="horz" wrap="square" lIns="146304" tIns="73152" rIns="146304" bIns="73152" numCol="1" anchor="t" anchorCtr="0" compatLnSpc="1">
            <a:prstTxWarp prst="textNoShape">
              <a:avLst/>
            </a:prstTxWarp>
          </a:bodyPr>
          <a:lstStyle/>
          <a:p>
            <a:endParaRPr lang="en-US" sz="4608" dirty="0"/>
          </a:p>
        </p:txBody>
      </p:sp>
      <p:sp>
        <p:nvSpPr>
          <p:cNvPr id="15" name="Title 1"/>
          <p:cNvSpPr>
            <a:spLocks noGrp="1"/>
          </p:cNvSpPr>
          <p:nvPr>
            <p:ph type="ctrTitle"/>
          </p:nvPr>
        </p:nvSpPr>
        <p:spPr>
          <a:xfrm>
            <a:off x="685800" y="640080"/>
            <a:ext cx="10058400" cy="3429000"/>
          </a:xfrm>
        </p:spPr>
        <p:txBody>
          <a:bodyPr anchor="b" anchorCtr="0">
            <a:noAutofit/>
          </a:bodyPr>
          <a:lstStyle>
            <a:lvl1pPr>
              <a:defRPr sz="6000">
                <a:solidFill>
                  <a:schemeClr val="tx1"/>
                </a:solidFill>
              </a:defRPr>
            </a:lvl1pPr>
          </a:lstStyle>
          <a:p>
            <a:r>
              <a:rPr lang="en-US"/>
              <a:t>Click to edit Master title style</a:t>
            </a:r>
            <a:endParaRPr lang="en-US" dirty="0"/>
          </a:p>
        </p:txBody>
      </p:sp>
      <p:sp>
        <p:nvSpPr>
          <p:cNvPr id="16" name="Subtitle 2"/>
          <p:cNvSpPr>
            <a:spLocks noGrp="1"/>
          </p:cNvSpPr>
          <p:nvPr>
            <p:ph type="subTitle" idx="1"/>
          </p:nvPr>
        </p:nvSpPr>
        <p:spPr>
          <a:xfrm>
            <a:off x="685800" y="4389120"/>
            <a:ext cx="10058400" cy="914400"/>
          </a:xfrm>
        </p:spPr>
        <p:txBody>
          <a:bodyPr>
            <a:noAutofit/>
          </a:bodyPr>
          <a:lstStyle>
            <a:lvl1pPr marL="0" indent="0" algn="l">
              <a:spcBef>
                <a:spcPts val="0"/>
              </a:spcBef>
              <a:buNone/>
              <a:defRPr sz="2800">
                <a:solidFill>
                  <a:schemeClr val="tx1"/>
                </a:solidFill>
              </a:defRPr>
            </a:lvl1pPr>
            <a:lvl2pPr marL="731520" indent="0" algn="ctr">
              <a:buNone/>
              <a:defRPr>
                <a:solidFill>
                  <a:schemeClr val="tx1">
                    <a:tint val="75000"/>
                  </a:schemeClr>
                </a:solidFill>
              </a:defRPr>
            </a:lvl2pPr>
            <a:lvl3pPr marL="1463040" indent="0" algn="ctr">
              <a:buNone/>
              <a:defRPr>
                <a:solidFill>
                  <a:schemeClr val="tx1">
                    <a:tint val="75000"/>
                  </a:schemeClr>
                </a:solidFill>
              </a:defRPr>
            </a:lvl3pPr>
            <a:lvl4pPr marL="2194560" indent="0" algn="ctr">
              <a:buNone/>
              <a:defRPr>
                <a:solidFill>
                  <a:schemeClr val="tx1">
                    <a:tint val="75000"/>
                  </a:schemeClr>
                </a:solidFill>
              </a:defRPr>
            </a:lvl4pPr>
            <a:lvl5pPr marL="2926080" indent="0" algn="ctr">
              <a:buNone/>
              <a:defRPr>
                <a:solidFill>
                  <a:schemeClr val="tx1">
                    <a:tint val="75000"/>
                  </a:schemeClr>
                </a:solidFill>
              </a:defRPr>
            </a:lvl5pPr>
            <a:lvl6pPr marL="3657600" indent="0" algn="ctr">
              <a:buNone/>
              <a:defRPr>
                <a:solidFill>
                  <a:schemeClr val="tx1">
                    <a:tint val="75000"/>
                  </a:schemeClr>
                </a:solidFill>
              </a:defRPr>
            </a:lvl6pPr>
            <a:lvl7pPr marL="4389120" indent="0" algn="ctr">
              <a:buNone/>
              <a:defRPr>
                <a:solidFill>
                  <a:schemeClr val="tx1">
                    <a:tint val="75000"/>
                  </a:schemeClr>
                </a:solidFill>
              </a:defRPr>
            </a:lvl7pPr>
            <a:lvl8pPr marL="5120640" indent="0" algn="ctr">
              <a:buNone/>
              <a:defRPr>
                <a:solidFill>
                  <a:schemeClr val="tx1">
                    <a:tint val="75000"/>
                  </a:schemeClr>
                </a:solidFill>
              </a:defRPr>
            </a:lvl8pPr>
            <a:lvl9pPr marL="5852160" indent="0" algn="ctr">
              <a:buNone/>
              <a:defRPr>
                <a:solidFill>
                  <a:schemeClr val="tx1">
                    <a:tint val="75000"/>
                  </a:schemeClr>
                </a:solidFill>
              </a:defRPr>
            </a:lvl9pPr>
          </a:lstStyle>
          <a:p>
            <a:r>
              <a:rPr lang="en-US"/>
              <a:t>Click to edit Master subtitle style</a:t>
            </a:r>
            <a:endParaRPr lang="en-US" dirty="0"/>
          </a:p>
        </p:txBody>
      </p:sp>
      <p:sp>
        <p:nvSpPr>
          <p:cNvPr id="18" name="Footer Placeholder 4"/>
          <p:cNvSpPr txBox="1">
            <a:spLocks/>
          </p:cNvSpPr>
          <p:nvPr userDrawn="1"/>
        </p:nvSpPr>
        <p:spPr>
          <a:xfrm>
            <a:off x="4800600" y="7580439"/>
            <a:ext cx="5029200" cy="274320"/>
          </a:xfrm>
          <a:prstGeom prst="rect">
            <a:avLst/>
          </a:prstGeom>
          <a:noFill/>
        </p:spPr>
        <p:txBody>
          <a:bodyPr vert="horz" wrap="none" lIns="0" tIns="0" rIns="0" bIns="0" rtlCol="0" anchor="ctr"/>
          <a:lstStyle>
            <a:defPPr>
              <a:defRPr lang="en-US"/>
            </a:defPPr>
            <a:lvl1pPr marL="0" algn="ct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t>© 2019 DXC Technology Company. All rights reserved.</a:t>
            </a:r>
          </a:p>
        </p:txBody>
      </p:sp>
      <p:sp>
        <p:nvSpPr>
          <p:cNvPr id="19" name="Text Box 115"/>
          <p:cNvSpPr txBox="1">
            <a:spLocks noChangeArrowheads="1"/>
          </p:cNvSpPr>
          <p:nvPr userDrawn="1"/>
        </p:nvSpPr>
        <p:spPr bwMode="auto">
          <a:xfrm>
            <a:off x="11887200" y="7580439"/>
            <a:ext cx="2057400" cy="274320"/>
          </a:xfrm>
          <a:prstGeom prst="rect">
            <a:avLst/>
          </a:prstGeom>
          <a:noFill/>
          <a:ln w="9525">
            <a:noFill/>
            <a:miter lim="800000"/>
            <a:headEnd/>
            <a:tailEnd/>
          </a:ln>
          <a:effectLst/>
        </p:spPr>
        <p:txBody>
          <a:bodyPr wrap="none" lIns="0" tIns="0" rIns="0" bIns="18288" anchor="ctr" anchorCtr="0">
            <a:noAutofit/>
          </a:bodyPr>
          <a:lstStyle/>
          <a:p>
            <a:pPr algn="r" defTabSz="820738">
              <a:spcBef>
                <a:spcPts val="0"/>
              </a:spcBef>
            </a:pPr>
            <a:fld id="{03C7D0F0-10D5-4191-B6F4-99306F468FEF}" type="datetime4">
              <a:rPr lang="en-US" sz="1400" b="0" smtClean="0">
                <a:solidFill>
                  <a:schemeClr val="tx1"/>
                </a:solidFill>
              </a:rPr>
              <a:pPr algn="r" defTabSz="820738">
                <a:spcBef>
                  <a:spcPts val="0"/>
                </a:spcBef>
              </a:pPr>
              <a:t>December 3, 2019</a:t>
            </a:fld>
            <a:endParaRPr lang="en-US" sz="1400" b="0" dirty="0">
              <a:solidFill>
                <a:schemeClr val="tx1"/>
              </a:solidFill>
            </a:endParaRPr>
          </a:p>
        </p:txBody>
      </p:sp>
    </p:spTree>
    <p:extLst>
      <p:ext uri="{BB962C8B-B14F-4D97-AF65-F5344CB8AC3E}">
        <p14:creationId xmlns:p14="http://schemas.microsoft.com/office/powerpoint/2010/main" val="1776123012"/>
      </p:ext>
    </p:extLst>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2057399"/>
            <a:ext cx="6400800" cy="5121276"/>
          </a:xfrm>
          <a:noFill/>
        </p:spPr>
        <p:txBody>
          <a:bodyPr>
            <a:normAutofit/>
          </a:bodyPr>
          <a:lstStyle>
            <a:lvl1pPr>
              <a:defRPr sz="2000"/>
            </a:lvl1pPr>
            <a:lvl2pPr>
              <a:defRPr sz="2000"/>
            </a:lvl2pPr>
            <a:lvl3pPr>
              <a:defRPr sz="2000"/>
            </a:lvl3pPr>
            <a:lvl4pPr marL="457200" indent="-228600">
              <a:buFont typeface="Arial" pitchFamily="34" charset="0"/>
              <a:buChar char="–"/>
              <a:defRPr sz="2000"/>
            </a:lvl4pPr>
            <a:lvl5pPr marL="685800" indent="-228600">
              <a:buFont typeface="Arial" pitchFamily="34" charset="0"/>
              <a:buChar char="–"/>
              <a:defRPr sz="2000"/>
            </a:lvl5pPr>
            <a:lvl6pPr marL="914400" indent="-228600">
              <a:buFont typeface="Arial" pitchFamily="34" charset="0"/>
              <a:buChar char="–"/>
              <a:defRPr sz="2000" baseline="0"/>
            </a:lvl6pPr>
            <a:lvl7pPr marL="1143000" indent="-228600">
              <a:buFont typeface="Arial" pitchFamily="34" charset="0"/>
              <a:buChar char="–"/>
              <a:defRPr sz="2000" baseline="0"/>
            </a:lvl7pPr>
            <a:lvl8pPr marL="1371600" indent="-228600">
              <a:buFont typeface="Arial" pitchFamily="34" charset="0"/>
              <a:buChar char="–"/>
              <a:defRPr sz="2000" baseline="0"/>
            </a:lvl8pPr>
            <a:lvl9pPr marL="1600200" indent="-228600">
              <a:buFont typeface="Arial" pitchFamily="34" charset="0"/>
              <a:buChar char="–"/>
              <a:defRPr sz="20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543800" y="2057398"/>
            <a:ext cx="6400800" cy="5121274"/>
          </a:xfrm>
        </p:spPr>
        <p:txBody>
          <a:bodyPr>
            <a:normAutofit/>
          </a:bodyPr>
          <a:lstStyle>
            <a:lvl1pPr>
              <a:defRPr sz="2000"/>
            </a:lvl1pPr>
            <a:lvl2pPr>
              <a:defRPr sz="2000"/>
            </a:lvl2pPr>
            <a:lvl3pPr>
              <a:defRPr sz="2000"/>
            </a:lvl3pPr>
            <a:lvl4pPr>
              <a:defRPr sz="2000"/>
            </a:lvl4pPr>
            <a:lvl5pPr>
              <a:defRPr sz="2000"/>
            </a:lvl5pPr>
            <a:lvl6pPr>
              <a:defRPr sz="2000" baseline="0"/>
            </a:lvl6pPr>
            <a:lvl7pPr>
              <a:defRPr sz="2000" baseline="0"/>
            </a:lvl7pPr>
            <a:lvl8pPr>
              <a:defRPr sz="2000" baseline="0"/>
            </a:lvl8pPr>
            <a:lvl9pPr>
              <a:defRPr sz="20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183453090"/>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2057399"/>
            <a:ext cx="4114800" cy="5121276"/>
          </a:xfrm>
        </p:spPr>
        <p:txBody>
          <a:bodyPr>
            <a:normAutofit/>
          </a:bodyPr>
          <a:lstStyle>
            <a:lvl1pPr>
              <a:defRPr sz="2000"/>
            </a:lvl1pPr>
            <a:lvl2pPr>
              <a:defRPr sz="2000"/>
            </a:lvl2pPr>
            <a:lvl3pPr>
              <a:defRPr sz="2000"/>
            </a:lvl3pPr>
            <a:lvl4pPr>
              <a:defRPr sz="2000"/>
            </a:lvl4pPr>
            <a:lvl5pPr>
              <a:defRPr sz="2000"/>
            </a:lvl5pPr>
            <a:lvl6pPr>
              <a:defRPr sz="2000" baseline="0"/>
            </a:lvl6pPr>
            <a:lvl7pPr>
              <a:defRPr sz="2000" baseline="0"/>
            </a:lvl7pPr>
            <a:lvl8pPr>
              <a:defRPr sz="2000" baseline="0"/>
            </a:lvl8pPr>
            <a:lvl9pPr>
              <a:defRPr sz="20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257800" y="2057399"/>
            <a:ext cx="4114800" cy="5121276"/>
          </a:xfrm>
        </p:spPr>
        <p:txBody>
          <a:bodyPr>
            <a:normAutofit/>
          </a:bodyPr>
          <a:lstStyle>
            <a:lvl1pPr>
              <a:defRPr sz="2000"/>
            </a:lvl1pPr>
            <a:lvl2pPr>
              <a:defRPr sz="2000"/>
            </a:lvl2pPr>
            <a:lvl3pPr>
              <a:defRPr sz="2000"/>
            </a:lvl3pPr>
            <a:lvl4pPr>
              <a:defRPr sz="2000"/>
            </a:lvl4pPr>
            <a:lvl5pPr>
              <a:defRPr sz="2000"/>
            </a:lvl5pPr>
            <a:lvl6pPr>
              <a:defRPr sz="2000" baseline="0"/>
            </a:lvl6pPr>
            <a:lvl7pPr>
              <a:defRPr sz="2000" baseline="0"/>
            </a:lvl7pPr>
            <a:lvl8pPr>
              <a:defRPr sz="2000" baseline="0"/>
            </a:lvl8pPr>
            <a:lvl9pPr>
              <a:defRPr sz="20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3"/>
          <p:cNvSpPr>
            <a:spLocks noGrp="1"/>
          </p:cNvSpPr>
          <p:nvPr>
            <p:ph sz="half" idx="13"/>
          </p:nvPr>
        </p:nvSpPr>
        <p:spPr>
          <a:xfrm>
            <a:off x="9829800" y="2057399"/>
            <a:ext cx="4114800" cy="5121276"/>
          </a:xfrm>
        </p:spPr>
        <p:txBody>
          <a:bodyPr>
            <a:normAutofit/>
          </a:bodyPr>
          <a:lstStyle>
            <a:lvl1pPr>
              <a:defRPr sz="2000"/>
            </a:lvl1pPr>
            <a:lvl2pPr>
              <a:defRPr sz="2000"/>
            </a:lvl2pPr>
            <a:lvl3pPr>
              <a:defRPr sz="2000"/>
            </a:lvl3pPr>
            <a:lvl4pPr>
              <a:defRPr sz="2000"/>
            </a:lvl4pPr>
            <a:lvl5pPr>
              <a:defRPr sz="2000"/>
            </a:lvl5pPr>
            <a:lvl6pPr>
              <a:defRPr sz="2000" baseline="0"/>
            </a:lvl6pPr>
            <a:lvl7pPr>
              <a:defRPr sz="2000" baseline="0"/>
            </a:lvl7pPr>
            <a:lvl8pPr>
              <a:defRPr sz="2000" baseline="0"/>
            </a:lvl8pPr>
            <a:lvl9pPr>
              <a:defRPr sz="20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8"/>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4742059"/>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ext and Picture">
    <p:spTree>
      <p:nvGrpSpPr>
        <p:cNvPr id="1" name=""/>
        <p:cNvGrpSpPr/>
        <p:nvPr/>
      </p:nvGrpSpPr>
      <p:grpSpPr>
        <a:xfrm>
          <a:off x="0" y="0"/>
          <a:ext cx="0" cy="0"/>
          <a:chOff x="0" y="0"/>
          <a:chExt cx="0" cy="0"/>
        </a:xfrm>
      </p:grpSpPr>
      <p:grpSp>
        <p:nvGrpSpPr>
          <p:cNvPr id="13" name="Group 12"/>
          <p:cNvGrpSpPr/>
          <p:nvPr userDrawn="1"/>
        </p:nvGrpSpPr>
        <p:grpSpPr>
          <a:xfrm>
            <a:off x="-91440" y="-91440"/>
            <a:ext cx="14813280" cy="8412480"/>
            <a:chOff x="-91440" y="-91440"/>
            <a:chExt cx="14813280" cy="8412480"/>
          </a:xfrm>
        </p:grpSpPr>
        <p:cxnSp>
          <p:nvCxnSpPr>
            <p:cNvPr id="14" name="Straight Connector 13"/>
            <p:cNvCxnSpPr/>
            <p:nvPr userDrawn="1"/>
          </p:nvCxnSpPr>
          <p:spPr>
            <a:xfrm>
              <a:off x="-9144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9144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9144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1467612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1467612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1467612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685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13944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685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13944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11887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7315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7315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a:off x="7086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7543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7086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7543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5257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4800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9372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a:off x="9829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a:off x="5257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9829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a:off x="4800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a:xfrm>
              <a:off x="9372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a:off x="11887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a:xfrm>
              <a:off x="1467612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a:off x="-9144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grpSp>
      <p:sp>
        <p:nvSpPr>
          <p:cNvPr id="9" name="Picture Placeholder 8"/>
          <p:cNvSpPr>
            <a:spLocks noGrp="1"/>
          </p:cNvSpPr>
          <p:nvPr>
            <p:ph type="pic" sz="quarter" idx="13"/>
          </p:nvPr>
        </p:nvSpPr>
        <p:spPr>
          <a:xfrm>
            <a:off x="7315200" y="0"/>
            <a:ext cx="7315200" cy="8229600"/>
          </a:xfrm>
          <a:solidFill>
            <a:schemeClr val="bg1">
              <a:lumMod val="85000"/>
            </a:schemeClr>
          </a:solidFill>
        </p:spPr>
        <p:txBody>
          <a:bodyPr anchor="ctr" anchorCtr="0">
            <a:normAutofit/>
          </a:bodyPr>
          <a:lstStyle>
            <a:lvl1pPr algn="ctr">
              <a:defRPr sz="1600" b="0"/>
            </a:lvl1pPr>
          </a:lstStyle>
          <a:p>
            <a:r>
              <a:rPr lang="en-US" dirty="0"/>
              <a:t>Click icon to add picture</a:t>
            </a:r>
          </a:p>
        </p:txBody>
      </p:sp>
      <p:sp>
        <p:nvSpPr>
          <p:cNvPr id="4" name="Title 3"/>
          <p:cNvSpPr>
            <a:spLocks noGrp="1"/>
          </p:cNvSpPr>
          <p:nvPr>
            <p:ph type="title"/>
          </p:nvPr>
        </p:nvSpPr>
        <p:spPr>
          <a:xfrm>
            <a:off x="685800" y="639763"/>
            <a:ext cx="6400800" cy="1417636"/>
          </a:xfrm>
        </p:spPr>
        <p:txBody>
          <a:bodyPr/>
          <a:lstStyle/>
          <a:p>
            <a:r>
              <a:rPr lang="en-US"/>
              <a:t>Click to edit Master title style</a:t>
            </a:r>
          </a:p>
        </p:txBody>
      </p:sp>
      <p:sp>
        <p:nvSpPr>
          <p:cNvPr id="7" name="Freeform 9"/>
          <p:cNvSpPr>
            <a:spLocks noChangeAspect="1"/>
          </p:cNvSpPr>
          <p:nvPr userDrawn="1"/>
        </p:nvSpPr>
        <p:spPr bwMode="black">
          <a:xfrm>
            <a:off x="448310" y="0"/>
            <a:ext cx="562442" cy="492758"/>
          </a:xfrm>
          <a:custGeom>
            <a:avLst/>
            <a:gdLst>
              <a:gd name="T0" fmla="*/ 0 w 370"/>
              <a:gd name="T1" fmla="*/ 0 h 321"/>
              <a:gd name="T2" fmla="*/ 0 w 370"/>
              <a:gd name="T3" fmla="*/ 0 h 321"/>
              <a:gd name="T4" fmla="*/ 184 w 370"/>
              <a:gd name="T5" fmla="*/ 321 h 321"/>
              <a:gd name="T6" fmla="*/ 370 w 370"/>
              <a:gd name="T7" fmla="*/ 0 h 321"/>
              <a:gd name="T8" fmla="*/ 0 w 370"/>
              <a:gd name="T9" fmla="*/ 0 h 321"/>
            </a:gdLst>
            <a:ahLst/>
            <a:cxnLst>
              <a:cxn ang="0">
                <a:pos x="T0" y="T1"/>
              </a:cxn>
              <a:cxn ang="0">
                <a:pos x="T2" y="T3"/>
              </a:cxn>
              <a:cxn ang="0">
                <a:pos x="T4" y="T5"/>
              </a:cxn>
              <a:cxn ang="0">
                <a:pos x="T6" y="T7"/>
              </a:cxn>
              <a:cxn ang="0">
                <a:pos x="T8" y="T9"/>
              </a:cxn>
            </a:cxnLst>
            <a:rect l="0" t="0" r="r" b="b"/>
            <a:pathLst>
              <a:path w="370" h="321">
                <a:moveTo>
                  <a:pt x="0" y="0"/>
                </a:moveTo>
                <a:lnTo>
                  <a:pt x="0" y="0"/>
                </a:lnTo>
                <a:lnTo>
                  <a:pt x="184" y="321"/>
                </a:lnTo>
                <a:lnTo>
                  <a:pt x="370" y="0"/>
                </a:lnTo>
                <a:lnTo>
                  <a:pt x="0" y="0"/>
                </a:lnTo>
                <a:close/>
              </a:path>
            </a:pathLst>
          </a:custGeom>
          <a:solidFill>
            <a:srgbClr val="000000"/>
          </a:solidFill>
          <a:ln w="0">
            <a:noFill/>
            <a:prstDash val="solid"/>
            <a:round/>
            <a:headEnd/>
            <a:tailEnd/>
          </a:ln>
        </p:spPr>
        <p:txBody>
          <a:bodyPr vert="horz" wrap="square" lIns="146304" tIns="73152" rIns="146304" bIns="73152" numCol="1" anchor="t" anchorCtr="0" compatLnSpc="1">
            <a:prstTxWarp prst="textNoShape">
              <a:avLst/>
            </a:prstTxWarp>
          </a:bodyPr>
          <a:lstStyle/>
          <a:p>
            <a:endParaRPr lang="en-US" sz="4608" dirty="0"/>
          </a:p>
        </p:txBody>
      </p:sp>
      <p:pic>
        <p:nvPicPr>
          <p:cNvPr id="8" name="Picture 7"/>
          <p:cNvPicPr>
            <a:picLocks noChangeAspect="1"/>
          </p:cNvPicPr>
          <p:nvPr userDrawn="1"/>
        </p:nvPicPr>
        <p:blipFill>
          <a:blip r:embed="rId2"/>
          <a:stretch>
            <a:fillRect/>
          </a:stretch>
        </p:blipFill>
        <p:spPr bwMode="black">
          <a:xfrm>
            <a:off x="544830" y="7425690"/>
            <a:ext cx="2048256" cy="581762"/>
          </a:xfrm>
          <a:prstGeom prst="rect">
            <a:avLst/>
          </a:prstGeom>
        </p:spPr>
      </p:pic>
      <p:sp>
        <p:nvSpPr>
          <p:cNvPr id="10" name="Text Box 115"/>
          <p:cNvSpPr txBox="1">
            <a:spLocks noChangeArrowheads="1"/>
          </p:cNvSpPr>
          <p:nvPr userDrawn="1"/>
        </p:nvSpPr>
        <p:spPr bwMode="auto">
          <a:xfrm>
            <a:off x="11893550" y="7580437"/>
            <a:ext cx="1639570" cy="274320"/>
          </a:xfrm>
          <a:prstGeom prst="rect">
            <a:avLst/>
          </a:prstGeom>
          <a:noFill/>
          <a:ln w="9525">
            <a:noFill/>
            <a:miter lim="800000"/>
            <a:headEnd/>
            <a:tailEnd/>
          </a:ln>
          <a:effectLst/>
        </p:spPr>
        <p:txBody>
          <a:bodyPr wrap="none" lIns="0" tIns="0" rIns="0" bIns="0" anchor="ctr" anchorCtr="0">
            <a:noAutofit/>
          </a:bodyPr>
          <a:lstStyle/>
          <a:p>
            <a:pPr algn="r" defTabSz="820738">
              <a:spcBef>
                <a:spcPct val="50000"/>
              </a:spcBef>
            </a:pPr>
            <a:fld id="{03C7D0F0-10D5-4191-B6F4-99306F468FEF}" type="datetime4">
              <a:rPr lang="en-US" sz="1100" b="0" smtClean="0">
                <a:solidFill>
                  <a:schemeClr val="tx1"/>
                </a:solidFill>
              </a:rPr>
              <a:pPr algn="r" defTabSz="820738">
                <a:spcBef>
                  <a:spcPct val="50000"/>
                </a:spcBef>
              </a:pPr>
              <a:t>December 3, 2019</a:t>
            </a:fld>
            <a:endParaRPr lang="en-US" sz="1100" b="0" dirty="0">
              <a:solidFill>
                <a:schemeClr val="tx1"/>
              </a:solidFill>
            </a:endParaRPr>
          </a:p>
        </p:txBody>
      </p:sp>
      <p:sp>
        <p:nvSpPr>
          <p:cNvPr id="11" name="Text Box 115"/>
          <p:cNvSpPr txBox="1">
            <a:spLocks noChangeArrowheads="1"/>
          </p:cNvSpPr>
          <p:nvPr userDrawn="1"/>
        </p:nvSpPr>
        <p:spPr bwMode="auto">
          <a:xfrm>
            <a:off x="13533120" y="7580439"/>
            <a:ext cx="411480" cy="274320"/>
          </a:xfrm>
          <a:prstGeom prst="rect">
            <a:avLst/>
          </a:prstGeom>
          <a:noFill/>
          <a:ln w="9525">
            <a:noFill/>
            <a:miter lim="800000"/>
            <a:headEnd/>
            <a:tailEnd/>
          </a:ln>
          <a:effectLst/>
        </p:spPr>
        <p:txBody>
          <a:bodyPr wrap="square" lIns="0" tIns="0" rIns="0" bIns="0" anchor="ctr" anchorCtr="0">
            <a:noAutofit/>
          </a:bodyPr>
          <a:lstStyle/>
          <a:p>
            <a:pPr algn="r" defTabSz="820738">
              <a:spcBef>
                <a:spcPct val="50000"/>
              </a:spcBef>
            </a:pPr>
            <a:fld id="{18E29826-F105-4F77-B977-03F4A4723A21}" type="slidenum">
              <a:rPr lang="en-US" sz="1100" b="1" smtClean="0">
                <a:solidFill>
                  <a:schemeClr val="tx1"/>
                </a:solidFill>
              </a:rPr>
              <a:pPr/>
              <a:t>‹#›</a:t>
            </a:fld>
            <a:endParaRPr lang="en-US" sz="1100" b="1" dirty="0">
              <a:solidFill>
                <a:schemeClr val="tx1"/>
              </a:solidFill>
            </a:endParaRPr>
          </a:p>
        </p:txBody>
      </p:sp>
      <p:sp>
        <p:nvSpPr>
          <p:cNvPr id="12" name="Footer Placeholder 4"/>
          <p:cNvSpPr txBox="1">
            <a:spLocks/>
          </p:cNvSpPr>
          <p:nvPr userDrawn="1"/>
        </p:nvSpPr>
        <p:spPr>
          <a:xfrm>
            <a:off x="2971800" y="7580439"/>
            <a:ext cx="4114800" cy="274320"/>
          </a:xfrm>
          <a:prstGeom prst="rect">
            <a:avLst/>
          </a:prstGeom>
          <a:noFill/>
        </p:spPr>
        <p:txBody>
          <a:bodyPr vert="horz" wrap="none" lIns="0" tIns="0" rIns="0" bIns="0" rtlCol="0" anchor="ctr"/>
          <a:lstStyle>
            <a:defPPr>
              <a:defRPr lang="en-US"/>
            </a:defPPr>
            <a:lvl1pPr marL="0" algn="ct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t>© 2019 DXC Technology Company. All rights reserved.</a:t>
            </a:r>
          </a:p>
        </p:txBody>
      </p:sp>
      <p:sp>
        <p:nvSpPr>
          <p:cNvPr id="3" name="Content Placeholder 2"/>
          <p:cNvSpPr>
            <a:spLocks noGrp="1"/>
          </p:cNvSpPr>
          <p:nvPr>
            <p:ph sz="quarter" idx="14"/>
          </p:nvPr>
        </p:nvSpPr>
        <p:spPr>
          <a:xfrm>
            <a:off x="685800" y="2057398"/>
            <a:ext cx="6400800" cy="51212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5786100"/>
      </p:ext>
    </p:extLst>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Text and Pictur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4D5557-BFD9-4885-A462-D4C49D72B648}"/>
              </a:ext>
            </a:extLst>
          </p:cNvPr>
          <p:cNvSpPr/>
          <p:nvPr userDrawn="1"/>
        </p:nvSpPr>
        <p:spPr>
          <a:xfrm>
            <a:off x="0" y="0"/>
            <a:ext cx="7315200" cy="8229600"/>
          </a:xfrm>
          <a:prstGeom prst="rect">
            <a:avLst/>
          </a:prstGeom>
          <a:ln>
            <a:no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p:nvPr userDrawn="1"/>
        </p:nvGrpSpPr>
        <p:grpSpPr>
          <a:xfrm>
            <a:off x="-91440" y="-91440"/>
            <a:ext cx="14813280" cy="8412480"/>
            <a:chOff x="-91440" y="-91440"/>
            <a:chExt cx="14813280" cy="8412480"/>
          </a:xfrm>
        </p:grpSpPr>
        <p:cxnSp>
          <p:nvCxnSpPr>
            <p:cNvPr id="14" name="Straight Connector 13"/>
            <p:cNvCxnSpPr/>
            <p:nvPr userDrawn="1"/>
          </p:nvCxnSpPr>
          <p:spPr>
            <a:xfrm>
              <a:off x="-9144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9144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9144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1467612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1467612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1467612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685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13944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685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13944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11887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7315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7315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a:off x="7086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7543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7086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7543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5257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4800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9372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a:off x="9829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a:off x="5257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9829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a:off x="4800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a:xfrm>
              <a:off x="9372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a:off x="11887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a:xfrm>
              <a:off x="1467612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a:off x="-9144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grpSp>
      <p:sp>
        <p:nvSpPr>
          <p:cNvPr id="9" name="Picture Placeholder 8"/>
          <p:cNvSpPr>
            <a:spLocks noGrp="1"/>
          </p:cNvSpPr>
          <p:nvPr>
            <p:ph type="pic" sz="quarter" idx="13"/>
          </p:nvPr>
        </p:nvSpPr>
        <p:spPr>
          <a:xfrm>
            <a:off x="7315200" y="0"/>
            <a:ext cx="7315200" cy="8229600"/>
          </a:xfrm>
          <a:solidFill>
            <a:schemeClr val="bg1">
              <a:lumMod val="85000"/>
            </a:schemeClr>
          </a:solidFill>
        </p:spPr>
        <p:txBody>
          <a:bodyPr anchor="ctr" anchorCtr="0">
            <a:normAutofit/>
          </a:bodyPr>
          <a:lstStyle>
            <a:lvl1pPr algn="ctr">
              <a:defRPr sz="1600" b="0"/>
            </a:lvl1pPr>
          </a:lstStyle>
          <a:p>
            <a:r>
              <a:rPr lang="en-US" dirty="0"/>
              <a:t>Click icon to add picture</a:t>
            </a:r>
          </a:p>
        </p:txBody>
      </p:sp>
      <p:sp>
        <p:nvSpPr>
          <p:cNvPr id="4" name="Title 3"/>
          <p:cNvSpPr>
            <a:spLocks noGrp="1"/>
          </p:cNvSpPr>
          <p:nvPr>
            <p:ph type="title"/>
          </p:nvPr>
        </p:nvSpPr>
        <p:spPr>
          <a:xfrm>
            <a:off x="685800" y="639763"/>
            <a:ext cx="6400800" cy="1417636"/>
          </a:xfrm>
        </p:spPr>
        <p:txBody>
          <a:bodyPr/>
          <a:lstStyle>
            <a:lvl1pPr>
              <a:defRPr>
                <a:solidFill>
                  <a:schemeClr val="bg1"/>
                </a:solidFill>
              </a:defRPr>
            </a:lvl1pPr>
          </a:lstStyle>
          <a:p>
            <a:r>
              <a:rPr lang="en-US" dirty="0"/>
              <a:t>Click to edit Master title style</a:t>
            </a:r>
          </a:p>
        </p:txBody>
      </p:sp>
      <p:sp>
        <p:nvSpPr>
          <p:cNvPr id="7" name="Freeform 9"/>
          <p:cNvSpPr>
            <a:spLocks noChangeAspect="1"/>
          </p:cNvSpPr>
          <p:nvPr userDrawn="1"/>
        </p:nvSpPr>
        <p:spPr bwMode="black">
          <a:xfrm>
            <a:off x="448310" y="0"/>
            <a:ext cx="562442" cy="492758"/>
          </a:xfrm>
          <a:custGeom>
            <a:avLst/>
            <a:gdLst>
              <a:gd name="T0" fmla="*/ 0 w 370"/>
              <a:gd name="T1" fmla="*/ 0 h 321"/>
              <a:gd name="T2" fmla="*/ 0 w 370"/>
              <a:gd name="T3" fmla="*/ 0 h 321"/>
              <a:gd name="T4" fmla="*/ 184 w 370"/>
              <a:gd name="T5" fmla="*/ 321 h 321"/>
              <a:gd name="T6" fmla="*/ 370 w 370"/>
              <a:gd name="T7" fmla="*/ 0 h 321"/>
              <a:gd name="T8" fmla="*/ 0 w 370"/>
              <a:gd name="T9" fmla="*/ 0 h 321"/>
            </a:gdLst>
            <a:ahLst/>
            <a:cxnLst>
              <a:cxn ang="0">
                <a:pos x="T0" y="T1"/>
              </a:cxn>
              <a:cxn ang="0">
                <a:pos x="T2" y="T3"/>
              </a:cxn>
              <a:cxn ang="0">
                <a:pos x="T4" y="T5"/>
              </a:cxn>
              <a:cxn ang="0">
                <a:pos x="T6" y="T7"/>
              </a:cxn>
              <a:cxn ang="0">
                <a:pos x="T8" y="T9"/>
              </a:cxn>
            </a:cxnLst>
            <a:rect l="0" t="0" r="r" b="b"/>
            <a:pathLst>
              <a:path w="370" h="321">
                <a:moveTo>
                  <a:pt x="0" y="0"/>
                </a:moveTo>
                <a:lnTo>
                  <a:pt x="0" y="0"/>
                </a:lnTo>
                <a:lnTo>
                  <a:pt x="184" y="321"/>
                </a:lnTo>
                <a:lnTo>
                  <a:pt x="370" y="0"/>
                </a:lnTo>
                <a:lnTo>
                  <a:pt x="0" y="0"/>
                </a:lnTo>
                <a:close/>
              </a:path>
            </a:pathLst>
          </a:custGeom>
          <a:solidFill>
            <a:schemeClr val="bg1"/>
          </a:solidFill>
          <a:ln w="0">
            <a:noFill/>
            <a:prstDash val="solid"/>
            <a:round/>
            <a:headEnd/>
            <a:tailEnd/>
          </a:ln>
        </p:spPr>
        <p:txBody>
          <a:bodyPr vert="horz" wrap="square" lIns="146304" tIns="73152" rIns="146304" bIns="73152" numCol="1" anchor="t" anchorCtr="0" compatLnSpc="1">
            <a:prstTxWarp prst="textNoShape">
              <a:avLst/>
            </a:prstTxWarp>
          </a:bodyPr>
          <a:lstStyle/>
          <a:p>
            <a:endParaRPr lang="en-US" sz="4608" dirty="0"/>
          </a:p>
        </p:txBody>
      </p:sp>
      <p:sp>
        <p:nvSpPr>
          <p:cNvPr id="10" name="Text Box 115"/>
          <p:cNvSpPr txBox="1">
            <a:spLocks noChangeArrowheads="1"/>
          </p:cNvSpPr>
          <p:nvPr userDrawn="1"/>
        </p:nvSpPr>
        <p:spPr bwMode="auto">
          <a:xfrm>
            <a:off x="11893550" y="7580437"/>
            <a:ext cx="1639570" cy="274320"/>
          </a:xfrm>
          <a:prstGeom prst="rect">
            <a:avLst/>
          </a:prstGeom>
          <a:noFill/>
          <a:ln w="9525">
            <a:noFill/>
            <a:miter lim="800000"/>
            <a:headEnd/>
            <a:tailEnd/>
          </a:ln>
          <a:effectLst/>
        </p:spPr>
        <p:txBody>
          <a:bodyPr wrap="none" lIns="0" tIns="0" rIns="0" bIns="0" anchor="ctr" anchorCtr="0">
            <a:noAutofit/>
          </a:bodyPr>
          <a:lstStyle/>
          <a:p>
            <a:pPr algn="r" defTabSz="820738">
              <a:spcBef>
                <a:spcPct val="50000"/>
              </a:spcBef>
            </a:pPr>
            <a:fld id="{03C7D0F0-10D5-4191-B6F4-99306F468FEF}" type="datetime4">
              <a:rPr lang="en-US" sz="1100" b="0" smtClean="0">
                <a:solidFill>
                  <a:schemeClr val="tx1"/>
                </a:solidFill>
              </a:rPr>
              <a:pPr algn="r" defTabSz="820738">
                <a:spcBef>
                  <a:spcPct val="50000"/>
                </a:spcBef>
              </a:pPr>
              <a:t>December 3, 2019</a:t>
            </a:fld>
            <a:endParaRPr lang="en-US" sz="1100" b="0" dirty="0">
              <a:solidFill>
                <a:schemeClr val="tx1"/>
              </a:solidFill>
            </a:endParaRPr>
          </a:p>
        </p:txBody>
      </p:sp>
      <p:sp>
        <p:nvSpPr>
          <p:cNvPr id="11" name="Text Box 115"/>
          <p:cNvSpPr txBox="1">
            <a:spLocks noChangeArrowheads="1"/>
          </p:cNvSpPr>
          <p:nvPr userDrawn="1"/>
        </p:nvSpPr>
        <p:spPr bwMode="auto">
          <a:xfrm>
            <a:off x="13533120" y="7580439"/>
            <a:ext cx="411480" cy="274320"/>
          </a:xfrm>
          <a:prstGeom prst="rect">
            <a:avLst/>
          </a:prstGeom>
          <a:noFill/>
          <a:ln w="9525">
            <a:noFill/>
            <a:miter lim="800000"/>
            <a:headEnd/>
            <a:tailEnd/>
          </a:ln>
          <a:effectLst/>
        </p:spPr>
        <p:txBody>
          <a:bodyPr wrap="square" lIns="0" tIns="0" rIns="0" bIns="0" anchor="ctr" anchorCtr="0">
            <a:noAutofit/>
          </a:bodyPr>
          <a:lstStyle/>
          <a:p>
            <a:pPr algn="r" defTabSz="820738">
              <a:spcBef>
                <a:spcPct val="50000"/>
              </a:spcBef>
            </a:pPr>
            <a:fld id="{18E29826-F105-4F77-B977-03F4A4723A21}" type="slidenum">
              <a:rPr lang="en-US" sz="1100" b="1" smtClean="0">
                <a:solidFill>
                  <a:schemeClr val="tx1"/>
                </a:solidFill>
              </a:rPr>
              <a:pPr/>
              <a:t>‹#›</a:t>
            </a:fld>
            <a:endParaRPr lang="en-US" sz="1100" b="1" dirty="0">
              <a:solidFill>
                <a:schemeClr val="tx1"/>
              </a:solidFill>
            </a:endParaRPr>
          </a:p>
        </p:txBody>
      </p:sp>
      <p:sp>
        <p:nvSpPr>
          <p:cNvPr id="12" name="Footer Placeholder 4"/>
          <p:cNvSpPr txBox="1">
            <a:spLocks/>
          </p:cNvSpPr>
          <p:nvPr userDrawn="1"/>
        </p:nvSpPr>
        <p:spPr>
          <a:xfrm>
            <a:off x="2971800" y="7580439"/>
            <a:ext cx="4114800" cy="274320"/>
          </a:xfrm>
          <a:prstGeom prst="rect">
            <a:avLst/>
          </a:prstGeom>
          <a:noFill/>
        </p:spPr>
        <p:txBody>
          <a:bodyPr vert="horz" wrap="none" lIns="0" tIns="0" rIns="0" bIns="0" rtlCol="0" anchor="ctr"/>
          <a:lstStyle>
            <a:defPPr>
              <a:defRPr lang="en-US"/>
            </a:defPPr>
            <a:lvl1pPr marL="0" algn="ct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solidFill>
                  <a:schemeClr val="bg1"/>
                </a:solidFill>
              </a:rPr>
              <a:t>© 2019 DXC Technology Company. All rights reserved.</a:t>
            </a:r>
          </a:p>
        </p:txBody>
      </p:sp>
      <p:sp>
        <p:nvSpPr>
          <p:cNvPr id="3" name="Content Placeholder 2"/>
          <p:cNvSpPr>
            <a:spLocks noGrp="1"/>
          </p:cNvSpPr>
          <p:nvPr>
            <p:ph sz="quarter" idx="14"/>
          </p:nvPr>
        </p:nvSpPr>
        <p:spPr>
          <a:xfrm>
            <a:off x="685800" y="2057398"/>
            <a:ext cx="6400800" cy="5121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44" name="Picture 43">
            <a:extLst>
              <a:ext uri="{FF2B5EF4-FFF2-40B4-BE49-F238E27FC236}">
                <a16:creationId xmlns:a16="http://schemas.microsoft.com/office/drawing/2014/main" id="{3A19ABBA-F91E-4A08-92BF-8A627C4E2D23}"/>
              </a:ext>
            </a:extLst>
          </p:cNvPr>
          <p:cNvPicPr>
            <a:picLocks noChangeAspect="1"/>
          </p:cNvPicPr>
          <p:nvPr userDrawn="1"/>
        </p:nvPicPr>
        <p:blipFill>
          <a:blip r:embed="rId2"/>
          <a:stretch>
            <a:fillRect/>
          </a:stretch>
        </p:blipFill>
        <p:spPr bwMode="black">
          <a:xfrm>
            <a:off x="544830" y="7425690"/>
            <a:ext cx="2048256" cy="581762"/>
          </a:xfrm>
          <a:prstGeom prst="rect">
            <a:avLst/>
          </a:prstGeom>
        </p:spPr>
      </p:pic>
    </p:spTree>
    <p:extLst>
      <p:ext uri="{BB962C8B-B14F-4D97-AF65-F5344CB8AC3E}">
        <p14:creationId xmlns:p14="http://schemas.microsoft.com/office/powerpoint/2010/main" val="2576056441"/>
      </p:ext>
    </p:extLst>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g Statement">
    <p:spTree>
      <p:nvGrpSpPr>
        <p:cNvPr id="1" name=""/>
        <p:cNvGrpSpPr/>
        <p:nvPr/>
      </p:nvGrpSpPr>
      <p:grpSpPr>
        <a:xfrm>
          <a:off x="0" y="0"/>
          <a:ext cx="0" cy="0"/>
          <a:chOff x="0" y="0"/>
          <a:chExt cx="0" cy="0"/>
        </a:xfrm>
      </p:grpSpPr>
      <p:sp>
        <p:nvSpPr>
          <p:cNvPr id="14" name="Text Placeholder 13"/>
          <p:cNvSpPr>
            <a:spLocks noGrp="1"/>
          </p:cNvSpPr>
          <p:nvPr>
            <p:ph type="body" sz="quarter" idx="13"/>
          </p:nvPr>
        </p:nvSpPr>
        <p:spPr>
          <a:xfrm>
            <a:off x="685800" y="2057399"/>
            <a:ext cx="11201400" cy="5121275"/>
          </a:xfrm>
        </p:spPr>
        <p:txBody>
          <a:bodyPr/>
          <a:lstStyle>
            <a:lvl1pPr>
              <a:lnSpc>
                <a:spcPct val="85000"/>
              </a:lnSpc>
              <a:spcBef>
                <a:spcPts val="0"/>
              </a:spcBef>
              <a:defRPr sz="6000"/>
            </a:lvl1pPr>
            <a:lvl2pPr marL="0" indent="0">
              <a:spcBef>
                <a:spcPts val="900"/>
              </a:spcBef>
              <a:buFontTx/>
              <a:buNone/>
              <a:defRPr/>
            </a:lvl2pPr>
            <a:lvl3pPr marL="0" indent="0">
              <a:spcBef>
                <a:spcPts val="900"/>
              </a:spcBef>
              <a:buFontTx/>
              <a:buNone/>
              <a:defRPr/>
            </a:lvl3pPr>
            <a:lvl4pPr marL="0" indent="0">
              <a:spcBef>
                <a:spcPts val="900"/>
              </a:spcBef>
              <a:buFontTx/>
              <a:buNone/>
              <a:defRPr/>
            </a:lvl4pPr>
            <a:lvl5pPr marL="0" indent="0">
              <a:spcBef>
                <a:spcPts val="900"/>
              </a:spcBef>
              <a:buFontTx/>
              <a:buNone/>
              <a:defRPr/>
            </a:lvl5pPr>
            <a:lvl6pPr marL="0" indent="0">
              <a:spcBef>
                <a:spcPts val="900"/>
              </a:spcBef>
              <a:buFontTx/>
              <a:buNone/>
              <a:defRPr baseline="0"/>
            </a:lvl6pPr>
            <a:lvl7pPr marL="0" indent="0">
              <a:spcBef>
                <a:spcPts val="900"/>
              </a:spcBef>
              <a:buFontTx/>
              <a:buNone/>
              <a:defRPr baseline="0"/>
            </a:lvl7pPr>
            <a:lvl8pPr marL="0" indent="0">
              <a:spcBef>
                <a:spcPts val="900"/>
              </a:spcBef>
              <a:buFontTx/>
              <a:buNone/>
              <a:defRPr baseline="0"/>
            </a:lvl8pPr>
            <a:lvl9pPr marL="0" indent="0">
              <a:spcBef>
                <a:spcPts val="900"/>
              </a:spcBef>
              <a:buFontTx/>
              <a:buNone/>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reeform 9"/>
          <p:cNvSpPr>
            <a:spLocks noChangeAspect="1"/>
          </p:cNvSpPr>
          <p:nvPr userDrawn="1"/>
        </p:nvSpPr>
        <p:spPr bwMode="black">
          <a:xfrm>
            <a:off x="362839" y="-1"/>
            <a:ext cx="730236" cy="639764"/>
          </a:xfrm>
          <a:custGeom>
            <a:avLst/>
            <a:gdLst>
              <a:gd name="T0" fmla="*/ 0 w 370"/>
              <a:gd name="T1" fmla="*/ 0 h 321"/>
              <a:gd name="T2" fmla="*/ 0 w 370"/>
              <a:gd name="T3" fmla="*/ 0 h 321"/>
              <a:gd name="T4" fmla="*/ 184 w 370"/>
              <a:gd name="T5" fmla="*/ 321 h 321"/>
              <a:gd name="T6" fmla="*/ 370 w 370"/>
              <a:gd name="T7" fmla="*/ 0 h 321"/>
              <a:gd name="T8" fmla="*/ 0 w 370"/>
              <a:gd name="T9" fmla="*/ 0 h 321"/>
            </a:gdLst>
            <a:ahLst/>
            <a:cxnLst>
              <a:cxn ang="0">
                <a:pos x="T0" y="T1"/>
              </a:cxn>
              <a:cxn ang="0">
                <a:pos x="T2" y="T3"/>
              </a:cxn>
              <a:cxn ang="0">
                <a:pos x="T4" y="T5"/>
              </a:cxn>
              <a:cxn ang="0">
                <a:pos x="T6" y="T7"/>
              </a:cxn>
              <a:cxn ang="0">
                <a:pos x="T8" y="T9"/>
              </a:cxn>
            </a:cxnLst>
            <a:rect l="0" t="0" r="r" b="b"/>
            <a:pathLst>
              <a:path w="370" h="321">
                <a:moveTo>
                  <a:pt x="0" y="0"/>
                </a:moveTo>
                <a:lnTo>
                  <a:pt x="0" y="0"/>
                </a:lnTo>
                <a:lnTo>
                  <a:pt x="184" y="321"/>
                </a:lnTo>
                <a:lnTo>
                  <a:pt x="370" y="0"/>
                </a:lnTo>
                <a:lnTo>
                  <a:pt x="0" y="0"/>
                </a:lnTo>
                <a:close/>
              </a:path>
            </a:pathLst>
          </a:custGeom>
          <a:solidFill>
            <a:srgbClr val="000000"/>
          </a:solidFill>
          <a:ln w="0">
            <a:noFill/>
            <a:prstDash val="solid"/>
            <a:round/>
            <a:headEnd/>
            <a:tailEnd/>
          </a:ln>
        </p:spPr>
        <p:txBody>
          <a:bodyPr vert="horz" wrap="square" lIns="146304" tIns="73152" rIns="146304" bIns="73152" numCol="1" anchor="t" anchorCtr="0" compatLnSpc="1">
            <a:prstTxWarp prst="textNoShape">
              <a:avLst/>
            </a:prstTxWarp>
          </a:bodyPr>
          <a:lstStyle/>
          <a:p>
            <a:endParaRPr lang="en-US" sz="4608" dirty="0"/>
          </a:p>
        </p:txBody>
      </p:sp>
    </p:spTree>
  </p:cSld>
  <p:clrMapOvr>
    <a:masterClrMapping/>
  </p:clrMapOvr>
  <p:transition spd="slow">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rgbClr val="000000"/>
        </a:solidFill>
        <a:effectLst/>
      </p:bgPr>
    </p:bg>
    <p:spTree>
      <p:nvGrpSpPr>
        <p:cNvPr id="1" name=""/>
        <p:cNvGrpSpPr/>
        <p:nvPr/>
      </p:nvGrpSpPr>
      <p:grpSpPr>
        <a:xfrm>
          <a:off x="0" y="0"/>
          <a:ext cx="0" cy="0"/>
          <a:chOff x="0" y="0"/>
          <a:chExt cx="0" cy="0"/>
        </a:xfrm>
      </p:grpSpPr>
      <p:grpSp>
        <p:nvGrpSpPr>
          <p:cNvPr id="12" name="Group 11"/>
          <p:cNvGrpSpPr/>
          <p:nvPr userDrawn="1"/>
        </p:nvGrpSpPr>
        <p:grpSpPr>
          <a:xfrm>
            <a:off x="-91440" y="-91440"/>
            <a:ext cx="14813280" cy="8412480"/>
            <a:chOff x="-91440" y="-91440"/>
            <a:chExt cx="14813280" cy="8412480"/>
          </a:xfrm>
        </p:grpSpPr>
        <p:cxnSp>
          <p:nvCxnSpPr>
            <p:cNvPr id="13" name="Straight Connector 12"/>
            <p:cNvCxnSpPr/>
            <p:nvPr userDrawn="1"/>
          </p:nvCxnSpPr>
          <p:spPr>
            <a:xfrm>
              <a:off x="-9144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9144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9144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1467612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1467612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1467612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685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13944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685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13944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a:off x="11887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7315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7315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7086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7543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7086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7543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a:off x="5257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a:off x="4800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9372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a:off x="9829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a:xfrm>
              <a:off x="5257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a:off x="9829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a:xfrm>
              <a:off x="4800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a:off x="9372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userDrawn="1"/>
          </p:nvCxnSpPr>
          <p:spPr>
            <a:xfrm>
              <a:off x="11887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userDrawn="1"/>
          </p:nvCxnSpPr>
          <p:spPr>
            <a:xfrm>
              <a:off x="1467612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userDrawn="1"/>
          </p:nvCxnSpPr>
          <p:spPr>
            <a:xfrm>
              <a:off x="-9144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grpSp>
      <p:sp>
        <p:nvSpPr>
          <p:cNvPr id="10" name="Title 1"/>
          <p:cNvSpPr>
            <a:spLocks noGrp="1"/>
          </p:cNvSpPr>
          <p:nvPr userDrawn="1">
            <p:ph type="ctrTitle"/>
          </p:nvPr>
        </p:nvSpPr>
        <p:spPr>
          <a:xfrm>
            <a:off x="685800" y="640080"/>
            <a:ext cx="10058400" cy="4297680"/>
          </a:xfrm>
        </p:spPr>
        <p:txBody>
          <a:bodyPr anchor="b" anchorCtr="0">
            <a:noAutofit/>
          </a:bodyPr>
          <a:lstStyle>
            <a:lvl1pPr>
              <a:defRPr sz="6000">
                <a:solidFill>
                  <a:schemeClr val="bg1"/>
                </a:solidFill>
              </a:defRPr>
            </a:lvl1pPr>
          </a:lstStyle>
          <a:p>
            <a:r>
              <a:rPr lang="en-US"/>
              <a:t>Click to edit Master title style</a:t>
            </a:r>
            <a:endParaRPr lang="en-US" dirty="0"/>
          </a:p>
        </p:txBody>
      </p:sp>
      <p:sp>
        <p:nvSpPr>
          <p:cNvPr id="11" name="Subtitle 2"/>
          <p:cNvSpPr>
            <a:spLocks noGrp="1"/>
          </p:cNvSpPr>
          <p:nvPr userDrawn="1">
            <p:ph type="subTitle" idx="1"/>
          </p:nvPr>
        </p:nvSpPr>
        <p:spPr>
          <a:xfrm>
            <a:off x="685800" y="5257800"/>
            <a:ext cx="10058400" cy="914400"/>
          </a:xfrm>
        </p:spPr>
        <p:txBody>
          <a:bodyPr>
            <a:noAutofit/>
          </a:bodyPr>
          <a:lstStyle>
            <a:lvl1pPr marL="0" indent="0" algn="l">
              <a:buNone/>
              <a:defRPr sz="2800">
                <a:solidFill>
                  <a:schemeClr val="bg1"/>
                </a:solidFill>
              </a:defRPr>
            </a:lvl1pPr>
            <a:lvl2pPr marL="731520" indent="0" algn="ctr">
              <a:buNone/>
              <a:defRPr>
                <a:solidFill>
                  <a:schemeClr val="tx1">
                    <a:tint val="75000"/>
                  </a:schemeClr>
                </a:solidFill>
              </a:defRPr>
            </a:lvl2pPr>
            <a:lvl3pPr marL="1463040" indent="0" algn="ctr">
              <a:buNone/>
              <a:defRPr>
                <a:solidFill>
                  <a:schemeClr val="tx1">
                    <a:tint val="75000"/>
                  </a:schemeClr>
                </a:solidFill>
              </a:defRPr>
            </a:lvl3pPr>
            <a:lvl4pPr marL="2194560" indent="0" algn="ctr">
              <a:buNone/>
              <a:defRPr>
                <a:solidFill>
                  <a:schemeClr val="tx1">
                    <a:tint val="75000"/>
                  </a:schemeClr>
                </a:solidFill>
              </a:defRPr>
            </a:lvl4pPr>
            <a:lvl5pPr marL="2926080" indent="0" algn="ctr">
              <a:buNone/>
              <a:defRPr>
                <a:solidFill>
                  <a:schemeClr val="tx1">
                    <a:tint val="75000"/>
                  </a:schemeClr>
                </a:solidFill>
              </a:defRPr>
            </a:lvl5pPr>
            <a:lvl6pPr marL="3657600" indent="0" algn="ctr">
              <a:buNone/>
              <a:defRPr>
                <a:solidFill>
                  <a:schemeClr val="tx1">
                    <a:tint val="75000"/>
                  </a:schemeClr>
                </a:solidFill>
              </a:defRPr>
            </a:lvl6pPr>
            <a:lvl7pPr marL="4389120" indent="0" algn="ctr">
              <a:buNone/>
              <a:defRPr>
                <a:solidFill>
                  <a:schemeClr val="tx1">
                    <a:tint val="75000"/>
                  </a:schemeClr>
                </a:solidFill>
              </a:defRPr>
            </a:lvl7pPr>
            <a:lvl8pPr marL="5120640" indent="0" algn="ctr">
              <a:buNone/>
              <a:defRPr>
                <a:solidFill>
                  <a:schemeClr val="tx1">
                    <a:tint val="75000"/>
                  </a:schemeClr>
                </a:solidFill>
              </a:defRPr>
            </a:lvl8pPr>
            <a:lvl9pPr marL="5852160" indent="0" algn="ctr">
              <a:buNone/>
              <a:defRPr>
                <a:solidFill>
                  <a:schemeClr val="tx1">
                    <a:tint val="75000"/>
                  </a:schemeClr>
                </a:solidFill>
              </a:defRPr>
            </a:lvl9pPr>
          </a:lstStyle>
          <a:p>
            <a:r>
              <a:rPr lang="en-US"/>
              <a:t>Click to edit Master subtitle style</a:t>
            </a:r>
            <a:endParaRPr lang="en-US" dirty="0"/>
          </a:p>
        </p:txBody>
      </p:sp>
      <p:pic>
        <p:nvPicPr>
          <p:cNvPr id="9" name="Picture 8"/>
          <p:cNvPicPr>
            <a:picLocks noChangeAspect="1"/>
          </p:cNvPicPr>
          <p:nvPr userDrawn="1"/>
        </p:nvPicPr>
        <p:blipFill>
          <a:blip r:embed="rId2"/>
          <a:stretch>
            <a:fillRect/>
          </a:stretch>
        </p:blipFill>
        <p:spPr bwMode="black">
          <a:xfrm>
            <a:off x="544830" y="7425690"/>
            <a:ext cx="2048256" cy="581762"/>
          </a:xfrm>
          <a:prstGeom prst="rect">
            <a:avLst/>
          </a:prstGeom>
        </p:spPr>
      </p:pic>
      <p:sp>
        <p:nvSpPr>
          <p:cNvPr id="14" name="Freeform 9"/>
          <p:cNvSpPr>
            <a:spLocks noChangeAspect="1"/>
          </p:cNvSpPr>
          <p:nvPr userDrawn="1"/>
        </p:nvSpPr>
        <p:spPr bwMode="black">
          <a:xfrm>
            <a:off x="362838" y="-2"/>
            <a:ext cx="730237" cy="639765"/>
          </a:xfrm>
          <a:custGeom>
            <a:avLst/>
            <a:gdLst>
              <a:gd name="T0" fmla="*/ 0 w 370"/>
              <a:gd name="T1" fmla="*/ 0 h 321"/>
              <a:gd name="T2" fmla="*/ 0 w 370"/>
              <a:gd name="T3" fmla="*/ 0 h 321"/>
              <a:gd name="T4" fmla="*/ 184 w 370"/>
              <a:gd name="T5" fmla="*/ 321 h 321"/>
              <a:gd name="T6" fmla="*/ 370 w 370"/>
              <a:gd name="T7" fmla="*/ 0 h 321"/>
              <a:gd name="T8" fmla="*/ 0 w 370"/>
              <a:gd name="T9" fmla="*/ 0 h 321"/>
            </a:gdLst>
            <a:ahLst/>
            <a:cxnLst>
              <a:cxn ang="0">
                <a:pos x="T0" y="T1"/>
              </a:cxn>
              <a:cxn ang="0">
                <a:pos x="T2" y="T3"/>
              </a:cxn>
              <a:cxn ang="0">
                <a:pos x="T4" y="T5"/>
              </a:cxn>
              <a:cxn ang="0">
                <a:pos x="T6" y="T7"/>
              </a:cxn>
              <a:cxn ang="0">
                <a:pos x="T8" y="T9"/>
              </a:cxn>
            </a:cxnLst>
            <a:rect l="0" t="0" r="r" b="b"/>
            <a:pathLst>
              <a:path w="370" h="321">
                <a:moveTo>
                  <a:pt x="0" y="0"/>
                </a:moveTo>
                <a:lnTo>
                  <a:pt x="0" y="0"/>
                </a:lnTo>
                <a:lnTo>
                  <a:pt x="184" y="321"/>
                </a:lnTo>
                <a:lnTo>
                  <a:pt x="370" y="0"/>
                </a:lnTo>
                <a:lnTo>
                  <a:pt x="0" y="0"/>
                </a:lnTo>
                <a:close/>
              </a:path>
            </a:pathLst>
          </a:custGeom>
          <a:solidFill>
            <a:srgbClr val="FFFFFF"/>
          </a:solidFill>
          <a:ln w="0">
            <a:noFill/>
            <a:prstDash val="solid"/>
            <a:round/>
            <a:headEnd/>
            <a:tailEnd/>
          </a:ln>
        </p:spPr>
        <p:txBody>
          <a:bodyPr vert="horz" wrap="square" lIns="146304" tIns="73152" rIns="146304" bIns="73152" numCol="1" anchor="t" anchorCtr="0" compatLnSpc="1">
            <a:prstTxWarp prst="textNoShape">
              <a:avLst/>
            </a:prstTxWarp>
          </a:bodyPr>
          <a:lstStyle/>
          <a:p>
            <a:endParaRPr lang="en-US" sz="4608" dirty="0"/>
          </a:p>
        </p:txBody>
      </p:sp>
      <p:sp>
        <p:nvSpPr>
          <p:cNvPr id="15" name="Text Box 115"/>
          <p:cNvSpPr txBox="1">
            <a:spLocks noChangeArrowheads="1"/>
          </p:cNvSpPr>
          <p:nvPr userDrawn="1"/>
        </p:nvSpPr>
        <p:spPr bwMode="auto">
          <a:xfrm>
            <a:off x="11893550" y="7580437"/>
            <a:ext cx="1639570" cy="274320"/>
          </a:xfrm>
          <a:prstGeom prst="rect">
            <a:avLst/>
          </a:prstGeom>
          <a:noFill/>
          <a:ln w="9525">
            <a:noFill/>
            <a:miter lim="800000"/>
            <a:headEnd/>
            <a:tailEnd/>
          </a:ln>
          <a:effectLst/>
        </p:spPr>
        <p:txBody>
          <a:bodyPr wrap="none" lIns="0" tIns="0" rIns="0" bIns="0" anchor="ctr" anchorCtr="0">
            <a:noAutofit/>
          </a:bodyPr>
          <a:lstStyle/>
          <a:p>
            <a:pPr algn="r" defTabSz="820738">
              <a:spcBef>
                <a:spcPct val="50000"/>
              </a:spcBef>
            </a:pPr>
            <a:fld id="{03C7D0F0-10D5-4191-B6F4-99306F468FEF}" type="datetime4">
              <a:rPr lang="en-US" sz="1100" b="0" smtClean="0">
                <a:solidFill>
                  <a:schemeClr val="bg1"/>
                </a:solidFill>
              </a:rPr>
              <a:pPr algn="r" defTabSz="820738">
                <a:spcBef>
                  <a:spcPct val="50000"/>
                </a:spcBef>
              </a:pPr>
              <a:t>December 3, 2019</a:t>
            </a:fld>
            <a:endParaRPr lang="en-US" sz="1100" b="0" dirty="0">
              <a:solidFill>
                <a:schemeClr val="bg1"/>
              </a:solidFill>
            </a:endParaRPr>
          </a:p>
        </p:txBody>
      </p:sp>
      <p:sp>
        <p:nvSpPr>
          <p:cNvPr id="16" name="Text Box 115"/>
          <p:cNvSpPr txBox="1">
            <a:spLocks noChangeArrowheads="1"/>
          </p:cNvSpPr>
          <p:nvPr userDrawn="1"/>
        </p:nvSpPr>
        <p:spPr bwMode="auto">
          <a:xfrm>
            <a:off x="13533120" y="7580439"/>
            <a:ext cx="411480" cy="274320"/>
          </a:xfrm>
          <a:prstGeom prst="rect">
            <a:avLst/>
          </a:prstGeom>
          <a:noFill/>
          <a:ln w="9525">
            <a:noFill/>
            <a:miter lim="800000"/>
            <a:headEnd/>
            <a:tailEnd/>
          </a:ln>
          <a:effectLst/>
        </p:spPr>
        <p:txBody>
          <a:bodyPr wrap="square" lIns="0" tIns="0" rIns="0" bIns="0" anchor="ctr" anchorCtr="0">
            <a:noAutofit/>
          </a:bodyPr>
          <a:lstStyle/>
          <a:p>
            <a:pPr algn="r" defTabSz="820738">
              <a:spcBef>
                <a:spcPct val="50000"/>
              </a:spcBef>
            </a:pPr>
            <a:fld id="{18E29826-F105-4F77-B977-03F4A4723A21}" type="slidenum">
              <a:rPr lang="en-US" sz="1100" b="1" smtClean="0">
                <a:solidFill>
                  <a:schemeClr val="bg1"/>
                </a:solidFill>
              </a:rPr>
              <a:pPr/>
              <a:t>‹#›</a:t>
            </a:fld>
            <a:endParaRPr lang="en-US" sz="1100" b="1" dirty="0">
              <a:solidFill>
                <a:schemeClr val="bg1"/>
              </a:solidFill>
            </a:endParaRPr>
          </a:p>
        </p:txBody>
      </p:sp>
      <p:sp>
        <p:nvSpPr>
          <p:cNvPr id="17" name="Footer Placeholder 4"/>
          <p:cNvSpPr txBox="1">
            <a:spLocks/>
          </p:cNvSpPr>
          <p:nvPr userDrawn="1"/>
        </p:nvSpPr>
        <p:spPr>
          <a:xfrm>
            <a:off x="4800600" y="7580439"/>
            <a:ext cx="5029200" cy="274320"/>
          </a:xfrm>
          <a:prstGeom prst="rect">
            <a:avLst/>
          </a:prstGeom>
          <a:noFill/>
        </p:spPr>
        <p:txBody>
          <a:bodyPr vert="horz" wrap="none" lIns="0" tIns="0" rIns="0" bIns="0" rtlCol="0" anchor="ctr"/>
          <a:lstStyle>
            <a:defPPr>
              <a:defRPr lang="en-US"/>
            </a:defPPr>
            <a:lvl1pPr marL="0" algn="ct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chemeClr val="bg1"/>
                </a:solidFill>
              </a:rPr>
              <a:t>© 2019 DXC Technology Company. All rights reserved.</a:t>
            </a:r>
          </a:p>
        </p:txBody>
      </p:sp>
    </p:spTree>
    <p:extLst>
      <p:ext uri="{BB962C8B-B14F-4D97-AF65-F5344CB8AC3E}">
        <p14:creationId xmlns:p14="http://schemas.microsoft.com/office/powerpoint/2010/main" val="2176506184"/>
      </p:ext>
    </p:extLst>
  </p:cSld>
  <p:clrMapOvr>
    <a:masterClrMapping/>
  </p:clrMapOvr>
  <p:transition spd="slow">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ection Header 02">
    <p:bg>
      <p:bgPr>
        <a:solidFill>
          <a:srgbClr val="000000"/>
        </a:solidFill>
        <a:effectLst/>
      </p:bgPr>
    </p:bg>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91187660-0B2C-49B8-A9C6-69050469D9F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221" r="6372"/>
          <a:stretch/>
        </p:blipFill>
        <p:spPr bwMode="hidden">
          <a:xfrm>
            <a:off x="9829800" y="1074420"/>
            <a:ext cx="4800600" cy="6080760"/>
          </a:xfrm>
          <a:prstGeom prst="rect">
            <a:avLst/>
          </a:prstGeom>
        </p:spPr>
      </p:pic>
      <p:grpSp>
        <p:nvGrpSpPr>
          <p:cNvPr id="47" name="Group 46">
            <a:extLst>
              <a:ext uri="{FF2B5EF4-FFF2-40B4-BE49-F238E27FC236}">
                <a16:creationId xmlns:a16="http://schemas.microsoft.com/office/drawing/2014/main" id="{9BDC13DC-430C-419B-B8B3-483CAC2DA90A}"/>
              </a:ext>
            </a:extLst>
          </p:cNvPr>
          <p:cNvGrpSpPr/>
          <p:nvPr userDrawn="1"/>
        </p:nvGrpSpPr>
        <p:grpSpPr>
          <a:xfrm>
            <a:off x="0" y="-1"/>
            <a:ext cx="14630400" cy="8229602"/>
            <a:chOff x="0" y="-1"/>
            <a:chExt cx="14630400" cy="8229602"/>
          </a:xfrm>
        </p:grpSpPr>
        <p:sp>
          <p:nvSpPr>
            <p:cNvPr id="48" name="Freeform 5">
              <a:extLst>
                <a:ext uri="{FF2B5EF4-FFF2-40B4-BE49-F238E27FC236}">
                  <a16:creationId xmlns:a16="http://schemas.microsoft.com/office/drawing/2014/main" id="{5E83A453-A26B-4D5A-A017-0A7C0152672E}"/>
                </a:ext>
              </a:extLst>
            </p:cNvPr>
            <p:cNvSpPr>
              <a:spLocks noChangeAspect="1"/>
            </p:cNvSpPr>
            <p:nvPr userDrawn="1"/>
          </p:nvSpPr>
          <p:spPr bwMode="white">
            <a:xfrm>
              <a:off x="0" y="1"/>
              <a:ext cx="14630400" cy="8229600"/>
            </a:xfrm>
            <a:custGeom>
              <a:avLst/>
              <a:gdLst>
                <a:gd name="T0" fmla="*/ 19199 w 19199"/>
                <a:gd name="T1" fmla="*/ 9340 h 10809"/>
                <a:gd name="T2" fmla="*/ 19199 w 19199"/>
                <a:gd name="T3" fmla="*/ 9340 h 10809"/>
                <a:gd name="T4" fmla="*/ 16987 w 19199"/>
                <a:gd name="T5" fmla="*/ 9340 h 10809"/>
                <a:gd name="T6" fmla="*/ 13055 w 19199"/>
                <a:gd name="T7" fmla="*/ 5408 h 10809"/>
                <a:gd name="T8" fmla="*/ 16987 w 19199"/>
                <a:gd name="T9" fmla="*/ 1468 h 10809"/>
                <a:gd name="T10" fmla="*/ 19199 w 19199"/>
                <a:gd name="T11" fmla="*/ 1468 h 10809"/>
                <a:gd name="T12" fmla="*/ 19199 w 19199"/>
                <a:gd name="T13" fmla="*/ 0 h 10809"/>
                <a:gd name="T14" fmla="*/ 0 w 19199"/>
                <a:gd name="T15" fmla="*/ 0 h 10809"/>
                <a:gd name="T16" fmla="*/ 0 w 19199"/>
                <a:gd name="T17" fmla="*/ 10809 h 10809"/>
                <a:gd name="T18" fmla="*/ 19199 w 19199"/>
                <a:gd name="T19" fmla="*/ 10809 h 10809"/>
                <a:gd name="T20" fmla="*/ 19199 w 19199"/>
                <a:gd name="T21" fmla="*/ 9340 h 10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99" h="10809">
                  <a:moveTo>
                    <a:pt x="19199" y="9340"/>
                  </a:moveTo>
                  <a:lnTo>
                    <a:pt x="19199" y="9340"/>
                  </a:lnTo>
                  <a:lnTo>
                    <a:pt x="16987" y="9340"/>
                  </a:lnTo>
                  <a:cubicBezTo>
                    <a:pt x="14808" y="9340"/>
                    <a:pt x="13055" y="7602"/>
                    <a:pt x="13055" y="5408"/>
                  </a:cubicBezTo>
                  <a:cubicBezTo>
                    <a:pt x="13055" y="3205"/>
                    <a:pt x="14808" y="1468"/>
                    <a:pt x="16987" y="1468"/>
                  </a:cubicBezTo>
                  <a:lnTo>
                    <a:pt x="19199" y="1468"/>
                  </a:lnTo>
                  <a:lnTo>
                    <a:pt x="19199" y="0"/>
                  </a:lnTo>
                  <a:lnTo>
                    <a:pt x="0" y="0"/>
                  </a:lnTo>
                  <a:lnTo>
                    <a:pt x="0" y="10809"/>
                  </a:lnTo>
                  <a:lnTo>
                    <a:pt x="19199" y="10809"/>
                  </a:lnTo>
                  <a:lnTo>
                    <a:pt x="19199" y="934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4608" dirty="0"/>
            </a:p>
          </p:txBody>
        </p:sp>
        <p:sp>
          <p:nvSpPr>
            <p:cNvPr id="50" name="Freeform 9">
              <a:extLst>
                <a:ext uri="{FF2B5EF4-FFF2-40B4-BE49-F238E27FC236}">
                  <a16:creationId xmlns:a16="http://schemas.microsoft.com/office/drawing/2014/main" id="{4D3F48B2-15F7-403D-8A83-2D9F8AC83391}"/>
                </a:ext>
              </a:extLst>
            </p:cNvPr>
            <p:cNvSpPr>
              <a:spLocks noChangeAspect="1"/>
            </p:cNvSpPr>
            <p:nvPr userDrawn="1"/>
          </p:nvSpPr>
          <p:spPr bwMode="black">
            <a:xfrm>
              <a:off x="362839" y="-1"/>
              <a:ext cx="730236" cy="639764"/>
            </a:xfrm>
            <a:custGeom>
              <a:avLst/>
              <a:gdLst>
                <a:gd name="T0" fmla="*/ 0 w 370"/>
                <a:gd name="T1" fmla="*/ 0 h 321"/>
                <a:gd name="T2" fmla="*/ 0 w 370"/>
                <a:gd name="T3" fmla="*/ 0 h 321"/>
                <a:gd name="T4" fmla="*/ 184 w 370"/>
                <a:gd name="T5" fmla="*/ 321 h 321"/>
                <a:gd name="T6" fmla="*/ 370 w 370"/>
                <a:gd name="T7" fmla="*/ 0 h 321"/>
                <a:gd name="T8" fmla="*/ 0 w 370"/>
                <a:gd name="T9" fmla="*/ 0 h 321"/>
              </a:gdLst>
              <a:ahLst/>
              <a:cxnLst>
                <a:cxn ang="0">
                  <a:pos x="T0" y="T1"/>
                </a:cxn>
                <a:cxn ang="0">
                  <a:pos x="T2" y="T3"/>
                </a:cxn>
                <a:cxn ang="0">
                  <a:pos x="T4" y="T5"/>
                </a:cxn>
                <a:cxn ang="0">
                  <a:pos x="T6" y="T7"/>
                </a:cxn>
                <a:cxn ang="0">
                  <a:pos x="T8" y="T9"/>
                </a:cxn>
              </a:cxnLst>
              <a:rect l="0" t="0" r="r" b="b"/>
              <a:pathLst>
                <a:path w="370" h="321">
                  <a:moveTo>
                    <a:pt x="0" y="0"/>
                  </a:moveTo>
                  <a:lnTo>
                    <a:pt x="0" y="0"/>
                  </a:lnTo>
                  <a:lnTo>
                    <a:pt x="184" y="321"/>
                  </a:lnTo>
                  <a:lnTo>
                    <a:pt x="370" y="0"/>
                  </a:lnTo>
                  <a:lnTo>
                    <a:pt x="0" y="0"/>
                  </a:lnTo>
                  <a:close/>
                </a:path>
              </a:pathLst>
            </a:custGeom>
            <a:solidFill>
              <a:srgbClr val="000000"/>
            </a:solidFill>
            <a:ln w="0">
              <a:noFill/>
              <a:prstDash val="solid"/>
              <a:round/>
              <a:headEnd/>
              <a:tailEnd/>
            </a:ln>
          </p:spPr>
          <p:txBody>
            <a:bodyPr vert="horz" wrap="square" lIns="146304" tIns="73152" rIns="146304" bIns="73152" numCol="1" anchor="t" anchorCtr="0" compatLnSpc="1">
              <a:prstTxWarp prst="textNoShape">
                <a:avLst/>
              </a:prstTxWarp>
            </a:bodyPr>
            <a:lstStyle/>
            <a:p>
              <a:endParaRPr lang="en-US" sz="4608" dirty="0"/>
            </a:p>
          </p:txBody>
        </p:sp>
      </p:grpSp>
      <p:grpSp>
        <p:nvGrpSpPr>
          <p:cNvPr id="12" name="Group 11"/>
          <p:cNvGrpSpPr/>
          <p:nvPr userDrawn="1"/>
        </p:nvGrpSpPr>
        <p:grpSpPr>
          <a:xfrm>
            <a:off x="-91440" y="-91440"/>
            <a:ext cx="14813280" cy="8412480"/>
            <a:chOff x="-91440" y="-91440"/>
            <a:chExt cx="14813280" cy="8412480"/>
          </a:xfrm>
        </p:grpSpPr>
        <p:cxnSp>
          <p:nvCxnSpPr>
            <p:cNvPr id="18" name="Straight Connector 17"/>
            <p:cNvCxnSpPr/>
            <p:nvPr userDrawn="1"/>
          </p:nvCxnSpPr>
          <p:spPr>
            <a:xfrm>
              <a:off x="-9144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9144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9144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1467612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1467612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1467612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685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13944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685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a:off x="13944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11887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7315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7315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7086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7543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7086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a:off x="7543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a:off x="5257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4800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a:off x="9372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a:xfrm>
              <a:off x="9829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a:off x="5257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a:xfrm>
              <a:off x="9829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a:off x="4800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userDrawn="1"/>
          </p:nvCxnSpPr>
          <p:spPr>
            <a:xfrm>
              <a:off x="9372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userDrawn="1"/>
          </p:nvCxnSpPr>
          <p:spPr>
            <a:xfrm>
              <a:off x="11887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userDrawn="1"/>
          </p:nvCxnSpPr>
          <p:spPr>
            <a:xfrm>
              <a:off x="1467612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a:off x="-9144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grpSp>
      <p:sp>
        <p:nvSpPr>
          <p:cNvPr id="10" name="Title 1"/>
          <p:cNvSpPr>
            <a:spLocks noGrp="1"/>
          </p:cNvSpPr>
          <p:nvPr userDrawn="1">
            <p:ph type="ctrTitle"/>
          </p:nvPr>
        </p:nvSpPr>
        <p:spPr>
          <a:xfrm>
            <a:off x="685800" y="640080"/>
            <a:ext cx="10058400" cy="4297680"/>
          </a:xfrm>
        </p:spPr>
        <p:txBody>
          <a:bodyPr anchor="b" anchorCtr="0">
            <a:noAutofit/>
          </a:bodyPr>
          <a:lstStyle>
            <a:lvl1pPr>
              <a:defRPr sz="6000">
                <a:solidFill>
                  <a:schemeClr val="tx1"/>
                </a:solidFill>
              </a:defRPr>
            </a:lvl1pPr>
          </a:lstStyle>
          <a:p>
            <a:r>
              <a:rPr lang="en-US"/>
              <a:t>Click to edit Master title style</a:t>
            </a:r>
            <a:endParaRPr lang="en-US" dirty="0"/>
          </a:p>
        </p:txBody>
      </p:sp>
      <p:sp>
        <p:nvSpPr>
          <p:cNvPr id="11" name="Subtitle 2"/>
          <p:cNvSpPr>
            <a:spLocks noGrp="1"/>
          </p:cNvSpPr>
          <p:nvPr userDrawn="1">
            <p:ph type="subTitle" idx="1"/>
          </p:nvPr>
        </p:nvSpPr>
        <p:spPr>
          <a:xfrm>
            <a:off x="685800" y="5257800"/>
            <a:ext cx="10058400" cy="914400"/>
          </a:xfrm>
        </p:spPr>
        <p:txBody>
          <a:bodyPr>
            <a:noAutofit/>
          </a:bodyPr>
          <a:lstStyle>
            <a:lvl1pPr marL="0" indent="0" algn="l">
              <a:buNone/>
              <a:defRPr sz="2800">
                <a:solidFill>
                  <a:schemeClr val="tx1"/>
                </a:solidFill>
              </a:defRPr>
            </a:lvl1pPr>
            <a:lvl2pPr marL="731520" indent="0" algn="ctr">
              <a:buNone/>
              <a:defRPr>
                <a:solidFill>
                  <a:schemeClr val="tx1">
                    <a:tint val="75000"/>
                  </a:schemeClr>
                </a:solidFill>
              </a:defRPr>
            </a:lvl2pPr>
            <a:lvl3pPr marL="1463040" indent="0" algn="ctr">
              <a:buNone/>
              <a:defRPr>
                <a:solidFill>
                  <a:schemeClr val="tx1">
                    <a:tint val="75000"/>
                  </a:schemeClr>
                </a:solidFill>
              </a:defRPr>
            </a:lvl3pPr>
            <a:lvl4pPr marL="2194560" indent="0" algn="ctr">
              <a:buNone/>
              <a:defRPr>
                <a:solidFill>
                  <a:schemeClr val="tx1">
                    <a:tint val="75000"/>
                  </a:schemeClr>
                </a:solidFill>
              </a:defRPr>
            </a:lvl4pPr>
            <a:lvl5pPr marL="2926080" indent="0" algn="ctr">
              <a:buNone/>
              <a:defRPr>
                <a:solidFill>
                  <a:schemeClr val="tx1">
                    <a:tint val="75000"/>
                  </a:schemeClr>
                </a:solidFill>
              </a:defRPr>
            </a:lvl5pPr>
            <a:lvl6pPr marL="3657600" indent="0" algn="ctr">
              <a:buNone/>
              <a:defRPr>
                <a:solidFill>
                  <a:schemeClr val="tx1">
                    <a:tint val="75000"/>
                  </a:schemeClr>
                </a:solidFill>
              </a:defRPr>
            </a:lvl6pPr>
            <a:lvl7pPr marL="4389120" indent="0" algn="ctr">
              <a:buNone/>
              <a:defRPr>
                <a:solidFill>
                  <a:schemeClr val="tx1">
                    <a:tint val="75000"/>
                  </a:schemeClr>
                </a:solidFill>
              </a:defRPr>
            </a:lvl7pPr>
            <a:lvl8pPr marL="5120640" indent="0" algn="ctr">
              <a:buNone/>
              <a:defRPr>
                <a:solidFill>
                  <a:schemeClr val="tx1">
                    <a:tint val="75000"/>
                  </a:schemeClr>
                </a:solidFill>
              </a:defRPr>
            </a:lvl8pPr>
            <a:lvl9pPr marL="5852160" indent="0" algn="ctr">
              <a:buNone/>
              <a:defRPr>
                <a:solidFill>
                  <a:schemeClr val="tx1">
                    <a:tint val="75000"/>
                  </a:schemeClr>
                </a:solidFill>
              </a:defRPr>
            </a:lvl9pPr>
          </a:lstStyle>
          <a:p>
            <a:r>
              <a:rPr lang="en-US"/>
              <a:t>Click to edit Master subtitle style</a:t>
            </a:r>
            <a:endParaRPr lang="en-US" dirty="0"/>
          </a:p>
        </p:txBody>
      </p:sp>
      <p:sp>
        <p:nvSpPr>
          <p:cNvPr id="51" name="Text Box 115">
            <a:extLst>
              <a:ext uri="{FF2B5EF4-FFF2-40B4-BE49-F238E27FC236}">
                <a16:creationId xmlns:a16="http://schemas.microsoft.com/office/drawing/2014/main" id="{3DC7301A-0634-4DDE-84BD-D6A61E2D11D6}"/>
              </a:ext>
            </a:extLst>
          </p:cNvPr>
          <p:cNvSpPr txBox="1">
            <a:spLocks noChangeArrowheads="1"/>
          </p:cNvSpPr>
          <p:nvPr userDrawn="1"/>
        </p:nvSpPr>
        <p:spPr bwMode="auto">
          <a:xfrm>
            <a:off x="11893550" y="7580437"/>
            <a:ext cx="1639570" cy="274320"/>
          </a:xfrm>
          <a:prstGeom prst="rect">
            <a:avLst/>
          </a:prstGeom>
          <a:noFill/>
          <a:ln w="9525">
            <a:noFill/>
            <a:miter lim="800000"/>
            <a:headEnd/>
            <a:tailEnd/>
          </a:ln>
          <a:effectLst/>
        </p:spPr>
        <p:txBody>
          <a:bodyPr wrap="none" lIns="0" tIns="0" rIns="0" bIns="0" anchor="ctr" anchorCtr="0">
            <a:noAutofit/>
          </a:bodyPr>
          <a:lstStyle/>
          <a:p>
            <a:pPr algn="r" defTabSz="820738">
              <a:spcBef>
                <a:spcPts val="0"/>
              </a:spcBef>
            </a:pPr>
            <a:fld id="{03C7D0F0-10D5-4191-B6F4-99306F468FEF}" type="datetime4">
              <a:rPr lang="en-US" sz="1100" b="0" smtClean="0">
                <a:solidFill>
                  <a:schemeClr val="tx1"/>
                </a:solidFill>
              </a:rPr>
              <a:pPr algn="r" defTabSz="820738">
                <a:spcBef>
                  <a:spcPts val="0"/>
                </a:spcBef>
              </a:pPr>
              <a:t>December 3, 2019</a:t>
            </a:fld>
            <a:endParaRPr lang="en-US" sz="1100" b="0" dirty="0">
              <a:solidFill>
                <a:schemeClr val="tx1"/>
              </a:solidFill>
            </a:endParaRPr>
          </a:p>
        </p:txBody>
      </p:sp>
      <p:sp>
        <p:nvSpPr>
          <p:cNvPr id="52" name="Text Box 115">
            <a:extLst>
              <a:ext uri="{FF2B5EF4-FFF2-40B4-BE49-F238E27FC236}">
                <a16:creationId xmlns:a16="http://schemas.microsoft.com/office/drawing/2014/main" id="{D4093138-40BC-4732-A9D2-201E13AAF4BC}"/>
              </a:ext>
            </a:extLst>
          </p:cNvPr>
          <p:cNvSpPr txBox="1">
            <a:spLocks noChangeArrowheads="1"/>
          </p:cNvSpPr>
          <p:nvPr userDrawn="1"/>
        </p:nvSpPr>
        <p:spPr bwMode="auto">
          <a:xfrm>
            <a:off x="13533120" y="7580439"/>
            <a:ext cx="411480" cy="274320"/>
          </a:xfrm>
          <a:prstGeom prst="rect">
            <a:avLst/>
          </a:prstGeom>
          <a:noFill/>
          <a:ln w="9525">
            <a:noFill/>
            <a:miter lim="800000"/>
            <a:headEnd/>
            <a:tailEnd/>
          </a:ln>
          <a:effectLst/>
        </p:spPr>
        <p:txBody>
          <a:bodyPr wrap="square" lIns="0" tIns="0" rIns="0" bIns="0" anchor="ctr" anchorCtr="0">
            <a:noAutofit/>
          </a:bodyPr>
          <a:lstStyle/>
          <a:p>
            <a:pPr algn="r" defTabSz="820738">
              <a:spcBef>
                <a:spcPts val="0"/>
              </a:spcBef>
            </a:pPr>
            <a:fld id="{18E29826-F105-4F77-B977-03F4A4723A21}" type="slidenum">
              <a:rPr lang="en-US" sz="1100" b="1" smtClean="0">
                <a:solidFill>
                  <a:schemeClr val="tx1"/>
                </a:solidFill>
              </a:rPr>
              <a:pPr algn="r" defTabSz="820738">
                <a:spcBef>
                  <a:spcPts val="0"/>
                </a:spcBef>
              </a:pPr>
              <a:t>‹#›</a:t>
            </a:fld>
            <a:endParaRPr lang="en-US" sz="1100" b="1" dirty="0">
              <a:solidFill>
                <a:schemeClr val="tx1"/>
              </a:solidFill>
            </a:endParaRPr>
          </a:p>
        </p:txBody>
      </p:sp>
      <p:sp>
        <p:nvSpPr>
          <p:cNvPr id="53" name="Footer Placeholder 4">
            <a:extLst>
              <a:ext uri="{FF2B5EF4-FFF2-40B4-BE49-F238E27FC236}">
                <a16:creationId xmlns:a16="http://schemas.microsoft.com/office/drawing/2014/main" id="{DF295466-17A7-4B12-83BA-08D9B1935DE9}"/>
              </a:ext>
            </a:extLst>
          </p:cNvPr>
          <p:cNvSpPr txBox="1">
            <a:spLocks/>
          </p:cNvSpPr>
          <p:nvPr userDrawn="1"/>
        </p:nvSpPr>
        <p:spPr>
          <a:xfrm>
            <a:off x="4800600" y="7580439"/>
            <a:ext cx="5029200" cy="274320"/>
          </a:xfrm>
          <a:prstGeom prst="rect">
            <a:avLst/>
          </a:prstGeom>
          <a:noFill/>
        </p:spPr>
        <p:txBody>
          <a:bodyPr vert="horz" wrap="none" lIns="0" tIns="0" rIns="0" bIns="0" rtlCol="0" anchor="ctr"/>
          <a:lstStyle>
            <a:defPPr>
              <a:defRPr lang="en-US"/>
            </a:defPPr>
            <a:lvl1pPr marL="0" algn="ct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chemeClr val="tx1"/>
                </a:solidFill>
              </a:rPr>
              <a:t>© 2019 DXC Technology Company. All rights reserved.</a:t>
            </a:r>
          </a:p>
        </p:txBody>
      </p:sp>
      <p:pic>
        <p:nvPicPr>
          <p:cNvPr id="54" name="Picture 53">
            <a:extLst>
              <a:ext uri="{FF2B5EF4-FFF2-40B4-BE49-F238E27FC236}">
                <a16:creationId xmlns:a16="http://schemas.microsoft.com/office/drawing/2014/main" id="{A4DF1B85-70B4-4DEE-91CE-EF07BE2AB916}"/>
              </a:ext>
            </a:extLst>
          </p:cNvPr>
          <p:cNvPicPr>
            <a:picLocks noChangeAspect="1"/>
          </p:cNvPicPr>
          <p:nvPr userDrawn="1"/>
        </p:nvPicPr>
        <p:blipFill>
          <a:blip r:embed="rId3"/>
          <a:stretch>
            <a:fillRect/>
          </a:stretch>
        </p:blipFill>
        <p:spPr bwMode="black">
          <a:xfrm>
            <a:off x="544830" y="7425690"/>
            <a:ext cx="2048256" cy="581762"/>
          </a:xfrm>
          <a:prstGeom prst="rect">
            <a:avLst/>
          </a:prstGeom>
        </p:spPr>
      </p:pic>
    </p:spTree>
  </p:cSld>
  <p:clrMapOvr>
    <a:masterClrMapping/>
  </p:clrMapOvr>
  <p:transition spd="slow">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ection Header 03">
    <p:bg>
      <p:bgPr>
        <a:solidFill>
          <a:srgbClr val="000000"/>
        </a:solidFill>
        <a:effectLst/>
      </p:bgPr>
    </p:bg>
    <p:spTree>
      <p:nvGrpSpPr>
        <p:cNvPr id="1" name=""/>
        <p:cNvGrpSpPr/>
        <p:nvPr/>
      </p:nvGrpSpPr>
      <p:grpSpPr>
        <a:xfrm>
          <a:off x="0" y="0"/>
          <a:ext cx="0" cy="0"/>
          <a:chOff x="0" y="0"/>
          <a:chExt cx="0" cy="0"/>
        </a:xfrm>
      </p:grpSpPr>
      <p:pic>
        <p:nvPicPr>
          <p:cNvPr id="47" name="Picture 46">
            <a:extLst>
              <a:ext uri="{FF2B5EF4-FFF2-40B4-BE49-F238E27FC236}">
                <a16:creationId xmlns:a16="http://schemas.microsoft.com/office/drawing/2014/main" id="{60D70BD3-EB56-45E0-A89C-12E1C45B9E6E}"/>
              </a:ext>
            </a:extLst>
          </p:cNvPr>
          <p:cNvPicPr>
            <a:picLocks noChangeAspect="1"/>
          </p:cNvPicPr>
          <p:nvPr userDrawn="1"/>
        </p:nvPicPr>
        <p:blipFill>
          <a:blip r:embed="rId2"/>
          <a:stretch>
            <a:fillRect/>
          </a:stretch>
        </p:blipFill>
        <p:spPr>
          <a:xfrm>
            <a:off x="0" y="0"/>
            <a:ext cx="14630400" cy="8229600"/>
          </a:xfrm>
          <a:prstGeom prst="rect">
            <a:avLst/>
          </a:prstGeom>
        </p:spPr>
      </p:pic>
      <p:grpSp>
        <p:nvGrpSpPr>
          <p:cNvPr id="12" name="Group 11"/>
          <p:cNvGrpSpPr/>
          <p:nvPr userDrawn="1"/>
        </p:nvGrpSpPr>
        <p:grpSpPr>
          <a:xfrm>
            <a:off x="-91440" y="-91440"/>
            <a:ext cx="14813280" cy="8412480"/>
            <a:chOff x="-91440" y="-91440"/>
            <a:chExt cx="14813280" cy="8412480"/>
          </a:xfrm>
        </p:grpSpPr>
        <p:cxnSp>
          <p:nvCxnSpPr>
            <p:cNvPr id="14" name="Straight Connector 13"/>
            <p:cNvCxnSpPr/>
            <p:nvPr userDrawn="1"/>
          </p:nvCxnSpPr>
          <p:spPr>
            <a:xfrm>
              <a:off x="-9144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9144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9144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1467612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1467612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1467612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685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13944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a:off x="685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13944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11887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7315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7315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7086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7543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a:off x="7086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a:off x="7543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5257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a:off x="4800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a:xfrm>
              <a:off x="9372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a:off x="9829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a:xfrm>
              <a:off x="5257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a:off x="9829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userDrawn="1"/>
          </p:nvCxnSpPr>
          <p:spPr>
            <a:xfrm>
              <a:off x="4800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userDrawn="1"/>
          </p:nvCxnSpPr>
          <p:spPr>
            <a:xfrm>
              <a:off x="9372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userDrawn="1"/>
          </p:nvCxnSpPr>
          <p:spPr>
            <a:xfrm>
              <a:off x="11887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a:off x="1467612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a:off x="-9144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grpSp>
      <p:sp>
        <p:nvSpPr>
          <p:cNvPr id="10" name="Title 1"/>
          <p:cNvSpPr>
            <a:spLocks noGrp="1"/>
          </p:cNvSpPr>
          <p:nvPr userDrawn="1">
            <p:ph type="ctrTitle"/>
          </p:nvPr>
        </p:nvSpPr>
        <p:spPr>
          <a:xfrm>
            <a:off x="685800" y="640080"/>
            <a:ext cx="10058400" cy="4297680"/>
          </a:xfrm>
        </p:spPr>
        <p:txBody>
          <a:bodyPr anchor="b" anchorCtr="0">
            <a:noAutofit/>
          </a:bodyPr>
          <a:lstStyle>
            <a:lvl1pPr>
              <a:defRPr sz="6000">
                <a:solidFill>
                  <a:schemeClr val="tx1"/>
                </a:solidFill>
              </a:defRPr>
            </a:lvl1pPr>
          </a:lstStyle>
          <a:p>
            <a:r>
              <a:rPr lang="en-US"/>
              <a:t>Click to edit Master title style</a:t>
            </a:r>
            <a:endParaRPr lang="en-US" dirty="0"/>
          </a:p>
        </p:txBody>
      </p:sp>
      <p:sp>
        <p:nvSpPr>
          <p:cNvPr id="11" name="Subtitle 2"/>
          <p:cNvSpPr>
            <a:spLocks noGrp="1"/>
          </p:cNvSpPr>
          <p:nvPr userDrawn="1">
            <p:ph type="subTitle" idx="1"/>
          </p:nvPr>
        </p:nvSpPr>
        <p:spPr>
          <a:xfrm>
            <a:off x="685800" y="5257800"/>
            <a:ext cx="10058400" cy="914400"/>
          </a:xfrm>
        </p:spPr>
        <p:txBody>
          <a:bodyPr>
            <a:noAutofit/>
          </a:bodyPr>
          <a:lstStyle>
            <a:lvl1pPr marL="0" indent="0" algn="l">
              <a:buNone/>
              <a:defRPr sz="2800">
                <a:solidFill>
                  <a:schemeClr val="tx1"/>
                </a:solidFill>
              </a:defRPr>
            </a:lvl1pPr>
            <a:lvl2pPr marL="731520" indent="0" algn="ctr">
              <a:buNone/>
              <a:defRPr>
                <a:solidFill>
                  <a:schemeClr val="tx1">
                    <a:tint val="75000"/>
                  </a:schemeClr>
                </a:solidFill>
              </a:defRPr>
            </a:lvl2pPr>
            <a:lvl3pPr marL="1463040" indent="0" algn="ctr">
              <a:buNone/>
              <a:defRPr>
                <a:solidFill>
                  <a:schemeClr val="tx1">
                    <a:tint val="75000"/>
                  </a:schemeClr>
                </a:solidFill>
              </a:defRPr>
            </a:lvl3pPr>
            <a:lvl4pPr marL="2194560" indent="0" algn="ctr">
              <a:buNone/>
              <a:defRPr>
                <a:solidFill>
                  <a:schemeClr val="tx1">
                    <a:tint val="75000"/>
                  </a:schemeClr>
                </a:solidFill>
              </a:defRPr>
            </a:lvl4pPr>
            <a:lvl5pPr marL="2926080" indent="0" algn="ctr">
              <a:buNone/>
              <a:defRPr>
                <a:solidFill>
                  <a:schemeClr val="tx1">
                    <a:tint val="75000"/>
                  </a:schemeClr>
                </a:solidFill>
              </a:defRPr>
            </a:lvl5pPr>
            <a:lvl6pPr marL="3657600" indent="0" algn="ctr">
              <a:buNone/>
              <a:defRPr>
                <a:solidFill>
                  <a:schemeClr val="tx1">
                    <a:tint val="75000"/>
                  </a:schemeClr>
                </a:solidFill>
              </a:defRPr>
            </a:lvl6pPr>
            <a:lvl7pPr marL="4389120" indent="0" algn="ctr">
              <a:buNone/>
              <a:defRPr>
                <a:solidFill>
                  <a:schemeClr val="tx1">
                    <a:tint val="75000"/>
                  </a:schemeClr>
                </a:solidFill>
              </a:defRPr>
            </a:lvl7pPr>
            <a:lvl8pPr marL="5120640" indent="0" algn="ctr">
              <a:buNone/>
              <a:defRPr>
                <a:solidFill>
                  <a:schemeClr val="tx1">
                    <a:tint val="75000"/>
                  </a:schemeClr>
                </a:solidFill>
              </a:defRPr>
            </a:lvl8pPr>
            <a:lvl9pPr marL="5852160" indent="0" algn="ctr">
              <a:buNone/>
              <a:defRPr>
                <a:solidFill>
                  <a:schemeClr val="tx1">
                    <a:tint val="75000"/>
                  </a:schemeClr>
                </a:solidFill>
              </a:defRPr>
            </a:lvl9pPr>
          </a:lstStyle>
          <a:p>
            <a:r>
              <a:rPr lang="en-US"/>
              <a:t>Click to edit Master subtitle style</a:t>
            </a:r>
            <a:endParaRPr lang="en-US" dirty="0"/>
          </a:p>
        </p:txBody>
      </p:sp>
      <p:sp>
        <p:nvSpPr>
          <p:cNvPr id="18" name="Text Box 115"/>
          <p:cNvSpPr txBox="1">
            <a:spLocks noChangeArrowheads="1"/>
          </p:cNvSpPr>
          <p:nvPr userDrawn="1"/>
        </p:nvSpPr>
        <p:spPr bwMode="auto">
          <a:xfrm>
            <a:off x="11893550" y="7580437"/>
            <a:ext cx="1639570" cy="274320"/>
          </a:xfrm>
          <a:prstGeom prst="rect">
            <a:avLst/>
          </a:prstGeom>
          <a:noFill/>
          <a:ln w="9525">
            <a:noFill/>
            <a:miter lim="800000"/>
            <a:headEnd/>
            <a:tailEnd/>
          </a:ln>
          <a:effectLst/>
        </p:spPr>
        <p:txBody>
          <a:bodyPr wrap="none" lIns="0" tIns="0" rIns="0" bIns="0" anchor="ctr" anchorCtr="0">
            <a:noAutofit/>
          </a:bodyPr>
          <a:lstStyle/>
          <a:p>
            <a:pPr algn="r" defTabSz="820738">
              <a:spcBef>
                <a:spcPts val="0"/>
              </a:spcBef>
            </a:pPr>
            <a:fld id="{03C7D0F0-10D5-4191-B6F4-99306F468FEF}" type="datetime4">
              <a:rPr lang="en-US" sz="1100" b="0" smtClean="0">
                <a:solidFill>
                  <a:schemeClr val="tx1"/>
                </a:solidFill>
              </a:rPr>
              <a:pPr algn="r" defTabSz="820738">
                <a:spcBef>
                  <a:spcPts val="0"/>
                </a:spcBef>
              </a:pPr>
              <a:t>December 3, 2019</a:t>
            </a:fld>
            <a:endParaRPr lang="en-US" sz="1100" b="0" dirty="0">
              <a:solidFill>
                <a:schemeClr val="tx1"/>
              </a:solidFill>
            </a:endParaRPr>
          </a:p>
        </p:txBody>
      </p:sp>
      <p:sp>
        <p:nvSpPr>
          <p:cNvPr id="19" name="Text Box 115"/>
          <p:cNvSpPr txBox="1">
            <a:spLocks noChangeArrowheads="1"/>
          </p:cNvSpPr>
          <p:nvPr userDrawn="1"/>
        </p:nvSpPr>
        <p:spPr bwMode="auto">
          <a:xfrm>
            <a:off x="13533120" y="7580439"/>
            <a:ext cx="411480" cy="274320"/>
          </a:xfrm>
          <a:prstGeom prst="rect">
            <a:avLst/>
          </a:prstGeom>
          <a:noFill/>
          <a:ln w="9525">
            <a:noFill/>
            <a:miter lim="800000"/>
            <a:headEnd/>
            <a:tailEnd/>
          </a:ln>
          <a:effectLst/>
        </p:spPr>
        <p:txBody>
          <a:bodyPr wrap="square" lIns="0" tIns="0" rIns="0" bIns="0" anchor="ctr" anchorCtr="0">
            <a:noAutofit/>
          </a:bodyPr>
          <a:lstStyle/>
          <a:p>
            <a:pPr algn="r" defTabSz="820738">
              <a:spcBef>
                <a:spcPts val="0"/>
              </a:spcBef>
            </a:pPr>
            <a:fld id="{18E29826-F105-4F77-B977-03F4A4723A21}" type="slidenum">
              <a:rPr lang="en-US" sz="1100" b="1" smtClean="0">
                <a:solidFill>
                  <a:schemeClr val="tx1"/>
                </a:solidFill>
              </a:rPr>
              <a:pPr algn="r" defTabSz="820738">
                <a:spcBef>
                  <a:spcPts val="0"/>
                </a:spcBef>
              </a:pPr>
              <a:t>‹#›</a:t>
            </a:fld>
            <a:endParaRPr lang="en-US" sz="1100" b="1" dirty="0">
              <a:solidFill>
                <a:schemeClr val="tx1"/>
              </a:solidFill>
            </a:endParaRPr>
          </a:p>
        </p:txBody>
      </p:sp>
      <p:sp>
        <p:nvSpPr>
          <p:cNvPr id="20" name="Footer Placeholder 4"/>
          <p:cNvSpPr txBox="1">
            <a:spLocks/>
          </p:cNvSpPr>
          <p:nvPr userDrawn="1"/>
        </p:nvSpPr>
        <p:spPr>
          <a:xfrm>
            <a:off x="4800600" y="7580439"/>
            <a:ext cx="5029200" cy="274320"/>
          </a:xfrm>
          <a:prstGeom prst="rect">
            <a:avLst/>
          </a:prstGeom>
          <a:noFill/>
        </p:spPr>
        <p:txBody>
          <a:bodyPr vert="horz" wrap="none" lIns="0" tIns="0" rIns="0" bIns="0" rtlCol="0" anchor="ctr"/>
          <a:lstStyle>
            <a:defPPr>
              <a:defRPr lang="en-US"/>
            </a:defPPr>
            <a:lvl1pPr marL="0" algn="ct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t>© 2019 DXC Technology Company. All rights reserved.</a:t>
            </a:r>
          </a:p>
        </p:txBody>
      </p:sp>
      <p:pic>
        <p:nvPicPr>
          <p:cNvPr id="21" name="Picture 20"/>
          <p:cNvPicPr>
            <a:picLocks noChangeAspect="1"/>
          </p:cNvPicPr>
          <p:nvPr userDrawn="1"/>
        </p:nvPicPr>
        <p:blipFill>
          <a:blip r:embed="rId3"/>
          <a:stretch>
            <a:fillRect/>
          </a:stretch>
        </p:blipFill>
        <p:spPr bwMode="black">
          <a:xfrm>
            <a:off x="544830" y="7425690"/>
            <a:ext cx="2048256" cy="581762"/>
          </a:xfrm>
          <a:prstGeom prst="rect">
            <a:avLst/>
          </a:prstGeom>
        </p:spPr>
      </p:pic>
      <p:sp>
        <p:nvSpPr>
          <p:cNvPr id="22" name="Freeform 9"/>
          <p:cNvSpPr>
            <a:spLocks noChangeAspect="1"/>
          </p:cNvSpPr>
          <p:nvPr userDrawn="1"/>
        </p:nvSpPr>
        <p:spPr bwMode="black">
          <a:xfrm>
            <a:off x="362839" y="-1"/>
            <a:ext cx="730236" cy="639764"/>
          </a:xfrm>
          <a:custGeom>
            <a:avLst/>
            <a:gdLst>
              <a:gd name="T0" fmla="*/ 0 w 370"/>
              <a:gd name="T1" fmla="*/ 0 h 321"/>
              <a:gd name="T2" fmla="*/ 0 w 370"/>
              <a:gd name="T3" fmla="*/ 0 h 321"/>
              <a:gd name="T4" fmla="*/ 184 w 370"/>
              <a:gd name="T5" fmla="*/ 321 h 321"/>
              <a:gd name="T6" fmla="*/ 370 w 370"/>
              <a:gd name="T7" fmla="*/ 0 h 321"/>
              <a:gd name="T8" fmla="*/ 0 w 370"/>
              <a:gd name="T9" fmla="*/ 0 h 321"/>
            </a:gdLst>
            <a:ahLst/>
            <a:cxnLst>
              <a:cxn ang="0">
                <a:pos x="T0" y="T1"/>
              </a:cxn>
              <a:cxn ang="0">
                <a:pos x="T2" y="T3"/>
              </a:cxn>
              <a:cxn ang="0">
                <a:pos x="T4" y="T5"/>
              </a:cxn>
              <a:cxn ang="0">
                <a:pos x="T6" y="T7"/>
              </a:cxn>
              <a:cxn ang="0">
                <a:pos x="T8" y="T9"/>
              </a:cxn>
            </a:cxnLst>
            <a:rect l="0" t="0" r="r" b="b"/>
            <a:pathLst>
              <a:path w="370" h="321">
                <a:moveTo>
                  <a:pt x="0" y="0"/>
                </a:moveTo>
                <a:lnTo>
                  <a:pt x="0" y="0"/>
                </a:lnTo>
                <a:lnTo>
                  <a:pt x="184" y="321"/>
                </a:lnTo>
                <a:lnTo>
                  <a:pt x="370" y="0"/>
                </a:lnTo>
                <a:lnTo>
                  <a:pt x="0" y="0"/>
                </a:lnTo>
                <a:close/>
              </a:path>
            </a:pathLst>
          </a:custGeom>
          <a:solidFill>
            <a:srgbClr val="000000"/>
          </a:solidFill>
          <a:ln w="0">
            <a:noFill/>
            <a:prstDash val="solid"/>
            <a:round/>
            <a:headEnd/>
            <a:tailEnd/>
          </a:ln>
        </p:spPr>
        <p:txBody>
          <a:bodyPr vert="horz" wrap="square" lIns="146304" tIns="73152" rIns="146304" bIns="73152" numCol="1" anchor="t" anchorCtr="0" compatLnSpc="1">
            <a:prstTxWarp prst="textNoShape">
              <a:avLst/>
            </a:prstTxWarp>
          </a:bodyPr>
          <a:lstStyle/>
          <a:p>
            <a:endParaRPr lang="en-US" sz="4608" dirty="0"/>
          </a:p>
        </p:txBody>
      </p:sp>
    </p:spTree>
  </p:cSld>
  <p:clrMapOvr>
    <a:masterClrMapping/>
  </p:clrMapOvr>
  <p:transition spd="slow">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ig Picture">
    <p:bg>
      <p:bgPr>
        <a:solidFill>
          <a:srgbClr val="000000"/>
        </a:solidFill>
        <a:effectLst/>
      </p:bgPr>
    </p:bg>
    <p:spTree>
      <p:nvGrpSpPr>
        <p:cNvPr id="1" name=""/>
        <p:cNvGrpSpPr/>
        <p:nvPr/>
      </p:nvGrpSpPr>
      <p:grpSpPr>
        <a:xfrm>
          <a:off x="0" y="0"/>
          <a:ext cx="0" cy="0"/>
          <a:chOff x="0" y="0"/>
          <a:chExt cx="0" cy="0"/>
        </a:xfrm>
      </p:grpSpPr>
      <p:grpSp>
        <p:nvGrpSpPr>
          <p:cNvPr id="10" name="Group 9"/>
          <p:cNvGrpSpPr/>
          <p:nvPr userDrawn="1"/>
        </p:nvGrpSpPr>
        <p:grpSpPr>
          <a:xfrm>
            <a:off x="-91440" y="-91440"/>
            <a:ext cx="14813280" cy="8412480"/>
            <a:chOff x="-91440" y="-91440"/>
            <a:chExt cx="14813280" cy="8412480"/>
          </a:xfrm>
        </p:grpSpPr>
        <p:cxnSp>
          <p:nvCxnSpPr>
            <p:cNvPr id="11" name="Straight Connector 10"/>
            <p:cNvCxnSpPr/>
            <p:nvPr userDrawn="1"/>
          </p:nvCxnSpPr>
          <p:spPr>
            <a:xfrm>
              <a:off x="-9144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9144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9144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1467612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1467612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1467612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685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13944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685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13944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11887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7315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a:off x="7315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7086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7543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7086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7543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5257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4800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a:off x="9372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a:off x="9829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5257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a:off x="9829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a:xfrm>
              <a:off x="4800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a:off x="9372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a:xfrm>
              <a:off x="11887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a:off x="1467612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userDrawn="1"/>
          </p:nvCxnSpPr>
          <p:spPr>
            <a:xfrm>
              <a:off x="-9144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grpSp>
      <p:sp>
        <p:nvSpPr>
          <p:cNvPr id="8" name="Picture Placeholder 7"/>
          <p:cNvSpPr>
            <a:spLocks noGrp="1"/>
          </p:cNvSpPr>
          <p:nvPr>
            <p:ph type="pic" sz="quarter" idx="13"/>
          </p:nvPr>
        </p:nvSpPr>
        <p:spPr>
          <a:xfrm>
            <a:off x="0" y="0"/>
            <a:ext cx="14630400" cy="8229600"/>
          </a:xfrm>
          <a:solidFill>
            <a:schemeClr val="bg1">
              <a:lumMod val="85000"/>
            </a:schemeClr>
          </a:solidFill>
        </p:spPr>
        <p:txBody>
          <a:bodyPr anchor="ctr" anchorCtr="0">
            <a:normAutofit/>
          </a:bodyPr>
          <a:lstStyle>
            <a:lvl1pPr algn="ctr">
              <a:defRPr sz="1600" b="0">
                <a:solidFill>
                  <a:schemeClr val="bg1"/>
                </a:solidFill>
              </a:defRPr>
            </a:lvl1pPr>
          </a:lstStyle>
          <a:p>
            <a:r>
              <a:rPr lang="en-US" dirty="0"/>
              <a:t>Click icon to add picture</a:t>
            </a:r>
          </a:p>
        </p:txBody>
      </p:sp>
      <p:pic>
        <p:nvPicPr>
          <p:cNvPr id="9" name="Picture 8"/>
          <p:cNvPicPr>
            <a:picLocks noChangeAspect="1"/>
          </p:cNvPicPr>
          <p:nvPr userDrawn="1"/>
        </p:nvPicPr>
        <p:blipFill>
          <a:blip r:embed="rId2"/>
          <a:stretch>
            <a:fillRect/>
          </a:stretch>
        </p:blipFill>
        <p:spPr bwMode="black">
          <a:xfrm>
            <a:off x="544830" y="7425690"/>
            <a:ext cx="2048256" cy="581762"/>
          </a:xfrm>
          <a:prstGeom prst="rect">
            <a:avLst/>
          </a:prstGeom>
        </p:spPr>
      </p:pic>
      <p:sp>
        <p:nvSpPr>
          <p:cNvPr id="13" name="Freeform 9"/>
          <p:cNvSpPr>
            <a:spLocks noChangeAspect="1"/>
          </p:cNvSpPr>
          <p:nvPr userDrawn="1"/>
        </p:nvSpPr>
        <p:spPr bwMode="black">
          <a:xfrm>
            <a:off x="362838" y="-2"/>
            <a:ext cx="730237" cy="639765"/>
          </a:xfrm>
          <a:custGeom>
            <a:avLst/>
            <a:gdLst>
              <a:gd name="T0" fmla="*/ 0 w 370"/>
              <a:gd name="T1" fmla="*/ 0 h 321"/>
              <a:gd name="T2" fmla="*/ 0 w 370"/>
              <a:gd name="T3" fmla="*/ 0 h 321"/>
              <a:gd name="T4" fmla="*/ 184 w 370"/>
              <a:gd name="T5" fmla="*/ 321 h 321"/>
              <a:gd name="T6" fmla="*/ 370 w 370"/>
              <a:gd name="T7" fmla="*/ 0 h 321"/>
              <a:gd name="T8" fmla="*/ 0 w 370"/>
              <a:gd name="T9" fmla="*/ 0 h 321"/>
            </a:gdLst>
            <a:ahLst/>
            <a:cxnLst>
              <a:cxn ang="0">
                <a:pos x="T0" y="T1"/>
              </a:cxn>
              <a:cxn ang="0">
                <a:pos x="T2" y="T3"/>
              </a:cxn>
              <a:cxn ang="0">
                <a:pos x="T4" y="T5"/>
              </a:cxn>
              <a:cxn ang="0">
                <a:pos x="T6" y="T7"/>
              </a:cxn>
              <a:cxn ang="0">
                <a:pos x="T8" y="T9"/>
              </a:cxn>
            </a:cxnLst>
            <a:rect l="0" t="0" r="r" b="b"/>
            <a:pathLst>
              <a:path w="370" h="321">
                <a:moveTo>
                  <a:pt x="0" y="0"/>
                </a:moveTo>
                <a:lnTo>
                  <a:pt x="0" y="0"/>
                </a:lnTo>
                <a:lnTo>
                  <a:pt x="184" y="321"/>
                </a:lnTo>
                <a:lnTo>
                  <a:pt x="370" y="0"/>
                </a:lnTo>
                <a:lnTo>
                  <a:pt x="0" y="0"/>
                </a:lnTo>
                <a:close/>
              </a:path>
            </a:pathLst>
          </a:custGeom>
          <a:solidFill>
            <a:srgbClr val="FFFFFF"/>
          </a:solidFill>
          <a:ln w="0">
            <a:noFill/>
            <a:prstDash val="solid"/>
            <a:round/>
            <a:headEnd/>
            <a:tailEnd/>
          </a:ln>
        </p:spPr>
        <p:txBody>
          <a:bodyPr vert="horz" wrap="square" lIns="146304" tIns="73152" rIns="146304" bIns="73152" numCol="1" anchor="t" anchorCtr="0" compatLnSpc="1">
            <a:prstTxWarp prst="textNoShape">
              <a:avLst/>
            </a:prstTxWarp>
          </a:bodyPr>
          <a:lstStyle/>
          <a:p>
            <a:endParaRPr lang="en-US" sz="4608" dirty="0"/>
          </a:p>
        </p:txBody>
      </p:sp>
      <p:sp>
        <p:nvSpPr>
          <p:cNvPr id="14" name="Text Box 115"/>
          <p:cNvSpPr txBox="1">
            <a:spLocks noChangeArrowheads="1"/>
          </p:cNvSpPr>
          <p:nvPr userDrawn="1"/>
        </p:nvSpPr>
        <p:spPr bwMode="auto">
          <a:xfrm>
            <a:off x="11893550" y="7580437"/>
            <a:ext cx="1639570" cy="274320"/>
          </a:xfrm>
          <a:prstGeom prst="rect">
            <a:avLst/>
          </a:prstGeom>
          <a:noFill/>
          <a:ln w="9525">
            <a:noFill/>
            <a:miter lim="800000"/>
            <a:headEnd/>
            <a:tailEnd/>
          </a:ln>
          <a:effectLst/>
        </p:spPr>
        <p:txBody>
          <a:bodyPr wrap="none" lIns="0" tIns="0" rIns="0" bIns="0" anchor="ctr" anchorCtr="0">
            <a:noAutofit/>
          </a:bodyPr>
          <a:lstStyle/>
          <a:p>
            <a:pPr algn="r" defTabSz="820738">
              <a:spcBef>
                <a:spcPct val="50000"/>
              </a:spcBef>
            </a:pPr>
            <a:fld id="{03C7D0F0-10D5-4191-B6F4-99306F468FEF}" type="datetime4">
              <a:rPr lang="en-US" sz="1100" b="0" smtClean="0">
                <a:solidFill>
                  <a:schemeClr val="bg1"/>
                </a:solidFill>
              </a:rPr>
              <a:pPr algn="r" defTabSz="820738">
                <a:spcBef>
                  <a:spcPct val="50000"/>
                </a:spcBef>
              </a:pPr>
              <a:t>December 3, 2019</a:t>
            </a:fld>
            <a:endParaRPr lang="en-US" sz="1100" b="0" dirty="0">
              <a:solidFill>
                <a:schemeClr val="bg1"/>
              </a:solidFill>
            </a:endParaRPr>
          </a:p>
        </p:txBody>
      </p:sp>
      <p:sp>
        <p:nvSpPr>
          <p:cNvPr id="15" name="Text Box 115"/>
          <p:cNvSpPr txBox="1">
            <a:spLocks noChangeArrowheads="1"/>
          </p:cNvSpPr>
          <p:nvPr userDrawn="1"/>
        </p:nvSpPr>
        <p:spPr bwMode="auto">
          <a:xfrm>
            <a:off x="13533120" y="7580439"/>
            <a:ext cx="411480" cy="274320"/>
          </a:xfrm>
          <a:prstGeom prst="rect">
            <a:avLst/>
          </a:prstGeom>
          <a:noFill/>
          <a:ln w="9525">
            <a:noFill/>
            <a:miter lim="800000"/>
            <a:headEnd/>
            <a:tailEnd/>
          </a:ln>
          <a:effectLst/>
        </p:spPr>
        <p:txBody>
          <a:bodyPr wrap="square" lIns="0" tIns="0" rIns="0" bIns="0" anchor="ctr" anchorCtr="0">
            <a:noAutofit/>
          </a:bodyPr>
          <a:lstStyle/>
          <a:p>
            <a:pPr algn="r" defTabSz="820738">
              <a:spcBef>
                <a:spcPct val="50000"/>
              </a:spcBef>
            </a:pPr>
            <a:fld id="{18E29826-F105-4F77-B977-03F4A4723A21}" type="slidenum">
              <a:rPr lang="en-US" sz="1100" b="1" smtClean="0">
                <a:solidFill>
                  <a:schemeClr val="bg1"/>
                </a:solidFill>
              </a:rPr>
              <a:pPr/>
              <a:t>‹#›</a:t>
            </a:fld>
            <a:endParaRPr lang="en-US" sz="1100" b="1" dirty="0">
              <a:solidFill>
                <a:schemeClr val="bg1"/>
              </a:solidFill>
            </a:endParaRPr>
          </a:p>
        </p:txBody>
      </p:sp>
      <p:sp>
        <p:nvSpPr>
          <p:cNvPr id="16" name="Footer Placeholder 4"/>
          <p:cNvSpPr txBox="1">
            <a:spLocks/>
          </p:cNvSpPr>
          <p:nvPr userDrawn="1"/>
        </p:nvSpPr>
        <p:spPr>
          <a:xfrm>
            <a:off x="4800600" y="7580439"/>
            <a:ext cx="5029200" cy="274320"/>
          </a:xfrm>
          <a:prstGeom prst="rect">
            <a:avLst/>
          </a:prstGeom>
          <a:noFill/>
        </p:spPr>
        <p:txBody>
          <a:bodyPr vert="horz" wrap="none" lIns="0" tIns="0" rIns="0" bIns="0" rtlCol="0" anchor="ctr"/>
          <a:lstStyle>
            <a:defPPr>
              <a:defRPr lang="en-US"/>
            </a:defPPr>
            <a:lvl1pPr marL="0" algn="ct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chemeClr val="bg1"/>
                </a:solidFill>
              </a:rPr>
              <a:t>© 2019 DXC Technology Company. All rights reserved.</a:t>
            </a:r>
          </a:p>
        </p:txBody>
      </p:sp>
    </p:spTree>
    <p:extLst>
      <p:ext uri="{BB962C8B-B14F-4D97-AF65-F5344CB8AC3E}">
        <p14:creationId xmlns:p14="http://schemas.microsoft.com/office/powerpoint/2010/main" val="1240162553"/>
      </p:ext>
    </p:extLst>
  </p:cSld>
  <p:clrMapOvr>
    <a:masterClrMapping/>
  </p:clrMapOvr>
  <p:transition spd="slow">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rgbClr val="000000"/>
        </a:solidFill>
        <a:effectLst/>
      </p:bgPr>
    </p:bg>
    <p:spTree>
      <p:nvGrpSpPr>
        <p:cNvPr id="1" name=""/>
        <p:cNvGrpSpPr/>
        <p:nvPr/>
      </p:nvGrpSpPr>
      <p:grpSpPr>
        <a:xfrm>
          <a:off x="0" y="0"/>
          <a:ext cx="0" cy="0"/>
          <a:chOff x="0" y="0"/>
          <a:chExt cx="0" cy="0"/>
        </a:xfrm>
      </p:grpSpPr>
      <p:grpSp>
        <p:nvGrpSpPr>
          <p:cNvPr id="7" name="Group 6"/>
          <p:cNvGrpSpPr/>
          <p:nvPr userDrawn="1"/>
        </p:nvGrpSpPr>
        <p:grpSpPr>
          <a:xfrm>
            <a:off x="-91440" y="-91440"/>
            <a:ext cx="14813280" cy="8412480"/>
            <a:chOff x="-91440" y="-91440"/>
            <a:chExt cx="14813280" cy="8412480"/>
          </a:xfrm>
        </p:grpSpPr>
        <p:cxnSp>
          <p:nvCxnSpPr>
            <p:cNvPr id="8" name="Straight Connector 7"/>
            <p:cNvCxnSpPr/>
            <p:nvPr userDrawn="1"/>
          </p:nvCxnSpPr>
          <p:spPr>
            <a:xfrm>
              <a:off x="-9144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9144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9144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1467612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1467612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1467612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685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13944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685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13944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11887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7315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7315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7086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7543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7086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7543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a:off x="5257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4800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9372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9829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5257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9829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4800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a:off x="9372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a:off x="11887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1467612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a:off x="-9144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grpSp>
      <p:pic>
        <p:nvPicPr>
          <p:cNvPr id="6" name="Picture 5"/>
          <p:cNvPicPr>
            <a:picLocks noChangeAspect="1"/>
          </p:cNvPicPr>
          <p:nvPr userDrawn="1"/>
        </p:nvPicPr>
        <p:blipFill>
          <a:blip r:embed="rId2"/>
          <a:stretch>
            <a:fillRect/>
          </a:stretch>
        </p:blipFill>
        <p:spPr bwMode="black">
          <a:xfrm>
            <a:off x="503047" y="7314920"/>
            <a:ext cx="2706624" cy="768757"/>
          </a:xfrm>
          <a:prstGeom prst="rect">
            <a:avLst/>
          </a:prstGeom>
        </p:spPr>
      </p:pic>
      <p:sp>
        <p:nvSpPr>
          <p:cNvPr id="5" name="Text Placeholder 13"/>
          <p:cNvSpPr>
            <a:spLocks noGrp="1"/>
          </p:cNvSpPr>
          <p:nvPr>
            <p:ph type="body" sz="quarter" idx="13"/>
          </p:nvPr>
        </p:nvSpPr>
        <p:spPr>
          <a:xfrm>
            <a:off x="685800" y="2057399"/>
            <a:ext cx="11201400" cy="5121275"/>
          </a:xfrm>
        </p:spPr>
        <p:txBody>
          <a:bodyPr/>
          <a:lstStyle>
            <a:lvl1pPr>
              <a:lnSpc>
                <a:spcPct val="85000"/>
              </a:lnSpc>
              <a:spcBef>
                <a:spcPts val="0"/>
              </a:spcBef>
              <a:defRPr sz="6000">
                <a:solidFill>
                  <a:schemeClr val="bg1"/>
                </a:solidFill>
              </a:defRPr>
            </a:lvl1pPr>
            <a:lvl2pPr marL="0" indent="0">
              <a:spcBef>
                <a:spcPts val="900"/>
              </a:spcBef>
              <a:buFontTx/>
              <a:buNone/>
              <a:defRPr>
                <a:solidFill>
                  <a:schemeClr val="bg1"/>
                </a:solidFill>
              </a:defRPr>
            </a:lvl2pPr>
            <a:lvl3pPr marL="0" indent="0">
              <a:spcBef>
                <a:spcPts val="900"/>
              </a:spcBef>
              <a:buFontTx/>
              <a:buNone/>
              <a:defRPr>
                <a:solidFill>
                  <a:schemeClr val="bg1"/>
                </a:solidFill>
              </a:defRPr>
            </a:lvl3pPr>
            <a:lvl4pPr marL="0" indent="0">
              <a:spcBef>
                <a:spcPts val="900"/>
              </a:spcBef>
              <a:buFontTx/>
              <a:buNone/>
              <a:defRPr>
                <a:solidFill>
                  <a:schemeClr val="bg1"/>
                </a:solidFill>
              </a:defRPr>
            </a:lvl4pPr>
            <a:lvl5pPr marL="0" indent="0">
              <a:spcBef>
                <a:spcPts val="900"/>
              </a:spcBef>
              <a:buFontTx/>
              <a:buNone/>
              <a:defRPr>
                <a:solidFill>
                  <a:schemeClr val="bg1"/>
                </a:solidFill>
              </a:defRPr>
            </a:lvl5pPr>
            <a:lvl6pPr marL="0" indent="0">
              <a:spcBef>
                <a:spcPts val="900"/>
              </a:spcBef>
              <a:buFontTx/>
              <a:buNone/>
              <a:defRPr baseline="0">
                <a:solidFill>
                  <a:schemeClr val="bg1"/>
                </a:solidFill>
              </a:defRPr>
            </a:lvl6pPr>
            <a:lvl7pPr marL="0" indent="0">
              <a:spcBef>
                <a:spcPts val="900"/>
              </a:spcBef>
              <a:buFontTx/>
              <a:buNone/>
              <a:defRPr baseline="0">
                <a:solidFill>
                  <a:schemeClr val="bg1"/>
                </a:solidFill>
              </a:defRPr>
            </a:lvl7pPr>
            <a:lvl8pPr marL="0" indent="0">
              <a:spcBef>
                <a:spcPts val="900"/>
              </a:spcBef>
              <a:buFontTx/>
              <a:buNone/>
              <a:defRPr baseline="0">
                <a:solidFill>
                  <a:schemeClr val="bg1"/>
                </a:solidFill>
              </a:defRPr>
            </a:lvl8pPr>
            <a:lvl9pPr marL="0" indent="0">
              <a:spcBef>
                <a:spcPts val="900"/>
              </a:spcBef>
              <a:buFontTx/>
              <a:buNone/>
              <a:defRPr baseline="0">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reeform 9"/>
          <p:cNvSpPr>
            <a:spLocks noChangeAspect="1"/>
          </p:cNvSpPr>
          <p:nvPr userDrawn="1"/>
        </p:nvSpPr>
        <p:spPr bwMode="black">
          <a:xfrm>
            <a:off x="362838" y="-2"/>
            <a:ext cx="730237" cy="639765"/>
          </a:xfrm>
          <a:custGeom>
            <a:avLst/>
            <a:gdLst>
              <a:gd name="T0" fmla="*/ 0 w 370"/>
              <a:gd name="T1" fmla="*/ 0 h 321"/>
              <a:gd name="T2" fmla="*/ 0 w 370"/>
              <a:gd name="T3" fmla="*/ 0 h 321"/>
              <a:gd name="T4" fmla="*/ 184 w 370"/>
              <a:gd name="T5" fmla="*/ 321 h 321"/>
              <a:gd name="T6" fmla="*/ 370 w 370"/>
              <a:gd name="T7" fmla="*/ 0 h 321"/>
              <a:gd name="T8" fmla="*/ 0 w 370"/>
              <a:gd name="T9" fmla="*/ 0 h 321"/>
            </a:gdLst>
            <a:ahLst/>
            <a:cxnLst>
              <a:cxn ang="0">
                <a:pos x="T0" y="T1"/>
              </a:cxn>
              <a:cxn ang="0">
                <a:pos x="T2" y="T3"/>
              </a:cxn>
              <a:cxn ang="0">
                <a:pos x="T4" y="T5"/>
              </a:cxn>
              <a:cxn ang="0">
                <a:pos x="T6" y="T7"/>
              </a:cxn>
              <a:cxn ang="0">
                <a:pos x="T8" y="T9"/>
              </a:cxn>
            </a:cxnLst>
            <a:rect l="0" t="0" r="r" b="b"/>
            <a:pathLst>
              <a:path w="370" h="321">
                <a:moveTo>
                  <a:pt x="0" y="0"/>
                </a:moveTo>
                <a:lnTo>
                  <a:pt x="0" y="0"/>
                </a:lnTo>
                <a:lnTo>
                  <a:pt x="184" y="321"/>
                </a:lnTo>
                <a:lnTo>
                  <a:pt x="370" y="0"/>
                </a:lnTo>
                <a:lnTo>
                  <a:pt x="0" y="0"/>
                </a:lnTo>
                <a:close/>
              </a:path>
            </a:pathLst>
          </a:custGeom>
          <a:solidFill>
            <a:srgbClr val="FFFFFF"/>
          </a:solidFill>
          <a:ln w="0">
            <a:noFill/>
            <a:prstDash val="solid"/>
            <a:round/>
            <a:headEnd/>
            <a:tailEnd/>
          </a:ln>
        </p:spPr>
        <p:txBody>
          <a:bodyPr vert="horz" wrap="square" lIns="146304" tIns="73152" rIns="146304" bIns="73152" numCol="1" anchor="t" anchorCtr="0" compatLnSpc="1">
            <a:prstTxWarp prst="textNoShape">
              <a:avLst/>
            </a:prstTxWarp>
          </a:bodyPr>
          <a:lstStyle/>
          <a:p>
            <a:endParaRPr lang="en-US" sz="4608" dirty="0"/>
          </a:p>
        </p:txBody>
      </p:sp>
      <p:sp>
        <p:nvSpPr>
          <p:cNvPr id="15" name="Footer Placeholder 4"/>
          <p:cNvSpPr txBox="1">
            <a:spLocks/>
          </p:cNvSpPr>
          <p:nvPr userDrawn="1"/>
        </p:nvSpPr>
        <p:spPr>
          <a:xfrm>
            <a:off x="7543800" y="7580439"/>
            <a:ext cx="6400800" cy="274320"/>
          </a:xfrm>
          <a:prstGeom prst="rect">
            <a:avLst/>
          </a:prstGeom>
          <a:noFill/>
        </p:spPr>
        <p:txBody>
          <a:bodyPr vert="horz" wrap="none" lIns="0" tIns="0" rIns="0" bIns="0" rtlCol="0" anchor="ctr"/>
          <a:lstStyle>
            <a:defPPr>
              <a:defRPr lang="en-US"/>
            </a:defPPr>
            <a:lvl1pPr marL="0" algn="ct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solidFill>
                  <a:schemeClr val="bg1"/>
                </a:solidFill>
              </a:rPr>
              <a:t>© 2019 DXC Technology Company. All rights reserved.</a:t>
            </a:r>
          </a:p>
        </p:txBody>
      </p:sp>
    </p:spTree>
    <p:extLst>
      <p:ext uri="{BB962C8B-B14F-4D97-AF65-F5344CB8AC3E}">
        <p14:creationId xmlns:p14="http://schemas.microsoft.com/office/powerpoint/2010/main" val="3708550114"/>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03">
    <p:bg>
      <p:bgPr>
        <a:solidFill>
          <a:srgbClr val="000000"/>
        </a:solidFill>
        <a:effectLst/>
      </p:bgPr>
    </p:bg>
    <p:spTree>
      <p:nvGrpSpPr>
        <p:cNvPr id="1" name=""/>
        <p:cNvGrpSpPr/>
        <p:nvPr/>
      </p:nvGrpSpPr>
      <p:grpSpPr>
        <a:xfrm>
          <a:off x="0" y="0"/>
          <a:ext cx="0" cy="0"/>
          <a:chOff x="0" y="0"/>
          <a:chExt cx="0" cy="0"/>
        </a:xfrm>
      </p:grpSpPr>
      <p:grpSp>
        <p:nvGrpSpPr>
          <p:cNvPr id="8" name="Group 7"/>
          <p:cNvGrpSpPr/>
          <p:nvPr userDrawn="1"/>
        </p:nvGrpSpPr>
        <p:grpSpPr>
          <a:xfrm>
            <a:off x="-91440" y="-91440"/>
            <a:ext cx="14813280" cy="8412480"/>
            <a:chOff x="-91440" y="-91440"/>
            <a:chExt cx="14813280" cy="8412480"/>
          </a:xfrm>
        </p:grpSpPr>
        <p:cxnSp>
          <p:nvCxnSpPr>
            <p:cNvPr id="10" name="Straight Connector 9"/>
            <p:cNvCxnSpPr/>
            <p:nvPr userDrawn="1"/>
          </p:nvCxnSpPr>
          <p:spPr>
            <a:xfrm>
              <a:off x="-9144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9144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9144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1467612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1467612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1467612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685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13944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685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13944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11887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7315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7315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a:off x="7086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7543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7086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7543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5257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4800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9372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a:off x="9829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a:off x="5257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9829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a:off x="4800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a:xfrm>
              <a:off x="9372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a:off x="11887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a:xfrm>
              <a:off x="1467612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a:off x="-9144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grpSp>
      <p:sp>
        <p:nvSpPr>
          <p:cNvPr id="15" name="Title 1"/>
          <p:cNvSpPr>
            <a:spLocks noGrp="1"/>
          </p:cNvSpPr>
          <p:nvPr>
            <p:ph type="ctrTitle"/>
          </p:nvPr>
        </p:nvSpPr>
        <p:spPr>
          <a:xfrm>
            <a:off x="685800" y="639763"/>
            <a:ext cx="10058400" cy="3429000"/>
          </a:xfrm>
        </p:spPr>
        <p:txBody>
          <a:bodyPr anchor="b" anchorCtr="0">
            <a:noAutofit/>
          </a:bodyPr>
          <a:lstStyle>
            <a:lvl1pPr>
              <a:defRPr sz="6000">
                <a:solidFill>
                  <a:schemeClr val="bg1"/>
                </a:solidFill>
              </a:defRPr>
            </a:lvl1pPr>
          </a:lstStyle>
          <a:p>
            <a:r>
              <a:rPr lang="en-US"/>
              <a:t>Click to edit Master title style</a:t>
            </a:r>
            <a:endParaRPr lang="en-US" dirty="0"/>
          </a:p>
        </p:txBody>
      </p:sp>
      <p:sp>
        <p:nvSpPr>
          <p:cNvPr id="16" name="Subtitle 2"/>
          <p:cNvSpPr>
            <a:spLocks noGrp="1"/>
          </p:cNvSpPr>
          <p:nvPr>
            <p:ph type="subTitle" idx="1"/>
          </p:nvPr>
        </p:nvSpPr>
        <p:spPr>
          <a:xfrm>
            <a:off x="685800" y="4389120"/>
            <a:ext cx="10058400" cy="914400"/>
          </a:xfrm>
        </p:spPr>
        <p:txBody>
          <a:bodyPr>
            <a:noAutofit/>
          </a:bodyPr>
          <a:lstStyle>
            <a:lvl1pPr marL="0" indent="0" algn="l">
              <a:spcBef>
                <a:spcPts val="0"/>
              </a:spcBef>
              <a:buNone/>
              <a:defRPr sz="2800">
                <a:solidFill>
                  <a:schemeClr val="bg1"/>
                </a:solidFill>
              </a:defRPr>
            </a:lvl1pPr>
            <a:lvl2pPr marL="731520" indent="0" algn="ctr">
              <a:buNone/>
              <a:defRPr>
                <a:solidFill>
                  <a:schemeClr val="tx1">
                    <a:tint val="75000"/>
                  </a:schemeClr>
                </a:solidFill>
              </a:defRPr>
            </a:lvl2pPr>
            <a:lvl3pPr marL="1463040" indent="0" algn="ctr">
              <a:buNone/>
              <a:defRPr>
                <a:solidFill>
                  <a:schemeClr val="tx1">
                    <a:tint val="75000"/>
                  </a:schemeClr>
                </a:solidFill>
              </a:defRPr>
            </a:lvl3pPr>
            <a:lvl4pPr marL="2194560" indent="0" algn="ctr">
              <a:buNone/>
              <a:defRPr>
                <a:solidFill>
                  <a:schemeClr val="tx1">
                    <a:tint val="75000"/>
                  </a:schemeClr>
                </a:solidFill>
              </a:defRPr>
            </a:lvl4pPr>
            <a:lvl5pPr marL="2926080" indent="0" algn="ctr">
              <a:buNone/>
              <a:defRPr>
                <a:solidFill>
                  <a:schemeClr val="tx1">
                    <a:tint val="75000"/>
                  </a:schemeClr>
                </a:solidFill>
              </a:defRPr>
            </a:lvl5pPr>
            <a:lvl6pPr marL="3657600" indent="0" algn="ctr">
              <a:buNone/>
              <a:defRPr>
                <a:solidFill>
                  <a:schemeClr val="tx1">
                    <a:tint val="75000"/>
                  </a:schemeClr>
                </a:solidFill>
              </a:defRPr>
            </a:lvl6pPr>
            <a:lvl7pPr marL="4389120" indent="0" algn="ctr">
              <a:buNone/>
              <a:defRPr>
                <a:solidFill>
                  <a:schemeClr val="tx1">
                    <a:tint val="75000"/>
                  </a:schemeClr>
                </a:solidFill>
              </a:defRPr>
            </a:lvl7pPr>
            <a:lvl8pPr marL="5120640" indent="0" algn="ctr">
              <a:buNone/>
              <a:defRPr>
                <a:solidFill>
                  <a:schemeClr val="tx1">
                    <a:tint val="75000"/>
                  </a:schemeClr>
                </a:solidFill>
              </a:defRPr>
            </a:lvl8pPr>
            <a:lvl9pPr marL="5852160" indent="0" algn="ctr">
              <a:buNone/>
              <a:defRPr>
                <a:solidFill>
                  <a:schemeClr val="tx1">
                    <a:tint val="75000"/>
                  </a:schemeClr>
                </a:solidFill>
              </a:defRPr>
            </a:lvl9pPr>
          </a:lstStyle>
          <a:p>
            <a:r>
              <a:rPr lang="en-US"/>
              <a:t>Click to edit Master subtitle style</a:t>
            </a:r>
            <a:endParaRPr lang="en-US" dirty="0"/>
          </a:p>
        </p:txBody>
      </p:sp>
      <p:sp>
        <p:nvSpPr>
          <p:cNvPr id="7" name="Freeform 9"/>
          <p:cNvSpPr>
            <a:spLocks noChangeAspect="1"/>
          </p:cNvSpPr>
          <p:nvPr userDrawn="1"/>
        </p:nvSpPr>
        <p:spPr bwMode="black">
          <a:xfrm>
            <a:off x="362838" y="-2"/>
            <a:ext cx="730237" cy="639765"/>
          </a:xfrm>
          <a:custGeom>
            <a:avLst/>
            <a:gdLst>
              <a:gd name="T0" fmla="*/ 0 w 370"/>
              <a:gd name="T1" fmla="*/ 0 h 321"/>
              <a:gd name="T2" fmla="*/ 0 w 370"/>
              <a:gd name="T3" fmla="*/ 0 h 321"/>
              <a:gd name="T4" fmla="*/ 184 w 370"/>
              <a:gd name="T5" fmla="*/ 321 h 321"/>
              <a:gd name="T6" fmla="*/ 370 w 370"/>
              <a:gd name="T7" fmla="*/ 0 h 321"/>
              <a:gd name="T8" fmla="*/ 0 w 370"/>
              <a:gd name="T9" fmla="*/ 0 h 321"/>
            </a:gdLst>
            <a:ahLst/>
            <a:cxnLst>
              <a:cxn ang="0">
                <a:pos x="T0" y="T1"/>
              </a:cxn>
              <a:cxn ang="0">
                <a:pos x="T2" y="T3"/>
              </a:cxn>
              <a:cxn ang="0">
                <a:pos x="T4" y="T5"/>
              </a:cxn>
              <a:cxn ang="0">
                <a:pos x="T6" y="T7"/>
              </a:cxn>
              <a:cxn ang="0">
                <a:pos x="T8" y="T9"/>
              </a:cxn>
            </a:cxnLst>
            <a:rect l="0" t="0" r="r" b="b"/>
            <a:pathLst>
              <a:path w="370" h="321">
                <a:moveTo>
                  <a:pt x="0" y="0"/>
                </a:moveTo>
                <a:lnTo>
                  <a:pt x="0" y="0"/>
                </a:lnTo>
                <a:lnTo>
                  <a:pt x="184" y="321"/>
                </a:lnTo>
                <a:lnTo>
                  <a:pt x="370" y="0"/>
                </a:lnTo>
                <a:lnTo>
                  <a:pt x="0" y="0"/>
                </a:lnTo>
                <a:close/>
              </a:path>
            </a:pathLst>
          </a:custGeom>
          <a:solidFill>
            <a:srgbClr val="FFFFFF"/>
          </a:solidFill>
          <a:ln w="0">
            <a:noFill/>
            <a:prstDash val="solid"/>
            <a:round/>
            <a:headEnd/>
            <a:tailEnd/>
          </a:ln>
        </p:spPr>
        <p:txBody>
          <a:bodyPr vert="horz" wrap="square" lIns="146304" tIns="73152" rIns="146304" bIns="73152" numCol="1" anchor="t" anchorCtr="0" compatLnSpc="1">
            <a:prstTxWarp prst="textNoShape">
              <a:avLst/>
            </a:prstTxWarp>
          </a:bodyPr>
          <a:lstStyle/>
          <a:p>
            <a:endParaRPr lang="en-US" sz="4608" dirty="0"/>
          </a:p>
        </p:txBody>
      </p:sp>
      <p:pic>
        <p:nvPicPr>
          <p:cNvPr id="9" name="Picture 8"/>
          <p:cNvPicPr>
            <a:picLocks noChangeAspect="1"/>
          </p:cNvPicPr>
          <p:nvPr userDrawn="1"/>
        </p:nvPicPr>
        <p:blipFill>
          <a:blip r:embed="rId2"/>
          <a:stretch>
            <a:fillRect/>
          </a:stretch>
        </p:blipFill>
        <p:spPr bwMode="black">
          <a:xfrm>
            <a:off x="503047" y="7314920"/>
            <a:ext cx="2706624" cy="768757"/>
          </a:xfrm>
          <a:prstGeom prst="rect">
            <a:avLst/>
          </a:prstGeom>
        </p:spPr>
      </p:pic>
      <p:sp>
        <p:nvSpPr>
          <p:cNvPr id="17" name="Footer Placeholder 4"/>
          <p:cNvSpPr txBox="1">
            <a:spLocks/>
          </p:cNvSpPr>
          <p:nvPr userDrawn="1"/>
        </p:nvSpPr>
        <p:spPr>
          <a:xfrm>
            <a:off x="4800600" y="7580439"/>
            <a:ext cx="5029200" cy="274320"/>
          </a:xfrm>
          <a:prstGeom prst="rect">
            <a:avLst/>
          </a:prstGeom>
          <a:noFill/>
        </p:spPr>
        <p:txBody>
          <a:bodyPr vert="horz" wrap="none" lIns="0" tIns="0" rIns="0" bIns="0" rtlCol="0" anchor="ctr"/>
          <a:lstStyle>
            <a:defPPr>
              <a:defRPr lang="en-US"/>
            </a:defPPr>
            <a:lvl1pPr marL="0" algn="ct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chemeClr val="bg1"/>
                </a:solidFill>
              </a:rPr>
              <a:t>© 2019 DXC Technology Company. All rights reserved.</a:t>
            </a:r>
          </a:p>
        </p:txBody>
      </p:sp>
      <p:sp>
        <p:nvSpPr>
          <p:cNvPr id="18" name="Text Box 115"/>
          <p:cNvSpPr txBox="1">
            <a:spLocks noChangeArrowheads="1"/>
          </p:cNvSpPr>
          <p:nvPr userDrawn="1"/>
        </p:nvSpPr>
        <p:spPr bwMode="auto">
          <a:xfrm>
            <a:off x="11887200" y="7580439"/>
            <a:ext cx="2057400" cy="274320"/>
          </a:xfrm>
          <a:prstGeom prst="rect">
            <a:avLst/>
          </a:prstGeom>
          <a:noFill/>
          <a:ln w="9525">
            <a:noFill/>
            <a:miter lim="800000"/>
            <a:headEnd/>
            <a:tailEnd/>
          </a:ln>
          <a:effectLst/>
        </p:spPr>
        <p:txBody>
          <a:bodyPr wrap="none" lIns="0" tIns="0" rIns="0" bIns="18288" anchor="ctr" anchorCtr="0">
            <a:noAutofit/>
          </a:bodyPr>
          <a:lstStyle/>
          <a:p>
            <a:pPr algn="r" defTabSz="820738">
              <a:spcBef>
                <a:spcPts val="0"/>
              </a:spcBef>
            </a:pPr>
            <a:fld id="{03C7D0F0-10D5-4191-B6F4-99306F468FEF}" type="datetime4">
              <a:rPr lang="en-US" sz="1400" b="0" smtClean="0">
                <a:solidFill>
                  <a:schemeClr val="bg1"/>
                </a:solidFill>
              </a:rPr>
              <a:pPr algn="r" defTabSz="820738">
                <a:spcBef>
                  <a:spcPts val="0"/>
                </a:spcBef>
              </a:pPr>
              <a:t>December 3, 2019</a:t>
            </a:fld>
            <a:endParaRPr lang="en-US" sz="1400" b="0" dirty="0">
              <a:solidFill>
                <a:schemeClr val="bg1"/>
              </a:solidFill>
            </a:endParaRPr>
          </a:p>
        </p:txBody>
      </p:sp>
    </p:spTree>
  </p:cSld>
  <p:clrMapOvr>
    <a:masterClrMapping/>
  </p:clrMapOvr>
  <p:transition spd="slow">
    <p:wip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2_End Slide">
    <p:bg>
      <p:bgPr>
        <a:solidFill>
          <a:srgbClr val="000000"/>
        </a:solidFill>
        <a:effectLst/>
      </p:bgPr>
    </p:bg>
    <p:spTree>
      <p:nvGrpSpPr>
        <p:cNvPr id="1" name=""/>
        <p:cNvGrpSpPr/>
        <p:nvPr/>
      </p:nvGrpSpPr>
      <p:grpSpPr>
        <a:xfrm>
          <a:off x="0" y="0"/>
          <a:ext cx="0" cy="0"/>
          <a:chOff x="0" y="0"/>
          <a:chExt cx="0" cy="0"/>
        </a:xfrm>
      </p:grpSpPr>
      <p:grpSp>
        <p:nvGrpSpPr>
          <p:cNvPr id="7" name="Group 6"/>
          <p:cNvGrpSpPr/>
          <p:nvPr userDrawn="1"/>
        </p:nvGrpSpPr>
        <p:grpSpPr>
          <a:xfrm>
            <a:off x="-91440" y="-91440"/>
            <a:ext cx="14813280" cy="8412480"/>
            <a:chOff x="-91440" y="-91440"/>
            <a:chExt cx="14813280" cy="8412480"/>
          </a:xfrm>
        </p:grpSpPr>
        <p:cxnSp>
          <p:nvCxnSpPr>
            <p:cNvPr id="8" name="Straight Connector 7"/>
            <p:cNvCxnSpPr/>
            <p:nvPr userDrawn="1"/>
          </p:nvCxnSpPr>
          <p:spPr>
            <a:xfrm>
              <a:off x="-9144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9144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9144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1467612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1467612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1467612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685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13944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685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13944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11887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7315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7315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7086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7543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7086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7543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a:off x="5257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4800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9372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9829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5257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9829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4800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a:off x="9372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a:off x="11887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1467612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a:off x="-9144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grpSp>
      <p:pic>
        <p:nvPicPr>
          <p:cNvPr id="6" name="Picture 5"/>
          <p:cNvPicPr>
            <a:picLocks noChangeAspect="1"/>
          </p:cNvPicPr>
          <p:nvPr userDrawn="1"/>
        </p:nvPicPr>
        <p:blipFill>
          <a:blip r:embed="rId2"/>
          <a:stretch>
            <a:fillRect/>
          </a:stretch>
        </p:blipFill>
        <p:spPr bwMode="black">
          <a:xfrm>
            <a:off x="5349754" y="319880"/>
            <a:ext cx="3930891" cy="1116483"/>
          </a:xfrm>
          <a:prstGeom prst="rect">
            <a:avLst/>
          </a:prstGeom>
        </p:spPr>
      </p:pic>
      <p:sp>
        <p:nvSpPr>
          <p:cNvPr id="12" name="Freeform 9"/>
          <p:cNvSpPr>
            <a:spLocks noChangeAspect="1"/>
          </p:cNvSpPr>
          <p:nvPr userDrawn="1"/>
        </p:nvSpPr>
        <p:spPr bwMode="black">
          <a:xfrm rot="16200000">
            <a:off x="-231363" y="2754094"/>
            <a:ext cx="3427327" cy="3002701"/>
          </a:xfrm>
          <a:custGeom>
            <a:avLst/>
            <a:gdLst>
              <a:gd name="T0" fmla="*/ 0 w 370"/>
              <a:gd name="T1" fmla="*/ 0 h 321"/>
              <a:gd name="T2" fmla="*/ 0 w 370"/>
              <a:gd name="T3" fmla="*/ 0 h 321"/>
              <a:gd name="T4" fmla="*/ 184 w 370"/>
              <a:gd name="T5" fmla="*/ 321 h 321"/>
              <a:gd name="T6" fmla="*/ 370 w 370"/>
              <a:gd name="T7" fmla="*/ 0 h 321"/>
              <a:gd name="T8" fmla="*/ 0 w 370"/>
              <a:gd name="T9" fmla="*/ 0 h 321"/>
            </a:gdLst>
            <a:ahLst/>
            <a:cxnLst>
              <a:cxn ang="0">
                <a:pos x="T0" y="T1"/>
              </a:cxn>
              <a:cxn ang="0">
                <a:pos x="T2" y="T3"/>
              </a:cxn>
              <a:cxn ang="0">
                <a:pos x="T4" y="T5"/>
              </a:cxn>
              <a:cxn ang="0">
                <a:pos x="T6" y="T7"/>
              </a:cxn>
              <a:cxn ang="0">
                <a:pos x="T8" y="T9"/>
              </a:cxn>
            </a:cxnLst>
            <a:rect l="0" t="0" r="r" b="b"/>
            <a:pathLst>
              <a:path w="370" h="321">
                <a:moveTo>
                  <a:pt x="0" y="0"/>
                </a:moveTo>
                <a:lnTo>
                  <a:pt x="0" y="0"/>
                </a:lnTo>
                <a:lnTo>
                  <a:pt x="184" y="321"/>
                </a:lnTo>
                <a:lnTo>
                  <a:pt x="370" y="0"/>
                </a:lnTo>
                <a:lnTo>
                  <a:pt x="0" y="0"/>
                </a:lnTo>
                <a:close/>
              </a:path>
            </a:pathLst>
          </a:custGeom>
          <a:solidFill>
            <a:srgbClr val="FFFFFF"/>
          </a:solidFill>
          <a:ln w="0">
            <a:noFill/>
            <a:prstDash val="solid"/>
            <a:round/>
            <a:headEnd/>
            <a:tailEnd/>
          </a:ln>
        </p:spPr>
        <p:txBody>
          <a:bodyPr vert="horz" wrap="square" lIns="146304" tIns="73152" rIns="146304" bIns="73152" numCol="1" anchor="t" anchorCtr="0" compatLnSpc="1">
            <a:prstTxWarp prst="textNoShape">
              <a:avLst/>
            </a:prstTxWarp>
          </a:bodyPr>
          <a:lstStyle/>
          <a:p>
            <a:endParaRPr lang="en-US" sz="4608" dirty="0"/>
          </a:p>
        </p:txBody>
      </p:sp>
      <p:sp>
        <p:nvSpPr>
          <p:cNvPr id="38" name="Freeform 9">
            <a:extLst>
              <a:ext uri="{FF2B5EF4-FFF2-40B4-BE49-F238E27FC236}">
                <a16:creationId xmlns:a16="http://schemas.microsoft.com/office/drawing/2014/main" id="{52F9CBD9-7BC9-409F-B1BE-A2D80423A087}"/>
              </a:ext>
            </a:extLst>
          </p:cNvPr>
          <p:cNvSpPr>
            <a:spLocks noChangeAspect="1"/>
          </p:cNvSpPr>
          <p:nvPr userDrawn="1"/>
        </p:nvSpPr>
        <p:spPr bwMode="black">
          <a:xfrm rot="5400000" flipH="1">
            <a:off x="11430626" y="2754094"/>
            <a:ext cx="3427327" cy="3002701"/>
          </a:xfrm>
          <a:custGeom>
            <a:avLst/>
            <a:gdLst>
              <a:gd name="T0" fmla="*/ 0 w 370"/>
              <a:gd name="T1" fmla="*/ 0 h 321"/>
              <a:gd name="T2" fmla="*/ 0 w 370"/>
              <a:gd name="T3" fmla="*/ 0 h 321"/>
              <a:gd name="T4" fmla="*/ 184 w 370"/>
              <a:gd name="T5" fmla="*/ 321 h 321"/>
              <a:gd name="T6" fmla="*/ 370 w 370"/>
              <a:gd name="T7" fmla="*/ 0 h 321"/>
              <a:gd name="T8" fmla="*/ 0 w 370"/>
              <a:gd name="T9" fmla="*/ 0 h 321"/>
            </a:gdLst>
            <a:ahLst/>
            <a:cxnLst>
              <a:cxn ang="0">
                <a:pos x="T0" y="T1"/>
              </a:cxn>
              <a:cxn ang="0">
                <a:pos x="T2" y="T3"/>
              </a:cxn>
              <a:cxn ang="0">
                <a:pos x="T4" y="T5"/>
              </a:cxn>
              <a:cxn ang="0">
                <a:pos x="T6" y="T7"/>
              </a:cxn>
              <a:cxn ang="0">
                <a:pos x="T8" y="T9"/>
              </a:cxn>
            </a:cxnLst>
            <a:rect l="0" t="0" r="r" b="b"/>
            <a:pathLst>
              <a:path w="370" h="321">
                <a:moveTo>
                  <a:pt x="0" y="0"/>
                </a:moveTo>
                <a:lnTo>
                  <a:pt x="0" y="0"/>
                </a:lnTo>
                <a:lnTo>
                  <a:pt x="184" y="321"/>
                </a:lnTo>
                <a:lnTo>
                  <a:pt x="370" y="0"/>
                </a:lnTo>
                <a:lnTo>
                  <a:pt x="0" y="0"/>
                </a:lnTo>
                <a:close/>
              </a:path>
            </a:pathLst>
          </a:custGeom>
          <a:solidFill>
            <a:srgbClr val="FFFFFF"/>
          </a:solidFill>
          <a:ln w="0">
            <a:noFill/>
            <a:prstDash val="solid"/>
            <a:round/>
            <a:headEnd/>
            <a:tailEnd/>
          </a:ln>
        </p:spPr>
        <p:txBody>
          <a:bodyPr vert="horz" wrap="square" lIns="146304" tIns="73152" rIns="146304" bIns="73152" numCol="1" anchor="t" anchorCtr="0" compatLnSpc="1">
            <a:prstTxWarp prst="textNoShape">
              <a:avLst/>
            </a:prstTxWarp>
          </a:bodyPr>
          <a:lstStyle/>
          <a:p>
            <a:endParaRPr lang="en-US" sz="4608" dirty="0"/>
          </a:p>
        </p:txBody>
      </p:sp>
      <p:grpSp>
        <p:nvGrpSpPr>
          <p:cNvPr id="3" name="Group 4">
            <a:extLst>
              <a:ext uri="{FF2B5EF4-FFF2-40B4-BE49-F238E27FC236}">
                <a16:creationId xmlns:a16="http://schemas.microsoft.com/office/drawing/2014/main" id="{BB304E0A-958A-4971-A3D4-C1DD10CEE63F}"/>
              </a:ext>
            </a:extLst>
          </p:cNvPr>
          <p:cNvGrpSpPr>
            <a:grpSpLocks noChangeAspect="1"/>
          </p:cNvGrpSpPr>
          <p:nvPr userDrawn="1"/>
        </p:nvGrpSpPr>
        <p:grpSpPr bwMode="auto">
          <a:xfrm>
            <a:off x="3984625" y="2773363"/>
            <a:ext cx="6661150" cy="2682875"/>
            <a:chOff x="2510" y="1747"/>
            <a:chExt cx="4196" cy="1690"/>
          </a:xfrm>
        </p:grpSpPr>
        <p:sp>
          <p:nvSpPr>
            <p:cNvPr id="4" name="AutoShape 3">
              <a:extLst>
                <a:ext uri="{FF2B5EF4-FFF2-40B4-BE49-F238E27FC236}">
                  <a16:creationId xmlns:a16="http://schemas.microsoft.com/office/drawing/2014/main" id="{C2D78342-7A2D-44A3-83DB-F8F54D806273}"/>
                </a:ext>
              </a:extLst>
            </p:cNvPr>
            <p:cNvSpPr>
              <a:spLocks noChangeAspect="1" noChangeArrowheads="1" noTextEdit="1"/>
            </p:cNvSpPr>
            <p:nvPr userDrawn="1"/>
          </p:nvSpPr>
          <p:spPr bwMode="auto">
            <a:xfrm>
              <a:off x="2510" y="1747"/>
              <a:ext cx="4196" cy="1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5">
              <a:extLst>
                <a:ext uri="{FF2B5EF4-FFF2-40B4-BE49-F238E27FC236}">
                  <a16:creationId xmlns:a16="http://schemas.microsoft.com/office/drawing/2014/main" id="{77BBCDD5-B5B5-4508-872B-B7E8BAEEF4E4}"/>
                </a:ext>
              </a:extLst>
            </p:cNvPr>
            <p:cNvSpPr>
              <a:spLocks/>
            </p:cNvSpPr>
            <p:nvPr userDrawn="1"/>
          </p:nvSpPr>
          <p:spPr bwMode="auto">
            <a:xfrm>
              <a:off x="2510" y="1747"/>
              <a:ext cx="584" cy="820"/>
            </a:xfrm>
            <a:custGeom>
              <a:avLst/>
              <a:gdLst>
                <a:gd name="T0" fmla="*/ 86 w 281"/>
                <a:gd name="T1" fmla="*/ 259 h 393"/>
                <a:gd name="T2" fmla="*/ 146 w 281"/>
                <a:gd name="T3" fmla="*/ 324 h 393"/>
                <a:gd name="T4" fmla="*/ 195 w 281"/>
                <a:gd name="T5" fmla="*/ 280 h 393"/>
                <a:gd name="T6" fmla="*/ 137 w 281"/>
                <a:gd name="T7" fmla="*/ 228 h 393"/>
                <a:gd name="T8" fmla="*/ 11 w 281"/>
                <a:gd name="T9" fmla="*/ 105 h 393"/>
                <a:gd name="T10" fmla="*/ 142 w 281"/>
                <a:gd name="T11" fmla="*/ 0 h 393"/>
                <a:gd name="T12" fmla="*/ 274 w 281"/>
                <a:gd name="T13" fmla="*/ 119 h 393"/>
                <a:gd name="T14" fmla="*/ 188 w 281"/>
                <a:gd name="T15" fmla="*/ 119 h 393"/>
                <a:gd name="T16" fmla="*/ 142 w 281"/>
                <a:gd name="T17" fmla="*/ 65 h 393"/>
                <a:gd name="T18" fmla="*/ 96 w 281"/>
                <a:gd name="T19" fmla="*/ 104 h 393"/>
                <a:gd name="T20" fmla="*/ 150 w 281"/>
                <a:gd name="T21" fmla="*/ 153 h 393"/>
                <a:gd name="T22" fmla="*/ 281 w 281"/>
                <a:gd name="T23" fmla="*/ 273 h 393"/>
                <a:gd name="T24" fmla="*/ 141 w 281"/>
                <a:gd name="T25" fmla="*/ 393 h 393"/>
                <a:gd name="T26" fmla="*/ 0 w 281"/>
                <a:gd name="T27" fmla="*/ 259 h 393"/>
                <a:gd name="T28" fmla="*/ 86 w 281"/>
                <a:gd name="T29" fmla="*/ 25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1" h="393">
                  <a:moveTo>
                    <a:pt x="86" y="259"/>
                  </a:moveTo>
                  <a:cubicBezTo>
                    <a:pt x="86" y="300"/>
                    <a:pt x="111" y="324"/>
                    <a:pt x="146" y="324"/>
                  </a:cubicBezTo>
                  <a:cubicBezTo>
                    <a:pt x="174" y="324"/>
                    <a:pt x="195" y="306"/>
                    <a:pt x="195" y="280"/>
                  </a:cubicBezTo>
                  <a:cubicBezTo>
                    <a:pt x="195" y="250"/>
                    <a:pt x="169" y="240"/>
                    <a:pt x="137" y="228"/>
                  </a:cubicBezTo>
                  <a:cubicBezTo>
                    <a:pt x="68" y="203"/>
                    <a:pt x="11" y="181"/>
                    <a:pt x="11" y="105"/>
                  </a:cubicBezTo>
                  <a:cubicBezTo>
                    <a:pt x="11" y="36"/>
                    <a:pt x="74" y="0"/>
                    <a:pt x="142" y="0"/>
                  </a:cubicBezTo>
                  <a:cubicBezTo>
                    <a:pt x="230" y="0"/>
                    <a:pt x="274" y="55"/>
                    <a:pt x="274" y="119"/>
                  </a:cubicBezTo>
                  <a:cubicBezTo>
                    <a:pt x="188" y="119"/>
                    <a:pt x="188" y="119"/>
                    <a:pt x="188" y="119"/>
                  </a:cubicBezTo>
                  <a:cubicBezTo>
                    <a:pt x="188" y="86"/>
                    <a:pt x="172" y="65"/>
                    <a:pt x="142" y="65"/>
                  </a:cubicBezTo>
                  <a:cubicBezTo>
                    <a:pt x="117" y="65"/>
                    <a:pt x="96" y="78"/>
                    <a:pt x="96" y="104"/>
                  </a:cubicBezTo>
                  <a:cubicBezTo>
                    <a:pt x="96" y="128"/>
                    <a:pt x="118" y="141"/>
                    <a:pt x="150" y="153"/>
                  </a:cubicBezTo>
                  <a:cubicBezTo>
                    <a:pt x="211" y="174"/>
                    <a:pt x="281" y="198"/>
                    <a:pt x="281" y="273"/>
                  </a:cubicBezTo>
                  <a:cubicBezTo>
                    <a:pt x="281" y="350"/>
                    <a:pt x="223" y="393"/>
                    <a:pt x="141" y="393"/>
                  </a:cubicBezTo>
                  <a:cubicBezTo>
                    <a:pt x="61" y="393"/>
                    <a:pt x="0" y="345"/>
                    <a:pt x="0" y="259"/>
                  </a:cubicBezTo>
                  <a:lnTo>
                    <a:pt x="86" y="2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6">
              <a:extLst>
                <a:ext uri="{FF2B5EF4-FFF2-40B4-BE49-F238E27FC236}">
                  <a16:creationId xmlns:a16="http://schemas.microsoft.com/office/drawing/2014/main" id="{7BB8B898-6A16-459B-BEAA-2DFDF592F430}"/>
                </a:ext>
              </a:extLst>
            </p:cNvPr>
            <p:cNvSpPr>
              <a:spLocks/>
            </p:cNvSpPr>
            <p:nvPr userDrawn="1"/>
          </p:nvSpPr>
          <p:spPr bwMode="auto">
            <a:xfrm>
              <a:off x="3115" y="1768"/>
              <a:ext cx="530" cy="778"/>
            </a:xfrm>
            <a:custGeom>
              <a:avLst/>
              <a:gdLst>
                <a:gd name="T0" fmla="*/ 174 w 530"/>
                <a:gd name="T1" fmla="*/ 154 h 778"/>
                <a:gd name="T2" fmla="*/ 0 w 530"/>
                <a:gd name="T3" fmla="*/ 154 h 778"/>
                <a:gd name="T4" fmla="*/ 0 w 530"/>
                <a:gd name="T5" fmla="*/ 0 h 778"/>
                <a:gd name="T6" fmla="*/ 530 w 530"/>
                <a:gd name="T7" fmla="*/ 0 h 778"/>
                <a:gd name="T8" fmla="*/ 530 w 530"/>
                <a:gd name="T9" fmla="*/ 154 h 778"/>
                <a:gd name="T10" fmla="*/ 353 w 530"/>
                <a:gd name="T11" fmla="*/ 154 h 778"/>
                <a:gd name="T12" fmla="*/ 353 w 530"/>
                <a:gd name="T13" fmla="*/ 778 h 778"/>
                <a:gd name="T14" fmla="*/ 174 w 530"/>
                <a:gd name="T15" fmla="*/ 778 h 778"/>
                <a:gd name="T16" fmla="*/ 174 w 530"/>
                <a:gd name="T17" fmla="*/ 154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0" h="778">
                  <a:moveTo>
                    <a:pt x="174" y="154"/>
                  </a:moveTo>
                  <a:lnTo>
                    <a:pt x="0" y="154"/>
                  </a:lnTo>
                  <a:lnTo>
                    <a:pt x="0" y="0"/>
                  </a:lnTo>
                  <a:lnTo>
                    <a:pt x="530" y="0"/>
                  </a:lnTo>
                  <a:lnTo>
                    <a:pt x="530" y="154"/>
                  </a:lnTo>
                  <a:lnTo>
                    <a:pt x="353" y="154"/>
                  </a:lnTo>
                  <a:lnTo>
                    <a:pt x="353" y="778"/>
                  </a:lnTo>
                  <a:lnTo>
                    <a:pt x="174" y="778"/>
                  </a:lnTo>
                  <a:lnTo>
                    <a:pt x="174" y="1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7">
              <a:extLst>
                <a:ext uri="{FF2B5EF4-FFF2-40B4-BE49-F238E27FC236}">
                  <a16:creationId xmlns:a16="http://schemas.microsoft.com/office/drawing/2014/main" id="{56862922-694A-4C58-9328-AFE765D11D84}"/>
                </a:ext>
              </a:extLst>
            </p:cNvPr>
            <p:cNvSpPr>
              <a:spLocks noEditPoints="1"/>
            </p:cNvSpPr>
            <p:nvPr userDrawn="1"/>
          </p:nvSpPr>
          <p:spPr bwMode="auto">
            <a:xfrm>
              <a:off x="3601" y="1768"/>
              <a:ext cx="723" cy="778"/>
            </a:xfrm>
            <a:custGeom>
              <a:avLst/>
              <a:gdLst>
                <a:gd name="T0" fmla="*/ 528 w 723"/>
                <a:gd name="T1" fmla="*/ 778 h 778"/>
                <a:gd name="T2" fmla="*/ 499 w 723"/>
                <a:gd name="T3" fmla="*/ 684 h 778"/>
                <a:gd name="T4" fmla="*/ 222 w 723"/>
                <a:gd name="T5" fmla="*/ 684 h 778"/>
                <a:gd name="T6" fmla="*/ 193 w 723"/>
                <a:gd name="T7" fmla="*/ 778 h 778"/>
                <a:gd name="T8" fmla="*/ 0 w 723"/>
                <a:gd name="T9" fmla="*/ 778 h 778"/>
                <a:gd name="T10" fmla="*/ 279 w 723"/>
                <a:gd name="T11" fmla="*/ 0 h 778"/>
                <a:gd name="T12" fmla="*/ 443 w 723"/>
                <a:gd name="T13" fmla="*/ 0 h 778"/>
                <a:gd name="T14" fmla="*/ 723 w 723"/>
                <a:gd name="T15" fmla="*/ 778 h 778"/>
                <a:gd name="T16" fmla="*/ 528 w 723"/>
                <a:gd name="T17" fmla="*/ 778 h 778"/>
                <a:gd name="T18" fmla="*/ 362 w 723"/>
                <a:gd name="T19" fmla="*/ 221 h 778"/>
                <a:gd name="T20" fmla="*/ 266 w 723"/>
                <a:gd name="T21" fmla="*/ 542 h 778"/>
                <a:gd name="T22" fmla="*/ 453 w 723"/>
                <a:gd name="T23" fmla="*/ 542 h 778"/>
                <a:gd name="T24" fmla="*/ 362 w 723"/>
                <a:gd name="T25" fmla="*/ 221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3" h="778">
                  <a:moveTo>
                    <a:pt x="528" y="778"/>
                  </a:moveTo>
                  <a:lnTo>
                    <a:pt x="499" y="684"/>
                  </a:lnTo>
                  <a:lnTo>
                    <a:pt x="222" y="684"/>
                  </a:lnTo>
                  <a:lnTo>
                    <a:pt x="193" y="778"/>
                  </a:lnTo>
                  <a:lnTo>
                    <a:pt x="0" y="778"/>
                  </a:lnTo>
                  <a:lnTo>
                    <a:pt x="279" y="0"/>
                  </a:lnTo>
                  <a:lnTo>
                    <a:pt x="443" y="0"/>
                  </a:lnTo>
                  <a:lnTo>
                    <a:pt x="723" y="778"/>
                  </a:lnTo>
                  <a:lnTo>
                    <a:pt x="528" y="778"/>
                  </a:lnTo>
                  <a:close/>
                  <a:moveTo>
                    <a:pt x="362" y="221"/>
                  </a:moveTo>
                  <a:lnTo>
                    <a:pt x="266" y="542"/>
                  </a:lnTo>
                  <a:lnTo>
                    <a:pt x="453" y="542"/>
                  </a:lnTo>
                  <a:lnTo>
                    <a:pt x="362" y="2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8">
              <a:extLst>
                <a:ext uri="{FF2B5EF4-FFF2-40B4-BE49-F238E27FC236}">
                  <a16:creationId xmlns:a16="http://schemas.microsoft.com/office/drawing/2014/main" id="{AC6A20DD-6CF9-48BD-95F4-58E1D6F22794}"/>
                </a:ext>
              </a:extLst>
            </p:cNvPr>
            <p:cNvSpPr>
              <a:spLocks/>
            </p:cNvSpPr>
            <p:nvPr userDrawn="1"/>
          </p:nvSpPr>
          <p:spPr bwMode="auto">
            <a:xfrm>
              <a:off x="4247" y="1768"/>
              <a:ext cx="715" cy="778"/>
            </a:xfrm>
            <a:custGeom>
              <a:avLst/>
              <a:gdLst>
                <a:gd name="T0" fmla="*/ 331 w 715"/>
                <a:gd name="T1" fmla="*/ 778 h 778"/>
                <a:gd name="T2" fmla="*/ 133 w 715"/>
                <a:gd name="T3" fmla="*/ 778 h 778"/>
                <a:gd name="T4" fmla="*/ 275 w 715"/>
                <a:gd name="T5" fmla="*/ 486 h 778"/>
                <a:gd name="T6" fmla="*/ 0 w 715"/>
                <a:gd name="T7" fmla="*/ 0 h 778"/>
                <a:gd name="T8" fmla="*/ 210 w 715"/>
                <a:gd name="T9" fmla="*/ 0 h 778"/>
                <a:gd name="T10" fmla="*/ 374 w 715"/>
                <a:gd name="T11" fmla="*/ 304 h 778"/>
                <a:gd name="T12" fmla="*/ 516 w 715"/>
                <a:gd name="T13" fmla="*/ 0 h 778"/>
                <a:gd name="T14" fmla="*/ 715 w 715"/>
                <a:gd name="T15" fmla="*/ 0 h 778"/>
                <a:gd name="T16" fmla="*/ 331 w 715"/>
                <a:gd name="T17" fmla="*/ 778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5" h="778">
                  <a:moveTo>
                    <a:pt x="331" y="778"/>
                  </a:moveTo>
                  <a:lnTo>
                    <a:pt x="133" y="778"/>
                  </a:lnTo>
                  <a:lnTo>
                    <a:pt x="275" y="486"/>
                  </a:lnTo>
                  <a:lnTo>
                    <a:pt x="0" y="0"/>
                  </a:lnTo>
                  <a:lnTo>
                    <a:pt x="210" y="0"/>
                  </a:lnTo>
                  <a:lnTo>
                    <a:pt x="374" y="304"/>
                  </a:lnTo>
                  <a:lnTo>
                    <a:pt x="516" y="0"/>
                  </a:lnTo>
                  <a:lnTo>
                    <a:pt x="715" y="0"/>
                  </a:lnTo>
                  <a:lnTo>
                    <a:pt x="331" y="7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9">
              <a:extLst>
                <a:ext uri="{FF2B5EF4-FFF2-40B4-BE49-F238E27FC236}">
                  <a16:creationId xmlns:a16="http://schemas.microsoft.com/office/drawing/2014/main" id="{CC471AF7-E128-4F01-9077-7122D197D960}"/>
                </a:ext>
              </a:extLst>
            </p:cNvPr>
            <p:cNvSpPr>
              <a:spLocks noEditPoints="1"/>
            </p:cNvSpPr>
            <p:nvPr userDrawn="1"/>
          </p:nvSpPr>
          <p:spPr bwMode="auto">
            <a:xfrm>
              <a:off x="5131" y="1747"/>
              <a:ext cx="821" cy="820"/>
            </a:xfrm>
            <a:custGeom>
              <a:avLst/>
              <a:gdLst>
                <a:gd name="T0" fmla="*/ 0 w 395"/>
                <a:gd name="T1" fmla="*/ 196 h 393"/>
                <a:gd name="T2" fmla="*/ 198 w 395"/>
                <a:gd name="T3" fmla="*/ 0 h 393"/>
                <a:gd name="T4" fmla="*/ 395 w 395"/>
                <a:gd name="T5" fmla="*/ 196 h 393"/>
                <a:gd name="T6" fmla="*/ 198 w 395"/>
                <a:gd name="T7" fmla="*/ 393 h 393"/>
                <a:gd name="T8" fmla="*/ 0 w 395"/>
                <a:gd name="T9" fmla="*/ 196 h 393"/>
                <a:gd name="T10" fmla="*/ 307 w 395"/>
                <a:gd name="T11" fmla="*/ 196 h 393"/>
                <a:gd name="T12" fmla="*/ 198 w 395"/>
                <a:gd name="T13" fmla="*/ 78 h 393"/>
                <a:gd name="T14" fmla="*/ 89 w 395"/>
                <a:gd name="T15" fmla="*/ 196 h 393"/>
                <a:gd name="T16" fmla="*/ 198 w 395"/>
                <a:gd name="T17" fmla="*/ 315 h 393"/>
                <a:gd name="T18" fmla="*/ 307 w 395"/>
                <a:gd name="T19" fmla="*/ 196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5" h="393">
                  <a:moveTo>
                    <a:pt x="0" y="196"/>
                  </a:moveTo>
                  <a:cubicBezTo>
                    <a:pt x="0" y="94"/>
                    <a:pt x="74" y="0"/>
                    <a:pt x="198" y="0"/>
                  </a:cubicBezTo>
                  <a:cubicBezTo>
                    <a:pt x="322" y="0"/>
                    <a:pt x="395" y="94"/>
                    <a:pt x="395" y="196"/>
                  </a:cubicBezTo>
                  <a:cubicBezTo>
                    <a:pt x="395" y="299"/>
                    <a:pt x="322" y="393"/>
                    <a:pt x="198" y="393"/>
                  </a:cubicBezTo>
                  <a:cubicBezTo>
                    <a:pt x="74" y="393"/>
                    <a:pt x="0" y="299"/>
                    <a:pt x="0" y="196"/>
                  </a:cubicBezTo>
                  <a:close/>
                  <a:moveTo>
                    <a:pt x="307" y="196"/>
                  </a:moveTo>
                  <a:cubicBezTo>
                    <a:pt x="307" y="135"/>
                    <a:pt x="266" y="78"/>
                    <a:pt x="198" y="78"/>
                  </a:cubicBezTo>
                  <a:cubicBezTo>
                    <a:pt x="130" y="78"/>
                    <a:pt x="89" y="135"/>
                    <a:pt x="89" y="196"/>
                  </a:cubicBezTo>
                  <a:cubicBezTo>
                    <a:pt x="89" y="258"/>
                    <a:pt x="130" y="315"/>
                    <a:pt x="198" y="315"/>
                  </a:cubicBezTo>
                  <a:cubicBezTo>
                    <a:pt x="266" y="315"/>
                    <a:pt x="307" y="258"/>
                    <a:pt x="307" y="19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10">
              <a:extLst>
                <a:ext uri="{FF2B5EF4-FFF2-40B4-BE49-F238E27FC236}">
                  <a16:creationId xmlns:a16="http://schemas.microsoft.com/office/drawing/2014/main" id="{3A000FAB-E26E-47B7-99B8-176C7A90DD6A}"/>
                </a:ext>
              </a:extLst>
            </p:cNvPr>
            <p:cNvSpPr>
              <a:spLocks/>
            </p:cNvSpPr>
            <p:nvPr userDrawn="1"/>
          </p:nvSpPr>
          <p:spPr bwMode="auto">
            <a:xfrm>
              <a:off x="6062" y="1768"/>
              <a:ext cx="646" cy="778"/>
            </a:xfrm>
            <a:custGeom>
              <a:avLst/>
              <a:gdLst>
                <a:gd name="T0" fmla="*/ 467 w 646"/>
                <a:gd name="T1" fmla="*/ 507 h 778"/>
                <a:gd name="T2" fmla="*/ 467 w 646"/>
                <a:gd name="T3" fmla="*/ 0 h 778"/>
                <a:gd name="T4" fmla="*/ 646 w 646"/>
                <a:gd name="T5" fmla="*/ 0 h 778"/>
                <a:gd name="T6" fmla="*/ 646 w 646"/>
                <a:gd name="T7" fmla="*/ 778 h 778"/>
                <a:gd name="T8" fmla="*/ 459 w 646"/>
                <a:gd name="T9" fmla="*/ 778 h 778"/>
                <a:gd name="T10" fmla="*/ 178 w 646"/>
                <a:gd name="T11" fmla="*/ 277 h 778"/>
                <a:gd name="T12" fmla="*/ 178 w 646"/>
                <a:gd name="T13" fmla="*/ 778 h 778"/>
                <a:gd name="T14" fmla="*/ 0 w 646"/>
                <a:gd name="T15" fmla="*/ 778 h 778"/>
                <a:gd name="T16" fmla="*/ 0 w 646"/>
                <a:gd name="T17" fmla="*/ 0 h 778"/>
                <a:gd name="T18" fmla="*/ 187 w 646"/>
                <a:gd name="T19" fmla="*/ 0 h 778"/>
                <a:gd name="T20" fmla="*/ 467 w 646"/>
                <a:gd name="T21" fmla="*/ 507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6" h="778">
                  <a:moveTo>
                    <a:pt x="467" y="507"/>
                  </a:moveTo>
                  <a:lnTo>
                    <a:pt x="467" y="0"/>
                  </a:lnTo>
                  <a:lnTo>
                    <a:pt x="646" y="0"/>
                  </a:lnTo>
                  <a:lnTo>
                    <a:pt x="646" y="778"/>
                  </a:lnTo>
                  <a:lnTo>
                    <a:pt x="459" y="778"/>
                  </a:lnTo>
                  <a:lnTo>
                    <a:pt x="178" y="277"/>
                  </a:lnTo>
                  <a:lnTo>
                    <a:pt x="178" y="778"/>
                  </a:lnTo>
                  <a:lnTo>
                    <a:pt x="0" y="778"/>
                  </a:lnTo>
                  <a:lnTo>
                    <a:pt x="0" y="0"/>
                  </a:lnTo>
                  <a:lnTo>
                    <a:pt x="187" y="0"/>
                  </a:lnTo>
                  <a:lnTo>
                    <a:pt x="467" y="5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11">
              <a:extLst>
                <a:ext uri="{FF2B5EF4-FFF2-40B4-BE49-F238E27FC236}">
                  <a16:creationId xmlns:a16="http://schemas.microsoft.com/office/drawing/2014/main" id="{06522592-AC11-4912-A83A-E9A36FD05F9D}"/>
                </a:ext>
              </a:extLst>
            </p:cNvPr>
            <p:cNvSpPr>
              <a:spLocks/>
            </p:cNvSpPr>
            <p:nvPr userDrawn="1"/>
          </p:nvSpPr>
          <p:spPr bwMode="auto">
            <a:xfrm>
              <a:off x="2749" y="2648"/>
              <a:ext cx="530" cy="781"/>
            </a:xfrm>
            <a:custGeom>
              <a:avLst/>
              <a:gdLst>
                <a:gd name="T0" fmla="*/ 175 w 530"/>
                <a:gd name="T1" fmla="*/ 157 h 781"/>
                <a:gd name="T2" fmla="*/ 0 w 530"/>
                <a:gd name="T3" fmla="*/ 157 h 781"/>
                <a:gd name="T4" fmla="*/ 0 w 530"/>
                <a:gd name="T5" fmla="*/ 0 h 781"/>
                <a:gd name="T6" fmla="*/ 530 w 530"/>
                <a:gd name="T7" fmla="*/ 0 h 781"/>
                <a:gd name="T8" fmla="*/ 530 w 530"/>
                <a:gd name="T9" fmla="*/ 157 h 781"/>
                <a:gd name="T10" fmla="*/ 355 w 530"/>
                <a:gd name="T11" fmla="*/ 157 h 781"/>
                <a:gd name="T12" fmla="*/ 355 w 530"/>
                <a:gd name="T13" fmla="*/ 781 h 781"/>
                <a:gd name="T14" fmla="*/ 175 w 530"/>
                <a:gd name="T15" fmla="*/ 781 h 781"/>
                <a:gd name="T16" fmla="*/ 175 w 530"/>
                <a:gd name="T17" fmla="*/ 157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0" h="781">
                  <a:moveTo>
                    <a:pt x="175" y="157"/>
                  </a:moveTo>
                  <a:lnTo>
                    <a:pt x="0" y="157"/>
                  </a:lnTo>
                  <a:lnTo>
                    <a:pt x="0" y="0"/>
                  </a:lnTo>
                  <a:lnTo>
                    <a:pt x="530" y="0"/>
                  </a:lnTo>
                  <a:lnTo>
                    <a:pt x="530" y="157"/>
                  </a:lnTo>
                  <a:lnTo>
                    <a:pt x="355" y="157"/>
                  </a:lnTo>
                  <a:lnTo>
                    <a:pt x="355" y="781"/>
                  </a:lnTo>
                  <a:lnTo>
                    <a:pt x="175" y="781"/>
                  </a:lnTo>
                  <a:lnTo>
                    <a:pt x="175" y="1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12">
              <a:extLst>
                <a:ext uri="{FF2B5EF4-FFF2-40B4-BE49-F238E27FC236}">
                  <a16:creationId xmlns:a16="http://schemas.microsoft.com/office/drawing/2014/main" id="{9A8D9877-9CD9-475E-BFCC-E1FB7281D1C6}"/>
                </a:ext>
              </a:extLst>
            </p:cNvPr>
            <p:cNvSpPr>
              <a:spLocks noEditPoints="1"/>
            </p:cNvSpPr>
            <p:nvPr userDrawn="1"/>
          </p:nvSpPr>
          <p:spPr bwMode="auto">
            <a:xfrm>
              <a:off x="3370" y="2648"/>
              <a:ext cx="609" cy="781"/>
            </a:xfrm>
            <a:custGeom>
              <a:avLst/>
              <a:gdLst>
                <a:gd name="T0" fmla="*/ 0 w 293"/>
                <a:gd name="T1" fmla="*/ 0 h 374"/>
                <a:gd name="T2" fmla="*/ 157 w 293"/>
                <a:gd name="T3" fmla="*/ 0 h 374"/>
                <a:gd name="T4" fmla="*/ 293 w 293"/>
                <a:gd name="T5" fmla="*/ 135 h 374"/>
                <a:gd name="T6" fmla="*/ 219 w 293"/>
                <a:gd name="T7" fmla="*/ 256 h 374"/>
                <a:gd name="T8" fmla="*/ 293 w 293"/>
                <a:gd name="T9" fmla="*/ 374 h 374"/>
                <a:gd name="T10" fmla="*/ 193 w 293"/>
                <a:gd name="T11" fmla="*/ 374 h 374"/>
                <a:gd name="T12" fmla="*/ 127 w 293"/>
                <a:gd name="T13" fmla="*/ 270 h 374"/>
                <a:gd name="T14" fmla="*/ 86 w 293"/>
                <a:gd name="T15" fmla="*/ 270 h 374"/>
                <a:gd name="T16" fmla="*/ 86 w 293"/>
                <a:gd name="T17" fmla="*/ 374 h 374"/>
                <a:gd name="T18" fmla="*/ 0 w 293"/>
                <a:gd name="T19" fmla="*/ 374 h 374"/>
                <a:gd name="T20" fmla="*/ 0 w 293"/>
                <a:gd name="T21" fmla="*/ 0 h 374"/>
                <a:gd name="T22" fmla="*/ 205 w 293"/>
                <a:gd name="T23" fmla="*/ 135 h 374"/>
                <a:gd name="T24" fmla="*/ 146 w 293"/>
                <a:gd name="T25" fmla="*/ 71 h 374"/>
                <a:gd name="T26" fmla="*/ 86 w 293"/>
                <a:gd name="T27" fmla="*/ 71 h 374"/>
                <a:gd name="T28" fmla="*/ 86 w 293"/>
                <a:gd name="T29" fmla="*/ 200 h 374"/>
                <a:gd name="T30" fmla="*/ 146 w 293"/>
                <a:gd name="T31" fmla="*/ 200 h 374"/>
                <a:gd name="T32" fmla="*/ 205 w 293"/>
                <a:gd name="T33" fmla="*/ 135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3" h="374">
                  <a:moveTo>
                    <a:pt x="0" y="0"/>
                  </a:moveTo>
                  <a:cubicBezTo>
                    <a:pt x="157" y="0"/>
                    <a:pt x="157" y="0"/>
                    <a:pt x="157" y="0"/>
                  </a:cubicBezTo>
                  <a:cubicBezTo>
                    <a:pt x="239" y="0"/>
                    <a:pt x="293" y="63"/>
                    <a:pt x="293" y="135"/>
                  </a:cubicBezTo>
                  <a:cubicBezTo>
                    <a:pt x="293" y="188"/>
                    <a:pt x="265" y="234"/>
                    <a:pt x="219" y="256"/>
                  </a:cubicBezTo>
                  <a:cubicBezTo>
                    <a:pt x="293" y="374"/>
                    <a:pt x="293" y="374"/>
                    <a:pt x="293" y="374"/>
                  </a:cubicBezTo>
                  <a:cubicBezTo>
                    <a:pt x="193" y="374"/>
                    <a:pt x="193" y="374"/>
                    <a:pt x="193" y="374"/>
                  </a:cubicBezTo>
                  <a:cubicBezTo>
                    <a:pt x="127" y="270"/>
                    <a:pt x="127" y="270"/>
                    <a:pt x="127" y="270"/>
                  </a:cubicBezTo>
                  <a:cubicBezTo>
                    <a:pt x="86" y="270"/>
                    <a:pt x="86" y="270"/>
                    <a:pt x="86" y="270"/>
                  </a:cubicBezTo>
                  <a:cubicBezTo>
                    <a:pt x="86" y="374"/>
                    <a:pt x="86" y="374"/>
                    <a:pt x="86" y="374"/>
                  </a:cubicBezTo>
                  <a:cubicBezTo>
                    <a:pt x="0" y="374"/>
                    <a:pt x="0" y="374"/>
                    <a:pt x="0" y="374"/>
                  </a:cubicBezTo>
                  <a:lnTo>
                    <a:pt x="0" y="0"/>
                  </a:lnTo>
                  <a:close/>
                  <a:moveTo>
                    <a:pt x="205" y="135"/>
                  </a:moveTo>
                  <a:cubicBezTo>
                    <a:pt x="205" y="101"/>
                    <a:pt x="182" y="71"/>
                    <a:pt x="146" y="71"/>
                  </a:cubicBezTo>
                  <a:cubicBezTo>
                    <a:pt x="86" y="71"/>
                    <a:pt x="86" y="71"/>
                    <a:pt x="86" y="71"/>
                  </a:cubicBezTo>
                  <a:cubicBezTo>
                    <a:pt x="86" y="200"/>
                    <a:pt x="86" y="200"/>
                    <a:pt x="86" y="200"/>
                  </a:cubicBezTo>
                  <a:cubicBezTo>
                    <a:pt x="146" y="200"/>
                    <a:pt x="146" y="200"/>
                    <a:pt x="146" y="200"/>
                  </a:cubicBezTo>
                  <a:cubicBezTo>
                    <a:pt x="182" y="200"/>
                    <a:pt x="205" y="170"/>
                    <a:pt x="205" y="1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13">
              <a:extLst>
                <a:ext uri="{FF2B5EF4-FFF2-40B4-BE49-F238E27FC236}">
                  <a16:creationId xmlns:a16="http://schemas.microsoft.com/office/drawing/2014/main" id="{09656753-3EA7-448B-89CD-4A8B5846964C}"/>
                </a:ext>
              </a:extLst>
            </p:cNvPr>
            <p:cNvSpPr>
              <a:spLocks/>
            </p:cNvSpPr>
            <p:nvPr userDrawn="1"/>
          </p:nvSpPr>
          <p:spPr bwMode="auto">
            <a:xfrm>
              <a:off x="4096" y="2648"/>
              <a:ext cx="471" cy="781"/>
            </a:xfrm>
            <a:custGeom>
              <a:avLst/>
              <a:gdLst>
                <a:gd name="T0" fmla="*/ 178 w 471"/>
                <a:gd name="T1" fmla="*/ 146 h 781"/>
                <a:gd name="T2" fmla="*/ 178 w 471"/>
                <a:gd name="T3" fmla="*/ 324 h 781"/>
                <a:gd name="T4" fmla="*/ 471 w 471"/>
                <a:gd name="T5" fmla="*/ 324 h 781"/>
                <a:gd name="T6" fmla="*/ 471 w 471"/>
                <a:gd name="T7" fmla="*/ 464 h 781"/>
                <a:gd name="T8" fmla="*/ 178 w 471"/>
                <a:gd name="T9" fmla="*/ 464 h 781"/>
                <a:gd name="T10" fmla="*/ 178 w 471"/>
                <a:gd name="T11" fmla="*/ 637 h 781"/>
                <a:gd name="T12" fmla="*/ 471 w 471"/>
                <a:gd name="T13" fmla="*/ 637 h 781"/>
                <a:gd name="T14" fmla="*/ 471 w 471"/>
                <a:gd name="T15" fmla="*/ 781 h 781"/>
                <a:gd name="T16" fmla="*/ 0 w 471"/>
                <a:gd name="T17" fmla="*/ 781 h 781"/>
                <a:gd name="T18" fmla="*/ 0 w 471"/>
                <a:gd name="T19" fmla="*/ 0 h 781"/>
                <a:gd name="T20" fmla="*/ 471 w 471"/>
                <a:gd name="T21" fmla="*/ 0 h 781"/>
                <a:gd name="T22" fmla="*/ 471 w 471"/>
                <a:gd name="T23" fmla="*/ 146 h 781"/>
                <a:gd name="T24" fmla="*/ 178 w 471"/>
                <a:gd name="T25" fmla="*/ 146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1" h="781">
                  <a:moveTo>
                    <a:pt x="178" y="146"/>
                  </a:moveTo>
                  <a:lnTo>
                    <a:pt x="178" y="324"/>
                  </a:lnTo>
                  <a:lnTo>
                    <a:pt x="471" y="324"/>
                  </a:lnTo>
                  <a:lnTo>
                    <a:pt x="471" y="464"/>
                  </a:lnTo>
                  <a:lnTo>
                    <a:pt x="178" y="464"/>
                  </a:lnTo>
                  <a:lnTo>
                    <a:pt x="178" y="637"/>
                  </a:lnTo>
                  <a:lnTo>
                    <a:pt x="471" y="637"/>
                  </a:lnTo>
                  <a:lnTo>
                    <a:pt x="471" y="781"/>
                  </a:lnTo>
                  <a:lnTo>
                    <a:pt x="0" y="781"/>
                  </a:lnTo>
                  <a:lnTo>
                    <a:pt x="0" y="0"/>
                  </a:lnTo>
                  <a:lnTo>
                    <a:pt x="471" y="0"/>
                  </a:lnTo>
                  <a:lnTo>
                    <a:pt x="471" y="146"/>
                  </a:lnTo>
                  <a:lnTo>
                    <a:pt x="178" y="1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14">
              <a:extLst>
                <a:ext uri="{FF2B5EF4-FFF2-40B4-BE49-F238E27FC236}">
                  <a16:creationId xmlns:a16="http://schemas.microsoft.com/office/drawing/2014/main" id="{E3FAF1B9-48B1-4B1C-8168-86A0A2432912}"/>
                </a:ext>
              </a:extLst>
            </p:cNvPr>
            <p:cNvSpPr>
              <a:spLocks/>
            </p:cNvSpPr>
            <p:nvPr userDrawn="1"/>
          </p:nvSpPr>
          <p:spPr bwMode="auto">
            <a:xfrm>
              <a:off x="4709" y="2648"/>
              <a:ext cx="646" cy="781"/>
            </a:xfrm>
            <a:custGeom>
              <a:avLst/>
              <a:gdLst>
                <a:gd name="T0" fmla="*/ 467 w 646"/>
                <a:gd name="T1" fmla="*/ 509 h 781"/>
                <a:gd name="T2" fmla="*/ 467 w 646"/>
                <a:gd name="T3" fmla="*/ 0 h 781"/>
                <a:gd name="T4" fmla="*/ 646 w 646"/>
                <a:gd name="T5" fmla="*/ 0 h 781"/>
                <a:gd name="T6" fmla="*/ 646 w 646"/>
                <a:gd name="T7" fmla="*/ 781 h 781"/>
                <a:gd name="T8" fmla="*/ 459 w 646"/>
                <a:gd name="T9" fmla="*/ 781 h 781"/>
                <a:gd name="T10" fmla="*/ 181 w 646"/>
                <a:gd name="T11" fmla="*/ 280 h 781"/>
                <a:gd name="T12" fmla="*/ 181 w 646"/>
                <a:gd name="T13" fmla="*/ 781 h 781"/>
                <a:gd name="T14" fmla="*/ 0 w 646"/>
                <a:gd name="T15" fmla="*/ 781 h 781"/>
                <a:gd name="T16" fmla="*/ 0 w 646"/>
                <a:gd name="T17" fmla="*/ 0 h 781"/>
                <a:gd name="T18" fmla="*/ 187 w 646"/>
                <a:gd name="T19" fmla="*/ 0 h 781"/>
                <a:gd name="T20" fmla="*/ 467 w 646"/>
                <a:gd name="T21" fmla="*/ 509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6" h="781">
                  <a:moveTo>
                    <a:pt x="467" y="509"/>
                  </a:moveTo>
                  <a:lnTo>
                    <a:pt x="467" y="0"/>
                  </a:lnTo>
                  <a:lnTo>
                    <a:pt x="646" y="0"/>
                  </a:lnTo>
                  <a:lnTo>
                    <a:pt x="646" y="781"/>
                  </a:lnTo>
                  <a:lnTo>
                    <a:pt x="459" y="781"/>
                  </a:lnTo>
                  <a:lnTo>
                    <a:pt x="181" y="280"/>
                  </a:lnTo>
                  <a:lnTo>
                    <a:pt x="181" y="781"/>
                  </a:lnTo>
                  <a:lnTo>
                    <a:pt x="0" y="781"/>
                  </a:lnTo>
                  <a:lnTo>
                    <a:pt x="0" y="0"/>
                  </a:lnTo>
                  <a:lnTo>
                    <a:pt x="187" y="0"/>
                  </a:lnTo>
                  <a:lnTo>
                    <a:pt x="467" y="5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15">
              <a:extLst>
                <a:ext uri="{FF2B5EF4-FFF2-40B4-BE49-F238E27FC236}">
                  <a16:creationId xmlns:a16="http://schemas.microsoft.com/office/drawing/2014/main" id="{B0C02E28-62F9-4DD6-AF7B-B9150DD61799}"/>
                </a:ext>
              </a:extLst>
            </p:cNvPr>
            <p:cNvSpPr>
              <a:spLocks noEditPoints="1"/>
            </p:cNvSpPr>
            <p:nvPr userDrawn="1"/>
          </p:nvSpPr>
          <p:spPr bwMode="auto">
            <a:xfrm>
              <a:off x="5503" y="2648"/>
              <a:ext cx="688" cy="781"/>
            </a:xfrm>
            <a:custGeom>
              <a:avLst/>
              <a:gdLst>
                <a:gd name="T0" fmla="*/ 137 w 331"/>
                <a:gd name="T1" fmla="*/ 0 h 374"/>
                <a:gd name="T2" fmla="*/ 331 w 331"/>
                <a:gd name="T3" fmla="*/ 187 h 374"/>
                <a:gd name="T4" fmla="*/ 137 w 331"/>
                <a:gd name="T5" fmla="*/ 374 h 374"/>
                <a:gd name="T6" fmla="*/ 0 w 331"/>
                <a:gd name="T7" fmla="*/ 374 h 374"/>
                <a:gd name="T8" fmla="*/ 0 w 331"/>
                <a:gd name="T9" fmla="*/ 0 h 374"/>
                <a:gd name="T10" fmla="*/ 137 w 331"/>
                <a:gd name="T11" fmla="*/ 0 h 374"/>
                <a:gd name="T12" fmla="*/ 87 w 331"/>
                <a:gd name="T13" fmla="*/ 75 h 374"/>
                <a:gd name="T14" fmla="*/ 87 w 331"/>
                <a:gd name="T15" fmla="*/ 299 h 374"/>
                <a:gd name="T16" fmla="*/ 133 w 331"/>
                <a:gd name="T17" fmla="*/ 299 h 374"/>
                <a:gd name="T18" fmla="*/ 243 w 331"/>
                <a:gd name="T19" fmla="*/ 187 h 374"/>
                <a:gd name="T20" fmla="*/ 133 w 331"/>
                <a:gd name="T21" fmla="*/ 75 h 374"/>
                <a:gd name="T22" fmla="*/ 87 w 331"/>
                <a:gd name="T23" fmla="*/ 75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1" h="374">
                  <a:moveTo>
                    <a:pt x="137" y="0"/>
                  </a:moveTo>
                  <a:cubicBezTo>
                    <a:pt x="261" y="0"/>
                    <a:pt x="331" y="92"/>
                    <a:pt x="331" y="187"/>
                  </a:cubicBezTo>
                  <a:cubicBezTo>
                    <a:pt x="331" y="283"/>
                    <a:pt x="262" y="374"/>
                    <a:pt x="137" y="374"/>
                  </a:cubicBezTo>
                  <a:cubicBezTo>
                    <a:pt x="0" y="374"/>
                    <a:pt x="0" y="374"/>
                    <a:pt x="0" y="374"/>
                  </a:cubicBezTo>
                  <a:cubicBezTo>
                    <a:pt x="0" y="0"/>
                    <a:pt x="0" y="0"/>
                    <a:pt x="0" y="0"/>
                  </a:cubicBezTo>
                  <a:lnTo>
                    <a:pt x="137" y="0"/>
                  </a:lnTo>
                  <a:close/>
                  <a:moveTo>
                    <a:pt x="87" y="75"/>
                  </a:moveTo>
                  <a:cubicBezTo>
                    <a:pt x="87" y="299"/>
                    <a:pt x="87" y="299"/>
                    <a:pt x="87" y="299"/>
                  </a:cubicBezTo>
                  <a:cubicBezTo>
                    <a:pt x="133" y="299"/>
                    <a:pt x="133" y="299"/>
                    <a:pt x="133" y="299"/>
                  </a:cubicBezTo>
                  <a:cubicBezTo>
                    <a:pt x="203" y="299"/>
                    <a:pt x="243" y="245"/>
                    <a:pt x="243" y="187"/>
                  </a:cubicBezTo>
                  <a:cubicBezTo>
                    <a:pt x="243" y="129"/>
                    <a:pt x="203" y="75"/>
                    <a:pt x="133" y="75"/>
                  </a:cubicBezTo>
                  <a:lnTo>
                    <a:pt x="87" y="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Oval 16">
              <a:extLst>
                <a:ext uri="{FF2B5EF4-FFF2-40B4-BE49-F238E27FC236}">
                  <a16:creationId xmlns:a16="http://schemas.microsoft.com/office/drawing/2014/main" id="{6F89266F-7730-4DDB-8988-64F014060B05}"/>
                </a:ext>
              </a:extLst>
            </p:cNvPr>
            <p:cNvSpPr>
              <a:spLocks noChangeArrowheads="1"/>
            </p:cNvSpPr>
            <p:nvPr userDrawn="1"/>
          </p:nvSpPr>
          <p:spPr bwMode="auto">
            <a:xfrm>
              <a:off x="6238" y="3216"/>
              <a:ext cx="223" cy="22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53" name="Group 152">
            <a:extLst>
              <a:ext uri="{FF2B5EF4-FFF2-40B4-BE49-F238E27FC236}">
                <a16:creationId xmlns:a16="http://schemas.microsoft.com/office/drawing/2014/main" id="{E7E8919B-C19B-45A1-818D-5C3F2781D9E1}"/>
              </a:ext>
            </a:extLst>
          </p:cNvPr>
          <p:cNvGrpSpPr/>
          <p:nvPr userDrawn="1"/>
        </p:nvGrpSpPr>
        <p:grpSpPr>
          <a:xfrm>
            <a:off x="5234009" y="6111897"/>
            <a:ext cx="4168791" cy="1166817"/>
            <a:chOff x="5234009" y="6111897"/>
            <a:chExt cx="4168791" cy="1166817"/>
          </a:xfrm>
        </p:grpSpPr>
        <p:sp>
          <p:nvSpPr>
            <p:cNvPr id="55" name="Freeform 20">
              <a:extLst>
                <a:ext uri="{FF2B5EF4-FFF2-40B4-BE49-F238E27FC236}">
                  <a16:creationId xmlns:a16="http://schemas.microsoft.com/office/drawing/2014/main" id="{D3E9D280-D0E6-464E-88A0-7C066C79014B}"/>
                </a:ext>
              </a:extLst>
            </p:cNvPr>
            <p:cNvSpPr>
              <a:spLocks/>
            </p:cNvSpPr>
            <p:nvPr userDrawn="1"/>
          </p:nvSpPr>
          <p:spPr bwMode="auto">
            <a:xfrm>
              <a:off x="5234009" y="6111897"/>
              <a:ext cx="125413" cy="179388"/>
            </a:xfrm>
            <a:custGeom>
              <a:avLst/>
              <a:gdLst>
                <a:gd name="T0" fmla="*/ 15 w 79"/>
                <a:gd name="T1" fmla="*/ 63 h 113"/>
                <a:gd name="T2" fmla="*/ 15 w 79"/>
                <a:gd name="T3" fmla="*/ 113 h 113"/>
                <a:gd name="T4" fmla="*/ 0 w 79"/>
                <a:gd name="T5" fmla="*/ 113 h 113"/>
                <a:gd name="T6" fmla="*/ 0 w 79"/>
                <a:gd name="T7" fmla="*/ 0 h 113"/>
                <a:gd name="T8" fmla="*/ 15 w 79"/>
                <a:gd name="T9" fmla="*/ 0 h 113"/>
                <a:gd name="T10" fmla="*/ 15 w 79"/>
                <a:gd name="T11" fmla="*/ 52 h 113"/>
                <a:gd name="T12" fmla="*/ 60 w 79"/>
                <a:gd name="T13" fmla="*/ 0 h 113"/>
                <a:gd name="T14" fmla="*/ 79 w 79"/>
                <a:gd name="T15" fmla="*/ 0 h 113"/>
                <a:gd name="T16" fmla="*/ 29 w 79"/>
                <a:gd name="T17" fmla="*/ 56 h 113"/>
                <a:gd name="T18" fmla="*/ 79 w 79"/>
                <a:gd name="T19" fmla="*/ 113 h 113"/>
                <a:gd name="T20" fmla="*/ 60 w 79"/>
                <a:gd name="T21" fmla="*/ 113 h 113"/>
                <a:gd name="T22" fmla="*/ 15 w 79"/>
                <a:gd name="T23" fmla="*/ 6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113">
                  <a:moveTo>
                    <a:pt x="15" y="63"/>
                  </a:moveTo>
                  <a:lnTo>
                    <a:pt x="15" y="113"/>
                  </a:lnTo>
                  <a:lnTo>
                    <a:pt x="0" y="113"/>
                  </a:lnTo>
                  <a:lnTo>
                    <a:pt x="0" y="0"/>
                  </a:lnTo>
                  <a:lnTo>
                    <a:pt x="15" y="0"/>
                  </a:lnTo>
                  <a:lnTo>
                    <a:pt x="15" y="52"/>
                  </a:lnTo>
                  <a:lnTo>
                    <a:pt x="60" y="0"/>
                  </a:lnTo>
                  <a:lnTo>
                    <a:pt x="79" y="0"/>
                  </a:lnTo>
                  <a:lnTo>
                    <a:pt x="29" y="56"/>
                  </a:lnTo>
                  <a:lnTo>
                    <a:pt x="79" y="113"/>
                  </a:lnTo>
                  <a:lnTo>
                    <a:pt x="60" y="113"/>
                  </a:lnTo>
                  <a:lnTo>
                    <a:pt x="15" y="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21">
              <a:extLst>
                <a:ext uri="{FF2B5EF4-FFF2-40B4-BE49-F238E27FC236}">
                  <a16:creationId xmlns:a16="http://schemas.microsoft.com/office/drawing/2014/main" id="{5D0DCB96-5E53-4FF9-AC53-1CC060B80221}"/>
                </a:ext>
              </a:extLst>
            </p:cNvPr>
            <p:cNvSpPr>
              <a:spLocks noEditPoints="1"/>
            </p:cNvSpPr>
            <p:nvPr userDrawn="1"/>
          </p:nvSpPr>
          <p:spPr bwMode="auto">
            <a:xfrm>
              <a:off x="5359422" y="6172222"/>
              <a:ext cx="112713" cy="122238"/>
            </a:xfrm>
            <a:custGeom>
              <a:avLst/>
              <a:gdLst>
                <a:gd name="T0" fmla="*/ 7 w 34"/>
                <a:gd name="T1" fmla="*/ 20 h 37"/>
                <a:gd name="T2" fmla="*/ 18 w 34"/>
                <a:gd name="T3" fmla="*/ 31 h 37"/>
                <a:gd name="T4" fmla="*/ 26 w 34"/>
                <a:gd name="T5" fmla="*/ 26 h 37"/>
                <a:gd name="T6" fmla="*/ 33 w 34"/>
                <a:gd name="T7" fmla="*/ 26 h 37"/>
                <a:gd name="T8" fmla="*/ 18 w 34"/>
                <a:gd name="T9" fmla="*/ 37 h 37"/>
                <a:gd name="T10" fmla="*/ 0 w 34"/>
                <a:gd name="T11" fmla="*/ 19 h 37"/>
                <a:gd name="T12" fmla="*/ 17 w 34"/>
                <a:gd name="T13" fmla="*/ 0 h 37"/>
                <a:gd name="T14" fmla="*/ 34 w 34"/>
                <a:gd name="T15" fmla="*/ 16 h 37"/>
                <a:gd name="T16" fmla="*/ 33 w 34"/>
                <a:gd name="T17" fmla="*/ 20 h 37"/>
                <a:gd name="T18" fmla="*/ 7 w 34"/>
                <a:gd name="T19" fmla="*/ 20 h 37"/>
                <a:gd name="T20" fmla="*/ 7 w 34"/>
                <a:gd name="T21" fmla="*/ 15 h 37"/>
                <a:gd name="T22" fmla="*/ 27 w 34"/>
                <a:gd name="T23" fmla="*/ 15 h 37"/>
                <a:gd name="T24" fmla="*/ 17 w 34"/>
                <a:gd name="T25" fmla="*/ 5 h 37"/>
                <a:gd name="T26" fmla="*/ 7 w 34"/>
                <a:gd name="T27" fmla="*/ 1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37">
                  <a:moveTo>
                    <a:pt x="7" y="20"/>
                  </a:moveTo>
                  <a:cubicBezTo>
                    <a:pt x="7" y="26"/>
                    <a:pt x="10" y="31"/>
                    <a:pt x="18" y="31"/>
                  </a:cubicBezTo>
                  <a:cubicBezTo>
                    <a:pt x="23" y="31"/>
                    <a:pt x="25" y="29"/>
                    <a:pt x="26" y="26"/>
                  </a:cubicBezTo>
                  <a:cubicBezTo>
                    <a:pt x="33" y="26"/>
                    <a:pt x="33" y="26"/>
                    <a:pt x="33" y="26"/>
                  </a:cubicBezTo>
                  <a:cubicBezTo>
                    <a:pt x="32" y="32"/>
                    <a:pt x="26" y="37"/>
                    <a:pt x="18" y="37"/>
                  </a:cubicBezTo>
                  <a:cubicBezTo>
                    <a:pt x="6" y="37"/>
                    <a:pt x="0" y="29"/>
                    <a:pt x="0" y="19"/>
                  </a:cubicBezTo>
                  <a:cubicBezTo>
                    <a:pt x="0" y="8"/>
                    <a:pt x="6" y="0"/>
                    <a:pt x="17" y="0"/>
                  </a:cubicBezTo>
                  <a:cubicBezTo>
                    <a:pt x="26" y="0"/>
                    <a:pt x="34" y="7"/>
                    <a:pt x="34" y="16"/>
                  </a:cubicBezTo>
                  <a:cubicBezTo>
                    <a:pt x="34" y="17"/>
                    <a:pt x="34" y="19"/>
                    <a:pt x="33" y="20"/>
                  </a:cubicBezTo>
                  <a:lnTo>
                    <a:pt x="7" y="20"/>
                  </a:lnTo>
                  <a:close/>
                  <a:moveTo>
                    <a:pt x="7" y="15"/>
                  </a:moveTo>
                  <a:cubicBezTo>
                    <a:pt x="27" y="15"/>
                    <a:pt x="27" y="15"/>
                    <a:pt x="27" y="15"/>
                  </a:cubicBezTo>
                  <a:cubicBezTo>
                    <a:pt x="27" y="9"/>
                    <a:pt x="23" y="5"/>
                    <a:pt x="17" y="5"/>
                  </a:cubicBezTo>
                  <a:cubicBezTo>
                    <a:pt x="11" y="5"/>
                    <a:pt x="7" y="9"/>
                    <a:pt x="7"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22">
              <a:extLst>
                <a:ext uri="{FF2B5EF4-FFF2-40B4-BE49-F238E27FC236}">
                  <a16:creationId xmlns:a16="http://schemas.microsoft.com/office/drawing/2014/main" id="{26D51314-1F55-47D3-9FEE-D96BA2721DF1}"/>
                </a:ext>
              </a:extLst>
            </p:cNvPr>
            <p:cNvSpPr>
              <a:spLocks noEditPoints="1"/>
            </p:cNvSpPr>
            <p:nvPr userDrawn="1"/>
          </p:nvSpPr>
          <p:spPr bwMode="auto">
            <a:xfrm>
              <a:off x="5494360" y="6172222"/>
              <a:ext cx="109538" cy="122238"/>
            </a:xfrm>
            <a:custGeom>
              <a:avLst/>
              <a:gdLst>
                <a:gd name="T0" fmla="*/ 6 w 33"/>
                <a:gd name="T1" fmla="*/ 20 h 37"/>
                <a:gd name="T2" fmla="*/ 17 w 33"/>
                <a:gd name="T3" fmla="*/ 31 h 37"/>
                <a:gd name="T4" fmla="*/ 26 w 33"/>
                <a:gd name="T5" fmla="*/ 26 h 37"/>
                <a:gd name="T6" fmla="*/ 33 w 33"/>
                <a:gd name="T7" fmla="*/ 26 h 37"/>
                <a:gd name="T8" fmla="*/ 17 w 33"/>
                <a:gd name="T9" fmla="*/ 37 h 37"/>
                <a:gd name="T10" fmla="*/ 0 w 33"/>
                <a:gd name="T11" fmla="*/ 19 h 37"/>
                <a:gd name="T12" fmla="*/ 17 w 33"/>
                <a:gd name="T13" fmla="*/ 0 h 37"/>
                <a:gd name="T14" fmla="*/ 33 w 33"/>
                <a:gd name="T15" fmla="*/ 16 h 37"/>
                <a:gd name="T16" fmla="*/ 33 w 33"/>
                <a:gd name="T17" fmla="*/ 20 h 37"/>
                <a:gd name="T18" fmla="*/ 6 w 33"/>
                <a:gd name="T19" fmla="*/ 20 h 37"/>
                <a:gd name="T20" fmla="*/ 6 w 33"/>
                <a:gd name="T21" fmla="*/ 15 h 37"/>
                <a:gd name="T22" fmla="*/ 26 w 33"/>
                <a:gd name="T23" fmla="*/ 15 h 37"/>
                <a:gd name="T24" fmla="*/ 17 w 33"/>
                <a:gd name="T25" fmla="*/ 5 h 37"/>
                <a:gd name="T26" fmla="*/ 6 w 33"/>
                <a:gd name="T27" fmla="*/ 1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7">
                  <a:moveTo>
                    <a:pt x="6" y="20"/>
                  </a:moveTo>
                  <a:cubicBezTo>
                    <a:pt x="6" y="26"/>
                    <a:pt x="9" y="31"/>
                    <a:pt x="17" y="31"/>
                  </a:cubicBezTo>
                  <a:cubicBezTo>
                    <a:pt x="22" y="31"/>
                    <a:pt x="25" y="29"/>
                    <a:pt x="26" y="26"/>
                  </a:cubicBezTo>
                  <a:cubicBezTo>
                    <a:pt x="33" y="26"/>
                    <a:pt x="33" y="26"/>
                    <a:pt x="33" y="26"/>
                  </a:cubicBezTo>
                  <a:cubicBezTo>
                    <a:pt x="31" y="32"/>
                    <a:pt x="26" y="37"/>
                    <a:pt x="17" y="37"/>
                  </a:cubicBezTo>
                  <a:cubicBezTo>
                    <a:pt x="5" y="37"/>
                    <a:pt x="0" y="29"/>
                    <a:pt x="0" y="19"/>
                  </a:cubicBezTo>
                  <a:cubicBezTo>
                    <a:pt x="0" y="8"/>
                    <a:pt x="6" y="0"/>
                    <a:pt x="17" y="0"/>
                  </a:cubicBezTo>
                  <a:cubicBezTo>
                    <a:pt x="26" y="0"/>
                    <a:pt x="33" y="7"/>
                    <a:pt x="33" y="16"/>
                  </a:cubicBezTo>
                  <a:cubicBezTo>
                    <a:pt x="33" y="17"/>
                    <a:pt x="33" y="19"/>
                    <a:pt x="33" y="20"/>
                  </a:cubicBezTo>
                  <a:lnTo>
                    <a:pt x="6" y="20"/>
                  </a:lnTo>
                  <a:close/>
                  <a:moveTo>
                    <a:pt x="6" y="15"/>
                  </a:moveTo>
                  <a:cubicBezTo>
                    <a:pt x="26" y="15"/>
                    <a:pt x="26" y="15"/>
                    <a:pt x="26" y="15"/>
                  </a:cubicBezTo>
                  <a:cubicBezTo>
                    <a:pt x="26" y="9"/>
                    <a:pt x="22" y="5"/>
                    <a:pt x="17" y="5"/>
                  </a:cubicBezTo>
                  <a:cubicBezTo>
                    <a:pt x="11" y="5"/>
                    <a:pt x="6" y="9"/>
                    <a:pt x="6"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23">
              <a:extLst>
                <a:ext uri="{FF2B5EF4-FFF2-40B4-BE49-F238E27FC236}">
                  <a16:creationId xmlns:a16="http://schemas.microsoft.com/office/drawing/2014/main" id="{46315BCA-D0D2-48A4-9FC5-668B33AF2699}"/>
                </a:ext>
              </a:extLst>
            </p:cNvPr>
            <p:cNvSpPr>
              <a:spLocks noEditPoints="1"/>
            </p:cNvSpPr>
            <p:nvPr userDrawn="1"/>
          </p:nvSpPr>
          <p:spPr bwMode="auto">
            <a:xfrm>
              <a:off x="5637236" y="6172222"/>
              <a:ext cx="119063" cy="182563"/>
            </a:xfrm>
            <a:custGeom>
              <a:avLst/>
              <a:gdLst>
                <a:gd name="T0" fmla="*/ 6 w 36"/>
                <a:gd name="T1" fmla="*/ 7 h 55"/>
                <a:gd name="T2" fmla="*/ 18 w 36"/>
                <a:gd name="T3" fmla="*/ 0 h 55"/>
                <a:gd name="T4" fmla="*/ 36 w 36"/>
                <a:gd name="T5" fmla="*/ 19 h 55"/>
                <a:gd name="T6" fmla="*/ 18 w 36"/>
                <a:gd name="T7" fmla="*/ 37 h 55"/>
                <a:gd name="T8" fmla="*/ 6 w 36"/>
                <a:gd name="T9" fmla="*/ 30 h 55"/>
                <a:gd name="T10" fmla="*/ 6 w 36"/>
                <a:gd name="T11" fmla="*/ 55 h 55"/>
                <a:gd name="T12" fmla="*/ 0 w 36"/>
                <a:gd name="T13" fmla="*/ 55 h 55"/>
                <a:gd name="T14" fmla="*/ 0 w 36"/>
                <a:gd name="T15" fmla="*/ 1 h 55"/>
                <a:gd name="T16" fmla="*/ 6 w 36"/>
                <a:gd name="T17" fmla="*/ 1 h 55"/>
                <a:gd name="T18" fmla="*/ 6 w 36"/>
                <a:gd name="T19" fmla="*/ 7 h 55"/>
                <a:gd name="T20" fmla="*/ 6 w 36"/>
                <a:gd name="T21" fmla="*/ 19 h 55"/>
                <a:gd name="T22" fmla="*/ 18 w 36"/>
                <a:gd name="T23" fmla="*/ 31 h 55"/>
                <a:gd name="T24" fmla="*/ 30 w 36"/>
                <a:gd name="T25" fmla="*/ 19 h 55"/>
                <a:gd name="T26" fmla="*/ 18 w 36"/>
                <a:gd name="T27" fmla="*/ 6 h 55"/>
                <a:gd name="T28" fmla="*/ 6 w 36"/>
                <a:gd name="T29" fmla="*/ 1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55">
                  <a:moveTo>
                    <a:pt x="6" y="7"/>
                  </a:moveTo>
                  <a:cubicBezTo>
                    <a:pt x="9" y="3"/>
                    <a:pt x="13" y="0"/>
                    <a:pt x="18" y="0"/>
                  </a:cubicBezTo>
                  <a:cubicBezTo>
                    <a:pt x="29" y="0"/>
                    <a:pt x="36" y="9"/>
                    <a:pt x="36" y="19"/>
                  </a:cubicBezTo>
                  <a:cubicBezTo>
                    <a:pt x="36" y="29"/>
                    <a:pt x="29" y="37"/>
                    <a:pt x="18" y="37"/>
                  </a:cubicBezTo>
                  <a:cubicBezTo>
                    <a:pt x="13" y="37"/>
                    <a:pt x="9" y="34"/>
                    <a:pt x="6" y="30"/>
                  </a:cubicBezTo>
                  <a:cubicBezTo>
                    <a:pt x="6" y="55"/>
                    <a:pt x="6" y="55"/>
                    <a:pt x="6" y="55"/>
                  </a:cubicBezTo>
                  <a:cubicBezTo>
                    <a:pt x="0" y="55"/>
                    <a:pt x="0" y="55"/>
                    <a:pt x="0" y="55"/>
                  </a:cubicBezTo>
                  <a:cubicBezTo>
                    <a:pt x="0" y="1"/>
                    <a:pt x="0" y="1"/>
                    <a:pt x="0" y="1"/>
                  </a:cubicBezTo>
                  <a:cubicBezTo>
                    <a:pt x="6" y="1"/>
                    <a:pt x="6" y="1"/>
                    <a:pt x="6" y="1"/>
                  </a:cubicBezTo>
                  <a:lnTo>
                    <a:pt x="6" y="7"/>
                  </a:lnTo>
                  <a:close/>
                  <a:moveTo>
                    <a:pt x="6" y="19"/>
                  </a:moveTo>
                  <a:cubicBezTo>
                    <a:pt x="6" y="25"/>
                    <a:pt x="11" y="31"/>
                    <a:pt x="18" y="31"/>
                  </a:cubicBezTo>
                  <a:cubicBezTo>
                    <a:pt x="25" y="31"/>
                    <a:pt x="30" y="25"/>
                    <a:pt x="30" y="19"/>
                  </a:cubicBezTo>
                  <a:cubicBezTo>
                    <a:pt x="30" y="12"/>
                    <a:pt x="25" y="6"/>
                    <a:pt x="18" y="6"/>
                  </a:cubicBezTo>
                  <a:cubicBezTo>
                    <a:pt x="11" y="6"/>
                    <a:pt x="6" y="12"/>
                    <a:pt x="6"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24">
              <a:extLst>
                <a:ext uri="{FF2B5EF4-FFF2-40B4-BE49-F238E27FC236}">
                  <a16:creationId xmlns:a16="http://schemas.microsoft.com/office/drawing/2014/main" id="{FB0A7F13-C4AC-4DA3-98A1-B09305B41003}"/>
                </a:ext>
              </a:extLst>
            </p:cNvPr>
            <p:cNvSpPr>
              <a:spLocks/>
            </p:cNvSpPr>
            <p:nvPr userDrawn="1"/>
          </p:nvSpPr>
          <p:spPr bwMode="auto">
            <a:xfrm>
              <a:off x="5848374" y="6175397"/>
              <a:ext cx="107950" cy="119063"/>
            </a:xfrm>
            <a:custGeom>
              <a:avLst/>
              <a:gdLst>
                <a:gd name="T0" fmla="*/ 33 w 33"/>
                <a:gd name="T1" fmla="*/ 0 h 36"/>
                <a:gd name="T2" fmla="*/ 33 w 33"/>
                <a:gd name="T3" fmla="*/ 35 h 36"/>
                <a:gd name="T4" fmla="*/ 26 w 33"/>
                <a:gd name="T5" fmla="*/ 35 h 36"/>
                <a:gd name="T6" fmla="*/ 26 w 33"/>
                <a:gd name="T7" fmla="*/ 29 h 36"/>
                <a:gd name="T8" fmla="*/ 14 w 33"/>
                <a:gd name="T9" fmla="*/ 36 h 36"/>
                <a:gd name="T10" fmla="*/ 3 w 33"/>
                <a:gd name="T11" fmla="*/ 31 h 36"/>
                <a:gd name="T12" fmla="*/ 0 w 33"/>
                <a:gd name="T13" fmla="*/ 21 h 36"/>
                <a:gd name="T14" fmla="*/ 0 w 33"/>
                <a:gd name="T15" fmla="*/ 0 h 36"/>
                <a:gd name="T16" fmla="*/ 7 w 33"/>
                <a:gd name="T17" fmla="*/ 0 h 36"/>
                <a:gd name="T18" fmla="*/ 7 w 33"/>
                <a:gd name="T19" fmla="*/ 19 h 36"/>
                <a:gd name="T20" fmla="*/ 16 w 33"/>
                <a:gd name="T21" fmla="*/ 30 h 36"/>
                <a:gd name="T22" fmla="*/ 26 w 33"/>
                <a:gd name="T23" fmla="*/ 18 h 36"/>
                <a:gd name="T24" fmla="*/ 26 w 33"/>
                <a:gd name="T25" fmla="*/ 0 h 36"/>
                <a:gd name="T26" fmla="*/ 33 w 33"/>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6">
                  <a:moveTo>
                    <a:pt x="33" y="0"/>
                  </a:moveTo>
                  <a:cubicBezTo>
                    <a:pt x="33" y="35"/>
                    <a:pt x="33" y="35"/>
                    <a:pt x="33" y="35"/>
                  </a:cubicBezTo>
                  <a:cubicBezTo>
                    <a:pt x="26" y="35"/>
                    <a:pt x="26" y="35"/>
                    <a:pt x="26" y="35"/>
                  </a:cubicBezTo>
                  <a:cubicBezTo>
                    <a:pt x="26" y="29"/>
                    <a:pt x="26" y="29"/>
                    <a:pt x="26" y="29"/>
                  </a:cubicBezTo>
                  <a:cubicBezTo>
                    <a:pt x="24" y="33"/>
                    <a:pt x="19" y="36"/>
                    <a:pt x="14" y="36"/>
                  </a:cubicBezTo>
                  <a:cubicBezTo>
                    <a:pt x="9" y="36"/>
                    <a:pt x="5" y="34"/>
                    <a:pt x="3" y="31"/>
                  </a:cubicBezTo>
                  <a:cubicBezTo>
                    <a:pt x="1" y="29"/>
                    <a:pt x="0" y="26"/>
                    <a:pt x="0" y="21"/>
                  </a:cubicBezTo>
                  <a:cubicBezTo>
                    <a:pt x="0" y="0"/>
                    <a:pt x="0" y="0"/>
                    <a:pt x="0" y="0"/>
                  </a:cubicBezTo>
                  <a:cubicBezTo>
                    <a:pt x="7" y="0"/>
                    <a:pt x="7" y="0"/>
                    <a:pt x="7" y="0"/>
                  </a:cubicBezTo>
                  <a:cubicBezTo>
                    <a:pt x="7" y="19"/>
                    <a:pt x="7" y="19"/>
                    <a:pt x="7" y="19"/>
                  </a:cubicBezTo>
                  <a:cubicBezTo>
                    <a:pt x="7" y="25"/>
                    <a:pt x="9" y="30"/>
                    <a:pt x="16" y="30"/>
                  </a:cubicBezTo>
                  <a:cubicBezTo>
                    <a:pt x="23" y="30"/>
                    <a:pt x="26" y="24"/>
                    <a:pt x="26" y="18"/>
                  </a:cubicBezTo>
                  <a:cubicBezTo>
                    <a:pt x="26" y="0"/>
                    <a:pt x="26" y="0"/>
                    <a:pt x="26" y="0"/>
                  </a:cubicBezTo>
                  <a:lnTo>
                    <a:pt x="3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25">
              <a:extLst>
                <a:ext uri="{FF2B5EF4-FFF2-40B4-BE49-F238E27FC236}">
                  <a16:creationId xmlns:a16="http://schemas.microsoft.com/office/drawing/2014/main" id="{D8BB8E34-0B01-4C6A-B1C7-D18E82B6AAF4}"/>
                </a:ext>
              </a:extLst>
            </p:cNvPr>
            <p:cNvSpPr>
              <a:spLocks noEditPoints="1"/>
            </p:cNvSpPr>
            <p:nvPr userDrawn="1"/>
          </p:nvSpPr>
          <p:spPr bwMode="auto">
            <a:xfrm>
              <a:off x="5996012" y="6172222"/>
              <a:ext cx="119063" cy="182563"/>
            </a:xfrm>
            <a:custGeom>
              <a:avLst/>
              <a:gdLst>
                <a:gd name="T0" fmla="*/ 6 w 36"/>
                <a:gd name="T1" fmla="*/ 7 h 55"/>
                <a:gd name="T2" fmla="*/ 18 w 36"/>
                <a:gd name="T3" fmla="*/ 0 h 55"/>
                <a:gd name="T4" fmla="*/ 36 w 36"/>
                <a:gd name="T5" fmla="*/ 19 h 55"/>
                <a:gd name="T6" fmla="*/ 18 w 36"/>
                <a:gd name="T7" fmla="*/ 37 h 55"/>
                <a:gd name="T8" fmla="*/ 6 w 36"/>
                <a:gd name="T9" fmla="*/ 30 h 55"/>
                <a:gd name="T10" fmla="*/ 6 w 36"/>
                <a:gd name="T11" fmla="*/ 55 h 55"/>
                <a:gd name="T12" fmla="*/ 0 w 36"/>
                <a:gd name="T13" fmla="*/ 55 h 55"/>
                <a:gd name="T14" fmla="*/ 0 w 36"/>
                <a:gd name="T15" fmla="*/ 1 h 55"/>
                <a:gd name="T16" fmla="*/ 6 w 36"/>
                <a:gd name="T17" fmla="*/ 1 h 55"/>
                <a:gd name="T18" fmla="*/ 6 w 36"/>
                <a:gd name="T19" fmla="*/ 7 h 55"/>
                <a:gd name="T20" fmla="*/ 6 w 36"/>
                <a:gd name="T21" fmla="*/ 19 h 55"/>
                <a:gd name="T22" fmla="*/ 18 w 36"/>
                <a:gd name="T23" fmla="*/ 31 h 55"/>
                <a:gd name="T24" fmla="*/ 30 w 36"/>
                <a:gd name="T25" fmla="*/ 19 h 55"/>
                <a:gd name="T26" fmla="*/ 18 w 36"/>
                <a:gd name="T27" fmla="*/ 6 h 55"/>
                <a:gd name="T28" fmla="*/ 6 w 36"/>
                <a:gd name="T29" fmla="*/ 1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55">
                  <a:moveTo>
                    <a:pt x="6" y="7"/>
                  </a:moveTo>
                  <a:cubicBezTo>
                    <a:pt x="9" y="3"/>
                    <a:pt x="13" y="0"/>
                    <a:pt x="18" y="0"/>
                  </a:cubicBezTo>
                  <a:cubicBezTo>
                    <a:pt x="29" y="0"/>
                    <a:pt x="36" y="9"/>
                    <a:pt x="36" y="19"/>
                  </a:cubicBezTo>
                  <a:cubicBezTo>
                    <a:pt x="36" y="29"/>
                    <a:pt x="29" y="37"/>
                    <a:pt x="18" y="37"/>
                  </a:cubicBezTo>
                  <a:cubicBezTo>
                    <a:pt x="13" y="37"/>
                    <a:pt x="9" y="34"/>
                    <a:pt x="6" y="30"/>
                  </a:cubicBezTo>
                  <a:cubicBezTo>
                    <a:pt x="6" y="55"/>
                    <a:pt x="6" y="55"/>
                    <a:pt x="6" y="55"/>
                  </a:cubicBezTo>
                  <a:cubicBezTo>
                    <a:pt x="0" y="55"/>
                    <a:pt x="0" y="55"/>
                    <a:pt x="0" y="55"/>
                  </a:cubicBezTo>
                  <a:cubicBezTo>
                    <a:pt x="0" y="1"/>
                    <a:pt x="0" y="1"/>
                    <a:pt x="0" y="1"/>
                  </a:cubicBezTo>
                  <a:cubicBezTo>
                    <a:pt x="6" y="1"/>
                    <a:pt x="6" y="1"/>
                    <a:pt x="6" y="1"/>
                  </a:cubicBezTo>
                  <a:lnTo>
                    <a:pt x="6" y="7"/>
                  </a:lnTo>
                  <a:close/>
                  <a:moveTo>
                    <a:pt x="6" y="19"/>
                  </a:moveTo>
                  <a:cubicBezTo>
                    <a:pt x="6" y="25"/>
                    <a:pt x="11" y="31"/>
                    <a:pt x="18" y="31"/>
                  </a:cubicBezTo>
                  <a:cubicBezTo>
                    <a:pt x="25" y="31"/>
                    <a:pt x="30" y="25"/>
                    <a:pt x="30" y="19"/>
                  </a:cubicBezTo>
                  <a:cubicBezTo>
                    <a:pt x="30" y="12"/>
                    <a:pt x="25" y="6"/>
                    <a:pt x="18" y="6"/>
                  </a:cubicBezTo>
                  <a:cubicBezTo>
                    <a:pt x="11" y="6"/>
                    <a:pt x="6" y="12"/>
                    <a:pt x="6"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Rectangle 26">
              <a:extLst>
                <a:ext uri="{FF2B5EF4-FFF2-40B4-BE49-F238E27FC236}">
                  <a16:creationId xmlns:a16="http://schemas.microsoft.com/office/drawing/2014/main" id="{3C7FD537-0EBF-4656-A677-B6671C337A5D}"/>
                </a:ext>
              </a:extLst>
            </p:cNvPr>
            <p:cNvSpPr>
              <a:spLocks noChangeArrowheads="1"/>
            </p:cNvSpPr>
            <p:nvPr userDrawn="1"/>
          </p:nvSpPr>
          <p:spPr bwMode="auto">
            <a:xfrm>
              <a:off x="6135712" y="6208735"/>
              <a:ext cx="58738" cy="19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27">
              <a:extLst>
                <a:ext uri="{FF2B5EF4-FFF2-40B4-BE49-F238E27FC236}">
                  <a16:creationId xmlns:a16="http://schemas.microsoft.com/office/drawing/2014/main" id="{69A4DE3F-1DEB-418A-9976-EF431BDAA072}"/>
                </a:ext>
              </a:extLst>
            </p:cNvPr>
            <p:cNvSpPr>
              <a:spLocks/>
            </p:cNvSpPr>
            <p:nvPr userDrawn="1"/>
          </p:nvSpPr>
          <p:spPr bwMode="auto">
            <a:xfrm>
              <a:off x="6207150" y="6135710"/>
              <a:ext cx="76200" cy="158751"/>
            </a:xfrm>
            <a:custGeom>
              <a:avLst/>
              <a:gdLst>
                <a:gd name="T0" fmla="*/ 23 w 23"/>
                <a:gd name="T1" fmla="*/ 47 h 48"/>
                <a:gd name="T2" fmla="*/ 17 w 23"/>
                <a:gd name="T3" fmla="*/ 48 h 48"/>
                <a:gd name="T4" fmla="*/ 6 w 23"/>
                <a:gd name="T5" fmla="*/ 35 h 48"/>
                <a:gd name="T6" fmla="*/ 6 w 23"/>
                <a:gd name="T7" fmla="*/ 18 h 48"/>
                <a:gd name="T8" fmla="*/ 0 w 23"/>
                <a:gd name="T9" fmla="*/ 18 h 48"/>
                <a:gd name="T10" fmla="*/ 0 w 23"/>
                <a:gd name="T11" fmla="*/ 12 h 48"/>
                <a:gd name="T12" fmla="*/ 6 w 23"/>
                <a:gd name="T13" fmla="*/ 12 h 48"/>
                <a:gd name="T14" fmla="*/ 6 w 23"/>
                <a:gd name="T15" fmla="*/ 0 h 48"/>
                <a:gd name="T16" fmla="*/ 13 w 23"/>
                <a:gd name="T17" fmla="*/ 0 h 48"/>
                <a:gd name="T18" fmla="*/ 13 w 23"/>
                <a:gd name="T19" fmla="*/ 12 h 48"/>
                <a:gd name="T20" fmla="*/ 22 w 23"/>
                <a:gd name="T21" fmla="*/ 12 h 48"/>
                <a:gd name="T22" fmla="*/ 22 w 23"/>
                <a:gd name="T23" fmla="*/ 18 h 48"/>
                <a:gd name="T24" fmla="*/ 13 w 23"/>
                <a:gd name="T25" fmla="*/ 18 h 48"/>
                <a:gd name="T26" fmla="*/ 13 w 23"/>
                <a:gd name="T27" fmla="*/ 34 h 48"/>
                <a:gd name="T28" fmla="*/ 19 w 23"/>
                <a:gd name="T29" fmla="*/ 42 h 48"/>
                <a:gd name="T30" fmla="*/ 23 w 23"/>
                <a:gd name="T31" fmla="*/ 41 h 48"/>
                <a:gd name="T32" fmla="*/ 23 w 23"/>
                <a:gd name="T33" fmla="*/ 4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48">
                  <a:moveTo>
                    <a:pt x="23" y="47"/>
                  </a:moveTo>
                  <a:cubicBezTo>
                    <a:pt x="22" y="47"/>
                    <a:pt x="20" y="48"/>
                    <a:pt x="17" y="48"/>
                  </a:cubicBezTo>
                  <a:cubicBezTo>
                    <a:pt x="13" y="48"/>
                    <a:pt x="6" y="47"/>
                    <a:pt x="6" y="35"/>
                  </a:cubicBezTo>
                  <a:cubicBezTo>
                    <a:pt x="6" y="18"/>
                    <a:pt x="6" y="18"/>
                    <a:pt x="6" y="18"/>
                  </a:cubicBezTo>
                  <a:cubicBezTo>
                    <a:pt x="0" y="18"/>
                    <a:pt x="0" y="18"/>
                    <a:pt x="0" y="18"/>
                  </a:cubicBezTo>
                  <a:cubicBezTo>
                    <a:pt x="0" y="12"/>
                    <a:pt x="0" y="12"/>
                    <a:pt x="0" y="12"/>
                  </a:cubicBezTo>
                  <a:cubicBezTo>
                    <a:pt x="6" y="12"/>
                    <a:pt x="6" y="12"/>
                    <a:pt x="6" y="12"/>
                  </a:cubicBezTo>
                  <a:cubicBezTo>
                    <a:pt x="6" y="0"/>
                    <a:pt x="6" y="0"/>
                    <a:pt x="6" y="0"/>
                  </a:cubicBezTo>
                  <a:cubicBezTo>
                    <a:pt x="13" y="0"/>
                    <a:pt x="13" y="0"/>
                    <a:pt x="13" y="0"/>
                  </a:cubicBezTo>
                  <a:cubicBezTo>
                    <a:pt x="13" y="12"/>
                    <a:pt x="13" y="12"/>
                    <a:pt x="13" y="12"/>
                  </a:cubicBezTo>
                  <a:cubicBezTo>
                    <a:pt x="22" y="12"/>
                    <a:pt x="22" y="12"/>
                    <a:pt x="22" y="12"/>
                  </a:cubicBezTo>
                  <a:cubicBezTo>
                    <a:pt x="22" y="18"/>
                    <a:pt x="22" y="18"/>
                    <a:pt x="22" y="18"/>
                  </a:cubicBezTo>
                  <a:cubicBezTo>
                    <a:pt x="13" y="18"/>
                    <a:pt x="13" y="18"/>
                    <a:pt x="13" y="18"/>
                  </a:cubicBezTo>
                  <a:cubicBezTo>
                    <a:pt x="13" y="34"/>
                    <a:pt x="13" y="34"/>
                    <a:pt x="13" y="34"/>
                  </a:cubicBezTo>
                  <a:cubicBezTo>
                    <a:pt x="13" y="41"/>
                    <a:pt x="15" y="42"/>
                    <a:pt x="19" y="42"/>
                  </a:cubicBezTo>
                  <a:cubicBezTo>
                    <a:pt x="20" y="42"/>
                    <a:pt x="22" y="41"/>
                    <a:pt x="23" y="41"/>
                  </a:cubicBezTo>
                  <a:lnTo>
                    <a:pt x="23"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28">
              <a:extLst>
                <a:ext uri="{FF2B5EF4-FFF2-40B4-BE49-F238E27FC236}">
                  <a16:creationId xmlns:a16="http://schemas.microsoft.com/office/drawing/2014/main" id="{03A7A7F0-FBA3-408E-9DE8-4B711953547A}"/>
                </a:ext>
              </a:extLst>
            </p:cNvPr>
            <p:cNvSpPr>
              <a:spLocks noEditPoints="1"/>
            </p:cNvSpPr>
            <p:nvPr userDrawn="1"/>
          </p:nvSpPr>
          <p:spPr bwMode="auto">
            <a:xfrm>
              <a:off x="6297638" y="6172222"/>
              <a:ext cx="122238" cy="122238"/>
            </a:xfrm>
            <a:custGeom>
              <a:avLst/>
              <a:gdLst>
                <a:gd name="T0" fmla="*/ 0 w 37"/>
                <a:gd name="T1" fmla="*/ 19 h 37"/>
                <a:gd name="T2" fmla="*/ 19 w 37"/>
                <a:gd name="T3" fmla="*/ 0 h 37"/>
                <a:gd name="T4" fmla="*/ 37 w 37"/>
                <a:gd name="T5" fmla="*/ 19 h 37"/>
                <a:gd name="T6" fmla="*/ 19 w 37"/>
                <a:gd name="T7" fmla="*/ 37 h 37"/>
                <a:gd name="T8" fmla="*/ 0 w 37"/>
                <a:gd name="T9" fmla="*/ 19 h 37"/>
                <a:gd name="T10" fmla="*/ 30 w 37"/>
                <a:gd name="T11" fmla="*/ 19 h 37"/>
                <a:gd name="T12" fmla="*/ 19 w 37"/>
                <a:gd name="T13" fmla="*/ 6 h 37"/>
                <a:gd name="T14" fmla="*/ 7 w 37"/>
                <a:gd name="T15" fmla="*/ 19 h 37"/>
                <a:gd name="T16" fmla="*/ 19 w 37"/>
                <a:gd name="T17" fmla="*/ 31 h 37"/>
                <a:gd name="T18" fmla="*/ 30 w 37"/>
                <a:gd name="T19"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7">
                  <a:moveTo>
                    <a:pt x="0" y="19"/>
                  </a:moveTo>
                  <a:cubicBezTo>
                    <a:pt x="0" y="9"/>
                    <a:pt x="8" y="0"/>
                    <a:pt x="19" y="0"/>
                  </a:cubicBezTo>
                  <a:cubicBezTo>
                    <a:pt x="30" y="0"/>
                    <a:pt x="37" y="9"/>
                    <a:pt x="37" y="19"/>
                  </a:cubicBezTo>
                  <a:cubicBezTo>
                    <a:pt x="37" y="29"/>
                    <a:pt x="30" y="37"/>
                    <a:pt x="19" y="37"/>
                  </a:cubicBezTo>
                  <a:cubicBezTo>
                    <a:pt x="8" y="37"/>
                    <a:pt x="0" y="29"/>
                    <a:pt x="0" y="19"/>
                  </a:cubicBezTo>
                  <a:close/>
                  <a:moveTo>
                    <a:pt x="30" y="19"/>
                  </a:moveTo>
                  <a:cubicBezTo>
                    <a:pt x="30" y="12"/>
                    <a:pt x="26" y="6"/>
                    <a:pt x="19" y="6"/>
                  </a:cubicBezTo>
                  <a:cubicBezTo>
                    <a:pt x="12" y="6"/>
                    <a:pt x="7" y="12"/>
                    <a:pt x="7" y="19"/>
                  </a:cubicBezTo>
                  <a:cubicBezTo>
                    <a:pt x="7" y="25"/>
                    <a:pt x="12" y="31"/>
                    <a:pt x="19" y="31"/>
                  </a:cubicBezTo>
                  <a:cubicBezTo>
                    <a:pt x="26" y="31"/>
                    <a:pt x="30" y="25"/>
                    <a:pt x="30"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Rectangle 29">
              <a:extLst>
                <a:ext uri="{FF2B5EF4-FFF2-40B4-BE49-F238E27FC236}">
                  <a16:creationId xmlns:a16="http://schemas.microsoft.com/office/drawing/2014/main" id="{C28E6195-2F74-4262-9A52-53452AB47DF2}"/>
                </a:ext>
              </a:extLst>
            </p:cNvPr>
            <p:cNvSpPr>
              <a:spLocks noChangeArrowheads="1"/>
            </p:cNvSpPr>
            <p:nvPr userDrawn="1"/>
          </p:nvSpPr>
          <p:spPr bwMode="auto">
            <a:xfrm>
              <a:off x="6438926" y="6208735"/>
              <a:ext cx="58738" cy="19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30">
              <a:extLst>
                <a:ext uri="{FF2B5EF4-FFF2-40B4-BE49-F238E27FC236}">
                  <a16:creationId xmlns:a16="http://schemas.microsoft.com/office/drawing/2014/main" id="{38456B96-A9E4-4E2B-8782-D2547448262D}"/>
                </a:ext>
              </a:extLst>
            </p:cNvPr>
            <p:cNvSpPr>
              <a:spLocks noEditPoints="1"/>
            </p:cNvSpPr>
            <p:nvPr userDrawn="1"/>
          </p:nvSpPr>
          <p:spPr bwMode="auto">
            <a:xfrm>
              <a:off x="6515126" y="6111897"/>
              <a:ext cx="122238" cy="182563"/>
            </a:xfrm>
            <a:custGeom>
              <a:avLst/>
              <a:gdLst>
                <a:gd name="T0" fmla="*/ 30 w 37"/>
                <a:gd name="T1" fmla="*/ 48 h 55"/>
                <a:gd name="T2" fmla="*/ 18 w 37"/>
                <a:gd name="T3" fmla="*/ 55 h 55"/>
                <a:gd name="T4" fmla="*/ 0 w 37"/>
                <a:gd name="T5" fmla="*/ 37 h 55"/>
                <a:gd name="T6" fmla="*/ 18 w 37"/>
                <a:gd name="T7" fmla="*/ 18 h 55"/>
                <a:gd name="T8" fmla="*/ 30 w 37"/>
                <a:gd name="T9" fmla="*/ 25 h 55"/>
                <a:gd name="T10" fmla="*/ 30 w 37"/>
                <a:gd name="T11" fmla="*/ 0 h 55"/>
                <a:gd name="T12" fmla="*/ 37 w 37"/>
                <a:gd name="T13" fmla="*/ 0 h 55"/>
                <a:gd name="T14" fmla="*/ 37 w 37"/>
                <a:gd name="T15" fmla="*/ 54 h 55"/>
                <a:gd name="T16" fmla="*/ 30 w 37"/>
                <a:gd name="T17" fmla="*/ 54 h 55"/>
                <a:gd name="T18" fmla="*/ 30 w 37"/>
                <a:gd name="T19" fmla="*/ 48 h 55"/>
                <a:gd name="T20" fmla="*/ 30 w 37"/>
                <a:gd name="T21" fmla="*/ 37 h 55"/>
                <a:gd name="T22" fmla="*/ 18 w 37"/>
                <a:gd name="T23" fmla="*/ 24 h 55"/>
                <a:gd name="T24" fmla="*/ 7 w 37"/>
                <a:gd name="T25" fmla="*/ 37 h 55"/>
                <a:gd name="T26" fmla="*/ 18 w 37"/>
                <a:gd name="T27" fmla="*/ 49 h 55"/>
                <a:gd name="T28" fmla="*/ 30 w 37"/>
                <a:gd name="T29" fmla="*/ 3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 h="55">
                  <a:moveTo>
                    <a:pt x="30" y="48"/>
                  </a:moveTo>
                  <a:cubicBezTo>
                    <a:pt x="28" y="52"/>
                    <a:pt x="23" y="55"/>
                    <a:pt x="18" y="55"/>
                  </a:cubicBezTo>
                  <a:cubicBezTo>
                    <a:pt x="7" y="55"/>
                    <a:pt x="0" y="47"/>
                    <a:pt x="0" y="37"/>
                  </a:cubicBezTo>
                  <a:cubicBezTo>
                    <a:pt x="0" y="27"/>
                    <a:pt x="7" y="18"/>
                    <a:pt x="18" y="18"/>
                  </a:cubicBezTo>
                  <a:cubicBezTo>
                    <a:pt x="23" y="18"/>
                    <a:pt x="28" y="21"/>
                    <a:pt x="30" y="25"/>
                  </a:cubicBezTo>
                  <a:cubicBezTo>
                    <a:pt x="30" y="0"/>
                    <a:pt x="30" y="0"/>
                    <a:pt x="30" y="0"/>
                  </a:cubicBezTo>
                  <a:cubicBezTo>
                    <a:pt x="37" y="0"/>
                    <a:pt x="37" y="0"/>
                    <a:pt x="37" y="0"/>
                  </a:cubicBezTo>
                  <a:cubicBezTo>
                    <a:pt x="37" y="54"/>
                    <a:pt x="37" y="54"/>
                    <a:pt x="37" y="54"/>
                  </a:cubicBezTo>
                  <a:cubicBezTo>
                    <a:pt x="30" y="54"/>
                    <a:pt x="30" y="54"/>
                    <a:pt x="30" y="54"/>
                  </a:cubicBezTo>
                  <a:lnTo>
                    <a:pt x="30" y="48"/>
                  </a:lnTo>
                  <a:close/>
                  <a:moveTo>
                    <a:pt x="30" y="37"/>
                  </a:moveTo>
                  <a:cubicBezTo>
                    <a:pt x="30" y="30"/>
                    <a:pt x="26" y="24"/>
                    <a:pt x="18" y="24"/>
                  </a:cubicBezTo>
                  <a:cubicBezTo>
                    <a:pt x="11" y="24"/>
                    <a:pt x="7" y="30"/>
                    <a:pt x="7" y="37"/>
                  </a:cubicBezTo>
                  <a:cubicBezTo>
                    <a:pt x="7" y="43"/>
                    <a:pt x="11" y="49"/>
                    <a:pt x="18" y="49"/>
                  </a:cubicBezTo>
                  <a:cubicBezTo>
                    <a:pt x="26" y="49"/>
                    <a:pt x="30" y="43"/>
                    <a:pt x="30" y="3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31">
              <a:extLst>
                <a:ext uri="{FF2B5EF4-FFF2-40B4-BE49-F238E27FC236}">
                  <a16:creationId xmlns:a16="http://schemas.microsoft.com/office/drawing/2014/main" id="{C0B7EABB-785D-42B3-B74F-3B8D89D1E021}"/>
                </a:ext>
              </a:extLst>
            </p:cNvPr>
            <p:cNvSpPr>
              <a:spLocks noEditPoints="1"/>
            </p:cNvSpPr>
            <p:nvPr userDrawn="1"/>
          </p:nvSpPr>
          <p:spPr bwMode="auto">
            <a:xfrm>
              <a:off x="6665940" y="6172222"/>
              <a:ext cx="122238" cy="122238"/>
            </a:xfrm>
            <a:custGeom>
              <a:avLst/>
              <a:gdLst>
                <a:gd name="T0" fmla="*/ 37 w 37"/>
                <a:gd name="T1" fmla="*/ 1 h 37"/>
                <a:gd name="T2" fmla="*/ 37 w 37"/>
                <a:gd name="T3" fmla="*/ 36 h 37"/>
                <a:gd name="T4" fmla="*/ 30 w 37"/>
                <a:gd name="T5" fmla="*/ 36 h 37"/>
                <a:gd name="T6" fmla="*/ 30 w 37"/>
                <a:gd name="T7" fmla="*/ 30 h 37"/>
                <a:gd name="T8" fmla="*/ 18 w 37"/>
                <a:gd name="T9" fmla="*/ 37 h 37"/>
                <a:gd name="T10" fmla="*/ 0 w 37"/>
                <a:gd name="T11" fmla="*/ 19 h 37"/>
                <a:gd name="T12" fmla="*/ 18 w 37"/>
                <a:gd name="T13" fmla="*/ 0 h 37"/>
                <a:gd name="T14" fmla="*/ 30 w 37"/>
                <a:gd name="T15" fmla="*/ 7 h 37"/>
                <a:gd name="T16" fmla="*/ 30 w 37"/>
                <a:gd name="T17" fmla="*/ 1 h 37"/>
                <a:gd name="T18" fmla="*/ 37 w 37"/>
                <a:gd name="T19" fmla="*/ 1 h 37"/>
                <a:gd name="T20" fmla="*/ 30 w 37"/>
                <a:gd name="T21" fmla="*/ 19 h 37"/>
                <a:gd name="T22" fmla="*/ 18 w 37"/>
                <a:gd name="T23" fmla="*/ 6 h 37"/>
                <a:gd name="T24" fmla="*/ 7 w 37"/>
                <a:gd name="T25" fmla="*/ 19 h 37"/>
                <a:gd name="T26" fmla="*/ 18 w 37"/>
                <a:gd name="T27" fmla="*/ 31 h 37"/>
                <a:gd name="T28" fmla="*/ 30 w 37"/>
                <a:gd name="T29"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 h="37">
                  <a:moveTo>
                    <a:pt x="37" y="1"/>
                  </a:moveTo>
                  <a:cubicBezTo>
                    <a:pt x="37" y="36"/>
                    <a:pt x="37" y="36"/>
                    <a:pt x="37" y="36"/>
                  </a:cubicBezTo>
                  <a:cubicBezTo>
                    <a:pt x="30" y="36"/>
                    <a:pt x="30" y="36"/>
                    <a:pt x="30" y="36"/>
                  </a:cubicBezTo>
                  <a:cubicBezTo>
                    <a:pt x="30" y="30"/>
                    <a:pt x="30" y="30"/>
                    <a:pt x="30" y="30"/>
                  </a:cubicBezTo>
                  <a:cubicBezTo>
                    <a:pt x="28" y="34"/>
                    <a:pt x="23" y="37"/>
                    <a:pt x="18" y="37"/>
                  </a:cubicBezTo>
                  <a:cubicBezTo>
                    <a:pt x="7" y="37"/>
                    <a:pt x="0" y="29"/>
                    <a:pt x="0" y="19"/>
                  </a:cubicBezTo>
                  <a:cubicBezTo>
                    <a:pt x="0" y="9"/>
                    <a:pt x="7" y="0"/>
                    <a:pt x="18" y="0"/>
                  </a:cubicBezTo>
                  <a:cubicBezTo>
                    <a:pt x="23" y="0"/>
                    <a:pt x="28" y="3"/>
                    <a:pt x="30" y="7"/>
                  </a:cubicBezTo>
                  <a:cubicBezTo>
                    <a:pt x="30" y="1"/>
                    <a:pt x="30" y="1"/>
                    <a:pt x="30" y="1"/>
                  </a:cubicBezTo>
                  <a:lnTo>
                    <a:pt x="37" y="1"/>
                  </a:lnTo>
                  <a:close/>
                  <a:moveTo>
                    <a:pt x="30" y="19"/>
                  </a:moveTo>
                  <a:cubicBezTo>
                    <a:pt x="30" y="12"/>
                    <a:pt x="25" y="6"/>
                    <a:pt x="18" y="6"/>
                  </a:cubicBezTo>
                  <a:cubicBezTo>
                    <a:pt x="11" y="6"/>
                    <a:pt x="7" y="12"/>
                    <a:pt x="7" y="19"/>
                  </a:cubicBezTo>
                  <a:cubicBezTo>
                    <a:pt x="7" y="25"/>
                    <a:pt x="11" y="31"/>
                    <a:pt x="18" y="31"/>
                  </a:cubicBezTo>
                  <a:cubicBezTo>
                    <a:pt x="25" y="31"/>
                    <a:pt x="30" y="25"/>
                    <a:pt x="30"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32">
              <a:extLst>
                <a:ext uri="{FF2B5EF4-FFF2-40B4-BE49-F238E27FC236}">
                  <a16:creationId xmlns:a16="http://schemas.microsoft.com/office/drawing/2014/main" id="{F4792DDC-AAB8-436F-BC4C-9C7150963D29}"/>
                </a:ext>
              </a:extLst>
            </p:cNvPr>
            <p:cNvSpPr>
              <a:spLocks/>
            </p:cNvSpPr>
            <p:nvPr userDrawn="1"/>
          </p:nvSpPr>
          <p:spPr bwMode="auto">
            <a:xfrm>
              <a:off x="6811990" y="6135710"/>
              <a:ext cx="79375" cy="158751"/>
            </a:xfrm>
            <a:custGeom>
              <a:avLst/>
              <a:gdLst>
                <a:gd name="T0" fmla="*/ 24 w 24"/>
                <a:gd name="T1" fmla="*/ 47 h 48"/>
                <a:gd name="T2" fmla="*/ 18 w 24"/>
                <a:gd name="T3" fmla="*/ 48 h 48"/>
                <a:gd name="T4" fmla="*/ 7 w 24"/>
                <a:gd name="T5" fmla="*/ 35 h 48"/>
                <a:gd name="T6" fmla="*/ 7 w 24"/>
                <a:gd name="T7" fmla="*/ 18 h 48"/>
                <a:gd name="T8" fmla="*/ 0 w 24"/>
                <a:gd name="T9" fmla="*/ 18 h 48"/>
                <a:gd name="T10" fmla="*/ 0 w 24"/>
                <a:gd name="T11" fmla="*/ 12 h 48"/>
                <a:gd name="T12" fmla="*/ 7 w 24"/>
                <a:gd name="T13" fmla="*/ 12 h 48"/>
                <a:gd name="T14" fmla="*/ 7 w 24"/>
                <a:gd name="T15" fmla="*/ 0 h 48"/>
                <a:gd name="T16" fmla="*/ 13 w 24"/>
                <a:gd name="T17" fmla="*/ 0 h 48"/>
                <a:gd name="T18" fmla="*/ 13 w 24"/>
                <a:gd name="T19" fmla="*/ 12 h 48"/>
                <a:gd name="T20" fmla="*/ 22 w 24"/>
                <a:gd name="T21" fmla="*/ 12 h 48"/>
                <a:gd name="T22" fmla="*/ 22 w 24"/>
                <a:gd name="T23" fmla="*/ 18 h 48"/>
                <a:gd name="T24" fmla="*/ 13 w 24"/>
                <a:gd name="T25" fmla="*/ 18 h 48"/>
                <a:gd name="T26" fmla="*/ 13 w 24"/>
                <a:gd name="T27" fmla="*/ 34 h 48"/>
                <a:gd name="T28" fmla="*/ 19 w 24"/>
                <a:gd name="T29" fmla="*/ 42 h 48"/>
                <a:gd name="T30" fmla="*/ 24 w 24"/>
                <a:gd name="T31" fmla="*/ 41 h 48"/>
                <a:gd name="T32" fmla="*/ 24 w 24"/>
                <a:gd name="T33" fmla="*/ 4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48">
                  <a:moveTo>
                    <a:pt x="24" y="47"/>
                  </a:moveTo>
                  <a:cubicBezTo>
                    <a:pt x="22" y="47"/>
                    <a:pt x="20" y="48"/>
                    <a:pt x="18" y="48"/>
                  </a:cubicBezTo>
                  <a:cubicBezTo>
                    <a:pt x="13" y="48"/>
                    <a:pt x="7" y="47"/>
                    <a:pt x="7" y="35"/>
                  </a:cubicBezTo>
                  <a:cubicBezTo>
                    <a:pt x="7" y="18"/>
                    <a:pt x="7" y="18"/>
                    <a:pt x="7" y="18"/>
                  </a:cubicBezTo>
                  <a:cubicBezTo>
                    <a:pt x="0" y="18"/>
                    <a:pt x="0" y="18"/>
                    <a:pt x="0" y="18"/>
                  </a:cubicBezTo>
                  <a:cubicBezTo>
                    <a:pt x="0" y="12"/>
                    <a:pt x="0" y="12"/>
                    <a:pt x="0" y="12"/>
                  </a:cubicBezTo>
                  <a:cubicBezTo>
                    <a:pt x="7" y="12"/>
                    <a:pt x="7" y="12"/>
                    <a:pt x="7" y="12"/>
                  </a:cubicBezTo>
                  <a:cubicBezTo>
                    <a:pt x="7" y="0"/>
                    <a:pt x="7" y="0"/>
                    <a:pt x="7" y="0"/>
                  </a:cubicBezTo>
                  <a:cubicBezTo>
                    <a:pt x="13" y="0"/>
                    <a:pt x="13" y="0"/>
                    <a:pt x="13" y="0"/>
                  </a:cubicBezTo>
                  <a:cubicBezTo>
                    <a:pt x="13" y="12"/>
                    <a:pt x="13" y="12"/>
                    <a:pt x="13" y="12"/>
                  </a:cubicBezTo>
                  <a:cubicBezTo>
                    <a:pt x="22" y="12"/>
                    <a:pt x="22" y="12"/>
                    <a:pt x="22" y="12"/>
                  </a:cubicBezTo>
                  <a:cubicBezTo>
                    <a:pt x="22" y="18"/>
                    <a:pt x="22" y="18"/>
                    <a:pt x="22" y="18"/>
                  </a:cubicBezTo>
                  <a:cubicBezTo>
                    <a:pt x="13" y="18"/>
                    <a:pt x="13" y="18"/>
                    <a:pt x="13" y="18"/>
                  </a:cubicBezTo>
                  <a:cubicBezTo>
                    <a:pt x="13" y="34"/>
                    <a:pt x="13" y="34"/>
                    <a:pt x="13" y="34"/>
                  </a:cubicBezTo>
                  <a:cubicBezTo>
                    <a:pt x="13" y="41"/>
                    <a:pt x="16" y="42"/>
                    <a:pt x="19" y="42"/>
                  </a:cubicBezTo>
                  <a:cubicBezTo>
                    <a:pt x="21" y="42"/>
                    <a:pt x="23" y="41"/>
                    <a:pt x="24" y="41"/>
                  </a:cubicBezTo>
                  <a:lnTo>
                    <a:pt x="24"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33">
              <a:extLst>
                <a:ext uri="{FF2B5EF4-FFF2-40B4-BE49-F238E27FC236}">
                  <a16:creationId xmlns:a16="http://schemas.microsoft.com/office/drawing/2014/main" id="{30A0B5BF-6AF2-45B0-8A1D-C1DDF6867E98}"/>
                </a:ext>
              </a:extLst>
            </p:cNvPr>
            <p:cNvSpPr>
              <a:spLocks noEditPoints="1"/>
            </p:cNvSpPr>
            <p:nvPr userDrawn="1"/>
          </p:nvSpPr>
          <p:spPr bwMode="auto">
            <a:xfrm>
              <a:off x="6900890" y="6172222"/>
              <a:ext cx="112713" cy="122238"/>
            </a:xfrm>
            <a:custGeom>
              <a:avLst/>
              <a:gdLst>
                <a:gd name="T0" fmla="*/ 7 w 34"/>
                <a:gd name="T1" fmla="*/ 20 h 37"/>
                <a:gd name="T2" fmla="*/ 18 w 34"/>
                <a:gd name="T3" fmla="*/ 31 h 37"/>
                <a:gd name="T4" fmla="*/ 27 w 34"/>
                <a:gd name="T5" fmla="*/ 26 h 37"/>
                <a:gd name="T6" fmla="*/ 33 w 34"/>
                <a:gd name="T7" fmla="*/ 26 h 37"/>
                <a:gd name="T8" fmla="*/ 18 w 34"/>
                <a:gd name="T9" fmla="*/ 37 h 37"/>
                <a:gd name="T10" fmla="*/ 0 w 34"/>
                <a:gd name="T11" fmla="*/ 19 h 37"/>
                <a:gd name="T12" fmla="*/ 18 w 34"/>
                <a:gd name="T13" fmla="*/ 0 h 37"/>
                <a:gd name="T14" fmla="*/ 34 w 34"/>
                <a:gd name="T15" fmla="*/ 16 h 37"/>
                <a:gd name="T16" fmla="*/ 33 w 34"/>
                <a:gd name="T17" fmla="*/ 20 h 37"/>
                <a:gd name="T18" fmla="*/ 7 w 34"/>
                <a:gd name="T19" fmla="*/ 20 h 37"/>
                <a:gd name="T20" fmla="*/ 7 w 34"/>
                <a:gd name="T21" fmla="*/ 15 h 37"/>
                <a:gd name="T22" fmla="*/ 27 w 34"/>
                <a:gd name="T23" fmla="*/ 15 h 37"/>
                <a:gd name="T24" fmla="*/ 17 w 34"/>
                <a:gd name="T25" fmla="*/ 5 h 37"/>
                <a:gd name="T26" fmla="*/ 7 w 34"/>
                <a:gd name="T27" fmla="*/ 1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37">
                  <a:moveTo>
                    <a:pt x="7" y="20"/>
                  </a:moveTo>
                  <a:cubicBezTo>
                    <a:pt x="7" y="26"/>
                    <a:pt x="10" y="31"/>
                    <a:pt x="18" y="31"/>
                  </a:cubicBezTo>
                  <a:cubicBezTo>
                    <a:pt x="23" y="31"/>
                    <a:pt x="26" y="29"/>
                    <a:pt x="27" y="26"/>
                  </a:cubicBezTo>
                  <a:cubicBezTo>
                    <a:pt x="33" y="26"/>
                    <a:pt x="33" y="26"/>
                    <a:pt x="33" y="26"/>
                  </a:cubicBezTo>
                  <a:cubicBezTo>
                    <a:pt x="32" y="32"/>
                    <a:pt x="27" y="37"/>
                    <a:pt x="18" y="37"/>
                  </a:cubicBezTo>
                  <a:cubicBezTo>
                    <a:pt x="6" y="37"/>
                    <a:pt x="0" y="29"/>
                    <a:pt x="0" y="19"/>
                  </a:cubicBezTo>
                  <a:cubicBezTo>
                    <a:pt x="0" y="8"/>
                    <a:pt x="7" y="0"/>
                    <a:pt x="18" y="0"/>
                  </a:cubicBezTo>
                  <a:cubicBezTo>
                    <a:pt x="27" y="0"/>
                    <a:pt x="34" y="7"/>
                    <a:pt x="34" y="16"/>
                  </a:cubicBezTo>
                  <a:cubicBezTo>
                    <a:pt x="34" y="17"/>
                    <a:pt x="34" y="19"/>
                    <a:pt x="33" y="20"/>
                  </a:cubicBezTo>
                  <a:lnTo>
                    <a:pt x="7" y="20"/>
                  </a:lnTo>
                  <a:close/>
                  <a:moveTo>
                    <a:pt x="7" y="15"/>
                  </a:moveTo>
                  <a:cubicBezTo>
                    <a:pt x="27" y="15"/>
                    <a:pt x="27" y="15"/>
                    <a:pt x="27" y="15"/>
                  </a:cubicBezTo>
                  <a:cubicBezTo>
                    <a:pt x="27" y="9"/>
                    <a:pt x="23" y="5"/>
                    <a:pt x="17" y="5"/>
                  </a:cubicBezTo>
                  <a:cubicBezTo>
                    <a:pt x="11" y="5"/>
                    <a:pt x="7" y="9"/>
                    <a:pt x="7"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34">
              <a:extLst>
                <a:ext uri="{FF2B5EF4-FFF2-40B4-BE49-F238E27FC236}">
                  <a16:creationId xmlns:a16="http://schemas.microsoft.com/office/drawing/2014/main" id="{89357DE9-1F44-4501-BDBF-42BE78F66358}"/>
                </a:ext>
              </a:extLst>
            </p:cNvPr>
            <p:cNvSpPr>
              <a:spLocks/>
            </p:cNvSpPr>
            <p:nvPr userDrawn="1"/>
          </p:nvSpPr>
          <p:spPr bwMode="auto">
            <a:xfrm>
              <a:off x="7089804" y="6175397"/>
              <a:ext cx="184151" cy="115888"/>
            </a:xfrm>
            <a:custGeom>
              <a:avLst/>
              <a:gdLst>
                <a:gd name="T0" fmla="*/ 58 w 116"/>
                <a:gd name="T1" fmla="*/ 16 h 73"/>
                <a:gd name="T2" fmla="*/ 37 w 116"/>
                <a:gd name="T3" fmla="*/ 73 h 73"/>
                <a:gd name="T4" fmla="*/ 29 w 116"/>
                <a:gd name="T5" fmla="*/ 73 h 73"/>
                <a:gd name="T6" fmla="*/ 0 w 116"/>
                <a:gd name="T7" fmla="*/ 0 h 73"/>
                <a:gd name="T8" fmla="*/ 14 w 116"/>
                <a:gd name="T9" fmla="*/ 0 h 73"/>
                <a:gd name="T10" fmla="*/ 33 w 116"/>
                <a:gd name="T11" fmla="*/ 52 h 73"/>
                <a:gd name="T12" fmla="*/ 52 w 116"/>
                <a:gd name="T13" fmla="*/ 0 h 73"/>
                <a:gd name="T14" fmla="*/ 64 w 116"/>
                <a:gd name="T15" fmla="*/ 0 h 73"/>
                <a:gd name="T16" fmla="*/ 83 w 116"/>
                <a:gd name="T17" fmla="*/ 52 h 73"/>
                <a:gd name="T18" fmla="*/ 101 w 116"/>
                <a:gd name="T19" fmla="*/ 0 h 73"/>
                <a:gd name="T20" fmla="*/ 116 w 116"/>
                <a:gd name="T21" fmla="*/ 0 h 73"/>
                <a:gd name="T22" fmla="*/ 89 w 116"/>
                <a:gd name="T23" fmla="*/ 73 h 73"/>
                <a:gd name="T24" fmla="*/ 79 w 116"/>
                <a:gd name="T25" fmla="*/ 73 h 73"/>
                <a:gd name="T26" fmla="*/ 58 w 116"/>
                <a:gd name="T27" fmla="*/ 1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73">
                  <a:moveTo>
                    <a:pt x="58" y="16"/>
                  </a:moveTo>
                  <a:lnTo>
                    <a:pt x="37" y="73"/>
                  </a:lnTo>
                  <a:lnTo>
                    <a:pt x="29" y="73"/>
                  </a:lnTo>
                  <a:lnTo>
                    <a:pt x="0" y="0"/>
                  </a:lnTo>
                  <a:lnTo>
                    <a:pt x="14" y="0"/>
                  </a:lnTo>
                  <a:lnTo>
                    <a:pt x="33" y="52"/>
                  </a:lnTo>
                  <a:lnTo>
                    <a:pt x="52" y="0"/>
                  </a:lnTo>
                  <a:lnTo>
                    <a:pt x="64" y="0"/>
                  </a:lnTo>
                  <a:lnTo>
                    <a:pt x="83" y="52"/>
                  </a:lnTo>
                  <a:lnTo>
                    <a:pt x="101" y="0"/>
                  </a:lnTo>
                  <a:lnTo>
                    <a:pt x="116" y="0"/>
                  </a:lnTo>
                  <a:lnTo>
                    <a:pt x="89" y="73"/>
                  </a:lnTo>
                  <a:lnTo>
                    <a:pt x="79" y="73"/>
                  </a:lnTo>
                  <a:lnTo>
                    <a:pt x="58"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35">
              <a:extLst>
                <a:ext uri="{FF2B5EF4-FFF2-40B4-BE49-F238E27FC236}">
                  <a16:creationId xmlns:a16="http://schemas.microsoft.com/office/drawing/2014/main" id="{816D934E-596E-4A65-8732-82ADF89255FE}"/>
                </a:ext>
              </a:extLst>
            </p:cNvPr>
            <p:cNvSpPr>
              <a:spLocks noEditPoints="1"/>
            </p:cNvSpPr>
            <p:nvPr userDrawn="1"/>
          </p:nvSpPr>
          <p:spPr bwMode="auto">
            <a:xfrm>
              <a:off x="7286654" y="6115072"/>
              <a:ext cx="36513" cy="176213"/>
            </a:xfrm>
            <a:custGeom>
              <a:avLst/>
              <a:gdLst>
                <a:gd name="T0" fmla="*/ 6 w 11"/>
                <a:gd name="T1" fmla="*/ 0 h 53"/>
                <a:gd name="T2" fmla="*/ 11 w 11"/>
                <a:gd name="T3" fmla="*/ 5 h 53"/>
                <a:gd name="T4" fmla="*/ 6 w 11"/>
                <a:gd name="T5" fmla="*/ 10 h 53"/>
                <a:gd name="T6" fmla="*/ 0 w 11"/>
                <a:gd name="T7" fmla="*/ 5 h 53"/>
                <a:gd name="T8" fmla="*/ 6 w 11"/>
                <a:gd name="T9" fmla="*/ 0 h 53"/>
                <a:gd name="T10" fmla="*/ 2 w 11"/>
                <a:gd name="T11" fmla="*/ 18 h 53"/>
                <a:gd name="T12" fmla="*/ 9 w 11"/>
                <a:gd name="T13" fmla="*/ 18 h 53"/>
                <a:gd name="T14" fmla="*/ 9 w 11"/>
                <a:gd name="T15" fmla="*/ 53 h 53"/>
                <a:gd name="T16" fmla="*/ 2 w 11"/>
                <a:gd name="T17" fmla="*/ 53 h 53"/>
                <a:gd name="T18" fmla="*/ 2 w 11"/>
                <a:gd name="T19" fmla="*/ 1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53">
                  <a:moveTo>
                    <a:pt x="6" y="0"/>
                  </a:moveTo>
                  <a:cubicBezTo>
                    <a:pt x="9" y="0"/>
                    <a:pt x="11" y="2"/>
                    <a:pt x="11" y="5"/>
                  </a:cubicBezTo>
                  <a:cubicBezTo>
                    <a:pt x="11" y="8"/>
                    <a:pt x="9" y="10"/>
                    <a:pt x="6" y="10"/>
                  </a:cubicBezTo>
                  <a:cubicBezTo>
                    <a:pt x="3" y="10"/>
                    <a:pt x="0" y="8"/>
                    <a:pt x="0" y="5"/>
                  </a:cubicBezTo>
                  <a:cubicBezTo>
                    <a:pt x="0" y="2"/>
                    <a:pt x="3" y="0"/>
                    <a:pt x="6" y="0"/>
                  </a:cubicBezTo>
                  <a:close/>
                  <a:moveTo>
                    <a:pt x="2" y="18"/>
                  </a:moveTo>
                  <a:cubicBezTo>
                    <a:pt x="9" y="18"/>
                    <a:pt x="9" y="18"/>
                    <a:pt x="9" y="18"/>
                  </a:cubicBezTo>
                  <a:cubicBezTo>
                    <a:pt x="9" y="53"/>
                    <a:pt x="9" y="53"/>
                    <a:pt x="9" y="53"/>
                  </a:cubicBezTo>
                  <a:cubicBezTo>
                    <a:pt x="2" y="53"/>
                    <a:pt x="2" y="53"/>
                    <a:pt x="2" y="53"/>
                  </a:cubicBezTo>
                  <a:lnTo>
                    <a:pt x="2"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36">
              <a:extLst>
                <a:ext uri="{FF2B5EF4-FFF2-40B4-BE49-F238E27FC236}">
                  <a16:creationId xmlns:a16="http://schemas.microsoft.com/office/drawing/2014/main" id="{5D5C65B3-A40F-4A8D-AB82-E5E6488D28E6}"/>
                </a:ext>
              </a:extLst>
            </p:cNvPr>
            <p:cNvSpPr>
              <a:spLocks/>
            </p:cNvSpPr>
            <p:nvPr userDrawn="1"/>
          </p:nvSpPr>
          <p:spPr bwMode="auto">
            <a:xfrm>
              <a:off x="7343805" y="6135710"/>
              <a:ext cx="76200" cy="158751"/>
            </a:xfrm>
            <a:custGeom>
              <a:avLst/>
              <a:gdLst>
                <a:gd name="T0" fmla="*/ 23 w 23"/>
                <a:gd name="T1" fmla="*/ 47 h 48"/>
                <a:gd name="T2" fmla="*/ 17 w 23"/>
                <a:gd name="T3" fmla="*/ 48 h 48"/>
                <a:gd name="T4" fmla="*/ 6 w 23"/>
                <a:gd name="T5" fmla="*/ 35 h 48"/>
                <a:gd name="T6" fmla="*/ 6 w 23"/>
                <a:gd name="T7" fmla="*/ 18 h 48"/>
                <a:gd name="T8" fmla="*/ 0 w 23"/>
                <a:gd name="T9" fmla="*/ 18 h 48"/>
                <a:gd name="T10" fmla="*/ 0 w 23"/>
                <a:gd name="T11" fmla="*/ 12 h 48"/>
                <a:gd name="T12" fmla="*/ 6 w 23"/>
                <a:gd name="T13" fmla="*/ 12 h 48"/>
                <a:gd name="T14" fmla="*/ 6 w 23"/>
                <a:gd name="T15" fmla="*/ 0 h 48"/>
                <a:gd name="T16" fmla="*/ 13 w 23"/>
                <a:gd name="T17" fmla="*/ 0 h 48"/>
                <a:gd name="T18" fmla="*/ 13 w 23"/>
                <a:gd name="T19" fmla="*/ 12 h 48"/>
                <a:gd name="T20" fmla="*/ 22 w 23"/>
                <a:gd name="T21" fmla="*/ 12 h 48"/>
                <a:gd name="T22" fmla="*/ 22 w 23"/>
                <a:gd name="T23" fmla="*/ 18 h 48"/>
                <a:gd name="T24" fmla="*/ 13 w 23"/>
                <a:gd name="T25" fmla="*/ 18 h 48"/>
                <a:gd name="T26" fmla="*/ 13 w 23"/>
                <a:gd name="T27" fmla="*/ 34 h 48"/>
                <a:gd name="T28" fmla="*/ 19 w 23"/>
                <a:gd name="T29" fmla="*/ 42 h 48"/>
                <a:gd name="T30" fmla="*/ 23 w 23"/>
                <a:gd name="T31" fmla="*/ 41 h 48"/>
                <a:gd name="T32" fmla="*/ 23 w 23"/>
                <a:gd name="T33" fmla="*/ 4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48">
                  <a:moveTo>
                    <a:pt x="23" y="47"/>
                  </a:moveTo>
                  <a:cubicBezTo>
                    <a:pt x="22" y="47"/>
                    <a:pt x="19" y="48"/>
                    <a:pt x="17" y="48"/>
                  </a:cubicBezTo>
                  <a:cubicBezTo>
                    <a:pt x="13" y="48"/>
                    <a:pt x="6" y="47"/>
                    <a:pt x="6" y="35"/>
                  </a:cubicBezTo>
                  <a:cubicBezTo>
                    <a:pt x="6" y="18"/>
                    <a:pt x="6" y="18"/>
                    <a:pt x="6" y="18"/>
                  </a:cubicBezTo>
                  <a:cubicBezTo>
                    <a:pt x="0" y="18"/>
                    <a:pt x="0" y="18"/>
                    <a:pt x="0" y="18"/>
                  </a:cubicBezTo>
                  <a:cubicBezTo>
                    <a:pt x="0" y="12"/>
                    <a:pt x="0" y="12"/>
                    <a:pt x="0" y="12"/>
                  </a:cubicBezTo>
                  <a:cubicBezTo>
                    <a:pt x="6" y="12"/>
                    <a:pt x="6" y="12"/>
                    <a:pt x="6" y="12"/>
                  </a:cubicBezTo>
                  <a:cubicBezTo>
                    <a:pt x="6" y="0"/>
                    <a:pt x="6" y="0"/>
                    <a:pt x="6" y="0"/>
                  </a:cubicBezTo>
                  <a:cubicBezTo>
                    <a:pt x="13" y="0"/>
                    <a:pt x="13" y="0"/>
                    <a:pt x="13" y="0"/>
                  </a:cubicBezTo>
                  <a:cubicBezTo>
                    <a:pt x="13" y="12"/>
                    <a:pt x="13" y="12"/>
                    <a:pt x="13" y="12"/>
                  </a:cubicBezTo>
                  <a:cubicBezTo>
                    <a:pt x="22" y="12"/>
                    <a:pt x="22" y="12"/>
                    <a:pt x="22" y="12"/>
                  </a:cubicBezTo>
                  <a:cubicBezTo>
                    <a:pt x="22" y="18"/>
                    <a:pt x="22" y="18"/>
                    <a:pt x="22" y="18"/>
                  </a:cubicBezTo>
                  <a:cubicBezTo>
                    <a:pt x="13" y="18"/>
                    <a:pt x="13" y="18"/>
                    <a:pt x="13" y="18"/>
                  </a:cubicBezTo>
                  <a:cubicBezTo>
                    <a:pt x="13" y="34"/>
                    <a:pt x="13" y="34"/>
                    <a:pt x="13" y="34"/>
                  </a:cubicBezTo>
                  <a:cubicBezTo>
                    <a:pt x="13" y="41"/>
                    <a:pt x="15" y="42"/>
                    <a:pt x="19" y="42"/>
                  </a:cubicBezTo>
                  <a:cubicBezTo>
                    <a:pt x="20" y="42"/>
                    <a:pt x="22" y="41"/>
                    <a:pt x="23" y="41"/>
                  </a:cubicBezTo>
                  <a:lnTo>
                    <a:pt x="23"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37">
              <a:extLst>
                <a:ext uri="{FF2B5EF4-FFF2-40B4-BE49-F238E27FC236}">
                  <a16:creationId xmlns:a16="http://schemas.microsoft.com/office/drawing/2014/main" id="{D263A9B6-F65A-4B73-AA08-D64968A5B5A2}"/>
                </a:ext>
              </a:extLst>
            </p:cNvPr>
            <p:cNvSpPr>
              <a:spLocks/>
            </p:cNvSpPr>
            <p:nvPr userDrawn="1"/>
          </p:nvSpPr>
          <p:spPr bwMode="auto">
            <a:xfrm>
              <a:off x="7442230" y="6111897"/>
              <a:ext cx="106363" cy="179388"/>
            </a:xfrm>
            <a:custGeom>
              <a:avLst/>
              <a:gdLst>
                <a:gd name="T0" fmla="*/ 0 w 32"/>
                <a:gd name="T1" fmla="*/ 0 h 54"/>
                <a:gd name="T2" fmla="*/ 7 w 32"/>
                <a:gd name="T3" fmla="*/ 0 h 54"/>
                <a:gd name="T4" fmla="*/ 7 w 32"/>
                <a:gd name="T5" fmla="*/ 25 h 54"/>
                <a:gd name="T6" fmla="*/ 19 w 32"/>
                <a:gd name="T7" fmla="*/ 18 h 54"/>
                <a:gd name="T8" fmla="*/ 30 w 32"/>
                <a:gd name="T9" fmla="*/ 23 h 54"/>
                <a:gd name="T10" fmla="*/ 32 w 32"/>
                <a:gd name="T11" fmla="*/ 34 h 54"/>
                <a:gd name="T12" fmla="*/ 32 w 32"/>
                <a:gd name="T13" fmla="*/ 54 h 54"/>
                <a:gd name="T14" fmla="*/ 26 w 32"/>
                <a:gd name="T15" fmla="*/ 54 h 54"/>
                <a:gd name="T16" fmla="*/ 26 w 32"/>
                <a:gd name="T17" fmla="*/ 36 h 54"/>
                <a:gd name="T18" fmla="*/ 17 w 32"/>
                <a:gd name="T19" fmla="*/ 24 h 54"/>
                <a:gd name="T20" fmla="*/ 7 w 32"/>
                <a:gd name="T21" fmla="*/ 36 h 54"/>
                <a:gd name="T22" fmla="*/ 7 w 32"/>
                <a:gd name="T23" fmla="*/ 54 h 54"/>
                <a:gd name="T24" fmla="*/ 0 w 32"/>
                <a:gd name="T25" fmla="*/ 54 h 54"/>
                <a:gd name="T26" fmla="*/ 0 w 32"/>
                <a:gd name="T2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54">
                  <a:moveTo>
                    <a:pt x="0" y="0"/>
                  </a:moveTo>
                  <a:cubicBezTo>
                    <a:pt x="7" y="0"/>
                    <a:pt x="7" y="0"/>
                    <a:pt x="7" y="0"/>
                  </a:cubicBezTo>
                  <a:cubicBezTo>
                    <a:pt x="7" y="25"/>
                    <a:pt x="7" y="25"/>
                    <a:pt x="7" y="25"/>
                  </a:cubicBezTo>
                  <a:cubicBezTo>
                    <a:pt x="9" y="21"/>
                    <a:pt x="13" y="18"/>
                    <a:pt x="19" y="18"/>
                  </a:cubicBezTo>
                  <a:cubicBezTo>
                    <a:pt x="24" y="18"/>
                    <a:pt x="28" y="20"/>
                    <a:pt x="30" y="23"/>
                  </a:cubicBezTo>
                  <a:cubicBezTo>
                    <a:pt x="32" y="26"/>
                    <a:pt x="32" y="29"/>
                    <a:pt x="32" y="34"/>
                  </a:cubicBezTo>
                  <a:cubicBezTo>
                    <a:pt x="32" y="54"/>
                    <a:pt x="32" y="54"/>
                    <a:pt x="32" y="54"/>
                  </a:cubicBezTo>
                  <a:cubicBezTo>
                    <a:pt x="26" y="54"/>
                    <a:pt x="26" y="54"/>
                    <a:pt x="26" y="54"/>
                  </a:cubicBezTo>
                  <a:cubicBezTo>
                    <a:pt x="26" y="36"/>
                    <a:pt x="26" y="36"/>
                    <a:pt x="26" y="36"/>
                  </a:cubicBezTo>
                  <a:cubicBezTo>
                    <a:pt x="26" y="29"/>
                    <a:pt x="23" y="24"/>
                    <a:pt x="17" y="24"/>
                  </a:cubicBezTo>
                  <a:cubicBezTo>
                    <a:pt x="10" y="24"/>
                    <a:pt x="7" y="30"/>
                    <a:pt x="7" y="36"/>
                  </a:cubicBezTo>
                  <a:cubicBezTo>
                    <a:pt x="7" y="54"/>
                    <a:pt x="7" y="54"/>
                    <a:pt x="7" y="54"/>
                  </a:cubicBezTo>
                  <a:cubicBezTo>
                    <a:pt x="0" y="54"/>
                    <a:pt x="0" y="54"/>
                    <a:pt x="0" y="54"/>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38">
              <a:extLst>
                <a:ext uri="{FF2B5EF4-FFF2-40B4-BE49-F238E27FC236}">
                  <a16:creationId xmlns:a16="http://schemas.microsoft.com/office/drawing/2014/main" id="{06D829FB-CEDD-444E-B2B1-260EFDC6DD96}"/>
                </a:ext>
              </a:extLst>
            </p:cNvPr>
            <p:cNvSpPr>
              <a:spLocks/>
            </p:cNvSpPr>
            <p:nvPr userDrawn="1"/>
          </p:nvSpPr>
          <p:spPr bwMode="auto">
            <a:xfrm>
              <a:off x="7637493" y="6135710"/>
              <a:ext cx="76200" cy="158751"/>
            </a:xfrm>
            <a:custGeom>
              <a:avLst/>
              <a:gdLst>
                <a:gd name="T0" fmla="*/ 23 w 23"/>
                <a:gd name="T1" fmla="*/ 47 h 48"/>
                <a:gd name="T2" fmla="*/ 17 w 23"/>
                <a:gd name="T3" fmla="*/ 48 h 48"/>
                <a:gd name="T4" fmla="*/ 6 w 23"/>
                <a:gd name="T5" fmla="*/ 35 h 48"/>
                <a:gd name="T6" fmla="*/ 6 w 23"/>
                <a:gd name="T7" fmla="*/ 18 h 48"/>
                <a:gd name="T8" fmla="*/ 0 w 23"/>
                <a:gd name="T9" fmla="*/ 18 h 48"/>
                <a:gd name="T10" fmla="*/ 0 w 23"/>
                <a:gd name="T11" fmla="*/ 12 h 48"/>
                <a:gd name="T12" fmla="*/ 6 w 23"/>
                <a:gd name="T13" fmla="*/ 12 h 48"/>
                <a:gd name="T14" fmla="*/ 6 w 23"/>
                <a:gd name="T15" fmla="*/ 0 h 48"/>
                <a:gd name="T16" fmla="*/ 13 w 23"/>
                <a:gd name="T17" fmla="*/ 0 h 48"/>
                <a:gd name="T18" fmla="*/ 13 w 23"/>
                <a:gd name="T19" fmla="*/ 12 h 48"/>
                <a:gd name="T20" fmla="*/ 22 w 23"/>
                <a:gd name="T21" fmla="*/ 12 h 48"/>
                <a:gd name="T22" fmla="*/ 22 w 23"/>
                <a:gd name="T23" fmla="*/ 18 h 48"/>
                <a:gd name="T24" fmla="*/ 13 w 23"/>
                <a:gd name="T25" fmla="*/ 18 h 48"/>
                <a:gd name="T26" fmla="*/ 13 w 23"/>
                <a:gd name="T27" fmla="*/ 34 h 48"/>
                <a:gd name="T28" fmla="*/ 19 w 23"/>
                <a:gd name="T29" fmla="*/ 42 h 48"/>
                <a:gd name="T30" fmla="*/ 23 w 23"/>
                <a:gd name="T31" fmla="*/ 41 h 48"/>
                <a:gd name="T32" fmla="*/ 23 w 23"/>
                <a:gd name="T33" fmla="*/ 4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48">
                  <a:moveTo>
                    <a:pt x="23" y="47"/>
                  </a:moveTo>
                  <a:cubicBezTo>
                    <a:pt x="22" y="47"/>
                    <a:pt x="19" y="48"/>
                    <a:pt x="17" y="48"/>
                  </a:cubicBezTo>
                  <a:cubicBezTo>
                    <a:pt x="13" y="48"/>
                    <a:pt x="6" y="47"/>
                    <a:pt x="6" y="35"/>
                  </a:cubicBezTo>
                  <a:cubicBezTo>
                    <a:pt x="6" y="18"/>
                    <a:pt x="6" y="18"/>
                    <a:pt x="6" y="18"/>
                  </a:cubicBezTo>
                  <a:cubicBezTo>
                    <a:pt x="0" y="18"/>
                    <a:pt x="0" y="18"/>
                    <a:pt x="0" y="18"/>
                  </a:cubicBezTo>
                  <a:cubicBezTo>
                    <a:pt x="0" y="12"/>
                    <a:pt x="0" y="12"/>
                    <a:pt x="0" y="12"/>
                  </a:cubicBezTo>
                  <a:cubicBezTo>
                    <a:pt x="6" y="12"/>
                    <a:pt x="6" y="12"/>
                    <a:pt x="6" y="12"/>
                  </a:cubicBezTo>
                  <a:cubicBezTo>
                    <a:pt x="6" y="0"/>
                    <a:pt x="6" y="0"/>
                    <a:pt x="6" y="0"/>
                  </a:cubicBezTo>
                  <a:cubicBezTo>
                    <a:pt x="13" y="0"/>
                    <a:pt x="13" y="0"/>
                    <a:pt x="13" y="0"/>
                  </a:cubicBezTo>
                  <a:cubicBezTo>
                    <a:pt x="13" y="12"/>
                    <a:pt x="13" y="12"/>
                    <a:pt x="13" y="12"/>
                  </a:cubicBezTo>
                  <a:cubicBezTo>
                    <a:pt x="22" y="12"/>
                    <a:pt x="22" y="12"/>
                    <a:pt x="22" y="12"/>
                  </a:cubicBezTo>
                  <a:cubicBezTo>
                    <a:pt x="22" y="18"/>
                    <a:pt x="22" y="18"/>
                    <a:pt x="22" y="18"/>
                  </a:cubicBezTo>
                  <a:cubicBezTo>
                    <a:pt x="13" y="18"/>
                    <a:pt x="13" y="18"/>
                    <a:pt x="13" y="18"/>
                  </a:cubicBezTo>
                  <a:cubicBezTo>
                    <a:pt x="13" y="34"/>
                    <a:pt x="13" y="34"/>
                    <a:pt x="13" y="34"/>
                  </a:cubicBezTo>
                  <a:cubicBezTo>
                    <a:pt x="13" y="41"/>
                    <a:pt x="15" y="42"/>
                    <a:pt x="19" y="42"/>
                  </a:cubicBezTo>
                  <a:cubicBezTo>
                    <a:pt x="20" y="42"/>
                    <a:pt x="22" y="41"/>
                    <a:pt x="23" y="41"/>
                  </a:cubicBezTo>
                  <a:lnTo>
                    <a:pt x="23"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39">
              <a:extLst>
                <a:ext uri="{FF2B5EF4-FFF2-40B4-BE49-F238E27FC236}">
                  <a16:creationId xmlns:a16="http://schemas.microsoft.com/office/drawing/2014/main" id="{0084AA81-B9EC-407F-A5A0-DB2E1357B1C9}"/>
                </a:ext>
              </a:extLst>
            </p:cNvPr>
            <p:cNvSpPr>
              <a:spLocks noEditPoints="1"/>
            </p:cNvSpPr>
            <p:nvPr userDrawn="1"/>
          </p:nvSpPr>
          <p:spPr bwMode="auto">
            <a:xfrm>
              <a:off x="7726394" y="6172222"/>
              <a:ext cx="109538" cy="122238"/>
            </a:xfrm>
            <a:custGeom>
              <a:avLst/>
              <a:gdLst>
                <a:gd name="T0" fmla="*/ 7 w 33"/>
                <a:gd name="T1" fmla="*/ 20 h 37"/>
                <a:gd name="T2" fmla="*/ 17 w 33"/>
                <a:gd name="T3" fmla="*/ 31 h 37"/>
                <a:gd name="T4" fmla="*/ 26 w 33"/>
                <a:gd name="T5" fmla="*/ 26 h 37"/>
                <a:gd name="T6" fmla="*/ 33 w 33"/>
                <a:gd name="T7" fmla="*/ 26 h 37"/>
                <a:gd name="T8" fmla="*/ 17 w 33"/>
                <a:gd name="T9" fmla="*/ 37 h 37"/>
                <a:gd name="T10" fmla="*/ 0 w 33"/>
                <a:gd name="T11" fmla="*/ 19 h 37"/>
                <a:gd name="T12" fmla="*/ 17 w 33"/>
                <a:gd name="T13" fmla="*/ 0 h 37"/>
                <a:gd name="T14" fmla="*/ 33 w 33"/>
                <a:gd name="T15" fmla="*/ 16 h 37"/>
                <a:gd name="T16" fmla="*/ 33 w 33"/>
                <a:gd name="T17" fmla="*/ 20 h 37"/>
                <a:gd name="T18" fmla="*/ 7 w 33"/>
                <a:gd name="T19" fmla="*/ 20 h 37"/>
                <a:gd name="T20" fmla="*/ 7 w 33"/>
                <a:gd name="T21" fmla="*/ 15 h 37"/>
                <a:gd name="T22" fmla="*/ 27 w 33"/>
                <a:gd name="T23" fmla="*/ 15 h 37"/>
                <a:gd name="T24" fmla="*/ 17 w 33"/>
                <a:gd name="T25" fmla="*/ 5 h 37"/>
                <a:gd name="T26" fmla="*/ 7 w 33"/>
                <a:gd name="T27" fmla="*/ 1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7">
                  <a:moveTo>
                    <a:pt x="7" y="20"/>
                  </a:moveTo>
                  <a:cubicBezTo>
                    <a:pt x="7" y="26"/>
                    <a:pt x="10" y="31"/>
                    <a:pt x="17" y="31"/>
                  </a:cubicBezTo>
                  <a:cubicBezTo>
                    <a:pt x="23" y="31"/>
                    <a:pt x="25" y="29"/>
                    <a:pt x="26" y="26"/>
                  </a:cubicBezTo>
                  <a:cubicBezTo>
                    <a:pt x="33" y="26"/>
                    <a:pt x="33" y="26"/>
                    <a:pt x="33" y="26"/>
                  </a:cubicBezTo>
                  <a:cubicBezTo>
                    <a:pt x="32" y="32"/>
                    <a:pt x="26" y="37"/>
                    <a:pt x="17" y="37"/>
                  </a:cubicBezTo>
                  <a:cubicBezTo>
                    <a:pt x="6" y="37"/>
                    <a:pt x="0" y="29"/>
                    <a:pt x="0" y="19"/>
                  </a:cubicBezTo>
                  <a:cubicBezTo>
                    <a:pt x="0" y="8"/>
                    <a:pt x="6" y="0"/>
                    <a:pt x="17" y="0"/>
                  </a:cubicBezTo>
                  <a:cubicBezTo>
                    <a:pt x="26" y="0"/>
                    <a:pt x="33" y="7"/>
                    <a:pt x="33" y="16"/>
                  </a:cubicBezTo>
                  <a:cubicBezTo>
                    <a:pt x="33" y="17"/>
                    <a:pt x="33" y="19"/>
                    <a:pt x="33" y="20"/>
                  </a:cubicBezTo>
                  <a:lnTo>
                    <a:pt x="7" y="20"/>
                  </a:lnTo>
                  <a:close/>
                  <a:moveTo>
                    <a:pt x="7" y="15"/>
                  </a:moveTo>
                  <a:cubicBezTo>
                    <a:pt x="27" y="15"/>
                    <a:pt x="27" y="15"/>
                    <a:pt x="27" y="15"/>
                  </a:cubicBezTo>
                  <a:cubicBezTo>
                    <a:pt x="27" y="9"/>
                    <a:pt x="23" y="5"/>
                    <a:pt x="17" y="5"/>
                  </a:cubicBezTo>
                  <a:cubicBezTo>
                    <a:pt x="11" y="5"/>
                    <a:pt x="7" y="9"/>
                    <a:pt x="7"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40">
              <a:extLst>
                <a:ext uri="{FF2B5EF4-FFF2-40B4-BE49-F238E27FC236}">
                  <a16:creationId xmlns:a16="http://schemas.microsoft.com/office/drawing/2014/main" id="{349D4548-2B88-4DEB-BB5A-1C8EEC28DAD3}"/>
                </a:ext>
              </a:extLst>
            </p:cNvPr>
            <p:cNvSpPr>
              <a:spLocks/>
            </p:cNvSpPr>
            <p:nvPr userDrawn="1"/>
          </p:nvSpPr>
          <p:spPr bwMode="auto">
            <a:xfrm>
              <a:off x="7858157" y="6172222"/>
              <a:ext cx="112713" cy="122238"/>
            </a:xfrm>
            <a:custGeom>
              <a:avLst/>
              <a:gdLst>
                <a:gd name="T0" fmla="*/ 28 w 34"/>
                <a:gd name="T1" fmla="*/ 14 h 37"/>
                <a:gd name="T2" fmla="*/ 18 w 34"/>
                <a:gd name="T3" fmla="*/ 6 h 37"/>
                <a:gd name="T4" fmla="*/ 7 w 34"/>
                <a:gd name="T5" fmla="*/ 19 h 37"/>
                <a:gd name="T6" fmla="*/ 18 w 34"/>
                <a:gd name="T7" fmla="*/ 31 h 37"/>
                <a:gd name="T8" fmla="*/ 28 w 34"/>
                <a:gd name="T9" fmla="*/ 24 h 37"/>
                <a:gd name="T10" fmla="*/ 34 w 34"/>
                <a:gd name="T11" fmla="*/ 24 h 37"/>
                <a:gd name="T12" fmla="*/ 18 w 34"/>
                <a:gd name="T13" fmla="*/ 37 h 37"/>
                <a:gd name="T14" fmla="*/ 0 w 34"/>
                <a:gd name="T15" fmla="*/ 19 h 37"/>
                <a:gd name="T16" fmla="*/ 18 w 34"/>
                <a:gd name="T17" fmla="*/ 0 h 37"/>
                <a:gd name="T18" fmla="*/ 34 w 34"/>
                <a:gd name="T19" fmla="*/ 14 h 37"/>
                <a:gd name="T20" fmla="*/ 28 w 34"/>
                <a:gd name="T21"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37">
                  <a:moveTo>
                    <a:pt x="28" y="14"/>
                  </a:moveTo>
                  <a:cubicBezTo>
                    <a:pt x="27" y="10"/>
                    <a:pt x="24" y="6"/>
                    <a:pt x="18" y="6"/>
                  </a:cubicBezTo>
                  <a:cubicBezTo>
                    <a:pt x="11" y="6"/>
                    <a:pt x="7" y="12"/>
                    <a:pt x="7" y="19"/>
                  </a:cubicBezTo>
                  <a:cubicBezTo>
                    <a:pt x="7" y="25"/>
                    <a:pt x="10" y="31"/>
                    <a:pt x="18" y="31"/>
                  </a:cubicBezTo>
                  <a:cubicBezTo>
                    <a:pt x="24" y="31"/>
                    <a:pt x="27" y="28"/>
                    <a:pt x="28" y="24"/>
                  </a:cubicBezTo>
                  <a:cubicBezTo>
                    <a:pt x="34" y="24"/>
                    <a:pt x="34" y="24"/>
                    <a:pt x="34" y="24"/>
                  </a:cubicBezTo>
                  <a:cubicBezTo>
                    <a:pt x="33" y="31"/>
                    <a:pt x="28" y="37"/>
                    <a:pt x="18" y="37"/>
                  </a:cubicBezTo>
                  <a:cubicBezTo>
                    <a:pt x="6" y="37"/>
                    <a:pt x="0" y="28"/>
                    <a:pt x="0" y="19"/>
                  </a:cubicBezTo>
                  <a:cubicBezTo>
                    <a:pt x="0" y="9"/>
                    <a:pt x="6" y="0"/>
                    <a:pt x="18" y="0"/>
                  </a:cubicBezTo>
                  <a:cubicBezTo>
                    <a:pt x="29" y="0"/>
                    <a:pt x="34" y="7"/>
                    <a:pt x="34" y="14"/>
                  </a:cubicBezTo>
                  <a:lnTo>
                    <a:pt x="28"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41">
              <a:extLst>
                <a:ext uri="{FF2B5EF4-FFF2-40B4-BE49-F238E27FC236}">
                  <a16:creationId xmlns:a16="http://schemas.microsoft.com/office/drawing/2014/main" id="{23C1464C-4A12-4F12-9F24-2B1E2A169D01}"/>
                </a:ext>
              </a:extLst>
            </p:cNvPr>
            <p:cNvSpPr>
              <a:spLocks/>
            </p:cNvSpPr>
            <p:nvPr userDrawn="1"/>
          </p:nvSpPr>
          <p:spPr bwMode="auto">
            <a:xfrm>
              <a:off x="8004207" y="6111897"/>
              <a:ext cx="104775" cy="179388"/>
            </a:xfrm>
            <a:custGeom>
              <a:avLst/>
              <a:gdLst>
                <a:gd name="T0" fmla="*/ 0 w 32"/>
                <a:gd name="T1" fmla="*/ 0 h 54"/>
                <a:gd name="T2" fmla="*/ 6 w 32"/>
                <a:gd name="T3" fmla="*/ 0 h 54"/>
                <a:gd name="T4" fmla="*/ 6 w 32"/>
                <a:gd name="T5" fmla="*/ 25 h 54"/>
                <a:gd name="T6" fmla="*/ 19 w 32"/>
                <a:gd name="T7" fmla="*/ 18 h 54"/>
                <a:gd name="T8" fmla="*/ 29 w 32"/>
                <a:gd name="T9" fmla="*/ 23 h 54"/>
                <a:gd name="T10" fmla="*/ 32 w 32"/>
                <a:gd name="T11" fmla="*/ 34 h 54"/>
                <a:gd name="T12" fmla="*/ 32 w 32"/>
                <a:gd name="T13" fmla="*/ 54 h 54"/>
                <a:gd name="T14" fmla="*/ 25 w 32"/>
                <a:gd name="T15" fmla="*/ 54 h 54"/>
                <a:gd name="T16" fmla="*/ 25 w 32"/>
                <a:gd name="T17" fmla="*/ 36 h 54"/>
                <a:gd name="T18" fmla="*/ 16 w 32"/>
                <a:gd name="T19" fmla="*/ 24 h 54"/>
                <a:gd name="T20" fmla="*/ 6 w 32"/>
                <a:gd name="T21" fmla="*/ 36 h 54"/>
                <a:gd name="T22" fmla="*/ 6 w 32"/>
                <a:gd name="T23" fmla="*/ 54 h 54"/>
                <a:gd name="T24" fmla="*/ 0 w 32"/>
                <a:gd name="T25" fmla="*/ 54 h 54"/>
                <a:gd name="T26" fmla="*/ 0 w 32"/>
                <a:gd name="T2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54">
                  <a:moveTo>
                    <a:pt x="0" y="0"/>
                  </a:moveTo>
                  <a:cubicBezTo>
                    <a:pt x="6" y="0"/>
                    <a:pt x="6" y="0"/>
                    <a:pt x="6" y="0"/>
                  </a:cubicBezTo>
                  <a:cubicBezTo>
                    <a:pt x="6" y="25"/>
                    <a:pt x="6" y="25"/>
                    <a:pt x="6" y="25"/>
                  </a:cubicBezTo>
                  <a:cubicBezTo>
                    <a:pt x="8" y="21"/>
                    <a:pt x="13" y="18"/>
                    <a:pt x="19" y="18"/>
                  </a:cubicBezTo>
                  <a:cubicBezTo>
                    <a:pt x="24" y="18"/>
                    <a:pt x="27" y="20"/>
                    <a:pt x="29" y="23"/>
                  </a:cubicBezTo>
                  <a:cubicBezTo>
                    <a:pt x="31" y="26"/>
                    <a:pt x="32" y="29"/>
                    <a:pt x="32" y="34"/>
                  </a:cubicBezTo>
                  <a:cubicBezTo>
                    <a:pt x="32" y="54"/>
                    <a:pt x="32" y="54"/>
                    <a:pt x="32" y="54"/>
                  </a:cubicBezTo>
                  <a:cubicBezTo>
                    <a:pt x="25" y="54"/>
                    <a:pt x="25" y="54"/>
                    <a:pt x="25" y="54"/>
                  </a:cubicBezTo>
                  <a:cubicBezTo>
                    <a:pt x="25" y="36"/>
                    <a:pt x="25" y="36"/>
                    <a:pt x="25" y="36"/>
                  </a:cubicBezTo>
                  <a:cubicBezTo>
                    <a:pt x="25" y="29"/>
                    <a:pt x="23" y="24"/>
                    <a:pt x="16" y="24"/>
                  </a:cubicBezTo>
                  <a:cubicBezTo>
                    <a:pt x="10" y="24"/>
                    <a:pt x="6" y="30"/>
                    <a:pt x="6" y="36"/>
                  </a:cubicBezTo>
                  <a:cubicBezTo>
                    <a:pt x="6" y="54"/>
                    <a:pt x="6" y="54"/>
                    <a:pt x="6" y="54"/>
                  </a:cubicBezTo>
                  <a:cubicBezTo>
                    <a:pt x="0" y="54"/>
                    <a:pt x="0" y="54"/>
                    <a:pt x="0" y="54"/>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42">
              <a:extLst>
                <a:ext uri="{FF2B5EF4-FFF2-40B4-BE49-F238E27FC236}">
                  <a16:creationId xmlns:a16="http://schemas.microsoft.com/office/drawing/2014/main" id="{DBF88064-FF96-487A-B8DC-FD877B76BE72}"/>
                </a:ext>
              </a:extLst>
            </p:cNvPr>
            <p:cNvSpPr>
              <a:spLocks/>
            </p:cNvSpPr>
            <p:nvPr userDrawn="1"/>
          </p:nvSpPr>
          <p:spPr bwMode="auto">
            <a:xfrm>
              <a:off x="8145495" y="6172222"/>
              <a:ext cx="104775" cy="119063"/>
            </a:xfrm>
            <a:custGeom>
              <a:avLst/>
              <a:gdLst>
                <a:gd name="T0" fmla="*/ 0 w 32"/>
                <a:gd name="T1" fmla="*/ 1 h 36"/>
                <a:gd name="T2" fmla="*/ 7 w 32"/>
                <a:gd name="T3" fmla="*/ 1 h 36"/>
                <a:gd name="T4" fmla="*/ 7 w 32"/>
                <a:gd name="T5" fmla="*/ 7 h 36"/>
                <a:gd name="T6" fmla="*/ 19 w 32"/>
                <a:gd name="T7" fmla="*/ 0 h 36"/>
                <a:gd name="T8" fmla="*/ 30 w 32"/>
                <a:gd name="T9" fmla="*/ 5 h 36"/>
                <a:gd name="T10" fmla="*/ 32 w 32"/>
                <a:gd name="T11" fmla="*/ 16 h 36"/>
                <a:gd name="T12" fmla="*/ 32 w 32"/>
                <a:gd name="T13" fmla="*/ 36 h 36"/>
                <a:gd name="T14" fmla="*/ 26 w 32"/>
                <a:gd name="T15" fmla="*/ 36 h 36"/>
                <a:gd name="T16" fmla="*/ 26 w 32"/>
                <a:gd name="T17" fmla="*/ 18 h 36"/>
                <a:gd name="T18" fmla="*/ 17 w 32"/>
                <a:gd name="T19" fmla="*/ 6 h 36"/>
                <a:gd name="T20" fmla="*/ 7 w 32"/>
                <a:gd name="T21" fmla="*/ 18 h 36"/>
                <a:gd name="T22" fmla="*/ 7 w 32"/>
                <a:gd name="T23" fmla="*/ 36 h 36"/>
                <a:gd name="T24" fmla="*/ 0 w 32"/>
                <a:gd name="T25" fmla="*/ 36 h 36"/>
                <a:gd name="T26" fmla="*/ 0 w 32"/>
                <a:gd name="T27"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36">
                  <a:moveTo>
                    <a:pt x="0" y="1"/>
                  </a:moveTo>
                  <a:cubicBezTo>
                    <a:pt x="7" y="1"/>
                    <a:pt x="7" y="1"/>
                    <a:pt x="7" y="1"/>
                  </a:cubicBezTo>
                  <a:cubicBezTo>
                    <a:pt x="7" y="7"/>
                    <a:pt x="7" y="7"/>
                    <a:pt x="7" y="7"/>
                  </a:cubicBezTo>
                  <a:cubicBezTo>
                    <a:pt x="9" y="3"/>
                    <a:pt x="13" y="0"/>
                    <a:pt x="19" y="0"/>
                  </a:cubicBezTo>
                  <a:cubicBezTo>
                    <a:pt x="24" y="0"/>
                    <a:pt x="28" y="2"/>
                    <a:pt x="30" y="5"/>
                  </a:cubicBezTo>
                  <a:cubicBezTo>
                    <a:pt x="32" y="8"/>
                    <a:pt x="32" y="11"/>
                    <a:pt x="32" y="16"/>
                  </a:cubicBezTo>
                  <a:cubicBezTo>
                    <a:pt x="32" y="36"/>
                    <a:pt x="32" y="36"/>
                    <a:pt x="32" y="36"/>
                  </a:cubicBezTo>
                  <a:cubicBezTo>
                    <a:pt x="26" y="36"/>
                    <a:pt x="26" y="36"/>
                    <a:pt x="26" y="36"/>
                  </a:cubicBezTo>
                  <a:cubicBezTo>
                    <a:pt x="26" y="18"/>
                    <a:pt x="26" y="18"/>
                    <a:pt x="26" y="18"/>
                  </a:cubicBezTo>
                  <a:cubicBezTo>
                    <a:pt x="26" y="11"/>
                    <a:pt x="23" y="6"/>
                    <a:pt x="17" y="6"/>
                  </a:cubicBezTo>
                  <a:cubicBezTo>
                    <a:pt x="10" y="6"/>
                    <a:pt x="7" y="12"/>
                    <a:pt x="7" y="18"/>
                  </a:cubicBezTo>
                  <a:cubicBezTo>
                    <a:pt x="7" y="36"/>
                    <a:pt x="7" y="36"/>
                    <a:pt x="7" y="36"/>
                  </a:cubicBezTo>
                  <a:cubicBezTo>
                    <a:pt x="0" y="36"/>
                    <a:pt x="0" y="36"/>
                    <a:pt x="0" y="36"/>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43">
              <a:extLst>
                <a:ext uri="{FF2B5EF4-FFF2-40B4-BE49-F238E27FC236}">
                  <a16:creationId xmlns:a16="http://schemas.microsoft.com/office/drawing/2014/main" id="{3B478992-36ED-4DB0-B43D-9B0DB5743C4B}"/>
                </a:ext>
              </a:extLst>
            </p:cNvPr>
            <p:cNvSpPr>
              <a:spLocks noEditPoints="1"/>
            </p:cNvSpPr>
            <p:nvPr userDrawn="1"/>
          </p:nvSpPr>
          <p:spPr bwMode="auto">
            <a:xfrm>
              <a:off x="8280433" y="6172222"/>
              <a:ext cx="122238" cy="122238"/>
            </a:xfrm>
            <a:custGeom>
              <a:avLst/>
              <a:gdLst>
                <a:gd name="T0" fmla="*/ 0 w 37"/>
                <a:gd name="T1" fmla="*/ 19 h 37"/>
                <a:gd name="T2" fmla="*/ 18 w 37"/>
                <a:gd name="T3" fmla="*/ 0 h 37"/>
                <a:gd name="T4" fmla="*/ 37 w 37"/>
                <a:gd name="T5" fmla="*/ 19 h 37"/>
                <a:gd name="T6" fmla="*/ 18 w 37"/>
                <a:gd name="T7" fmla="*/ 37 h 37"/>
                <a:gd name="T8" fmla="*/ 0 w 37"/>
                <a:gd name="T9" fmla="*/ 19 h 37"/>
                <a:gd name="T10" fmla="*/ 30 w 37"/>
                <a:gd name="T11" fmla="*/ 19 h 37"/>
                <a:gd name="T12" fmla="*/ 18 w 37"/>
                <a:gd name="T13" fmla="*/ 6 h 37"/>
                <a:gd name="T14" fmla="*/ 6 w 37"/>
                <a:gd name="T15" fmla="*/ 19 h 37"/>
                <a:gd name="T16" fmla="*/ 18 w 37"/>
                <a:gd name="T17" fmla="*/ 31 h 37"/>
                <a:gd name="T18" fmla="*/ 30 w 37"/>
                <a:gd name="T19"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7">
                  <a:moveTo>
                    <a:pt x="0" y="19"/>
                  </a:moveTo>
                  <a:cubicBezTo>
                    <a:pt x="0" y="9"/>
                    <a:pt x="7" y="0"/>
                    <a:pt x="18" y="0"/>
                  </a:cubicBezTo>
                  <a:cubicBezTo>
                    <a:pt x="29" y="0"/>
                    <a:pt x="37" y="9"/>
                    <a:pt x="37" y="19"/>
                  </a:cubicBezTo>
                  <a:cubicBezTo>
                    <a:pt x="37" y="29"/>
                    <a:pt x="29" y="37"/>
                    <a:pt x="18" y="37"/>
                  </a:cubicBezTo>
                  <a:cubicBezTo>
                    <a:pt x="7" y="37"/>
                    <a:pt x="0" y="29"/>
                    <a:pt x="0" y="19"/>
                  </a:cubicBezTo>
                  <a:close/>
                  <a:moveTo>
                    <a:pt x="30" y="19"/>
                  </a:moveTo>
                  <a:cubicBezTo>
                    <a:pt x="30" y="12"/>
                    <a:pt x="25" y="6"/>
                    <a:pt x="18" y="6"/>
                  </a:cubicBezTo>
                  <a:cubicBezTo>
                    <a:pt x="11" y="6"/>
                    <a:pt x="6" y="12"/>
                    <a:pt x="6" y="19"/>
                  </a:cubicBezTo>
                  <a:cubicBezTo>
                    <a:pt x="6" y="25"/>
                    <a:pt x="11" y="31"/>
                    <a:pt x="18" y="31"/>
                  </a:cubicBezTo>
                  <a:cubicBezTo>
                    <a:pt x="25" y="31"/>
                    <a:pt x="30" y="25"/>
                    <a:pt x="30"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Rectangle 44">
              <a:extLst>
                <a:ext uri="{FF2B5EF4-FFF2-40B4-BE49-F238E27FC236}">
                  <a16:creationId xmlns:a16="http://schemas.microsoft.com/office/drawing/2014/main" id="{1F7C039E-9C50-46C7-B73E-13DE57A6B922}"/>
                </a:ext>
              </a:extLst>
            </p:cNvPr>
            <p:cNvSpPr>
              <a:spLocks noChangeArrowheads="1"/>
            </p:cNvSpPr>
            <p:nvPr userDrawn="1"/>
          </p:nvSpPr>
          <p:spPr bwMode="auto">
            <a:xfrm>
              <a:off x="8432834" y="6111897"/>
              <a:ext cx="19050" cy="1793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45">
              <a:extLst>
                <a:ext uri="{FF2B5EF4-FFF2-40B4-BE49-F238E27FC236}">
                  <a16:creationId xmlns:a16="http://schemas.microsoft.com/office/drawing/2014/main" id="{5C635EAD-CB3B-42D8-B929-97D787ED53E7}"/>
                </a:ext>
              </a:extLst>
            </p:cNvPr>
            <p:cNvSpPr>
              <a:spLocks noEditPoints="1"/>
            </p:cNvSpPr>
            <p:nvPr userDrawn="1"/>
          </p:nvSpPr>
          <p:spPr bwMode="auto">
            <a:xfrm>
              <a:off x="8485221" y="6172222"/>
              <a:ext cx="119063" cy="122238"/>
            </a:xfrm>
            <a:custGeom>
              <a:avLst/>
              <a:gdLst>
                <a:gd name="T0" fmla="*/ 0 w 36"/>
                <a:gd name="T1" fmla="*/ 19 h 37"/>
                <a:gd name="T2" fmla="*/ 18 w 36"/>
                <a:gd name="T3" fmla="*/ 0 h 37"/>
                <a:gd name="T4" fmla="*/ 36 w 36"/>
                <a:gd name="T5" fmla="*/ 19 h 37"/>
                <a:gd name="T6" fmla="*/ 18 w 36"/>
                <a:gd name="T7" fmla="*/ 37 h 37"/>
                <a:gd name="T8" fmla="*/ 0 w 36"/>
                <a:gd name="T9" fmla="*/ 19 h 37"/>
                <a:gd name="T10" fmla="*/ 30 w 36"/>
                <a:gd name="T11" fmla="*/ 19 h 37"/>
                <a:gd name="T12" fmla="*/ 18 w 36"/>
                <a:gd name="T13" fmla="*/ 6 h 37"/>
                <a:gd name="T14" fmla="*/ 6 w 36"/>
                <a:gd name="T15" fmla="*/ 19 h 37"/>
                <a:gd name="T16" fmla="*/ 18 w 36"/>
                <a:gd name="T17" fmla="*/ 31 h 37"/>
                <a:gd name="T18" fmla="*/ 30 w 36"/>
                <a:gd name="T19"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7">
                  <a:moveTo>
                    <a:pt x="0" y="19"/>
                  </a:moveTo>
                  <a:cubicBezTo>
                    <a:pt x="0" y="9"/>
                    <a:pt x="7" y="0"/>
                    <a:pt x="18" y="0"/>
                  </a:cubicBezTo>
                  <a:cubicBezTo>
                    <a:pt x="29" y="0"/>
                    <a:pt x="36" y="9"/>
                    <a:pt x="36" y="19"/>
                  </a:cubicBezTo>
                  <a:cubicBezTo>
                    <a:pt x="36" y="29"/>
                    <a:pt x="29" y="37"/>
                    <a:pt x="18" y="37"/>
                  </a:cubicBezTo>
                  <a:cubicBezTo>
                    <a:pt x="7" y="37"/>
                    <a:pt x="0" y="29"/>
                    <a:pt x="0" y="19"/>
                  </a:cubicBezTo>
                  <a:close/>
                  <a:moveTo>
                    <a:pt x="30" y="19"/>
                  </a:moveTo>
                  <a:cubicBezTo>
                    <a:pt x="30" y="12"/>
                    <a:pt x="25" y="6"/>
                    <a:pt x="18" y="6"/>
                  </a:cubicBezTo>
                  <a:cubicBezTo>
                    <a:pt x="11" y="6"/>
                    <a:pt x="6" y="12"/>
                    <a:pt x="6" y="19"/>
                  </a:cubicBezTo>
                  <a:cubicBezTo>
                    <a:pt x="6" y="25"/>
                    <a:pt x="11" y="31"/>
                    <a:pt x="18" y="31"/>
                  </a:cubicBezTo>
                  <a:cubicBezTo>
                    <a:pt x="25" y="31"/>
                    <a:pt x="30" y="25"/>
                    <a:pt x="30"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46">
              <a:extLst>
                <a:ext uri="{FF2B5EF4-FFF2-40B4-BE49-F238E27FC236}">
                  <a16:creationId xmlns:a16="http://schemas.microsoft.com/office/drawing/2014/main" id="{F059083A-18AF-422D-A209-3CDAFB0791E4}"/>
                </a:ext>
              </a:extLst>
            </p:cNvPr>
            <p:cNvSpPr>
              <a:spLocks noEditPoints="1"/>
            </p:cNvSpPr>
            <p:nvPr userDrawn="1"/>
          </p:nvSpPr>
          <p:spPr bwMode="auto">
            <a:xfrm>
              <a:off x="8628097" y="6172222"/>
              <a:ext cx="117475" cy="185738"/>
            </a:xfrm>
            <a:custGeom>
              <a:avLst/>
              <a:gdLst>
                <a:gd name="T0" fmla="*/ 36 w 36"/>
                <a:gd name="T1" fmla="*/ 38 h 56"/>
                <a:gd name="T2" fmla="*/ 18 w 36"/>
                <a:gd name="T3" fmla="*/ 56 h 56"/>
                <a:gd name="T4" fmla="*/ 0 w 36"/>
                <a:gd name="T5" fmla="*/ 41 h 56"/>
                <a:gd name="T6" fmla="*/ 7 w 36"/>
                <a:gd name="T7" fmla="*/ 41 h 56"/>
                <a:gd name="T8" fmla="*/ 18 w 36"/>
                <a:gd name="T9" fmla="*/ 50 h 56"/>
                <a:gd name="T10" fmla="*/ 30 w 36"/>
                <a:gd name="T11" fmla="*/ 38 h 56"/>
                <a:gd name="T12" fmla="*/ 30 w 36"/>
                <a:gd name="T13" fmla="*/ 30 h 56"/>
                <a:gd name="T14" fmla="*/ 18 w 36"/>
                <a:gd name="T15" fmla="*/ 37 h 56"/>
                <a:gd name="T16" fmla="*/ 0 w 36"/>
                <a:gd name="T17" fmla="*/ 19 h 56"/>
                <a:gd name="T18" fmla="*/ 18 w 36"/>
                <a:gd name="T19" fmla="*/ 0 h 56"/>
                <a:gd name="T20" fmla="*/ 30 w 36"/>
                <a:gd name="T21" fmla="*/ 7 h 56"/>
                <a:gd name="T22" fmla="*/ 30 w 36"/>
                <a:gd name="T23" fmla="*/ 1 h 56"/>
                <a:gd name="T24" fmla="*/ 36 w 36"/>
                <a:gd name="T25" fmla="*/ 1 h 56"/>
                <a:gd name="T26" fmla="*/ 36 w 36"/>
                <a:gd name="T27" fmla="*/ 38 h 56"/>
                <a:gd name="T28" fmla="*/ 6 w 36"/>
                <a:gd name="T29" fmla="*/ 19 h 56"/>
                <a:gd name="T30" fmla="*/ 18 w 36"/>
                <a:gd name="T31" fmla="*/ 31 h 56"/>
                <a:gd name="T32" fmla="*/ 30 w 36"/>
                <a:gd name="T33" fmla="*/ 19 h 56"/>
                <a:gd name="T34" fmla="*/ 18 w 36"/>
                <a:gd name="T35" fmla="*/ 6 h 56"/>
                <a:gd name="T36" fmla="*/ 6 w 36"/>
                <a:gd name="T37" fmla="*/ 1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 h="56">
                  <a:moveTo>
                    <a:pt x="36" y="38"/>
                  </a:moveTo>
                  <a:cubicBezTo>
                    <a:pt x="36" y="51"/>
                    <a:pt x="29" y="56"/>
                    <a:pt x="18" y="56"/>
                  </a:cubicBezTo>
                  <a:cubicBezTo>
                    <a:pt x="6" y="56"/>
                    <a:pt x="1" y="48"/>
                    <a:pt x="0" y="41"/>
                  </a:cubicBezTo>
                  <a:cubicBezTo>
                    <a:pt x="7" y="41"/>
                    <a:pt x="7" y="41"/>
                    <a:pt x="7" y="41"/>
                  </a:cubicBezTo>
                  <a:cubicBezTo>
                    <a:pt x="7" y="46"/>
                    <a:pt x="10" y="50"/>
                    <a:pt x="18" y="50"/>
                  </a:cubicBezTo>
                  <a:cubicBezTo>
                    <a:pt x="25" y="50"/>
                    <a:pt x="30" y="47"/>
                    <a:pt x="30" y="38"/>
                  </a:cubicBezTo>
                  <a:cubicBezTo>
                    <a:pt x="30" y="30"/>
                    <a:pt x="30" y="30"/>
                    <a:pt x="30" y="30"/>
                  </a:cubicBezTo>
                  <a:cubicBezTo>
                    <a:pt x="28" y="34"/>
                    <a:pt x="23" y="37"/>
                    <a:pt x="18" y="37"/>
                  </a:cubicBezTo>
                  <a:cubicBezTo>
                    <a:pt x="7" y="37"/>
                    <a:pt x="0" y="29"/>
                    <a:pt x="0" y="19"/>
                  </a:cubicBezTo>
                  <a:cubicBezTo>
                    <a:pt x="0" y="9"/>
                    <a:pt x="7" y="0"/>
                    <a:pt x="18" y="0"/>
                  </a:cubicBezTo>
                  <a:cubicBezTo>
                    <a:pt x="23" y="0"/>
                    <a:pt x="28" y="3"/>
                    <a:pt x="30" y="7"/>
                  </a:cubicBezTo>
                  <a:cubicBezTo>
                    <a:pt x="30" y="1"/>
                    <a:pt x="30" y="1"/>
                    <a:pt x="30" y="1"/>
                  </a:cubicBezTo>
                  <a:cubicBezTo>
                    <a:pt x="36" y="1"/>
                    <a:pt x="36" y="1"/>
                    <a:pt x="36" y="1"/>
                  </a:cubicBezTo>
                  <a:lnTo>
                    <a:pt x="36" y="38"/>
                  </a:lnTo>
                  <a:close/>
                  <a:moveTo>
                    <a:pt x="6" y="19"/>
                  </a:moveTo>
                  <a:cubicBezTo>
                    <a:pt x="6" y="25"/>
                    <a:pt x="11" y="31"/>
                    <a:pt x="18" y="31"/>
                  </a:cubicBezTo>
                  <a:cubicBezTo>
                    <a:pt x="25" y="31"/>
                    <a:pt x="30" y="25"/>
                    <a:pt x="30" y="19"/>
                  </a:cubicBezTo>
                  <a:cubicBezTo>
                    <a:pt x="30" y="12"/>
                    <a:pt x="25" y="6"/>
                    <a:pt x="18" y="6"/>
                  </a:cubicBezTo>
                  <a:cubicBezTo>
                    <a:pt x="11" y="6"/>
                    <a:pt x="6" y="12"/>
                    <a:pt x="6"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47">
              <a:extLst>
                <a:ext uri="{FF2B5EF4-FFF2-40B4-BE49-F238E27FC236}">
                  <a16:creationId xmlns:a16="http://schemas.microsoft.com/office/drawing/2014/main" id="{BDA86E17-3BF3-417E-BFAD-6C12BFB21019}"/>
                </a:ext>
              </a:extLst>
            </p:cNvPr>
            <p:cNvSpPr>
              <a:spLocks/>
            </p:cNvSpPr>
            <p:nvPr userDrawn="1"/>
          </p:nvSpPr>
          <p:spPr bwMode="auto">
            <a:xfrm>
              <a:off x="8785260" y="6175397"/>
              <a:ext cx="109538" cy="182563"/>
            </a:xfrm>
            <a:custGeom>
              <a:avLst/>
              <a:gdLst>
                <a:gd name="T0" fmla="*/ 0 w 33"/>
                <a:gd name="T1" fmla="*/ 40 h 55"/>
                <a:gd name="T2" fmla="*/ 6 w 33"/>
                <a:gd name="T3" fmla="*/ 40 h 55"/>
                <a:gd name="T4" fmla="*/ 16 w 33"/>
                <a:gd name="T5" fmla="*/ 49 h 55"/>
                <a:gd name="T6" fmla="*/ 26 w 33"/>
                <a:gd name="T7" fmla="*/ 39 h 55"/>
                <a:gd name="T8" fmla="*/ 26 w 33"/>
                <a:gd name="T9" fmla="*/ 29 h 55"/>
                <a:gd name="T10" fmla="*/ 14 w 33"/>
                <a:gd name="T11" fmla="*/ 36 h 55"/>
                <a:gd name="T12" fmla="*/ 3 w 33"/>
                <a:gd name="T13" fmla="*/ 32 h 55"/>
                <a:gd name="T14" fmla="*/ 0 w 33"/>
                <a:gd name="T15" fmla="*/ 21 h 55"/>
                <a:gd name="T16" fmla="*/ 0 w 33"/>
                <a:gd name="T17" fmla="*/ 0 h 55"/>
                <a:gd name="T18" fmla="*/ 7 w 33"/>
                <a:gd name="T19" fmla="*/ 0 h 55"/>
                <a:gd name="T20" fmla="*/ 7 w 33"/>
                <a:gd name="T21" fmla="*/ 19 h 55"/>
                <a:gd name="T22" fmla="*/ 16 w 33"/>
                <a:gd name="T23" fmla="*/ 30 h 55"/>
                <a:gd name="T24" fmla="*/ 26 w 33"/>
                <a:gd name="T25" fmla="*/ 18 h 55"/>
                <a:gd name="T26" fmla="*/ 26 w 33"/>
                <a:gd name="T27" fmla="*/ 0 h 55"/>
                <a:gd name="T28" fmla="*/ 33 w 33"/>
                <a:gd name="T29" fmla="*/ 0 h 55"/>
                <a:gd name="T30" fmla="*/ 33 w 33"/>
                <a:gd name="T31" fmla="*/ 39 h 55"/>
                <a:gd name="T32" fmla="*/ 16 w 33"/>
                <a:gd name="T33" fmla="*/ 55 h 55"/>
                <a:gd name="T34" fmla="*/ 0 w 33"/>
                <a:gd name="T35" fmla="*/ 4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55">
                  <a:moveTo>
                    <a:pt x="0" y="40"/>
                  </a:moveTo>
                  <a:cubicBezTo>
                    <a:pt x="6" y="40"/>
                    <a:pt x="6" y="40"/>
                    <a:pt x="6" y="40"/>
                  </a:cubicBezTo>
                  <a:cubicBezTo>
                    <a:pt x="7" y="46"/>
                    <a:pt x="10" y="49"/>
                    <a:pt x="16" y="49"/>
                  </a:cubicBezTo>
                  <a:cubicBezTo>
                    <a:pt x="22" y="49"/>
                    <a:pt x="26" y="47"/>
                    <a:pt x="26" y="39"/>
                  </a:cubicBezTo>
                  <a:cubicBezTo>
                    <a:pt x="26" y="29"/>
                    <a:pt x="26" y="29"/>
                    <a:pt x="26" y="29"/>
                  </a:cubicBezTo>
                  <a:cubicBezTo>
                    <a:pt x="24" y="33"/>
                    <a:pt x="20" y="36"/>
                    <a:pt x="14" y="36"/>
                  </a:cubicBezTo>
                  <a:cubicBezTo>
                    <a:pt x="9" y="36"/>
                    <a:pt x="5" y="34"/>
                    <a:pt x="3" y="32"/>
                  </a:cubicBezTo>
                  <a:cubicBezTo>
                    <a:pt x="1" y="29"/>
                    <a:pt x="0" y="26"/>
                    <a:pt x="0" y="21"/>
                  </a:cubicBezTo>
                  <a:cubicBezTo>
                    <a:pt x="0" y="0"/>
                    <a:pt x="0" y="0"/>
                    <a:pt x="0" y="0"/>
                  </a:cubicBezTo>
                  <a:cubicBezTo>
                    <a:pt x="7" y="0"/>
                    <a:pt x="7" y="0"/>
                    <a:pt x="7" y="0"/>
                  </a:cubicBezTo>
                  <a:cubicBezTo>
                    <a:pt x="7" y="19"/>
                    <a:pt x="7" y="19"/>
                    <a:pt x="7" y="19"/>
                  </a:cubicBezTo>
                  <a:cubicBezTo>
                    <a:pt x="7" y="25"/>
                    <a:pt x="9" y="30"/>
                    <a:pt x="16" y="30"/>
                  </a:cubicBezTo>
                  <a:cubicBezTo>
                    <a:pt x="23" y="30"/>
                    <a:pt x="26" y="24"/>
                    <a:pt x="26" y="18"/>
                  </a:cubicBezTo>
                  <a:cubicBezTo>
                    <a:pt x="26" y="0"/>
                    <a:pt x="26" y="0"/>
                    <a:pt x="26" y="0"/>
                  </a:cubicBezTo>
                  <a:cubicBezTo>
                    <a:pt x="33" y="0"/>
                    <a:pt x="33" y="0"/>
                    <a:pt x="33" y="0"/>
                  </a:cubicBezTo>
                  <a:cubicBezTo>
                    <a:pt x="33" y="39"/>
                    <a:pt x="33" y="39"/>
                    <a:pt x="33" y="39"/>
                  </a:cubicBezTo>
                  <a:cubicBezTo>
                    <a:pt x="33" y="50"/>
                    <a:pt x="27" y="55"/>
                    <a:pt x="16" y="55"/>
                  </a:cubicBezTo>
                  <a:cubicBezTo>
                    <a:pt x="6" y="55"/>
                    <a:pt x="0" y="50"/>
                    <a:pt x="0"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48">
              <a:extLst>
                <a:ext uri="{FF2B5EF4-FFF2-40B4-BE49-F238E27FC236}">
                  <a16:creationId xmlns:a16="http://schemas.microsoft.com/office/drawing/2014/main" id="{7B1903F4-FBDF-4387-9E7B-34CEADA6B68C}"/>
                </a:ext>
              </a:extLst>
            </p:cNvPr>
            <p:cNvSpPr>
              <a:spLocks noEditPoints="1"/>
            </p:cNvSpPr>
            <p:nvPr userDrawn="1"/>
          </p:nvSpPr>
          <p:spPr bwMode="auto">
            <a:xfrm>
              <a:off x="8986873" y="6172222"/>
              <a:ext cx="122238" cy="122238"/>
            </a:xfrm>
            <a:custGeom>
              <a:avLst/>
              <a:gdLst>
                <a:gd name="T0" fmla="*/ 37 w 37"/>
                <a:gd name="T1" fmla="*/ 1 h 37"/>
                <a:gd name="T2" fmla="*/ 37 w 37"/>
                <a:gd name="T3" fmla="*/ 36 h 37"/>
                <a:gd name="T4" fmla="*/ 30 w 37"/>
                <a:gd name="T5" fmla="*/ 36 h 37"/>
                <a:gd name="T6" fmla="*/ 30 w 37"/>
                <a:gd name="T7" fmla="*/ 30 h 37"/>
                <a:gd name="T8" fmla="*/ 18 w 37"/>
                <a:gd name="T9" fmla="*/ 37 h 37"/>
                <a:gd name="T10" fmla="*/ 0 w 37"/>
                <a:gd name="T11" fmla="*/ 19 h 37"/>
                <a:gd name="T12" fmla="*/ 18 w 37"/>
                <a:gd name="T13" fmla="*/ 0 h 37"/>
                <a:gd name="T14" fmla="*/ 30 w 37"/>
                <a:gd name="T15" fmla="*/ 7 h 37"/>
                <a:gd name="T16" fmla="*/ 30 w 37"/>
                <a:gd name="T17" fmla="*/ 1 h 37"/>
                <a:gd name="T18" fmla="*/ 37 w 37"/>
                <a:gd name="T19" fmla="*/ 1 h 37"/>
                <a:gd name="T20" fmla="*/ 30 w 37"/>
                <a:gd name="T21" fmla="*/ 19 h 37"/>
                <a:gd name="T22" fmla="*/ 18 w 37"/>
                <a:gd name="T23" fmla="*/ 6 h 37"/>
                <a:gd name="T24" fmla="*/ 7 w 37"/>
                <a:gd name="T25" fmla="*/ 19 h 37"/>
                <a:gd name="T26" fmla="*/ 18 w 37"/>
                <a:gd name="T27" fmla="*/ 31 h 37"/>
                <a:gd name="T28" fmla="*/ 30 w 37"/>
                <a:gd name="T29"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 h="37">
                  <a:moveTo>
                    <a:pt x="37" y="1"/>
                  </a:moveTo>
                  <a:cubicBezTo>
                    <a:pt x="37" y="36"/>
                    <a:pt x="37" y="36"/>
                    <a:pt x="37" y="36"/>
                  </a:cubicBezTo>
                  <a:cubicBezTo>
                    <a:pt x="30" y="36"/>
                    <a:pt x="30" y="36"/>
                    <a:pt x="30" y="36"/>
                  </a:cubicBezTo>
                  <a:cubicBezTo>
                    <a:pt x="30" y="30"/>
                    <a:pt x="30" y="30"/>
                    <a:pt x="30" y="30"/>
                  </a:cubicBezTo>
                  <a:cubicBezTo>
                    <a:pt x="28" y="34"/>
                    <a:pt x="23" y="37"/>
                    <a:pt x="18" y="37"/>
                  </a:cubicBezTo>
                  <a:cubicBezTo>
                    <a:pt x="7" y="37"/>
                    <a:pt x="0" y="29"/>
                    <a:pt x="0" y="19"/>
                  </a:cubicBezTo>
                  <a:cubicBezTo>
                    <a:pt x="0" y="9"/>
                    <a:pt x="7" y="0"/>
                    <a:pt x="18" y="0"/>
                  </a:cubicBezTo>
                  <a:cubicBezTo>
                    <a:pt x="23" y="0"/>
                    <a:pt x="28" y="3"/>
                    <a:pt x="30" y="7"/>
                  </a:cubicBezTo>
                  <a:cubicBezTo>
                    <a:pt x="30" y="1"/>
                    <a:pt x="30" y="1"/>
                    <a:pt x="30" y="1"/>
                  </a:cubicBezTo>
                  <a:lnTo>
                    <a:pt x="37" y="1"/>
                  </a:lnTo>
                  <a:close/>
                  <a:moveTo>
                    <a:pt x="30" y="19"/>
                  </a:moveTo>
                  <a:cubicBezTo>
                    <a:pt x="30" y="12"/>
                    <a:pt x="25" y="6"/>
                    <a:pt x="18" y="6"/>
                  </a:cubicBezTo>
                  <a:cubicBezTo>
                    <a:pt x="11" y="6"/>
                    <a:pt x="7" y="12"/>
                    <a:pt x="7" y="19"/>
                  </a:cubicBezTo>
                  <a:cubicBezTo>
                    <a:pt x="7" y="25"/>
                    <a:pt x="11" y="31"/>
                    <a:pt x="18" y="31"/>
                  </a:cubicBezTo>
                  <a:cubicBezTo>
                    <a:pt x="25" y="31"/>
                    <a:pt x="30" y="25"/>
                    <a:pt x="30"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 name="Freeform 49">
              <a:extLst>
                <a:ext uri="{FF2B5EF4-FFF2-40B4-BE49-F238E27FC236}">
                  <a16:creationId xmlns:a16="http://schemas.microsoft.com/office/drawing/2014/main" id="{E436D175-B6D5-4581-91B8-7A8F4250E9BF}"/>
                </a:ext>
              </a:extLst>
            </p:cNvPr>
            <p:cNvSpPr>
              <a:spLocks/>
            </p:cNvSpPr>
            <p:nvPr userDrawn="1"/>
          </p:nvSpPr>
          <p:spPr bwMode="auto">
            <a:xfrm>
              <a:off x="9148799" y="6172222"/>
              <a:ext cx="106363" cy="119063"/>
            </a:xfrm>
            <a:custGeom>
              <a:avLst/>
              <a:gdLst>
                <a:gd name="T0" fmla="*/ 0 w 32"/>
                <a:gd name="T1" fmla="*/ 1 h 36"/>
                <a:gd name="T2" fmla="*/ 6 w 32"/>
                <a:gd name="T3" fmla="*/ 1 h 36"/>
                <a:gd name="T4" fmla="*/ 6 w 32"/>
                <a:gd name="T5" fmla="*/ 7 h 36"/>
                <a:gd name="T6" fmla="*/ 19 w 32"/>
                <a:gd name="T7" fmla="*/ 0 h 36"/>
                <a:gd name="T8" fmla="*/ 29 w 32"/>
                <a:gd name="T9" fmla="*/ 5 h 36"/>
                <a:gd name="T10" fmla="*/ 32 w 32"/>
                <a:gd name="T11" fmla="*/ 16 h 36"/>
                <a:gd name="T12" fmla="*/ 32 w 32"/>
                <a:gd name="T13" fmla="*/ 36 h 36"/>
                <a:gd name="T14" fmla="*/ 25 w 32"/>
                <a:gd name="T15" fmla="*/ 36 h 36"/>
                <a:gd name="T16" fmla="*/ 25 w 32"/>
                <a:gd name="T17" fmla="*/ 18 h 36"/>
                <a:gd name="T18" fmla="*/ 16 w 32"/>
                <a:gd name="T19" fmla="*/ 6 h 36"/>
                <a:gd name="T20" fmla="*/ 6 w 32"/>
                <a:gd name="T21" fmla="*/ 18 h 36"/>
                <a:gd name="T22" fmla="*/ 6 w 32"/>
                <a:gd name="T23" fmla="*/ 36 h 36"/>
                <a:gd name="T24" fmla="*/ 0 w 32"/>
                <a:gd name="T25" fmla="*/ 36 h 36"/>
                <a:gd name="T26" fmla="*/ 0 w 32"/>
                <a:gd name="T27"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36">
                  <a:moveTo>
                    <a:pt x="0" y="1"/>
                  </a:moveTo>
                  <a:cubicBezTo>
                    <a:pt x="6" y="1"/>
                    <a:pt x="6" y="1"/>
                    <a:pt x="6" y="1"/>
                  </a:cubicBezTo>
                  <a:cubicBezTo>
                    <a:pt x="6" y="7"/>
                    <a:pt x="6" y="7"/>
                    <a:pt x="6" y="7"/>
                  </a:cubicBezTo>
                  <a:cubicBezTo>
                    <a:pt x="8" y="3"/>
                    <a:pt x="13" y="0"/>
                    <a:pt x="19" y="0"/>
                  </a:cubicBezTo>
                  <a:cubicBezTo>
                    <a:pt x="24" y="0"/>
                    <a:pt x="27" y="2"/>
                    <a:pt x="29" y="5"/>
                  </a:cubicBezTo>
                  <a:cubicBezTo>
                    <a:pt x="31" y="8"/>
                    <a:pt x="32" y="11"/>
                    <a:pt x="32" y="16"/>
                  </a:cubicBezTo>
                  <a:cubicBezTo>
                    <a:pt x="32" y="36"/>
                    <a:pt x="32" y="36"/>
                    <a:pt x="32" y="36"/>
                  </a:cubicBezTo>
                  <a:cubicBezTo>
                    <a:pt x="25" y="36"/>
                    <a:pt x="25" y="36"/>
                    <a:pt x="25" y="36"/>
                  </a:cubicBezTo>
                  <a:cubicBezTo>
                    <a:pt x="25" y="18"/>
                    <a:pt x="25" y="18"/>
                    <a:pt x="25" y="18"/>
                  </a:cubicBezTo>
                  <a:cubicBezTo>
                    <a:pt x="25" y="11"/>
                    <a:pt x="23" y="6"/>
                    <a:pt x="16" y="6"/>
                  </a:cubicBezTo>
                  <a:cubicBezTo>
                    <a:pt x="10" y="6"/>
                    <a:pt x="6" y="12"/>
                    <a:pt x="6" y="18"/>
                  </a:cubicBezTo>
                  <a:cubicBezTo>
                    <a:pt x="6" y="36"/>
                    <a:pt x="6" y="36"/>
                    <a:pt x="6" y="36"/>
                  </a:cubicBezTo>
                  <a:cubicBezTo>
                    <a:pt x="0" y="36"/>
                    <a:pt x="0" y="36"/>
                    <a:pt x="0" y="36"/>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 name="Freeform 50">
              <a:extLst>
                <a:ext uri="{FF2B5EF4-FFF2-40B4-BE49-F238E27FC236}">
                  <a16:creationId xmlns:a16="http://schemas.microsoft.com/office/drawing/2014/main" id="{F517C050-E53E-4AC6-9FF8-DB40DD61E5FC}"/>
                </a:ext>
              </a:extLst>
            </p:cNvPr>
            <p:cNvSpPr>
              <a:spLocks noEditPoints="1"/>
            </p:cNvSpPr>
            <p:nvPr userDrawn="1"/>
          </p:nvSpPr>
          <p:spPr bwMode="auto">
            <a:xfrm>
              <a:off x="9280562" y="6111897"/>
              <a:ext cx="122238" cy="182563"/>
            </a:xfrm>
            <a:custGeom>
              <a:avLst/>
              <a:gdLst>
                <a:gd name="T0" fmla="*/ 30 w 37"/>
                <a:gd name="T1" fmla="*/ 48 h 55"/>
                <a:gd name="T2" fmla="*/ 18 w 37"/>
                <a:gd name="T3" fmla="*/ 55 h 55"/>
                <a:gd name="T4" fmla="*/ 0 w 37"/>
                <a:gd name="T5" fmla="*/ 37 h 55"/>
                <a:gd name="T6" fmla="*/ 18 w 37"/>
                <a:gd name="T7" fmla="*/ 18 h 55"/>
                <a:gd name="T8" fmla="*/ 30 w 37"/>
                <a:gd name="T9" fmla="*/ 25 h 55"/>
                <a:gd name="T10" fmla="*/ 30 w 37"/>
                <a:gd name="T11" fmla="*/ 0 h 55"/>
                <a:gd name="T12" fmla="*/ 37 w 37"/>
                <a:gd name="T13" fmla="*/ 0 h 55"/>
                <a:gd name="T14" fmla="*/ 37 w 37"/>
                <a:gd name="T15" fmla="*/ 54 h 55"/>
                <a:gd name="T16" fmla="*/ 30 w 37"/>
                <a:gd name="T17" fmla="*/ 54 h 55"/>
                <a:gd name="T18" fmla="*/ 30 w 37"/>
                <a:gd name="T19" fmla="*/ 48 h 55"/>
                <a:gd name="T20" fmla="*/ 30 w 37"/>
                <a:gd name="T21" fmla="*/ 37 h 55"/>
                <a:gd name="T22" fmla="*/ 19 w 37"/>
                <a:gd name="T23" fmla="*/ 24 h 55"/>
                <a:gd name="T24" fmla="*/ 7 w 37"/>
                <a:gd name="T25" fmla="*/ 37 h 55"/>
                <a:gd name="T26" fmla="*/ 19 w 37"/>
                <a:gd name="T27" fmla="*/ 49 h 55"/>
                <a:gd name="T28" fmla="*/ 30 w 37"/>
                <a:gd name="T29" fmla="*/ 3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 h="55">
                  <a:moveTo>
                    <a:pt x="30" y="48"/>
                  </a:moveTo>
                  <a:cubicBezTo>
                    <a:pt x="28" y="52"/>
                    <a:pt x="23" y="55"/>
                    <a:pt x="18" y="55"/>
                  </a:cubicBezTo>
                  <a:cubicBezTo>
                    <a:pt x="8" y="55"/>
                    <a:pt x="0" y="47"/>
                    <a:pt x="0" y="37"/>
                  </a:cubicBezTo>
                  <a:cubicBezTo>
                    <a:pt x="0" y="27"/>
                    <a:pt x="8" y="18"/>
                    <a:pt x="18" y="18"/>
                  </a:cubicBezTo>
                  <a:cubicBezTo>
                    <a:pt x="23" y="18"/>
                    <a:pt x="28" y="21"/>
                    <a:pt x="30" y="25"/>
                  </a:cubicBezTo>
                  <a:cubicBezTo>
                    <a:pt x="30" y="0"/>
                    <a:pt x="30" y="0"/>
                    <a:pt x="30" y="0"/>
                  </a:cubicBezTo>
                  <a:cubicBezTo>
                    <a:pt x="37" y="0"/>
                    <a:pt x="37" y="0"/>
                    <a:pt x="37" y="0"/>
                  </a:cubicBezTo>
                  <a:cubicBezTo>
                    <a:pt x="37" y="54"/>
                    <a:pt x="37" y="54"/>
                    <a:pt x="37" y="54"/>
                  </a:cubicBezTo>
                  <a:cubicBezTo>
                    <a:pt x="30" y="54"/>
                    <a:pt x="30" y="54"/>
                    <a:pt x="30" y="54"/>
                  </a:cubicBezTo>
                  <a:lnTo>
                    <a:pt x="30" y="48"/>
                  </a:lnTo>
                  <a:close/>
                  <a:moveTo>
                    <a:pt x="30" y="37"/>
                  </a:moveTo>
                  <a:cubicBezTo>
                    <a:pt x="30" y="30"/>
                    <a:pt x="26" y="24"/>
                    <a:pt x="19" y="24"/>
                  </a:cubicBezTo>
                  <a:cubicBezTo>
                    <a:pt x="12" y="24"/>
                    <a:pt x="7" y="30"/>
                    <a:pt x="7" y="37"/>
                  </a:cubicBezTo>
                  <a:cubicBezTo>
                    <a:pt x="7" y="43"/>
                    <a:pt x="12" y="49"/>
                    <a:pt x="19" y="49"/>
                  </a:cubicBezTo>
                  <a:cubicBezTo>
                    <a:pt x="26" y="49"/>
                    <a:pt x="30" y="43"/>
                    <a:pt x="30" y="3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6" name="Freeform 51">
              <a:extLst>
                <a:ext uri="{FF2B5EF4-FFF2-40B4-BE49-F238E27FC236}">
                  <a16:creationId xmlns:a16="http://schemas.microsoft.com/office/drawing/2014/main" id="{A76FA145-647B-4494-8E7A-502C739408E8}"/>
                </a:ext>
              </a:extLst>
            </p:cNvPr>
            <p:cNvSpPr>
              <a:spLocks noEditPoints="1"/>
            </p:cNvSpPr>
            <p:nvPr userDrawn="1"/>
          </p:nvSpPr>
          <p:spPr bwMode="auto">
            <a:xfrm>
              <a:off x="5426097" y="6421461"/>
              <a:ext cx="36513" cy="176213"/>
            </a:xfrm>
            <a:custGeom>
              <a:avLst/>
              <a:gdLst>
                <a:gd name="T0" fmla="*/ 6 w 11"/>
                <a:gd name="T1" fmla="*/ 0 h 53"/>
                <a:gd name="T2" fmla="*/ 11 w 11"/>
                <a:gd name="T3" fmla="*/ 5 h 53"/>
                <a:gd name="T4" fmla="*/ 6 w 11"/>
                <a:gd name="T5" fmla="*/ 11 h 53"/>
                <a:gd name="T6" fmla="*/ 0 w 11"/>
                <a:gd name="T7" fmla="*/ 5 h 53"/>
                <a:gd name="T8" fmla="*/ 6 w 11"/>
                <a:gd name="T9" fmla="*/ 0 h 53"/>
                <a:gd name="T10" fmla="*/ 2 w 11"/>
                <a:gd name="T11" fmla="*/ 19 h 53"/>
                <a:gd name="T12" fmla="*/ 9 w 11"/>
                <a:gd name="T13" fmla="*/ 19 h 53"/>
                <a:gd name="T14" fmla="*/ 9 w 11"/>
                <a:gd name="T15" fmla="*/ 53 h 53"/>
                <a:gd name="T16" fmla="*/ 2 w 11"/>
                <a:gd name="T17" fmla="*/ 53 h 53"/>
                <a:gd name="T18" fmla="*/ 2 w 11"/>
                <a:gd name="T19" fmla="*/ 1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53">
                  <a:moveTo>
                    <a:pt x="6" y="0"/>
                  </a:moveTo>
                  <a:cubicBezTo>
                    <a:pt x="9" y="0"/>
                    <a:pt x="11" y="2"/>
                    <a:pt x="11" y="5"/>
                  </a:cubicBezTo>
                  <a:cubicBezTo>
                    <a:pt x="11" y="8"/>
                    <a:pt x="9" y="11"/>
                    <a:pt x="6" y="11"/>
                  </a:cubicBezTo>
                  <a:cubicBezTo>
                    <a:pt x="3" y="11"/>
                    <a:pt x="0" y="8"/>
                    <a:pt x="0" y="5"/>
                  </a:cubicBezTo>
                  <a:cubicBezTo>
                    <a:pt x="0" y="2"/>
                    <a:pt x="3" y="0"/>
                    <a:pt x="6" y="0"/>
                  </a:cubicBezTo>
                  <a:close/>
                  <a:moveTo>
                    <a:pt x="2" y="19"/>
                  </a:moveTo>
                  <a:cubicBezTo>
                    <a:pt x="9" y="19"/>
                    <a:pt x="9" y="19"/>
                    <a:pt x="9" y="19"/>
                  </a:cubicBezTo>
                  <a:cubicBezTo>
                    <a:pt x="9" y="53"/>
                    <a:pt x="9" y="53"/>
                    <a:pt x="9" y="53"/>
                  </a:cubicBezTo>
                  <a:cubicBezTo>
                    <a:pt x="2" y="53"/>
                    <a:pt x="2" y="53"/>
                    <a:pt x="2" y="53"/>
                  </a:cubicBezTo>
                  <a:lnTo>
                    <a:pt x="2"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52">
              <a:extLst>
                <a:ext uri="{FF2B5EF4-FFF2-40B4-BE49-F238E27FC236}">
                  <a16:creationId xmlns:a16="http://schemas.microsoft.com/office/drawing/2014/main" id="{C2394180-7528-4A65-9B9B-411C5FD2386E}"/>
                </a:ext>
              </a:extLst>
            </p:cNvPr>
            <p:cNvSpPr>
              <a:spLocks/>
            </p:cNvSpPr>
            <p:nvPr userDrawn="1"/>
          </p:nvSpPr>
          <p:spPr bwMode="auto">
            <a:xfrm>
              <a:off x="5494360" y="6480198"/>
              <a:ext cx="106363" cy="117475"/>
            </a:xfrm>
            <a:custGeom>
              <a:avLst/>
              <a:gdLst>
                <a:gd name="T0" fmla="*/ 0 w 32"/>
                <a:gd name="T1" fmla="*/ 1 h 35"/>
                <a:gd name="T2" fmla="*/ 7 w 32"/>
                <a:gd name="T3" fmla="*/ 1 h 35"/>
                <a:gd name="T4" fmla="*/ 7 w 32"/>
                <a:gd name="T5" fmla="*/ 7 h 35"/>
                <a:gd name="T6" fmla="*/ 19 w 32"/>
                <a:gd name="T7" fmla="*/ 0 h 35"/>
                <a:gd name="T8" fmla="*/ 30 w 32"/>
                <a:gd name="T9" fmla="*/ 4 h 35"/>
                <a:gd name="T10" fmla="*/ 32 w 32"/>
                <a:gd name="T11" fmla="*/ 15 h 35"/>
                <a:gd name="T12" fmla="*/ 32 w 32"/>
                <a:gd name="T13" fmla="*/ 35 h 35"/>
                <a:gd name="T14" fmla="*/ 26 w 32"/>
                <a:gd name="T15" fmla="*/ 35 h 35"/>
                <a:gd name="T16" fmla="*/ 26 w 32"/>
                <a:gd name="T17" fmla="*/ 17 h 35"/>
                <a:gd name="T18" fmla="*/ 17 w 32"/>
                <a:gd name="T19" fmla="*/ 6 h 35"/>
                <a:gd name="T20" fmla="*/ 7 w 32"/>
                <a:gd name="T21" fmla="*/ 17 h 35"/>
                <a:gd name="T22" fmla="*/ 7 w 32"/>
                <a:gd name="T23" fmla="*/ 35 h 35"/>
                <a:gd name="T24" fmla="*/ 0 w 32"/>
                <a:gd name="T25" fmla="*/ 35 h 35"/>
                <a:gd name="T26" fmla="*/ 0 w 32"/>
                <a:gd name="T27" fmla="*/ 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35">
                  <a:moveTo>
                    <a:pt x="0" y="1"/>
                  </a:moveTo>
                  <a:cubicBezTo>
                    <a:pt x="7" y="1"/>
                    <a:pt x="7" y="1"/>
                    <a:pt x="7" y="1"/>
                  </a:cubicBezTo>
                  <a:cubicBezTo>
                    <a:pt x="7" y="7"/>
                    <a:pt x="7" y="7"/>
                    <a:pt x="7" y="7"/>
                  </a:cubicBezTo>
                  <a:cubicBezTo>
                    <a:pt x="9" y="2"/>
                    <a:pt x="13" y="0"/>
                    <a:pt x="19" y="0"/>
                  </a:cubicBezTo>
                  <a:cubicBezTo>
                    <a:pt x="24" y="0"/>
                    <a:pt x="27" y="1"/>
                    <a:pt x="30" y="4"/>
                  </a:cubicBezTo>
                  <a:cubicBezTo>
                    <a:pt x="31" y="7"/>
                    <a:pt x="32" y="10"/>
                    <a:pt x="32" y="15"/>
                  </a:cubicBezTo>
                  <a:cubicBezTo>
                    <a:pt x="32" y="35"/>
                    <a:pt x="32" y="35"/>
                    <a:pt x="32" y="35"/>
                  </a:cubicBezTo>
                  <a:cubicBezTo>
                    <a:pt x="26" y="35"/>
                    <a:pt x="26" y="35"/>
                    <a:pt x="26" y="35"/>
                  </a:cubicBezTo>
                  <a:cubicBezTo>
                    <a:pt x="26" y="17"/>
                    <a:pt x="26" y="17"/>
                    <a:pt x="26" y="17"/>
                  </a:cubicBezTo>
                  <a:cubicBezTo>
                    <a:pt x="26" y="10"/>
                    <a:pt x="23" y="6"/>
                    <a:pt x="17" y="6"/>
                  </a:cubicBezTo>
                  <a:cubicBezTo>
                    <a:pt x="10" y="6"/>
                    <a:pt x="7" y="11"/>
                    <a:pt x="7" y="17"/>
                  </a:cubicBezTo>
                  <a:cubicBezTo>
                    <a:pt x="7" y="35"/>
                    <a:pt x="7" y="35"/>
                    <a:pt x="7" y="35"/>
                  </a:cubicBezTo>
                  <a:cubicBezTo>
                    <a:pt x="0" y="35"/>
                    <a:pt x="0" y="35"/>
                    <a:pt x="0" y="35"/>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8" name="Freeform 53">
              <a:extLst>
                <a:ext uri="{FF2B5EF4-FFF2-40B4-BE49-F238E27FC236}">
                  <a16:creationId xmlns:a16="http://schemas.microsoft.com/office/drawing/2014/main" id="{3FDC6DDE-5CBE-4016-A406-77A301E4E509}"/>
                </a:ext>
              </a:extLst>
            </p:cNvPr>
            <p:cNvSpPr>
              <a:spLocks/>
            </p:cNvSpPr>
            <p:nvPr userDrawn="1"/>
          </p:nvSpPr>
          <p:spPr bwMode="auto">
            <a:xfrm>
              <a:off x="5640411" y="6480198"/>
              <a:ext cx="104775" cy="117475"/>
            </a:xfrm>
            <a:custGeom>
              <a:avLst/>
              <a:gdLst>
                <a:gd name="T0" fmla="*/ 0 w 32"/>
                <a:gd name="T1" fmla="*/ 1 h 35"/>
                <a:gd name="T2" fmla="*/ 6 w 32"/>
                <a:gd name="T3" fmla="*/ 1 h 35"/>
                <a:gd name="T4" fmla="*/ 6 w 32"/>
                <a:gd name="T5" fmla="*/ 7 h 35"/>
                <a:gd name="T6" fmla="*/ 19 w 32"/>
                <a:gd name="T7" fmla="*/ 0 h 35"/>
                <a:gd name="T8" fmla="*/ 29 w 32"/>
                <a:gd name="T9" fmla="*/ 4 h 35"/>
                <a:gd name="T10" fmla="*/ 32 w 32"/>
                <a:gd name="T11" fmla="*/ 15 h 35"/>
                <a:gd name="T12" fmla="*/ 32 w 32"/>
                <a:gd name="T13" fmla="*/ 35 h 35"/>
                <a:gd name="T14" fmla="*/ 25 w 32"/>
                <a:gd name="T15" fmla="*/ 35 h 35"/>
                <a:gd name="T16" fmla="*/ 25 w 32"/>
                <a:gd name="T17" fmla="*/ 17 h 35"/>
                <a:gd name="T18" fmla="*/ 16 w 32"/>
                <a:gd name="T19" fmla="*/ 6 h 35"/>
                <a:gd name="T20" fmla="*/ 6 w 32"/>
                <a:gd name="T21" fmla="*/ 17 h 35"/>
                <a:gd name="T22" fmla="*/ 6 w 32"/>
                <a:gd name="T23" fmla="*/ 35 h 35"/>
                <a:gd name="T24" fmla="*/ 0 w 32"/>
                <a:gd name="T25" fmla="*/ 35 h 35"/>
                <a:gd name="T26" fmla="*/ 0 w 32"/>
                <a:gd name="T27" fmla="*/ 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35">
                  <a:moveTo>
                    <a:pt x="0" y="1"/>
                  </a:moveTo>
                  <a:cubicBezTo>
                    <a:pt x="6" y="1"/>
                    <a:pt x="6" y="1"/>
                    <a:pt x="6" y="1"/>
                  </a:cubicBezTo>
                  <a:cubicBezTo>
                    <a:pt x="6" y="7"/>
                    <a:pt x="6" y="7"/>
                    <a:pt x="6" y="7"/>
                  </a:cubicBezTo>
                  <a:cubicBezTo>
                    <a:pt x="8" y="2"/>
                    <a:pt x="13" y="0"/>
                    <a:pt x="19" y="0"/>
                  </a:cubicBezTo>
                  <a:cubicBezTo>
                    <a:pt x="23" y="0"/>
                    <a:pt x="27" y="1"/>
                    <a:pt x="29" y="4"/>
                  </a:cubicBezTo>
                  <a:cubicBezTo>
                    <a:pt x="31" y="7"/>
                    <a:pt x="32" y="10"/>
                    <a:pt x="32" y="15"/>
                  </a:cubicBezTo>
                  <a:cubicBezTo>
                    <a:pt x="32" y="35"/>
                    <a:pt x="32" y="35"/>
                    <a:pt x="32" y="35"/>
                  </a:cubicBezTo>
                  <a:cubicBezTo>
                    <a:pt x="25" y="35"/>
                    <a:pt x="25" y="35"/>
                    <a:pt x="25" y="35"/>
                  </a:cubicBezTo>
                  <a:cubicBezTo>
                    <a:pt x="25" y="17"/>
                    <a:pt x="25" y="17"/>
                    <a:pt x="25" y="17"/>
                  </a:cubicBezTo>
                  <a:cubicBezTo>
                    <a:pt x="25" y="10"/>
                    <a:pt x="23" y="6"/>
                    <a:pt x="16" y="6"/>
                  </a:cubicBezTo>
                  <a:cubicBezTo>
                    <a:pt x="9" y="6"/>
                    <a:pt x="6" y="11"/>
                    <a:pt x="6" y="17"/>
                  </a:cubicBezTo>
                  <a:cubicBezTo>
                    <a:pt x="6" y="35"/>
                    <a:pt x="6" y="35"/>
                    <a:pt x="6" y="35"/>
                  </a:cubicBezTo>
                  <a:cubicBezTo>
                    <a:pt x="0" y="35"/>
                    <a:pt x="0" y="35"/>
                    <a:pt x="0" y="35"/>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Freeform 54">
              <a:extLst>
                <a:ext uri="{FF2B5EF4-FFF2-40B4-BE49-F238E27FC236}">
                  <a16:creationId xmlns:a16="http://schemas.microsoft.com/office/drawing/2014/main" id="{770D689B-336E-4882-89D4-A5E2024589C2}"/>
                </a:ext>
              </a:extLst>
            </p:cNvPr>
            <p:cNvSpPr>
              <a:spLocks noEditPoints="1"/>
            </p:cNvSpPr>
            <p:nvPr userDrawn="1"/>
          </p:nvSpPr>
          <p:spPr bwMode="auto">
            <a:xfrm>
              <a:off x="5772174" y="6480198"/>
              <a:ext cx="122238" cy="120650"/>
            </a:xfrm>
            <a:custGeom>
              <a:avLst/>
              <a:gdLst>
                <a:gd name="T0" fmla="*/ 0 w 37"/>
                <a:gd name="T1" fmla="*/ 18 h 36"/>
                <a:gd name="T2" fmla="*/ 18 w 37"/>
                <a:gd name="T3" fmla="*/ 0 h 36"/>
                <a:gd name="T4" fmla="*/ 37 w 37"/>
                <a:gd name="T5" fmla="*/ 18 h 36"/>
                <a:gd name="T6" fmla="*/ 18 w 37"/>
                <a:gd name="T7" fmla="*/ 36 h 36"/>
                <a:gd name="T8" fmla="*/ 0 w 37"/>
                <a:gd name="T9" fmla="*/ 18 h 36"/>
                <a:gd name="T10" fmla="*/ 30 w 37"/>
                <a:gd name="T11" fmla="*/ 18 h 36"/>
                <a:gd name="T12" fmla="*/ 18 w 37"/>
                <a:gd name="T13" fmla="*/ 6 h 36"/>
                <a:gd name="T14" fmla="*/ 7 w 37"/>
                <a:gd name="T15" fmla="*/ 18 h 36"/>
                <a:gd name="T16" fmla="*/ 18 w 37"/>
                <a:gd name="T17" fmla="*/ 30 h 36"/>
                <a:gd name="T18" fmla="*/ 30 w 37"/>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6">
                  <a:moveTo>
                    <a:pt x="0" y="18"/>
                  </a:moveTo>
                  <a:cubicBezTo>
                    <a:pt x="0" y="8"/>
                    <a:pt x="7" y="0"/>
                    <a:pt x="18" y="0"/>
                  </a:cubicBezTo>
                  <a:cubicBezTo>
                    <a:pt x="30" y="0"/>
                    <a:pt x="37" y="8"/>
                    <a:pt x="37" y="18"/>
                  </a:cubicBezTo>
                  <a:cubicBezTo>
                    <a:pt x="37" y="28"/>
                    <a:pt x="30" y="36"/>
                    <a:pt x="18" y="36"/>
                  </a:cubicBezTo>
                  <a:cubicBezTo>
                    <a:pt x="7" y="36"/>
                    <a:pt x="0" y="28"/>
                    <a:pt x="0" y="18"/>
                  </a:cubicBezTo>
                  <a:close/>
                  <a:moveTo>
                    <a:pt x="30" y="18"/>
                  </a:moveTo>
                  <a:cubicBezTo>
                    <a:pt x="30" y="11"/>
                    <a:pt x="26" y="6"/>
                    <a:pt x="18" y="6"/>
                  </a:cubicBezTo>
                  <a:cubicBezTo>
                    <a:pt x="11" y="6"/>
                    <a:pt x="7" y="11"/>
                    <a:pt x="7" y="18"/>
                  </a:cubicBezTo>
                  <a:cubicBezTo>
                    <a:pt x="7" y="25"/>
                    <a:pt x="11" y="30"/>
                    <a:pt x="18" y="30"/>
                  </a:cubicBezTo>
                  <a:cubicBezTo>
                    <a:pt x="26" y="30"/>
                    <a:pt x="30" y="25"/>
                    <a:pt x="30" y="1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0" name="Freeform 55">
              <a:extLst>
                <a:ext uri="{FF2B5EF4-FFF2-40B4-BE49-F238E27FC236}">
                  <a16:creationId xmlns:a16="http://schemas.microsoft.com/office/drawing/2014/main" id="{0AF8FED2-3C07-4515-81A3-24F31A90A05B}"/>
                </a:ext>
              </a:extLst>
            </p:cNvPr>
            <p:cNvSpPr>
              <a:spLocks/>
            </p:cNvSpPr>
            <p:nvPr userDrawn="1"/>
          </p:nvSpPr>
          <p:spPr bwMode="auto">
            <a:xfrm>
              <a:off x="5897587" y="6483373"/>
              <a:ext cx="122238" cy="114300"/>
            </a:xfrm>
            <a:custGeom>
              <a:avLst/>
              <a:gdLst>
                <a:gd name="T0" fmla="*/ 15 w 77"/>
                <a:gd name="T1" fmla="*/ 0 h 72"/>
                <a:gd name="T2" fmla="*/ 37 w 77"/>
                <a:gd name="T3" fmla="*/ 53 h 72"/>
                <a:gd name="T4" fmla="*/ 60 w 77"/>
                <a:gd name="T5" fmla="*/ 0 h 72"/>
                <a:gd name="T6" fmla="*/ 77 w 77"/>
                <a:gd name="T7" fmla="*/ 0 h 72"/>
                <a:gd name="T8" fmla="*/ 44 w 77"/>
                <a:gd name="T9" fmla="*/ 72 h 72"/>
                <a:gd name="T10" fmla="*/ 33 w 77"/>
                <a:gd name="T11" fmla="*/ 72 h 72"/>
                <a:gd name="T12" fmla="*/ 0 w 77"/>
                <a:gd name="T13" fmla="*/ 0 h 72"/>
                <a:gd name="T14" fmla="*/ 15 w 77"/>
                <a:gd name="T15" fmla="*/ 0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72">
                  <a:moveTo>
                    <a:pt x="15" y="0"/>
                  </a:moveTo>
                  <a:lnTo>
                    <a:pt x="37" y="53"/>
                  </a:lnTo>
                  <a:lnTo>
                    <a:pt x="60" y="0"/>
                  </a:lnTo>
                  <a:lnTo>
                    <a:pt x="77" y="0"/>
                  </a:lnTo>
                  <a:lnTo>
                    <a:pt x="44" y="72"/>
                  </a:lnTo>
                  <a:lnTo>
                    <a:pt x="33" y="72"/>
                  </a:lnTo>
                  <a:lnTo>
                    <a:pt x="0" y="0"/>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1" name="Freeform 56">
              <a:extLst>
                <a:ext uri="{FF2B5EF4-FFF2-40B4-BE49-F238E27FC236}">
                  <a16:creationId xmlns:a16="http://schemas.microsoft.com/office/drawing/2014/main" id="{96A48F2B-5EC1-4AD3-8C0D-BCCCD87C8737}"/>
                </a:ext>
              </a:extLst>
            </p:cNvPr>
            <p:cNvSpPr>
              <a:spLocks noEditPoints="1"/>
            </p:cNvSpPr>
            <p:nvPr userDrawn="1"/>
          </p:nvSpPr>
          <p:spPr bwMode="auto">
            <a:xfrm>
              <a:off x="6023000" y="6480198"/>
              <a:ext cx="122238" cy="120650"/>
            </a:xfrm>
            <a:custGeom>
              <a:avLst/>
              <a:gdLst>
                <a:gd name="T0" fmla="*/ 37 w 37"/>
                <a:gd name="T1" fmla="*/ 1 h 36"/>
                <a:gd name="T2" fmla="*/ 37 w 37"/>
                <a:gd name="T3" fmla="*/ 35 h 36"/>
                <a:gd name="T4" fmla="*/ 30 w 37"/>
                <a:gd name="T5" fmla="*/ 35 h 36"/>
                <a:gd name="T6" fmla="*/ 30 w 37"/>
                <a:gd name="T7" fmla="*/ 29 h 36"/>
                <a:gd name="T8" fmla="*/ 18 w 37"/>
                <a:gd name="T9" fmla="*/ 36 h 36"/>
                <a:gd name="T10" fmla="*/ 0 w 37"/>
                <a:gd name="T11" fmla="*/ 18 h 36"/>
                <a:gd name="T12" fmla="*/ 18 w 37"/>
                <a:gd name="T13" fmla="*/ 0 h 36"/>
                <a:gd name="T14" fmla="*/ 30 w 37"/>
                <a:gd name="T15" fmla="*/ 7 h 36"/>
                <a:gd name="T16" fmla="*/ 30 w 37"/>
                <a:gd name="T17" fmla="*/ 1 h 36"/>
                <a:gd name="T18" fmla="*/ 37 w 37"/>
                <a:gd name="T19" fmla="*/ 1 h 36"/>
                <a:gd name="T20" fmla="*/ 30 w 37"/>
                <a:gd name="T21" fmla="*/ 18 h 36"/>
                <a:gd name="T22" fmla="*/ 18 w 37"/>
                <a:gd name="T23" fmla="*/ 6 h 36"/>
                <a:gd name="T24" fmla="*/ 7 w 37"/>
                <a:gd name="T25" fmla="*/ 18 h 36"/>
                <a:gd name="T26" fmla="*/ 18 w 37"/>
                <a:gd name="T27" fmla="*/ 30 h 36"/>
                <a:gd name="T28" fmla="*/ 30 w 37"/>
                <a:gd name="T2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 h="36">
                  <a:moveTo>
                    <a:pt x="37" y="1"/>
                  </a:moveTo>
                  <a:cubicBezTo>
                    <a:pt x="37" y="35"/>
                    <a:pt x="37" y="35"/>
                    <a:pt x="37" y="35"/>
                  </a:cubicBezTo>
                  <a:cubicBezTo>
                    <a:pt x="30" y="35"/>
                    <a:pt x="30" y="35"/>
                    <a:pt x="30" y="35"/>
                  </a:cubicBezTo>
                  <a:cubicBezTo>
                    <a:pt x="30" y="29"/>
                    <a:pt x="30" y="29"/>
                    <a:pt x="30" y="29"/>
                  </a:cubicBezTo>
                  <a:cubicBezTo>
                    <a:pt x="28" y="34"/>
                    <a:pt x="23" y="36"/>
                    <a:pt x="18" y="36"/>
                  </a:cubicBezTo>
                  <a:cubicBezTo>
                    <a:pt x="7" y="36"/>
                    <a:pt x="0" y="28"/>
                    <a:pt x="0" y="18"/>
                  </a:cubicBezTo>
                  <a:cubicBezTo>
                    <a:pt x="0" y="8"/>
                    <a:pt x="7" y="0"/>
                    <a:pt x="18" y="0"/>
                  </a:cubicBezTo>
                  <a:cubicBezTo>
                    <a:pt x="23" y="0"/>
                    <a:pt x="28" y="2"/>
                    <a:pt x="30" y="7"/>
                  </a:cubicBezTo>
                  <a:cubicBezTo>
                    <a:pt x="30" y="1"/>
                    <a:pt x="30" y="1"/>
                    <a:pt x="30" y="1"/>
                  </a:cubicBezTo>
                  <a:lnTo>
                    <a:pt x="37" y="1"/>
                  </a:lnTo>
                  <a:close/>
                  <a:moveTo>
                    <a:pt x="30" y="18"/>
                  </a:moveTo>
                  <a:cubicBezTo>
                    <a:pt x="30" y="11"/>
                    <a:pt x="26" y="6"/>
                    <a:pt x="18" y="6"/>
                  </a:cubicBezTo>
                  <a:cubicBezTo>
                    <a:pt x="11" y="6"/>
                    <a:pt x="7" y="11"/>
                    <a:pt x="7" y="18"/>
                  </a:cubicBezTo>
                  <a:cubicBezTo>
                    <a:pt x="7" y="25"/>
                    <a:pt x="11" y="30"/>
                    <a:pt x="18" y="30"/>
                  </a:cubicBezTo>
                  <a:cubicBezTo>
                    <a:pt x="26" y="30"/>
                    <a:pt x="30" y="25"/>
                    <a:pt x="30" y="1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 name="Freeform 57">
              <a:extLst>
                <a:ext uri="{FF2B5EF4-FFF2-40B4-BE49-F238E27FC236}">
                  <a16:creationId xmlns:a16="http://schemas.microsoft.com/office/drawing/2014/main" id="{46B721BE-100C-40E5-A5FB-4E85C16DFF79}"/>
                </a:ext>
              </a:extLst>
            </p:cNvPr>
            <p:cNvSpPr>
              <a:spLocks/>
            </p:cNvSpPr>
            <p:nvPr userDrawn="1"/>
          </p:nvSpPr>
          <p:spPr bwMode="auto">
            <a:xfrm>
              <a:off x="6169050" y="6443686"/>
              <a:ext cx="77788" cy="157163"/>
            </a:xfrm>
            <a:custGeom>
              <a:avLst/>
              <a:gdLst>
                <a:gd name="T0" fmla="*/ 24 w 24"/>
                <a:gd name="T1" fmla="*/ 46 h 47"/>
                <a:gd name="T2" fmla="*/ 18 w 24"/>
                <a:gd name="T3" fmla="*/ 47 h 47"/>
                <a:gd name="T4" fmla="*/ 7 w 24"/>
                <a:gd name="T5" fmla="*/ 35 h 47"/>
                <a:gd name="T6" fmla="*/ 7 w 24"/>
                <a:gd name="T7" fmla="*/ 17 h 47"/>
                <a:gd name="T8" fmla="*/ 0 w 24"/>
                <a:gd name="T9" fmla="*/ 17 h 47"/>
                <a:gd name="T10" fmla="*/ 0 w 24"/>
                <a:gd name="T11" fmla="*/ 12 h 47"/>
                <a:gd name="T12" fmla="*/ 7 w 24"/>
                <a:gd name="T13" fmla="*/ 12 h 47"/>
                <a:gd name="T14" fmla="*/ 7 w 24"/>
                <a:gd name="T15" fmla="*/ 0 h 47"/>
                <a:gd name="T16" fmla="*/ 14 w 24"/>
                <a:gd name="T17" fmla="*/ 0 h 47"/>
                <a:gd name="T18" fmla="*/ 14 w 24"/>
                <a:gd name="T19" fmla="*/ 12 h 47"/>
                <a:gd name="T20" fmla="*/ 23 w 24"/>
                <a:gd name="T21" fmla="*/ 12 h 47"/>
                <a:gd name="T22" fmla="*/ 23 w 24"/>
                <a:gd name="T23" fmla="*/ 17 h 47"/>
                <a:gd name="T24" fmla="*/ 14 w 24"/>
                <a:gd name="T25" fmla="*/ 17 h 47"/>
                <a:gd name="T26" fmla="*/ 14 w 24"/>
                <a:gd name="T27" fmla="*/ 33 h 47"/>
                <a:gd name="T28" fmla="*/ 19 w 24"/>
                <a:gd name="T29" fmla="*/ 41 h 47"/>
                <a:gd name="T30" fmla="*/ 24 w 24"/>
                <a:gd name="T31" fmla="*/ 41 h 47"/>
                <a:gd name="T32" fmla="*/ 24 w 24"/>
                <a:gd name="T33" fmla="*/ 4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47">
                  <a:moveTo>
                    <a:pt x="24" y="46"/>
                  </a:moveTo>
                  <a:cubicBezTo>
                    <a:pt x="23" y="47"/>
                    <a:pt x="20" y="47"/>
                    <a:pt x="18" y="47"/>
                  </a:cubicBezTo>
                  <a:cubicBezTo>
                    <a:pt x="14" y="47"/>
                    <a:pt x="7" y="46"/>
                    <a:pt x="7" y="35"/>
                  </a:cubicBezTo>
                  <a:cubicBezTo>
                    <a:pt x="7" y="17"/>
                    <a:pt x="7" y="17"/>
                    <a:pt x="7" y="17"/>
                  </a:cubicBezTo>
                  <a:cubicBezTo>
                    <a:pt x="0" y="17"/>
                    <a:pt x="0" y="17"/>
                    <a:pt x="0" y="17"/>
                  </a:cubicBezTo>
                  <a:cubicBezTo>
                    <a:pt x="0" y="12"/>
                    <a:pt x="0" y="12"/>
                    <a:pt x="0" y="12"/>
                  </a:cubicBezTo>
                  <a:cubicBezTo>
                    <a:pt x="7" y="12"/>
                    <a:pt x="7" y="12"/>
                    <a:pt x="7" y="12"/>
                  </a:cubicBezTo>
                  <a:cubicBezTo>
                    <a:pt x="7" y="0"/>
                    <a:pt x="7" y="0"/>
                    <a:pt x="7" y="0"/>
                  </a:cubicBezTo>
                  <a:cubicBezTo>
                    <a:pt x="14" y="0"/>
                    <a:pt x="14" y="0"/>
                    <a:pt x="14" y="0"/>
                  </a:cubicBezTo>
                  <a:cubicBezTo>
                    <a:pt x="14" y="12"/>
                    <a:pt x="14" y="12"/>
                    <a:pt x="14" y="12"/>
                  </a:cubicBezTo>
                  <a:cubicBezTo>
                    <a:pt x="23" y="12"/>
                    <a:pt x="23" y="12"/>
                    <a:pt x="23" y="12"/>
                  </a:cubicBezTo>
                  <a:cubicBezTo>
                    <a:pt x="23" y="17"/>
                    <a:pt x="23" y="17"/>
                    <a:pt x="23" y="17"/>
                  </a:cubicBezTo>
                  <a:cubicBezTo>
                    <a:pt x="14" y="17"/>
                    <a:pt x="14" y="17"/>
                    <a:pt x="14" y="17"/>
                  </a:cubicBezTo>
                  <a:cubicBezTo>
                    <a:pt x="14" y="33"/>
                    <a:pt x="14" y="33"/>
                    <a:pt x="14" y="33"/>
                  </a:cubicBezTo>
                  <a:cubicBezTo>
                    <a:pt x="14" y="40"/>
                    <a:pt x="16" y="41"/>
                    <a:pt x="19" y="41"/>
                  </a:cubicBezTo>
                  <a:cubicBezTo>
                    <a:pt x="21" y="41"/>
                    <a:pt x="23" y="41"/>
                    <a:pt x="24" y="41"/>
                  </a:cubicBezTo>
                  <a:lnTo>
                    <a:pt x="24"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3" name="Freeform 58">
              <a:extLst>
                <a:ext uri="{FF2B5EF4-FFF2-40B4-BE49-F238E27FC236}">
                  <a16:creationId xmlns:a16="http://schemas.microsoft.com/office/drawing/2014/main" id="{099CAD9D-6DF6-4413-BB69-3CAAD726B308}"/>
                </a:ext>
              </a:extLst>
            </p:cNvPr>
            <p:cNvSpPr>
              <a:spLocks noEditPoints="1"/>
            </p:cNvSpPr>
            <p:nvPr userDrawn="1"/>
          </p:nvSpPr>
          <p:spPr bwMode="auto">
            <a:xfrm>
              <a:off x="6264300" y="6421461"/>
              <a:ext cx="36513" cy="176213"/>
            </a:xfrm>
            <a:custGeom>
              <a:avLst/>
              <a:gdLst>
                <a:gd name="T0" fmla="*/ 5 w 11"/>
                <a:gd name="T1" fmla="*/ 0 h 53"/>
                <a:gd name="T2" fmla="*/ 11 w 11"/>
                <a:gd name="T3" fmla="*/ 5 h 53"/>
                <a:gd name="T4" fmla="*/ 5 w 11"/>
                <a:gd name="T5" fmla="*/ 11 h 53"/>
                <a:gd name="T6" fmla="*/ 0 w 11"/>
                <a:gd name="T7" fmla="*/ 5 h 53"/>
                <a:gd name="T8" fmla="*/ 5 w 11"/>
                <a:gd name="T9" fmla="*/ 0 h 53"/>
                <a:gd name="T10" fmla="*/ 2 w 11"/>
                <a:gd name="T11" fmla="*/ 19 h 53"/>
                <a:gd name="T12" fmla="*/ 9 w 11"/>
                <a:gd name="T13" fmla="*/ 19 h 53"/>
                <a:gd name="T14" fmla="*/ 9 w 11"/>
                <a:gd name="T15" fmla="*/ 53 h 53"/>
                <a:gd name="T16" fmla="*/ 2 w 11"/>
                <a:gd name="T17" fmla="*/ 53 h 53"/>
                <a:gd name="T18" fmla="*/ 2 w 11"/>
                <a:gd name="T19" fmla="*/ 1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53">
                  <a:moveTo>
                    <a:pt x="5" y="0"/>
                  </a:moveTo>
                  <a:cubicBezTo>
                    <a:pt x="8" y="0"/>
                    <a:pt x="11" y="2"/>
                    <a:pt x="11" y="5"/>
                  </a:cubicBezTo>
                  <a:cubicBezTo>
                    <a:pt x="11" y="8"/>
                    <a:pt x="8" y="11"/>
                    <a:pt x="5" y="11"/>
                  </a:cubicBezTo>
                  <a:cubicBezTo>
                    <a:pt x="2" y="11"/>
                    <a:pt x="0" y="8"/>
                    <a:pt x="0" y="5"/>
                  </a:cubicBezTo>
                  <a:cubicBezTo>
                    <a:pt x="0" y="2"/>
                    <a:pt x="2" y="0"/>
                    <a:pt x="5" y="0"/>
                  </a:cubicBezTo>
                  <a:close/>
                  <a:moveTo>
                    <a:pt x="2" y="19"/>
                  </a:moveTo>
                  <a:cubicBezTo>
                    <a:pt x="9" y="19"/>
                    <a:pt x="9" y="19"/>
                    <a:pt x="9" y="19"/>
                  </a:cubicBezTo>
                  <a:cubicBezTo>
                    <a:pt x="9" y="53"/>
                    <a:pt x="9" y="53"/>
                    <a:pt x="9" y="53"/>
                  </a:cubicBezTo>
                  <a:cubicBezTo>
                    <a:pt x="2" y="53"/>
                    <a:pt x="2" y="53"/>
                    <a:pt x="2" y="53"/>
                  </a:cubicBezTo>
                  <a:lnTo>
                    <a:pt x="2"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4" name="Freeform 59">
              <a:extLst>
                <a:ext uri="{FF2B5EF4-FFF2-40B4-BE49-F238E27FC236}">
                  <a16:creationId xmlns:a16="http://schemas.microsoft.com/office/drawing/2014/main" id="{DDC266B9-9AC5-4899-A60F-58CF6D12DC45}"/>
                </a:ext>
              </a:extLst>
            </p:cNvPr>
            <p:cNvSpPr>
              <a:spLocks noEditPoints="1"/>
            </p:cNvSpPr>
            <p:nvPr userDrawn="1"/>
          </p:nvSpPr>
          <p:spPr bwMode="auto">
            <a:xfrm>
              <a:off x="6323038" y="6480198"/>
              <a:ext cx="122238" cy="120650"/>
            </a:xfrm>
            <a:custGeom>
              <a:avLst/>
              <a:gdLst>
                <a:gd name="T0" fmla="*/ 0 w 37"/>
                <a:gd name="T1" fmla="*/ 18 h 36"/>
                <a:gd name="T2" fmla="*/ 18 w 37"/>
                <a:gd name="T3" fmla="*/ 0 h 36"/>
                <a:gd name="T4" fmla="*/ 37 w 37"/>
                <a:gd name="T5" fmla="*/ 18 h 36"/>
                <a:gd name="T6" fmla="*/ 18 w 37"/>
                <a:gd name="T7" fmla="*/ 36 h 36"/>
                <a:gd name="T8" fmla="*/ 0 w 37"/>
                <a:gd name="T9" fmla="*/ 18 h 36"/>
                <a:gd name="T10" fmla="*/ 30 w 37"/>
                <a:gd name="T11" fmla="*/ 18 h 36"/>
                <a:gd name="T12" fmla="*/ 18 w 37"/>
                <a:gd name="T13" fmla="*/ 6 h 36"/>
                <a:gd name="T14" fmla="*/ 7 w 37"/>
                <a:gd name="T15" fmla="*/ 18 h 36"/>
                <a:gd name="T16" fmla="*/ 18 w 37"/>
                <a:gd name="T17" fmla="*/ 30 h 36"/>
                <a:gd name="T18" fmla="*/ 30 w 37"/>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6">
                  <a:moveTo>
                    <a:pt x="0" y="18"/>
                  </a:moveTo>
                  <a:cubicBezTo>
                    <a:pt x="0" y="8"/>
                    <a:pt x="7" y="0"/>
                    <a:pt x="18" y="0"/>
                  </a:cubicBezTo>
                  <a:cubicBezTo>
                    <a:pt x="29" y="0"/>
                    <a:pt x="37" y="8"/>
                    <a:pt x="37" y="18"/>
                  </a:cubicBezTo>
                  <a:cubicBezTo>
                    <a:pt x="37" y="28"/>
                    <a:pt x="29" y="36"/>
                    <a:pt x="18" y="36"/>
                  </a:cubicBezTo>
                  <a:cubicBezTo>
                    <a:pt x="7" y="36"/>
                    <a:pt x="0" y="28"/>
                    <a:pt x="0" y="18"/>
                  </a:cubicBezTo>
                  <a:close/>
                  <a:moveTo>
                    <a:pt x="30" y="18"/>
                  </a:moveTo>
                  <a:cubicBezTo>
                    <a:pt x="30" y="11"/>
                    <a:pt x="25" y="6"/>
                    <a:pt x="18" y="6"/>
                  </a:cubicBezTo>
                  <a:cubicBezTo>
                    <a:pt x="11" y="6"/>
                    <a:pt x="7" y="11"/>
                    <a:pt x="7" y="18"/>
                  </a:cubicBezTo>
                  <a:cubicBezTo>
                    <a:pt x="7" y="25"/>
                    <a:pt x="11" y="30"/>
                    <a:pt x="18" y="30"/>
                  </a:cubicBezTo>
                  <a:cubicBezTo>
                    <a:pt x="25" y="30"/>
                    <a:pt x="30" y="25"/>
                    <a:pt x="30" y="1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60">
              <a:extLst>
                <a:ext uri="{FF2B5EF4-FFF2-40B4-BE49-F238E27FC236}">
                  <a16:creationId xmlns:a16="http://schemas.microsoft.com/office/drawing/2014/main" id="{2E773E08-2B3B-434D-AE92-102500F4AC84}"/>
                </a:ext>
              </a:extLst>
            </p:cNvPr>
            <p:cNvSpPr>
              <a:spLocks/>
            </p:cNvSpPr>
            <p:nvPr userDrawn="1"/>
          </p:nvSpPr>
          <p:spPr bwMode="auto">
            <a:xfrm>
              <a:off x="6475439" y="6480198"/>
              <a:ext cx="104775" cy="117475"/>
            </a:xfrm>
            <a:custGeom>
              <a:avLst/>
              <a:gdLst>
                <a:gd name="T0" fmla="*/ 0 w 32"/>
                <a:gd name="T1" fmla="*/ 1 h 35"/>
                <a:gd name="T2" fmla="*/ 7 w 32"/>
                <a:gd name="T3" fmla="*/ 1 h 35"/>
                <a:gd name="T4" fmla="*/ 7 w 32"/>
                <a:gd name="T5" fmla="*/ 7 h 35"/>
                <a:gd name="T6" fmla="*/ 19 w 32"/>
                <a:gd name="T7" fmla="*/ 0 h 35"/>
                <a:gd name="T8" fmla="*/ 29 w 32"/>
                <a:gd name="T9" fmla="*/ 4 h 35"/>
                <a:gd name="T10" fmla="*/ 32 w 32"/>
                <a:gd name="T11" fmla="*/ 15 h 35"/>
                <a:gd name="T12" fmla="*/ 32 w 32"/>
                <a:gd name="T13" fmla="*/ 35 h 35"/>
                <a:gd name="T14" fmla="*/ 25 w 32"/>
                <a:gd name="T15" fmla="*/ 35 h 35"/>
                <a:gd name="T16" fmla="*/ 25 w 32"/>
                <a:gd name="T17" fmla="*/ 17 h 35"/>
                <a:gd name="T18" fmla="*/ 16 w 32"/>
                <a:gd name="T19" fmla="*/ 6 h 35"/>
                <a:gd name="T20" fmla="*/ 7 w 32"/>
                <a:gd name="T21" fmla="*/ 17 h 35"/>
                <a:gd name="T22" fmla="*/ 7 w 32"/>
                <a:gd name="T23" fmla="*/ 35 h 35"/>
                <a:gd name="T24" fmla="*/ 0 w 32"/>
                <a:gd name="T25" fmla="*/ 35 h 35"/>
                <a:gd name="T26" fmla="*/ 0 w 32"/>
                <a:gd name="T27" fmla="*/ 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35">
                  <a:moveTo>
                    <a:pt x="0" y="1"/>
                  </a:moveTo>
                  <a:cubicBezTo>
                    <a:pt x="7" y="1"/>
                    <a:pt x="7" y="1"/>
                    <a:pt x="7" y="1"/>
                  </a:cubicBezTo>
                  <a:cubicBezTo>
                    <a:pt x="7" y="7"/>
                    <a:pt x="7" y="7"/>
                    <a:pt x="7" y="7"/>
                  </a:cubicBezTo>
                  <a:cubicBezTo>
                    <a:pt x="9" y="2"/>
                    <a:pt x="13" y="0"/>
                    <a:pt x="19" y="0"/>
                  </a:cubicBezTo>
                  <a:cubicBezTo>
                    <a:pt x="24" y="0"/>
                    <a:pt x="27" y="1"/>
                    <a:pt x="29" y="4"/>
                  </a:cubicBezTo>
                  <a:cubicBezTo>
                    <a:pt x="31" y="7"/>
                    <a:pt x="32" y="10"/>
                    <a:pt x="32" y="15"/>
                  </a:cubicBezTo>
                  <a:cubicBezTo>
                    <a:pt x="32" y="35"/>
                    <a:pt x="32" y="35"/>
                    <a:pt x="32" y="35"/>
                  </a:cubicBezTo>
                  <a:cubicBezTo>
                    <a:pt x="25" y="35"/>
                    <a:pt x="25" y="35"/>
                    <a:pt x="25" y="35"/>
                  </a:cubicBezTo>
                  <a:cubicBezTo>
                    <a:pt x="25" y="17"/>
                    <a:pt x="25" y="17"/>
                    <a:pt x="25" y="17"/>
                  </a:cubicBezTo>
                  <a:cubicBezTo>
                    <a:pt x="25" y="10"/>
                    <a:pt x="23" y="6"/>
                    <a:pt x="16" y="6"/>
                  </a:cubicBezTo>
                  <a:cubicBezTo>
                    <a:pt x="10" y="6"/>
                    <a:pt x="7" y="11"/>
                    <a:pt x="7" y="17"/>
                  </a:cubicBezTo>
                  <a:cubicBezTo>
                    <a:pt x="7" y="35"/>
                    <a:pt x="7" y="35"/>
                    <a:pt x="7" y="35"/>
                  </a:cubicBezTo>
                  <a:cubicBezTo>
                    <a:pt x="0" y="35"/>
                    <a:pt x="0" y="35"/>
                    <a:pt x="0" y="35"/>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61">
              <a:extLst>
                <a:ext uri="{FF2B5EF4-FFF2-40B4-BE49-F238E27FC236}">
                  <a16:creationId xmlns:a16="http://schemas.microsoft.com/office/drawing/2014/main" id="{459D7A59-80CB-4C9A-A954-E4A774D8D7F9}"/>
                </a:ext>
              </a:extLst>
            </p:cNvPr>
            <p:cNvSpPr>
              <a:spLocks/>
            </p:cNvSpPr>
            <p:nvPr userDrawn="1"/>
          </p:nvSpPr>
          <p:spPr bwMode="auto">
            <a:xfrm>
              <a:off x="6613552" y="6564336"/>
              <a:ext cx="39688" cy="61913"/>
            </a:xfrm>
            <a:custGeom>
              <a:avLst/>
              <a:gdLst>
                <a:gd name="T0" fmla="*/ 5 w 12"/>
                <a:gd name="T1" fmla="*/ 0 h 19"/>
                <a:gd name="T2" fmla="*/ 12 w 12"/>
                <a:gd name="T3" fmla="*/ 8 h 19"/>
                <a:gd name="T4" fmla="*/ 0 w 12"/>
                <a:gd name="T5" fmla="*/ 19 h 19"/>
                <a:gd name="T6" fmla="*/ 0 w 12"/>
                <a:gd name="T7" fmla="*/ 16 h 19"/>
                <a:gd name="T8" fmla="*/ 6 w 12"/>
                <a:gd name="T9" fmla="*/ 14 h 19"/>
                <a:gd name="T10" fmla="*/ 7 w 12"/>
                <a:gd name="T11" fmla="*/ 10 h 19"/>
                <a:gd name="T12" fmla="*/ 5 w 12"/>
                <a:gd name="T13" fmla="*/ 11 h 19"/>
                <a:gd name="T14" fmla="*/ 0 w 12"/>
                <a:gd name="T15" fmla="*/ 6 h 19"/>
                <a:gd name="T16" fmla="*/ 5 w 12"/>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9">
                  <a:moveTo>
                    <a:pt x="5" y="0"/>
                  </a:moveTo>
                  <a:cubicBezTo>
                    <a:pt x="9" y="0"/>
                    <a:pt x="12" y="3"/>
                    <a:pt x="12" y="8"/>
                  </a:cubicBezTo>
                  <a:cubicBezTo>
                    <a:pt x="12" y="16"/>
                    <a:pt x="7" y="19"/>
                    <a:pt x="0" y="19"/>
                  </a:cubicBezTo>
                  <a:cubicBezTo>
                    <a:pt x="0" y="16"/>
                    <a:pt x="0" y="16"/>
                    <a:pt x="0" y="16"/>
                  </a:cubicBezTo>
                  <a:cubicBezTo>
                    <a:pt x="3" y="16"/>
                    <a:pt x="5" y="15"/>
                    <a:pt x="6" y="14"/>
                  </a:cubicBezTo>
                  <a:cubicBezTo>
                    <a:pt x="7" y="12"/>
                    <a:pt x="7" y="11"/>
                    <a:pt x="7" y="10"/>
                  </a:cubicBezTo>
                  <a:cubicBezTo>
                    <a:pt x="7" y="11"/>
                    <a:pt x="6" y="11"/>
                    <a:pt x="5" y="11"/>
                  </a:cubicBezTo>
                  <a:cubicBezTo>
                    <a:pt x="2" y="11"/>
                    <a:pt x="0" y="8"/>
                    <a:pt x="0" y="6"/>
                  </a:cubicBezTo>
                  <a:cubicBezTo>
                    <a:pt x="0" y="3"/>
                    <a:pt x="2" y="0"/>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62">
              <a:extLst>
                <a:ext uri="{FF2B5EF4-FFF2-40B4-BE49-F238E27FC236}">
                  <a16:creationId xmlns:a16="http://schemas.microsoft.com/office/drawing/2014/main" id="{FAA9FC5B-09B4-452D-A18E-6CA5F6BD5688}"/>
                </a:ext>
              </a:extLst>
            </p:cNvPr>
            <p:cNvSpPr>
              <a:spLocks/>
            </p:cNvSpPr>
            <p:nvPr userDrawn="1"/>
          </p:nvSpPr>
          <p:spPr bwMode="auto">
            <a:xfrm>
              <a:off x="6753252" y="6480198"/>
              <a:ext cx="104775" cy="117475"/>
            </a:xfrm>
            <a:custGeom>
              <a:avLst/>
              <a:gdLst>
                <a:gd name="T0" fmla="*/ 0 w 32"/>
                <a:gd name="T1" fmla="*/ 1 h 35"/>
                <a:gd name="T2" fmla="*/ 6 w 32"/>
                <a:gd name="T3" fmla="*/ 1 h 35"/>
                <a:gd name="T4" fmla="*/ 6 w 32"/>
                <a:gd name="T5" fmla="*/ 7 h 35"/>
                <a:gd name="T6" fmla="*/ 19 w 32"/>
                <a:gd name="T7" fmla="*/ 0 h 35"/>
                <a:gd name="T8" fmla="*/ 29 w 32"/>
                <a:gd name="T9" fmla="*/ 4 h 35"/>
                <a:gd name="T10" fmla="*/ 32 w 32"/>
                <a:gd name="T11" fmla="*/ 15 h 35"/>
                <a:gd name="T12" fmla="*/ 32 w 32"/>
                <a:gd name="T13" fmla="*/ 35 h 35"/>
                <a:gd name="T14" fmla="*/ 25 w 32"/>
                <a:gd name="T15" fmla="*/ 35 h 35"/>
                <a:gd name="T16" fmla="*/ 25 w 32"/>
                <a:gd name="T17" fmla="*/ 17 h 35"/>
                <a:gd name="T18" fmla="*/ 16 w 32"/>
                <a:gd name="T19" fmla="*/ 6 h 35"/>
                <a:gd name="T20" fmla="*/ 6 w 32"/>
                <a:gd name="T21" fmla="*/ 17 h 35"/>
                <a:gd name="T22" fmla="*/ 6 w 32"/>
                <a:gd name="T23" fmla="*/ 35 h 35"/>
                <a:gd name="T24" fmla="*/ 0 w 32"/>
                <a:gd name="T25" fmla="*/ 35 h 35"/>
                <a:gd name="T26" fmla="*/ 0 w 32"/>
                <a:gd name="T27" fmla="*/ 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35">
                  <a:moveTo>
                    <a:pt x="0" y="1"/>
                  </a:moveTo>
                  <a:cubicBezTo>
                    <a:pt x="6" y="1"/>
                    <a:pt x="6" y="1"/>
                    <a:pt x="6" y="1"/>
                  </a:cubicBezTo>
                  <a:cubicBezTo>
                    <a:pt x="6" y="7"/>
                    <a:pt x="6" y="7"/>
                    <a:pt x="6" y="7"/>
                  </a:cubicBezTo>
                  <a:cubicBezTo>
                    <a:pt x="8" y="2"/>
                    <a:pt x="13" y="0"/>
                    <a:pt x="19" y="0"/>
                  </a:cubicBezTo>
                  <a:cubicBezTo>
                    <a:pt x="23" y="0"/>
                    <a:pt x="27" y="1"/>
                    <a:pt x="29" y="4"/>
                  </a:cubicBezTo>
                  <a:cubicBezTo>
                    <a:pt x="31" y="7"/>
                    <a:pt x="32" y="10"/>
                    <a:pt x="32" y="15"/>
                  </a:cubicBezTo>
                  <a:cubicBezTo>
                    <a:pt x="32" y="35"/>
                    <a:pt x="32" y="35"/>
                    <a:pt x="32" y="35"/>
                  </a:cubicBezTo>
                  <a:cubicBezTo>
                    <a:pt x="25" y="35"/>
                    <a:pt x="25" y="35"/>
                    <a:pt x="25" y="35"/>
                  </a:cubicBezTo>
                  <a:cubicBezTo>
                    <a:pt x="25" y="17"/>
                    <a:pt x="25" y="17"/>
                    <a:pt x="25" y="17"/>
                  </a:cubicBezTo>
                  <a:cubicBezTo>
                    <a:pt x="25" y="10"/>
                    <a:pt x="23" y="6"/>
                    <a:pt x="16" y="6"/>
                  </a:cubicBezTo>
                  <a:cubicBezTo>
                    <a:pt x="9" y="6"/>
                    <a:pt x="6" y="11"/>
                    <a:pt x="6" y="17"/>
                  </a:cubicBezTo>
                  <a:cubicBezTo>
                    <a:pt x="6" y="35"/>
                    <a:pt x="6" y="35"/>
                    <a:pt x="6" y="35"/>
                  </a:cubicBezTo>
                  <a:cubicBezTo>
                    <a:pt x="0" y="35"/>
                    <a:pt x="0" y="35"/>
                    <a:pt x="0" y="35"/>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63">
              <a:extLst>
                <a:ext uri="{FF2B5EF4-FFF2-40B4-BE49-F238E27FC236}">
                  <a16:creationId xmlns:a16="http://schemas.microsoft.com/office/drawing/2014/main" id="{23D4B1C2-EB80-477C-93CB-26AAEFBC385C}"/>
                </a:ext>
              </a:extLst>
            </p:cNvPr>
            <p:cNvSpPr>
              <a:spLocks noEditPoints="1"/>
            </p:cNvSpPr>
            <p:nvPr userDrawn="1"/>
          </p:nvSpPr>
          <p:spPr bwMode="auto">
            <a:xfrm>
              <a:off x="6885015" y="6480198"/>
              <a:ext cx="122238" cy="120650"/>
            </a:xfrm>
            <a:custGeom>
              <a:avLst/>
              <a:gdLst>
                <a:gd name="T0" fmla="*/ 0 w 37"/>
                <a:gd name="T1" fmla="*/ 18 h 36"/>
                <a:gd name="T2" fmla="*/ 18 w 37"/>
                <a:gd name="T3" fmla="*/ 0 h 36"/>
                <a:gd name="T4" fmla="*/ 37 w 37"/>
                <a:gd name="T5" fmla="*/ 18 h 36"/>
                <a:gd name="T6" fmla="*/ 18 w 37"/>
                <a:gd name="T7" fmla="*/ 36 h 36"/>
                <a:gd name="T8" fmla="*/ 0 w 37"/>
                <a:gd name="T9" fmla="*/ 18 h 36"/>
                <a:gd name="T10" fmla="*/ 30 w 37"/>
                <a:gd name="T11" fmla="*/ 18 h 36"/>
                <a:gd name="T12" fmla="*/ 18 w 37"/>
                <a:gd name="T13" fmla="*/ 6 h 36"/>
                <a:gd name="T14" fmla="*/ 7 w 37"/>
                <a:gd name="T15" fmla="*/ 18 h 36"/>
                <a:gd name="T16" fmla="*/ 18 w 37"/>
                <a:gd name="T17" fmla="*/ 30 h 36"/>
                <a:gd name="T18" fmla="*/ 30 w 37"/>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6">
                  <a:moveTo>
                    <a:pt x="0" y="18"/>
                  </a:moveTo>
                  <a:cubicBezTo>
                    <a:pt x="0" y="8"/>
                    <a:pt x="7" y="0"/>
                    <a:pt x="18" y="0"/>
                  </a:cubicBezTo>
                  <a:cubicBezTo>
                    <a:pt x="30" y="0"/>
                    <a:pt x="37" y="8"/>
                    <a:pt x="37" y="18"/>
                  </a:cubicBezTo>
                  <a:cubicBezTo>
                    <a:pt x="37" y="28"/>
                    <a:pt x="30" y="36"/>
                    <a:pt x="18" y="36"/>
                  </a:cubicBezTo>
                  <a:cubicBezTo>
                    <a:pt x="7" y="36"/>
                    <a:pt x="0" y="28"/>
                    <a:pt x="0" y="18"/>
                  </a:cubicBezTo>
                  <a:close/>
                  <a:moveTo>
                    <a:pt x="30" y="18"/>
                  </a:moveTo>
                  <a:cubicBezTo>
                    <a:pt x="30" y="11"/>
                    <a:pt x="26" y="6"/>
                    <a:pt x="18" y="6"/>
                  </a:cubicBezTo>
                  <a:cubicBezTo>
                    <a:pt x="11" y="6"/>
                    <a:pt x="7" y="11"/>
                    <a:pt x="7" y="18"/>
                  </a:cubicBezTo>
                  <a:cubicBezTo>
                    <a:pt x="7" y="25"/>
                    <a:pt x="11" y="30"/>
                    <a:pt x="18" y="30"/>
                  </a:cubicBezTo>
                  <a:cubicBezTo>
                    <a:pt x="26" y="30"/>
                    <a:pt x="30" y="25"/>
                    <a:pt x="30" y="1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64">
              <a:extLst>
                <a:ext uri="{FF2B5EF4-FFF2-40B4-BE49-F238E27FC236}">
                  <a16:creationId xmlns:a16="http://schemas.microsoft.com/office/drawing/2014/main" id="{31C87D56-05C0-4979-93C5-361F660C843E}"/>
                </a:ext>
              </a:extLst>
            </p:cNvPr>
            <p:cNvSpPr>
              <a:spLocks/>
            </p:cNvSpPr>
            <p:nvPr userDrawn="1"/>
          </p:nvSpPr>
          <p:spPr bwMode="auto">
            <a:xfrm>
              <a:off x="7016778" y="6483373"/>
              <a:ext cx="184151" cy="114300"/>
            </a:xfrm>
            <a:custGeom>
              <a:avLst/>
              <a:gdLst>
                <a:gd name="T0" fmla="*/ 58 w 116"/>
                <a:gd name="T1" fmla="*/ 15 h 72"/>
                <a:gd name="T2" fmla="*/ 37 w 116"/>
                <a:gd name="T3" fmla="*/ 72 h 72"/>
                <a:gd name="T4" fmla="*/ 27 w 116"/>
                <a:gd name="T5" fmla="*/ 72 h 72"/>
                <a:gd name="T6" fmla="*/ 0 w 116"/>
                <a:gd name="T7" fmla="*/ 0 h 72"/>
                <a:gd name="T8" fmla="*/ 14 w 116"/>
                <a:gd name="T9" fmla="*/ 0 h 72"/>
                <a:gd name="T10" fmla="*/ 33 w 116"/>
                <a:gd name="T11" fmla="*/ 51 h 72"/>
                <a:gd name="T12" fmla="*/ 52 w 116"/>
                <a:gd name="T13" fmla="*/ 0 h 72"/>
                <a:gd name="T14" fmla="*/ 64 w 116"/>
                <a:gd name="T15" fmla="*/ 0 h 72"/>
                <a:gd name="T16" fmla="*/ 83 w 116"/>
                <a:gd name="T17" fmla="*/ 51 h 72"/>
                <a:gd name="T18" fmla="*/ 102 w 116"/>
                <a:gd name="T19" fmla="*/ 0 h 72"/>
                <a:gd name="T20" fmla="*/ 116 w 116"/>
                <a:gd name="T21" fmla="*/ 0 h 72"/>
                <a:gd name="T22" fmla="*/ 87 w 116"/>
                <a:gd name="T23" fmla="*/ 72 h 72"/>
                <a:gd name="T24" fmla="*/ 79 w 116"/>
                <a:gd name="T25" fmla="*/ 72 h 72"/>
                <a:gd name="T26" fmla="*/ 58 w 116"/>
                <a:gd name="T27" fmla="*/ 1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72">
                  <a:moveTo>
                    <a:pt x="58" y="15"/>
                  </a:moveTo>
                  <a:lnTo>
                    <a:pt x="37" y="72"/>
                  </a:lnTo>
                  <a:lnTo>
                    <a:pt x="27" y="72"/>
                  </a:lnTo>
                  <a:lnTo>
                    <a:pt x="0" y="0"/>
                  </a:lnTo>
                  <a:lnTo>
                    <a:pt x="14" y="0"/>
                  </a:lnTo>
                  <a:lnTo>
                    <a:pt x="33" y="51"/>
                  </a:lnTo>
                  <a:lnTo>
                    <a:pt x="52" y="0"/>
                  </a:lnTo>
                  <a:lnTo>
                    <a:pt x="64" y="0"/>
                  </a:lnTo>
                  <a:lnTo>
                    <a:pt x="83" y="51"/>
                  </a:lnTo>
                  <a:lnTo>
                    <a:pt x="102" y="0"/>
                  </a:lnTo>
                  <a:lnTo>
                    <a:pt x="116" y="0"/>
                  </a:lnTo>
                  <a:lnTo>
                    <a:pt x="87" y="72"/>
                  </a:lnTo>
                  <a:lnTo>
                    <a:pt x="79" y="72"/>
                  </a:lnTo>
                  <a:lnTo>
                    <a:pt x="58"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65">
              <a:extLst>
                <a:ext uri="{FF2B5EF4-FFF2-40B4-BE49-F238E27FC236}">
                  <a16:creationId xmlns:a16="http://schemas.microsoft.com/office/drawing/2014/main" id="{03D9A370-B888-4C46-9740-4CDCFA79E369}"/>
                </a:ext>
              </a:extLst>
            </p:cNvPr>
            <p:cNvSpPr>
              <a:spLocks noEditPoints="1"/>
            </p:cNvSpPr>
            <p:nvPr userDrawn="1"/>
          </p:nvSpPr>
          <p:spPr bwMode="auto">
            <a:xfrm>
              <a:off x="7277129" y="6480198"/>
              <a:ext cx="119063" cy="120650"/>
            </a:xfrm>
            <a:custGeom>
              <a:avLst/>
              <a:gdLst>
                <a:gd name="T0" fmla="*/ 36 w 36"/>
                <a:gd name="T1" fmla="*/ 1 h 36"/>
                <a:gd name="T2" fmla="*/ 36 w 36"/>
                <a:gd name="T3" fmla="*/ 35 h 36"/>
                <a:gd name="T4" fmla="*/ 30 w 36"/>
                <a:gd name="T5" fmla="*/ 35 h 36"/>
                <a:gd name="T6" fmla="*/ 30 w 36"/>
                <a:gd name="T7" fmla="*/ 29 h 36"/>
                <a:gd name="T8" fmla="*/ 18 w 36"/>
                <a:gd name="T9" fmla="*/ 36 h 36"/>
                <a:gd name="T10" fmla="*/ 0 w 36"/>
                <a:gd name="T11" fmla="*/ 18 h 36"/>
                <a:gd name="T12" fmla="*/ 18 w 36"/>
                <a:gd name="T13" fmla="*/ 0 h 36"/>
                <a:gd name="T14" fmla="*/ 30 w 36"/>
                <a:gd name="T15" fmla="*/ 7 h 36"/>
                <a:gd name="T16" fmla="*/ 30 w 36"/>
                <a:gd name="T17" fmla="*/ 1 h 36"/>
                <a:gd name="T18" fmla="*/ 36 w 36"/>
                <a:gd name="T19" fmla="*/ 1 h 36"/>
                <a:gd name="T20" fmla="*/ 30 w 36"/>
                <a:gd name="T21" fmla="*/ 18 h 36"/>
                <a:gd name="T22" fmla="*/ 18 w 36"/>
                <a:gd name="T23" fmla="*/ 6 h 36"/>
                <a:gd name="T24" fmla="*/ 6 w 36"/>
                <a:gd name="T25" fmla="*/ 18 h 36"/>
                <a:gd name="T26" fmla="*/ 18 w 36"/>
                <a:gd name="T27" fmla="*/ 30 h 36"/>
                <a:gd name="T28" fmla="*/ 30 w 36"/>
                <a:gd name="T2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36">
                  <a:moveTo>
                    <a:pt x="36" y="1"/>
                  </a:moveTo>
                  <a:cubicBezTo>
                    <a:pt x="36" y="35"/>
                    <a:pt x="36" y="35"/>
                    <a:pt x="36" y="35"/>
                  </a:cubicBezTo>
                  <a:cubicBezTo>
                    <a:pt x="30" y="35"/>
                    <a:pt x="30" y="35"/>
                    <a:pt x="30" y="35"/>
                  </a:cubicBezTo>
                  <a:cubicBezTo>
                    <a:pt x="30" y="29"/>
                    <a:pt x="30" y="29"/>
                    <a:pt x="30" y="29"/>
                  </a:cubicBezTo>
                  <a:cubicBezTo>
                    <a:pt x="28" y="34"/>
                    <a:pt x="23" y="36"/>
                    <a:pt x="18" y="36"/>
                  </a:cubicBezTo>
                  <a:cubicBezTo>
                    <a:pt x="7" y="36"/>
                    <a:pt x="0" y="28"/>
                    <a:pt x="0" y="18"/>
                  </a:cubicBezTo>
                  <a:cubicBezTo>
                    <a:pt x="0" y="8"/>
                    <a:pt x="7" y="0"/>
                    <a:pt x="18" y="0"/>
                  </a:cubicBezTo>
                  <a:cubicBezTo>
                    <a:pt x="23" y="0"/>
                    <a:pt x="28" y="2"/>
                    <a:pt x="30" y="7"/>
                  </a:cubicBezTo>
                  <a:cubicBezTo>
                    <a:pt x="30" y="1"/>
                    <a:pt x="30" y="1"/>
                    <a:pt x="30" y="1"/>
                  </a:cubicBezTo>
                  <a:lnTo>
                    <a:pt x="36" y="1"/>
                  </a:lnTo>
                  <a:close/>
                  <a:moveTo>
                    <a:pt x="30" y="18"/>
                  </a:moveTo>
                  <a:cubicBezTo>
                    <a:pt x="30" y="11"/>
                    <a:pt x="25" y="6"/>
                    <a:pt x="18" y="6"/>
                  </a:cubicBezTo>
                  <a:cubicBezTo>
                    <a:pt x="11" y="6"/>
                    <a:pt x="6" y="11"/>
                    <a:pt x="6" y="18"/>
                  </a:cubicBezTo>
                  <a:cubicBezTo>
                    <a:pt x="6" y="25"/>
                    <a:pt x="11" y="30"/>
                    <a:pt x="18" y="30"/>
                  </a:cubicBezTo>
                  <a:cubicBezTo>
                    <a:pt x="25" y="30"/>
                    <a:pt x="30" y="25"/>
                    <a:pt x="30" y="1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1" name="Freeform 66">
              <a:extLst>
                <a:ext uri="{FF2B5EF4-FFF2-40B4-BE49-F238E27FC236}">
                  <a16:creationId xmlns:a16="http://schemas.microsoft.com/office/drawing/2014/main" id="{1BE43F9E-D762-4AB0-8C28-6473A0D49E7C}"/>
                </a:ext>
              </a:extLst>
            </p:cNvPr>
            <p:cNvSpPr>
              <a:spLocks/>
            </p:cNvSpPr>
            <p:nvPr userDrawn="1"/>
          </p:nvSpPr>
          <p:spPr bwMode="auto">
            <a:xfrm>
              <a:off x="7439055" y="6480198"/>
              <a:ext cx="106363" cy="117475"/>
            </a:xfrm>
            <a:custGeom>
              <a:avLst/>
              <a:gdLst>
                <a:gd name="T0" fmla="*/ 0 w 32"/>
                <a:gd name="T1" fmla="*/ 1 h 35"/>
                <a:gd name="T2" fmla="*/ 6 w 32"/>
                <a:gd name="T3" fmla="*/ 1 h 35"/>
                <a:gd name="T4" fmla="*/ 6 w 32"/>
                <a:gd name="T5" fmla="*/ 7 h 35"/>
                <a:gd name="T6" fmla="*/ 19 w 32"/>
                <a:gd name="T7" fmla="*/ 0 h 35"/>
                <a:gd name="T8" fmla="*/ 29 w 32"/>
                <a:gd name="T9" fmla="*/ 4 h 35"/>
                <a:gd name="T10" fmla="*/ 32 w 32"/>
                <a:gd name="T11" fmla="*/ 15 h 35"/>
                <a:gd name="T12" fmla="*/ 32 w 32"/>
                <a:gd name="T13" fmla="*/ 35 h 35"/>
                <a:gd name="T14" fmla="*/ 25 w 32"/>
                <a:gd name="T15" fmla="*/ 35 h 35"/>
                <a:gd name="T16" fmla="*/ 25 w 32"/>
                <a:gd name="T17" fmla="*/ 17 h 35"/>
                <a:gd name="T18" fmla="*/ 16 w 32"/>
                <a:gd name="T19" fmla="*/ 6 h 35"/>
                <a:gd name="T20" fmla="*/ 6 w 32"/>
                <a:gd name="T21" fmla="*/ 17 h 35"/>
                <a:gd name="T22" fmla="*/ 6 w 32"/>
                <a:gd name="T23" fmla="*/ 35 h 35"/>
                <a:gd name="T24" fmla="*/ 0 w 32"/>
                <a:gd name="T25" fmla="*/ 35 h 35"/>
                <a:gd name="T26" fmla="*/ 0 w 32"/>
                <a:gd name="T27" fmla="*/ 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35">
                  <a:moveTo>
                    <a:pt x="0" y="1"/>
                  </a:moveTo>
                  <a:cubicBezTo>
                    <a:pt x="6" y="1"/>
                    <a:pt x="6" y="1"/>
                    <a:pt x="6" y="1"/>
                  </a:cubicBezTo>
                  <a:cubicBezTo>
                    <a:pt x="6" y="7"/>
                    <a:pt x="6" y="7"/>
                    <a:pt x="6" y="7"/>
                  </a:cubicBezTo>
                  <a:cubicBezTo>
                    <a:pt x="8" y="2"/>
                    <a:pt x="13" y="0"/>
                    <a:pt x="19" y="0"/>
                  </a:cubicBezTo>
                  <a:cubicBezTo>
                    <a:pt x="23" y="0"/>
                    <a:pt x="27" y="1"/>
                    <a:pt x="29" y="4"/>
                  </a:cubicBezTo>
                  <a:cubicBezTo>
                    <a:pt x="31" y="7"/>
                    <a:pt x="32" y="10"/>
                    <a:pt x="32" y="15"/>
                  </a:cubicBezTo>
                  <a:cubicBezTo>
                    <a:pt x="32" y="35"/>
                    <a:pt x="32" y="35"/>
                    <a:pt x="32" y="35"/>
                  </a:cubicBezTo>
                  <a:cubicBezTo>
                    <a:pt x="25" y="35"/>
                    <a:pt x="25" y="35"/>
                    <a:pt x="25" y="35"/>
                  </a:cubicBezTo>
                  <a:cubicBezTo>
                    <a:pt x="25" y="17"/>
                    <a:pt x="25" y="17"/>
                    <a:pt x="25" y="17"/>
                  </a:cubicBezTo>
                  <a:cubicBezTo>
                    <a:pt x="25" y="10"/>
                    <a:pt x="23" y="6"/>
                    <a:pt x="16" y="6"/>
                  </a:cubicBezTo>
                  <a:cubicBezTo>
                    <a:pt x="9" y="6"/>
                    <a:pt x="6" y="11"/>
                    <a:pt x="6" y="17"/>
                  </a:cubicBezTo>
                  <a:cubicBezTo>
                    <a:pt x="6" y="35"/>
                    <a:pt x="6" y="35"/>
                    <a:pt x="6" y="35"/>
                  </a:cubicBezTo>
                  <a:cubicBezTo>
                    <a:pt x="0" y="35"/>
                    <a:pt x="0" y="35"/>
                    <a:pt x="0" y="35"/>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2" name="Freeform 67">
              <a:extLst>
                <a:ext uri="{FF2B5EF4-FFF2-40B4-BE49-F238E27FC236}">
                  <a16:creationId xmlns:a16="http://schemas.microsoft.com/office/drawing/2014/main" id="{644B3699-0A98-43AF-99A2-D02472BA7226}"/>
                </a:ext>
              </a:extLst>
            </p:cNvPr>
            <p:cNvSpPr>
              <a:spLocks noEditPoints="1"/>
            </p:cNvSpPr>
            <p:nvPr userDrawn="1"/>
          </p:nvSpPr>
          <p:spPr bwMode="auto">
            <a:xfrm>
              <a:off x="7570818" y="6421461"/>
              <a:ext cx="122238" cy="179388"/>
            </a:xfrm>
            <a:custGeom>
              <a:avLst/>
              <a:gdLst>
                <a:gd name="T0" fmla="*/ 30 w 37"/>
                <a:gd name="T1" fmla="*/ 47 h 54"/>
                <a:gd name="T2" fmla="*/ 18 w 37"/>
                <a:gd name="T3" fmla="*/ 54 h 54"/>
                <a:gd name="T4" fmla="*/ 0 w 37"/>
                <a:gd name="T5" fmla="*/ 36 h 54"/>
                <a:gd name="T6" fmla="*/ 18 w 37"/>
                <a:gd name="T7" fmla="*/ 18 h 54"/>
                <a:gd name="T8" fmla="*/ 30 w 37"/>
                <a:gd name="T9" fmla="*/ 25 h 54"/>
                <a:gd name="T10" fmla="*/ 30 w 37"/>
                <a:gd name="T11" fmla="*/ 0 h 54"/>
                <a:gd name="T12" fmla="*/ 37 w 37"/>
                <a:gd name="T13" fmla="*/ 0 h 54"/>
                <a:gd name="T14" fmla="*/ 37 w 37"/>
                <a:gd name="T15" fmla="*/ 53 h 54"/>
                <a:gd name="T16" fmla="*/ 30 w 37"/>
                <a:gd name="T17" fmla="*/ 53 h 54"/>
                <a:gd name="T18" fmla="*/ 30 w 37"/>
                <a:gd name="T19" fmla="*/ 47 h 54"/>
                <a:gd name="T20" fmla="*/ 30 w 37"/>
                <a:gd name="T21" fmla="*/ 36 h 54"/>
                <a:gd name="T22" fmla="*/ 18 w 37"/>
                <a:gd name="T23" fmla="*/ 24 h 54"/>
                <a:gd name="T24" fmla="*/ 7 w 37"/>
                <a:gd name="T25" fmla="*/ 36 h 54"/>
                <a:gd name="T26" fmla="*/ 18 w 37"/>
                <a:gd name="T27" fmla="*/ 48 h 54"/>
                <a:gd name="T28" fmla="*/ 30 w 37"/>
                <a:gd name="T29" fmla="*/ 3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 h="54">
                  <a:moveTo>
                    <a:pt x="30" y="47"/>
                  </a:moveTo>
                  <a:cubicBezTo>
                    <a:pt x="28" y="52"/>
                    <a:pt x="23" y="54"/>
                    <a:pt x="18" y="54"/>
                  </a:cubicBezTo>
                  <a:cubicBezTo>
                    <a:pt x="7" y="54"/>
                    <a:pt x="0" y="46"/>
                    <a:pt x="0" y="36"/>
                  </a:cubicBezTo>
                  <a:cubicBezTo>
                    <a:pt x="0" y="26"/>
                    <a:pt x="7" y="18"/>
                    <a:pt x="18" y="18"/>
                  </a:cubicBezTo>
                  <a:cubicBezTo>
                    <a:pt x="23" y="18"/>
                    <a:pt x="28" y="20"/>
                    <a:pt x="30" y="25"/>
                  </a:cubicBezTo>
                  <a:cubicBezTo>
                    <a:pt x="30" y="0"/>
                    <a:pt x="30" y="0"/>
                    <a:pt x="30" y="0"/>
                  </a:cubicBezTo>
                  <a:cubicBezTo>
                    <a:pt x="37" y="0"/>
                    <a:pt x="37" y="0"/>
                    <a:pt x="37" y="0"/>
                  </a:cubicBezTo>
                  <a:cubicBezTo>
                    <a:pt x="37" y="53"/>
                    <a:pt x="37" y="53"/>
                    <a:pt x="37" y="53"/>
                  </a:cubicBezTo>
                  <a:cubicBezTo>
                    <a:pt x="30" y="53"/>
                    <a:pt x="30" y="53"/>
                    <a:pt x="30" y="53"/>
                  </a:cubicBezTo>
                  <a:lnTo>
                    <a:pt x="30" y="47"/>
                  </a:lnTo>
                  <a:close/>
                  <a:moveTo>
                    <a:pt x="30" y="36"/>
                  </a:moveTo>
                  <a:cubicBezTo>
                    <a:pt x="30" y="29"/>
                    <a:pt x="26" y="24"/>
                    <a:pt x="18" y="24"/>
                  </a:cubicBezTo>
                  <a:cubicBezTo>
                    <a:pt x="11" y="24"/>
                    <a:pt x="7" y="29"/>
                    <a:pt x="7" y="36"/>
                  </a:cubicBezTo>
                  <a:cubicBezTo>
                    <a:pt x="7" y="43"/>
                    <a:pt x="11" y="48"/>
                    <a:pt x="18" y="48"/>
                  </a:cubicBezTo>
                  <a:cubicBezTo>
                    <a:pt x="26" y="48"/>
                    <a:pt x="30" y="43"/>
                    <a:pt x="30"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 name="Freeform 68">
              <a:extLst>
                <a:ext uri="{FF2B5EF4-FFF2-40B4-BE49-F238E27FC236}">
                  <a16:creationId xmlns:a16="http://schemas.microsoft.com/office/drawing/2014/main" id="{24C535EC-870D-4CBE-BB7F-0DDDC0791126}"/>
                </a:ext>
              </a:extLst>
            </p:cNvPr>
            <p:cNvSpPr>
              <a:spLocks noEditPoints="1"/>
            </p:cNvSpPr>
            <p:nvPr userDrawn="1"/>
          </p:nvSpPr>
          <p:spPr bwMode="auto">
            <a:xfrm>
              <a:off x="7788306" y="6421461"/>
              <a:ext cx="36513" cy="176213"/>
            </a:xfrm>
            <a:custGeom>
              <a:avLst/>
              <a:gdLst>
                <a:gd name="T0" fmla="*/ 6 w 11"/>
                <a:gd name="T1" fmla="*/ 0 h 53"/>
                <a:gd name="T2" fmla="*/ 11 w 11"/>
                <a:gd name="T3" fmla="*/ 5 h 53"/>
                <a:gd name="T4" fmla="*/ 6 w 11"/>
                <a:gd name="T5" fmla="*/ 11 h 53"/>
                <a:gd name="T6" fmla="*/ 0 w 11"/>
                <a:gd name="T7" fmla="*/ 5 h 53"/>
                <a:gd name="T8" fmla="*/ 6 w 11"/>
                <a:gd name="T9" fmla="*/ 0 h 53"/>
                <a:gd name="T10" fmla="*/ 2 w 11"/>
                <a:gd name="T11" fmla="*/ 19 h 53"/>
                <a:gd name="T12" fmla="*/ 9 w 11"/>
                <a:gd name="T13" fmla="*/ 19 h 53"/>
                <a:gd name="T14" fmla="*/ 9 w 11"/>
                <a:gd name="T15" fmla="*/ 53 h 53"/>
                <a:gd name="T16" fmla="*/ 2 w 11"/>
                <a:gd name="T17" fmla="*/ 53 h 53"/>
                <a:gd name="T18" fmla="*/ 2 w 11"/>
                <a:gd name="T19" fmla="*/ 1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53">
                  <a:moveTo>
                    <a:pt x="6" y="0"/>
                  </a:moveTo>
                  <a:cubicBezTo>
                    <a:pt x="9" y="0"/>
                    <a:pt x="11" y="2"/>
                    <a:pt x="11" y="5"/>
                  </a:cubicBezTo>
                  <a:cubicBezTo>
                    <a:pt x="11" y="8"/>
                    <a:pt x="9" y="11"/>
                    <a:pt x="6" y="11"/>
                  </a:cubicBezTo>
                  <a:cubicBezTo>
                    <a:pt x="3" y="11"/>
                    <a:pt x="0" y="8"/>
                    <a:pt x="0" y="5"/>
                  </a:cubicBezTo>
                  <a:cubicBezTo>
                    <a:pt x="0" y="2"/>
                    <a:pt x="3" y="0"/>
                    <a:pt x="6" y="0"/>
                  </a:cubicBezTo>
                  <a:close/>
                  <a:moveTo>
                    <a:pt x="2" y="19"/>
                  </a:moveTo>
                  <a:cubicBezTo>
                    <a:pt x="9" y="19"/>
                    <a:pt x="9" y="19"/>
                    <a:pt x="9" y="19"/>
                  </a:cubicBezTo>
                  <a:cubicBezTo>
                    <a:pt x="9" y="53"/>
                    <a:pt x="9" y="53"/>
                    <a:pt x="9" y="53"/>
                  </a:cubicBezTo>
                  <a:cubicBezTo>
                    <a:pt x="2" y="53"/>
                    <a:pt x="2" y="53"/>
                    <a:pt x="2" y="53"/>
                  </a:cubicBezTo>
                  <a:lnTo>
                    <a:pt x="2"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4" name="Freeform 69">
              <a:extLst>
                <a:ext uri="{FF2B5EF4-FFF2-40B4-BE49-F238E27FC236}">
                  <a16:creationId xmlns:a16="http://schemas.microsoft.com/office/drawing/2014/main" id="{20AB4631-A46F-429C-8286-286BA905A838}"/>
                </a:ext>
              </a:extLst>
            </p:cNvPr>
            <p:cNvSpPr>
              <a:spLocks/>
            </p:cNvSpPr>
            <p:nvPr userDrawn="1"/>
          </p:nvSpPr>
          <p:spPr bwMode="auto">
            <a:xfrm>
              <a:off x="7858157" y="6480198"/>
              <a:ext cx="106363" cy="117475"/>
            </a:xfrm>
            <a:custGeom>
              <a:avLst/>
              <a:gdLst>
                <a:gd name="T0" fmla="*/ 0 w 32"/>
                <a:gd name="T1" fmla="*/ 1 h 35"/>
                <a:gd name="T2" fmla="*/ 7 w 32"/>
                <a:gd name="T3" fmla="*/ 1 h 35"/>
                <a:gd name="T4" fmla="*/ 7 w 32"/>
                <a:gd name="T5" fmla="*/ 7 h 35"/>
                <a:gd name="T6" fmla="*/ 19 w 32"/>
                <a:gd name="T7" fmla="*/ 0 h 35"/>
                <a:gd name="T8" fmla="*/ 30 w 32"/>
                <a:gd name="T9" fmla="*/ 4 h 35"/>
                <a:gd name="T10" fmla="*/ 32 w 32"/>
                <a:gd name="T11" fmla="*/ 15 h 35"/>
                <a:gd name="T12" fmla="*/ 32 w 32"/>
                <a:gd name="T13" fmla="*/ 35 h 35"/>
                <a:gd name="T14" fmla="*/ 26 w 32"/>
                <a:gd name="T15" fmla="*/ 35 h 35"/>
                <a:gd name="T16" fmla="*/ 26 w 32"/>
                <a:gd name="T17" fmla="*/ 17 h 35"/>
                <a:gd name="T18" fmla="*/ 17 w 32"/>
                <a:gd name="T19" fmla="*/ 6 h 35"/>
                <a:gd name="T20" fmla="*/ 7 w 32"/>
                <a:gd name="T21" fmla="*/ 17 h 35"/>
                <a:gd name="T22" fmla="*/ 7 w 32"/>
                <a:gd name="T23" fmla="*/ 35 h 35"/>
                <a:gd name="T24" fmla="*/ 0 w 32"/>
                <a:gd name="T25" fmla="*/ 35 h 35"/>
                <a:gd name="T26" fmla="*/ 0 w 32"/>
                <a:gd name="T27" fmla="*/ 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35">
                  <a:moveTo>
                    <a:pt x="0" y="1"/>
                  </a:moveTo>
                  <a:cubicBezTo>
                    <a:pt x="7" y="1"/>
                    <a:pt x="7" y="1"/>
                    <a:pt x="7" y="1"/>
                  </a:cubicBezTo>
                  <a:cubicBezTo>
                    <a:pt x="7" y="7"/>
                    <a:pt x="7" y="7"/>
                    <a:pt x="7" y="7"/>
                  </a:cubicBezTo>
                  <a:cubicBezTo>
                    <a:pt x="9" y="2"/>
                    <a:pt x="13" y="0"/>
                    <a:pt x="19" y="0"/>
                  </a:cubicBezTo>
                  <a:cubicBezTo>
                    <a:pt x="24" y="0"/>
                    <a:pt x="27" y="1"/>
                    <a:pt x="30" y="4"/>
                  </a:cubicBezTo>
                  <a:cubicBezTo>
                    <a:pt x="31" y="7"/>
                    <a:pt x="32" y="10"/>
                    <a:pt x="32" y="15"/>
                  </a:cubicBezTo>
                  <a:cubicBezTo>
                    <a:pt x="32" y="35"/>
                    <a:pt x="32" y="35"/>
                    <a:pt x="32" y="35"/>
                  </a:cubicBezTo>
                  <a:cubicBezTo>
                    <a:pt x="26" y="35"/>
                    <a:pt x="26" y="35"/>
                    <a:pt x="26" y="35"/>
                  </a:cubicBezTo>
                  <a:cubicBezTo>
                    <a:pt x="26" y="17"/>
                    <a:pt x="26" y="17"/>
                    <a:pt x="26" y="17"/>
                  </a:cubicBezTo>
                  <a:cubicBezTo>
                    <a:pt x="26" y="10"/>
                    <a:pt x="23" y="6"/>
                    <a:pt x="17" y="6"/>
                  </a:cubicBezTo>
                  <a:cubicBezTo>
                    <a:pt x="10" y="6"/>
                    <a:pt x="7" y="11"/>
                    <a:pt x="7" y="17"/>
                  </a:cubicBezTo>
                  <a:cubicBezTo>
                    <a:pt x="7" y="35"/>
                    <a:pt x="7" y="35"/>
                    <a:pt x="7" y="35"/>
                  </a:cubicBezTo>
                  <a:cubicBezTo>
                    <a:pt x="0" y="35"/>
                    <a:pt x="0" y="35"/>
                    <a:pt x="0" y="35"/>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5" name="Freeform 70">
              <a:extLst>
                <a:ext uri="{FF2B5EF4-FFF2-40B4-BE49-F238E27FC236}">
                  <a16:creationId xmlns:a16="http://schemas.microsoft.com/office/drawing/2014/main" id="{F5550A27-BB87-4509-9A07-4BB599B5B761}"/>
                </a:ext>
              </a:extLst>
            </p:cNvPr>
            <p:cNvSpPr>
              <a:spLocks/>
            </p:cNvSpPr>
            <p:nvPr userDrawn="1"/>
          </p:nvSpPr>
          <p:spPr bwMode="auto">
            <a:xfrm>
              <a:off x="8053420" y="6443686"/>
              <a:ext cx="76200" cy="157163"/>
            </a:xfrm>
            <a:custGeom>
              <a:avLst/>
              <a:gdLst>
                <a:gd name="T0" fmla="*/ 23 w 23"/>
                <a:gd name="T1" fmla="*/ 46 h 47"/>
                <a:gd name="T2" fmla="*/ 17 w 23"/>
                <a:gd name="T3" fmla="*/ 47 h 47"/>
                <a:gd name="T4" fmla="*/ 6 w 23"/>
                <a:gd name="T5" fmla="*/ 35 h 47"/>
                <a:gd name="T6" fmla="*/ 6 w 23"/>
                <a:gd name="T7" fmla="*/ 17 h 47"/>
                <a:gd name="T8" fmla="*/ 0 w 23"/>
                <a:gd name="T9" fmla="*/ 17 h 47"/>
                <a:gd name="T10" fmla="*/ 0 w 23"/>
                <a:gd name="T11" fmla="*/ 12 h 47"/>
                <a:gd name="T12" fmla="*/ 6 w 23"/>
                <a:gd name="T13" fmla="*/ 12 h 47"/>
                <a:gd name="T14" fmla="*/ 6 w 23"/>
                <a:gd name="T15" fmla="*/ 0 h 47"/>
                <a:gd name="T16" fmla="*/ 13 w 23"/>
                <a:gd name="T17" fmla="*/ 0 h 47"/>
                <a:gd name="T18" fmla="*/ 13 w 23"/>
                <a:gd name="T19" fmla="*/ 12 h 47"/>
                <a:gd name="T20" fmla="*/ 22 w 23"/>
                <a:gd name="T21" fmla="*/ 12 h 47"/>
                <a:gd name="T22" fmla="*/ 22 w 23"/>
                <a:gd name="T23" fmla="*/ 17 h 47"/>
                <a:gd name="T24" fmla="*/ 13 w 23"/>
                <a:gd name="T25" fmla="*/ 17 h 47"/>
                <a:gd name="T26" fmla="*/ 13 w 23"/>
                <a:gd name="T27" fmla="*/ 33 h 47"/>
                <a:gd name="T28" fmla="*/ 18 w 23"/>
                <a:gd name="T29" fmla="*/ 41 h 47"/>
                <a:gd name="T30" fmla="*/ 23 w 23"/>
                <a:gd name="T31" fmla="*/ 41 h 47"/>
                <a:gd name="T32" fmla="*/ 23 w 23"/>
                <a:gd name="T33" fmla="*/ 4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47">
                  <a:moveTo>
                    <a:pt x="23" y="46"/>
                  </a:moveTo>
                  <a:cubicBezTo>
                    <a:pt x="22" y="47"/>
                    <a:pt x="19" y="47"/>
                    <a:pt x="17" y="47"/>
                  </a:cubicBezTo>
                  <a:cubicBezTo>
                    <a:pt x="13" y="47"/>
                    <a:pt x="6" y="46"/>
                    <a:pt x="6" y="35"/>
                  </a:cubicBezTo>
                  <a:cubicBezTo>
                    <a:pt x="6" y="17"/>
                    <a:pt x="6" y="17"/>
                    <a:pt x="6" y="17"/>
                  </a:cubicBezTo>
                  <a:cubicBezTo>
                    <a:pt x="0" y="17"/>
                    <a:pt x="0" y="17"/>
                    <a:pt x="0" y="17"/>
                  </a:cubicBezTo>
                  <a:cubicBezTo>
                    <a:pt x="0" y="12"/>
                    <a:pt x="0" y="12"/>
                    <a:pt x="0" y="12"/>
                  </a:cubicBezTo>
                  <a:cubicBezTo>
                    <a:pt x="6" y="12"/>
                    <a:pt x="6" y="12"/>
                    <a:pt x="6" y="12"/>
                  </a:cubicBezTo>
                  <a:cubicBezTo>
                    <a:pt x="6" y="0"/>
                    <a:pt x="6" y="0"/>
                    <a:pt x="6" y="0"/>
                  </a:cubicBezTo>
                  <a:cubicBezTo>
                    <a:pt x="13" y="0"/>
                    <a:pt x="13" y="0"/>
                    <a:pt x="13" y="0"/>
                  </a:cubicBezTo>
                  <a:cubicBezTo>
                    <a:pt x="13" y="12"/>
                    <a:pt x="13" y="12"/>
                    <a:pt x="13" y="12"/>
                  </a:cubicBezTo>
                  <a:cubicBezTo>
                    <a:pt x="22" y="12"/>
                    <a:pt x="22" y="12"/>
                    <a:pt x="22" y="12"/>
                  </a:cubicBezTo>
                  <a:cubicBezTo>
                    <a:pt x="22" y="17"/>
                    <a:pt x="22" y="17"/>
                    <a:pt x="22" y="17"/>
                  </a:cubicBezTo>
                  <a:cubicBezTo>
                    <a:pt x="13" y="17"/>
                    <a:pt x="13" y="17"/>
                    <a:pt x="13" y="17"/>
                  </a:cubicBezTo>
                  <a:cubicBezTo>
                    <a:pt x="13" y="33"/>
                    <a:pt x="13" y="33"/>
                    <a:pt x="13" y="33"/>
                  </a:cubicBezTo>
                  <a:cubicBezTo>
                    <a:pt x="13" y="40"/>
                    <a:pt x="15" y="41"/>
                    <a:pt x="18" y="41"/>
                  </a:cubicBezTo>
                  <a:cubicBezTo>
                    <a:pt x="20" y="41"/>
                    <a:pt x="22" y="41"/>
                    <a:pt x="23" y="41"/>
                  </a:cubicBezTo>
                  <a:lnTo>
                    <a:pt x="23"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6" name="Freeform 71">
              <a:extLst>
                <a:ext uri="{FF2B5EF4-FFF2-40B4-BE49-F238E27FC236}">
                  <a16:creationId xmlns:a16="http://schemas.microsoft.com/office/drawing/2014/main" id="{0D7DB279-21FA-4F0F-8488-CAC25B260DC4}"/>
                </a:ext>
              </a:extLst>
            </p:cNvPr>
            <p:cNvSpPr>
              <a:spLocks/>
            </p:cNvSpPr>
            <p:nvPr userDrawn="1"/>
          </p:nvSpPr>
          <p:spPr bwMode="auto">
            <a:xfrm>
              <a:off x="8151845" y="6421461"/>
              <a:ext cx="106363" cy="176213"/>
            </a:xfrm>
            <a:custGeom>
              <a:avLst/>
              <a:gdLst>
                <a:gd name="T0" fmla="*/ 0 w 32"/>
                <a:gd name="T1" fmla="*/ 0 h 53"/>
                <a:gd name="T2" fmla="*/ 7 w 32"/>
                <a:gd name="T3" fmla="*/ 0 h 53"/>
                <a:gd name="T4" fmla="*/ 7 w 32"/>
                <a:gd name="T5" fmla="*/ 25 h 53"/>
                <a:gd name="T6" fmla="*/ 19 w 32"/>
                <a:gd name="T7" fmla="*/ 18 h 53"/>
                <a:gd name="T8" fmla="*/ 30 w 32"/>
                <a:gd name="T9" fmla="*/ 22 h 53"/>
                <a:gd name="T10" fmla="*/ 32 w 32"/>
                <a:gd name="T11" fmla="*/ 33 h 53"/>
                <a:gd name="T12" fmla="*/ 32 w 32"/>
                <a:gd name="T13" fmla="*/ 53 h 53"/>
                <a:gd name="T14" fmla="*/ 26 w 32"/>
                <a:gd name="T15" fmla="*/ 53 h 53"/>
                <a:gd name="T16" fmla="*/ 26 w 32"/>
                <a:gd name="T17" fmla="*/ 35 h 53"/>
                <a:gd name="T18" fmla="*/ 17 w 32"/>
                <a:gd name="T19" fmla="*/ 24 h 53"/>
                <a:gd name="T20" fmla="*/ 7 w 32"/>
                <a:gd name="T21" fmla="*/ 35 h 53"/>
                <a:gd name="T22" fmla="*/ 7 w 32"/>
                <a:gd name="T23" fmla="*/ 53 h 53"/>
                <a:gd name="T24" fmla="*/ 0 w 32"/>
                <a:gd name="T25" fmla="*/ 53 h 53"/>
                <a:gd name="T26" fmla="*/ 0 w 32"/>
                <a:gd name="T27"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53">
                  <a:moveTo>
                    <a:pt x="0" y="0"/>
                  </a:moveTo>
                  <a:cubicBezTo>
                    <a:pt x="7" y="0"/>
                    <a:pt x="7" y="0"/>
                    <a:pt x="7" y="0"/>
                  </a:cubicBezTo>
                  <a:cubicBezTo>
                    <a:pt x="7" y="25"/>
                    <a:pt x="7" y="25"/>
                    <a:pt x="7" y="25"/>
                  </a:cubicBezTo>
                  <a:cubicBezTo>
                    <a:pt x="9" y="20"/>
                    <a:pt x="13" y="18"/>
                    <a:pt x="19" y="18"/>
                  </a:cubicBezTo>
                  <a:cubicBezTo>
                    <a:pt x="24" y="18"/>
                    <a:pt x="28" y="19"/>
                    <a:pt x="30" y="22"/>
                  </a:cubicBezTo>
                  <a:cubicBezTo>
                    <a:pt x="32" y="25"/>
                    <a:pt x="32" y="28"/>
                    <a:pt x="32" y="33"/>
                  </a:cubicBezTo>
                  <a:cubicBezTo>
                    <a:pt x="32" y="53"/>
                    <a:pt x="32" y="53"/>
                    <a:pt x="32" y="53"/>
                  </a:cubicBezTo>
                  <a:cubicBezTo>
                    <a:pt x="26" y="53"/>
                    <a:pt x="26" y="53"/>
                    <a:pt x="26" y="53"/>
                  </a:cubicBezTo>
                  <a:cubicBezTo>
                    <a:pt x="26" y="35"/>
                    <a:pt x="26" y="35"/>
                    <a:pt x="26" y="35"/>
                  </a:cubicBezTo>
                  <a:cubicBezTo>
                    <a:pt x="26" y="28"/>
                    <a:pt x="23" y="24"/>
                    <a:pt x="17" y="24"/>
                  </a:cubicBezTo>
                  <a:cubicBezTo>
                    <a:pt x="10" y="24"/>
                    <a:pt x="7" y="29"/>
                    <a:pt x="7" y="35"/>
                  </a:cubicBezTo>
                  <a:cubicBezTo>
                    <a:pt x="7" y="53"/>
                    <a:pt x="7" y="53"/>
                    <a:pt x="7" y="53"/>
                  </a:cubicBezTo>
                  <a:cubicBezTo>
                    <a:pt x="0" y="53"/>
                    <a:pt x="0" y="53"/>
                    <a:pt x="0" y="53"/>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7" name="Freeform 72">
              <a:extLst>
                <a:ext uri="{FF2B5EF4-FFF2-40B4-BE49-F238E27FC236}">
                  <a16:creationId xmlns:a16="http://schemas.microsoft.com/office/drawing/2014/main" id="{75C897C5-7C13-4275-9B08-02A9F5EF0267}"/>
                </a:ext>
              </a:extLst>
            </p:cNvPr>
            <p:cNvSpPr>
              <a:spLocks noEditPoints="1"/>
            </p:cNvSpPr>
            <p:nvPr userDrawn="1"/>
          </p:nvSpPr>
          <p:spPr bwMode="auto">
            <a:xfrm>
              <a:off x="8286783" y="6480198"/>
              <a:ext cx="109538" cy="120650"/>
            </a:xfrm>
            <a:custGeom>
              <a:avLst/>
              <a:gdLst>
                <a:gd name="T0" fmla="*/ 7 w 33"/>
                <a:gd name="T1" fmla="*/ 20 h 36"/>
                <a:gd name="T2" fmla="*/ 17 w 33"/>
                <a:gd name="T3" fmla="*/ 31 h 36"/>
                <a:gd name="T4" fmla="*/ 26 w 33"/>
                <a:gd name="T5" fmla="*/ 25 h 36"/>
                <a:gd name="T6" fmla="*/ 33 w 33"/>
                <a:gd name="T7" fmla="*/ 25 h 36"/>
                <a:gd name="T8" fmla="*/ 17 w 33"/>
                <a:gd name="T9" fmla="*/ 36 h 36"/>
                <a:gd name="T10" fmla="*/ 0 w 33"/>
                <a:gd name="T11" fmla="*/ 18 h 36"/>
                <a:gd name="T12" fmla="*/ 17 w 33"/>
                <a:gd name="T13" fmla="*/ 0 h 36"/>
                <a:gd name="T14" fmla="*/ 33 w 33"/>
                <a:gd name="T15" fmla="*/ 15 h 36"/>
                <a:gd name="T16" fmla="*/ 33 w 33"/>
                <a:gd name="T17" fmla="*/ 20 h 36"/>
                <a:gd name="T18" fmla="*/ 7 w 33"/>
                <a:gd name="T19" fmla="*/ 20 h 36"/>
                <a:gd name="T20" fmla="*/ 7 w 33"/>
                <a:gd name="T21" fmla="*/ 15 h 36"/>
                <a:gd name="T22" fmla="*/ 27 w 33"/>
                <a:gd name="T23" fmla="*/ 15 h 36"/>
                <a:gd name="T24" fmla="*/ 17 w 33"/>
                <a:gd name="T25" fmla="*/ 5 h 36"/>
                <a:gd name="T26" fmla="*/ 7 w 33"/>
                <a:gd name="T27" fmla="*/ 1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6">
                  <a:moveTo>
                    <a:pt x="7" y="20"/>
                  </a:moveTo>
                  <a:cubicBezTo>
                    <a:pt x="7" y="26"/>
                    <a:pt x="10" y="31"/>
                    <a:pt x="17" y="31"/>
                  </a:cubicBezTo>
                  <a:cubicBezTo>
                    <a:pt x="23" y="31"/>
                    <a:pt x="25" y="28"/>
                    <a:pt x="26" y="25"/>
                  </a:cubicBezTo>
                  <a:cubicBezTo>
                    <a:pt x="33" y="25"/>
                    <a:pt x="33" y="25"/>
                    <a:pt x="33" y="25"/>
                  </a:cubicBezTo>
                  <a:cubicBezTo>
                    <a:pt x="32" y="31"/>
                    <a:pt x="26" y="36"/>
                    <a:pt x="17" y="36"/>
                  </a:cubicBezTo>
                  <a:cubicBezTo>
                    <a:pt x="6" y="36"/>
                    <a:pt x="0" y="28"/>
                    <a:pt x="0" y="18"/>
                  </a:cubicBezTo>
                  <a:cubicBezTo>
                    <a:pt x="0" y="7"/>
                    <a:pt x="6" y="0"/>
                    <a:pt x="17" y="0"/>
                  </a:cubicBezTo>
                  <a:cubicBezTo>
                    <a:pt x="26" y="0"/>
                    <a:pt x="33" y="6"/>
                    <a:pt x="33" y="15"/>
                  </a:cubicBezTo>
                  <a:cubicBezTo>
                    <a:pt x="33" y="16"/>
                    <a:pt x="33" y="18"/>
                    <a:pt x="33" y="20"/>
                  </a:cubicBezTo>
                  <a:lnTo>
                    <a:pt x="7" y="20"/>
                  </a:lnTo>
                  <a:close/>
                  <a:moveTo>
                    <a:pt x="7" y="15"/>
                  </a:moveTo>
                  <a:cubicBezTo>
                    <a:pt x="27" y="15"/>
                    <a:pt x="27" y="15"/>
                    <a:pt x="27" y="15"/>
                  </a:cubicBezTo>
                  <a:cubicBezTo>
                    <a:pt x="27" y="9"/>
                    <a:pt x="23" y="5"/>
                    <a:pt x="17" y="5"/>
                  </a:cubicBezTo>
                  <a:cubicBezTo>
                    <a:pt x="11" y="5"/>
                    <a:pt x="7" y="8"/>
                    <a:pt x="7"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8" name="Freeform 73">
              <a:extLst>
                <a:ext uri="{FF2B5EF4-FFF2-40B4-BE49-F238E27FC236}">
                  <a16:creationId xmlns:a16="http://schemas.microsoft.com/office/drawing/2014/main" id="{A0446B01-8EB2-417F-9B00-7BB6D7DAB4CC}"/>
                </a:ext>
              </a:extLst>
            </p:cNvPr>
            <p:cNvSpPr>
              <a:spLocks/>
            </p:cNvSpPr>
            <p:nvPr userDrawn="1"/>
          </p:nvSpPr>
          <p:spPr bwMode="auto">
            <a:xfrm>
              <a:off x="8478871" y="6416698"/>
              <a:ext cx="79375" cy="180976"/>
            </a:xfrm>
            <a:custGeom>
              <a:avLst/>
              <a:gdLst>
                <a:gd name="T0" fmla="*/ 24 w 24"/>
                <a:gd name="T1" fmla="*/ 7 h 54"/>
                <a:gd name="T2" fmla="*/ 20 w 24"/>
                <a:gd name="T3" fmla="*/ 6 h 54"/>
                <a:gd name="T4" fmla="*/ 14 w 24"/>
                <a:gd name="T5" fmla="*/ 13 h 54"/>
                <a:gd name="T6" fmla="*/ 14 w 24"/>
                <a:gd name="T7" fmla="*/ 20 h 54"/>
                <a:gd name="T8" fmla="*/ 24 w 24"/>
                <a:gd name="T9" fmla="*/ 20 h 54"/>
                <a:gd name="T10" fmla="*/ 24 w 24"/>
                <a:gd name="T11" fmla="*/ 25 h 54"/>
                <a:gd name="T12" fmla="*/ 14 w 24"/>
                <a:gd name="T13" fmla="*/ 25 h 54"/>
                <a:gd name="T14" fmla="*/ 14 w 24"/>
                <a:gd name="T15" fmla="*/ 54 h 54"/>
                <a:gd name="T16" fmla="*/ 8 w 24"/>
                <a:gd name="T17" fmla="*/ 54 h 54"/>
                <a:gd name="T18" fmla="*/ 8 w 24"/>
                <a:gd name="T19" fmla="*/ 25 h 54"/>
                <a:gd name="T20" fmla="*/ 0 w 24"/>
                <a:gd name="T21" fmla="*/ 25 h 54"/>
                <a:gd name="T22" fmla="*/ 0 w 24"/>
                <a:gd name="T23" fmla="*/ 20 h 54"/>
                <a:gd name="T24" fmla="*/ 8 w 24"/>
                <a:gd name="T25" fmla="*/ 20 h 54"/>
                <a:gd name="T26" fmla="*/ 8 w 24"/>
                <a:gd name="T27" fmla="*/ 13 h 54"/>
                <a:gd name="T28" fmla="*/ 20 w 24"/>
                <a:gd name="T29" fmla="*/ 0 h 54"/>
                <a:gd name="T30" fmla="*/ 24 w 24"/>
                <a:gd name="T31" fmla="*/ 1 h 54"/>
                <a:gd name="T32" fmla="*/ 24 w 24"/>
                <a:gd name="T33" fmla="*/ 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54">
                  <a:moveTo>
                    <a:pt x="24" y="7"/>
                  </a:moveTo>
                  <a:cubicBezTo>
                    <a:pt x="23" y="6"/>
                    <a:pt x="22" y="6"/>
                    <a:pt x="20" y="6"/>
                  </a:cubicBezTo>
                  <a:cubicBezTo>
                    <a:pt x="18" y="6"/>
                    <a:pt x="14" y="6"/>
                    <a:pt x="14" y="13"/>
                  </a:cubicBezTo>
                  <a:cubicBezTo>
                    <a:pt x="14" y="20"/>
                    <a:pt x="14" y="20"/>
                    <a:pt x="14" y="20"/>
                  </a:cubicBezTo>
                  <a:cubicBezTo>
                    <a:pt x="24" y="20"/>
                    <a:pt x="24" y="20"/>
                    <a:pt x="24" y="20"/>
                  </a:cubicBezTo>
                  <a:cubicBezTo>
                    <a:pt x="24" y="25"/>
                    <a:pt x="24" y="25"/>
                    <a:pt x="24" y="25"/>
                  </a:cubicBezTo>
                  <a:cubicBezTo>
                    <a:pt x="14" y="25"/>
                    <a:pt x="14" y="25"/>
                    <a:pt x="14" y="25"/>
                  </a:cubicBezTo>
                  <a:cubicBezTo>
                    <a:pt x="14" y="54"/>
                    <a:pt x="14" y="54"/>
                    <a:pt x="14" y="54"/>
                  </a:cubicBezTo>
                  <a:cubicBezTo>
                    <a:pt x="8" y="54"/>
                    <a:pt x="8" y="54"/>
                    <a:pt x="8" y="54"/>
                  </a:cubicBezTo>
                  <a:cubicBezTo>
                    <a:pt x="8" y="25"/>
                    <a:pt x="8" y="25"/>
                    <a:pt x="8" y="25"/>
                  </a:cubicBezTo>
                  <a:cubicBezTo>
                    <a:pt x="0" y="25"/>
                    <a:pt x="0" y="25"/>
                    <a:pt x="0" y="25"/>
                  </a:cubicBezTo>
                  <a:cubicBezTo>
                    <a:pt x="0" y="20"/>
                    <a:pt x="0" y="20"/>
                    <a:pt x="0" y="20"/>
                  </a:cubicBezTo>
                  <a:cubicBezTo>
                    <a:pt x="8" y="20"/>
                    <a:pt x="8" y="20"/>
                    <a:pt x="8" y="20"/>
                  </a:cubicBezTo>
                  <a:cubicBezTo>
                    <a:pt x="8" y="13"/>
                    <a:pt x="8" y="13"/>
                    <a:pt x="8" y="13"/>
                  </a:cubicBezTo>
                  <a:cubicBezTo>
                    <a:pt x="8" y="1"/>
                    <a:pt x="15" y="0"/>
                    <a:pt x="20" y="0"/>
                  </a:cubicBezTo>
                  <a:cubicBezTo>
                    <a:pt x="22" y="0"/>
                    <a:pt x="23" y="1"/>
                    <a:pt x="24" y="1"/>
                  </a:cubicBezTo>
                  <a:lnTo>
                    <a:pt x="24"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9" name="Freeform 74">
              <a:extLst>
                <a:ext uri="{FF2B5EF4-FFF2-40B4-BE49-F238E27FC236}">
                  <a16:creationId xmlns:a16="http://schemas.microsoft.com/office/drawing/2014/main" id="{4DB568FF-585E-40E9-B082-044BF50A85E4}"/>
                </a:ext>
              </a:extLst>
            </p:cNvPr>
            <p:cNvSpPr>
              <a:spLocks/>
            </p:cNvSpPr>
            <p:nvPr userDrawn="1"/>
          </p:nvSpPr>
          <p:spPr bwMode="auto">
            <a:xfrm>
              <a:off x="8577297" y="6483373"/>
              <a:ext cx="109538" cy="117475"/>
            </a:xfrm>
            <a:custGeom>
              <a:avLst/>
              <a:gdLst>
                <a:gd name="T0" fmla="*/ 33 w 33"/>
                <a:gd name="T1" fmla="*/ 0 h 35"/>
                <a:gd name="T2" fmla="*/ 33 w 33"/>
                <a:gd name="T3" fmla="*/ 34 h 35"/>
                <a:gd name="T4" fmla="*/ 26 w 33"/>
                <a:gd name="T5" fmla="*/ 34 h 35"/>
                <a:gd name="T6" fmla="*/ 26 w 33"/>
                <a:gd name="T7" fmla="*/ 28 h 35"/>
                <a:gd name="T8" fmla="*/ 14 w 33"/>
                <a:gd name="T9" fmla="*/ 35 h 35"/>
                <a:gd name="T10" fmla="*/ 3 w 33"/>
                <a:gd name="T11" fmla="*/ 31 h 35"/>
                <a:gd name="T12" fmla="*/ 0 w 33"/>
                <a:gd name="T13" fmla="*/ 20 h 35"/>
                <a:gd name="T14" fmla="*/ 0 w 33"/>
                <a:gd name="T15" fmla="*/ 0 h 35"/>
                <a:gd name="T16" fmla="*/ 7 w 33"/>
                <a:gd name="T17" fmla="*/ 0 h 35"/>
                <a:gd name="T18" fmla="*/ 7 w 33"/>
                <a:gd name="T19" fmla="*/ 18 h 35"/>
                <a:gd name="T20" fmla="*/ 16 w 33"/>
                <a:gd name="T21" fmla="*/ 29 h 35"/>
                <a:gd name="T22" fmla="*/ 26 w 33"/>
                <a:gd name="T23" fmla="*/ 17 h 35"/>
                <a:gd name="T24" fmla="*/ 26 w 33"/>
                <a:gd name="T25" fmla="*/ 0 h 35"/>
                <a:gd name="T26" fmla="*/ 33 w 33"/>
                <a:gd name="T2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5">
                  <a:moveTo>
                    <a:pt x="33" y="0"/>
                  </a:moveTo>
                  <a:cubicBezTo>
                    <a:pt x="33" y="34"/>
                    <a:pt x="33" y="34"/>
                    <a:pt x="33" y="34"/>
                  </a:cubicBezTo>
                  <a:cubicBezTo>
                    <a:pt x="26" y="34"/>
                    <a:pt x="26" y="34"/>
                    <a:pt x="26" y="34"/>
                  </a:cubicBezTo>
                  <a:cubicBezTo>
                    <a:pt x="26" y="28"/>
                    <a:pt x="26" y="28"/>
                    <a:pt x="26" y="28"/>
                  </a:cubicBezTo>
                  <a:cubicBezTo>
                    <a:pt x="24" y="32"/>
                    <a:pt x="19" y="35"/>
                    <a:pt x="14" y="35"/>
                  </a:cubicBezTo>
                  <a:cubicBezTo>
                    <a:pt x="9" y="35"/>
                    <a:pt x="5" y="34"/>
                    <a:pt x="3" y="31"/>
                  </a:cubicBezTo>
                  <a:cubicBezTo>
                    <a:pt x="1" y="28"/>
                    <a:pt x="0" y="25"/>
                    <a:pt x="0" y="20"/>
                  </a:cubicBezTo>
                  <a:cubicBezTo>
                    <a:pt x="0" y="0"/>
                    <a:pt x="0" y="0"/>
                    <a:pt x="0" y="0"/>
                  </a:cubicBezTo>
                  <a:cubicBezTo>
                    <a:pt x="7" y="0"/>
                    <a:pt x="7" y="0"/>
                    <a:pt x="7" y="0"/>
                  </a:cubicBezTo>
                  <a:cubicBezTo>
                    <a:pt x="7" y="18"/>
                    <a:pt x="7" y="18"/>
                    <a:pt x="7" y="18"/>
                  </a:cubicBezTo>
                  <a:cubicBezTo>
                    <a:pt x="7" y="24"/>
                    <a:pt x="9" y="29"/>
                    <a:pt x="16" y="29"/>
                  </a:cubicBezTo>
                  <a:cubicBezTo>
                    <a:pt x="23" y="29"/>
                    <a:pt x="26" y="24"/>
                    <a:pt x="26" y="17"/>
                  </a:cubicBezTo>
                  <a:cubicBezTo>
                    <a:pt x="26" y="0"/>
                    <a:pt x="26" y="0"/>
                    <a:pt x="26" y="0"/>
                  </a:cubicBezTo>
                  <a:lnTo>
                    <a:pt x="3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0" name="Freeform 75">
              <a:extLst>
                <a:ext uri="{FF2B5EF4-FFF2-40B4-BE49-F238E27FC236}">
                  <a16:creationId xmlns:a16="http://schemas.microsoft.com/office/drawing/2014/main" id="{3A65DCCF-ECD8-4DDF-A393-7A62CA96648C}"/>
                </a:ext>
              </a:extLst>
            </p:cNvPr>
            <p:cNvSpPr>
              <a:spLocks/>
            </p:cNvSpPr>
            <p:nvPr userDrawn="1"/>
          </p:nvSpPr>
          <p:spPr bwMode="auto">
            <a:xfrm>
              <a:off x="8710647" y="6443686"/>
              <a:ext cx="77788" cy="157163"/>
            </a:xfrm>
            <a:custGeom>
              <a:avLst/>
              <a:gdLst>
                <a:gd name="T0" fmla="*/ 24 w 24"/>
                <a:gd name="T1" fmla="*/ 46 h 47"/>
                <a:gd name="T2" fmla="*/ 18 w 24"/>
                <a:gd name="T3" fmla="*/ 47 h 47"/>
                <a:gd name="T4" fmla="*/ 7 w 24"/>
                <a:gd name="T5" fmla="*/ 35 h 47"/>
                <a:gd name="T6" fmla="*/ 7 w 24"/>
                <a:gd name="T7" fmla="*/ 17 h 47"/>
                <a:gd name="T8" fmla="*/ 0 w 24"/>
                <a:gd name="T9" fmla="*/ 17 h 47"/>
                <a:gd name="T10" fmla="*/ 0 w 24"/>
                <a:gd name="T11" fmla="*/ 12 h 47"/>
                <a:gd name="T12" fmla="*/ 7 w 24"/>
                <a:gd name="T13" fmla="*/ 12 h 47"/>
                <a:gd name="T14" fmla="*/ 7 w 24"/>
                <a:gd name="T15" fmla="*/ 0 h 47"/>
                <a:gd name="T16" fmla="*/ 13 w 24"/>
                <a:gd name="T17" fmla="*/ 0 h 47"/>
                <a:gd name="T18" fmla="*/ 13 w 24"/>
                <a:gd name="T19" fmla="*/ 12 h 47"/>
                <a:gd name="T20" fmla="*/ 22 w 24"/>
                <a:gd name="T21" fmla="*/ 12 h 47"/>
                <a:gd name="T22" fmla="*/ 22 w 24"/>
                <a:gd name="T23" fmla="*/ 17 h 47"/>
                <a:gd name="T24" fmla="*/ 13 w 24"/>
                <a:gd name="T25" fmla="*/ 17 h 47"/>
                <a:gd name="T26" fmla="*/ 13 w 24"/>
                <a:gd name="T27" fmla="*/ 33 h 47"/>
                <a:gd name="T28" fmla="*/ 19 w 24"/>
                <a:gd name="T29" fmla="*/ 41 h 47"/>
                <a:gd name="T30" fmla="*/ 24 w 24"/>
                <a:gd name="T31" fmla="*/ 41 h 47"/>
                <a:gd name="T32" fmla="*/ 24 w 24"/>
                <a:gd name="T33" fmla="*/ 4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47">
                  <a:moveTo>
                    <a:pt x="24" y="46"/>
                  </a:moveTo>
                  <a:cubicBezTo>
                    <a:pt x="22" y="47"/>
                    <a:pt x="20" y="47"/>
                    <a:pt x="18" y="47"/>
                  </a:cubicBezTo>
                  <a:cubicBezTo>
                    <a:pt x="13" y="47"/>
                    <a:pt x="7" y="46"/>
                    <a:pt x="7" y="35"/>
                  </a:cubicBezTo>
                  <a:cubicBezTo>
                    <a:pt x="7" y="17"/>
                    <a:pt x="7" y="17"/>
                    <a:pt x="7" y="17"/>
                  </a:cubicBezTo>
                  <a:cubicBezTo>
                    <a:pt x="0" y="17"/>
                    <a:pt x="0" y="17"/>
                    <a:pt x="0" y="17"/>
                  </a:cubicBezTo>
                  <a:cubicBezTo>
                    <a:pt x="0" y="12"/>
                    <a:pt x="0" y="12"/>
                    <a:pt x="0" y="12"/>
                  </a:cubicBezTo>
                  <a:cubicBezTo>
                    <a:pt x="7" y="12"/>
                    <a:pt x="7" y="12"/>
                    <a:pt x="7" y="12"/>
                  </a:cubicBezTo>
                  <a:cubicBezTo>
                    <a:pt x="7" y="0"/>
                    <a:pt x="7" y="0"/>
                    <a:pt x="7" y="0"/>
                  </a:cubicBezTo>
                  <a:cubicBezTo>
                    <a:pt x="13" y="0"/>
                    <a:pt x="13" y="0"/>
                    <a:pt x="13" y="0"/>
                  </a:cubicBezTo>
                  <a:cubicBezTo>
                    <a:pt x="13" y="12"/>
                    <a:pt x="13" y="12"/>
                    <a:pt x="13" y="12"/>
                  </a:cubicBezTo>
                  <a:cubicBezTo>
                    <a:pt x="22" y="12"/>
                    <a:pt x="22" y="12"/>
                    <a:pt x="22" y="12"/>
                  </a:cubicBezTo>
                  <a:cubicBezTo>
                    <a:pt x="22" y="17"/>
                    <a:pt x="22" y="17"/>
                    <a:pt x="22" y="17"/>
                  </a:cubicBezTo>
                  <a:cubicBezTo>
                    <a:pt x="13" y="17"/>
                    <a:pt x="13" y="17"/>
                    <a:pt x="13" y="17"/>
                  </a:cubicBezTo>
                  <a:cubicBezTo>
                    <a:pt x="13" y="33"/>
                    <a:pt x="13" y="33"/>
                    <a:pt x="13" y="33"/>
                  </a:cubicBezTo>
                  <a:cubicBezTo>
                    <a:pt x="13" y="40"/>
                    <a:pt x="16" y="41"/>
                    <a:pt x="19" y="41"/>
                  </a:cubicBezTo>
                  <a:cubicBezTo>
                    <a:pt x="20" y="41"/>
                    <a:pt x="23" y="41"/>
                    <a:pt x="24" y="41"/>
                  </a:cubicBezTo>
                  <a:lnTo>
                    <a:pt x="24"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1" name="Freeform 76">
              <a:extLst>
                <a:ext uri="{FF2B5EF4-FFF2-40B4-BE49-F238E27FC236}">
                  <a16:creationId xmlns:a16="http://schemas.microsoft.com/office/drawing/2014/main" id="{EF098499-E31E-4EF6-9B9F-9812CF093E9C}"/>
                </a:ext>
              </a:extLst>
            </p:cNvPr>
            <p:cNvSpPr>
              <a:spLocks/>
            </p:cNvSpPr>
            <p:nvPr userDrawn="1"/>
          </p:nvSpPr>
          <p:spPr bwMode="auto">
            <a:xfrm>
              <a:off x="8809073" y="6483373"/>
              <a:ext cx="104775" cy="117475"/>
            </a:xfrm>
            <a:custGeom>
              <a:avLst/>
              <a:gdLst>
                <a:gd name="T0" fmla="*/ 32 w 32"/>
                <a:gd name="T1" fmla="*/ 0 h 35"/>
                <a:gd name="T2" fmla="*/ 32 w 32"/>
                <a:gd name="T3" fmla="*/ 34 h 35"/>
                <a:gd name="T4" fmla="*/ 26 w 32"/>
                <a:gd name="T5" fmla="*/ 34 h 35"/>
                <a:gd name="T6" fmla="*/ 26 w 32"/>
                <a:gd name="T7" fmla="*/ 28 h 35"/>
                <a:gd name="T8" fmla="*/ 13 w 32"/>
                <a:gd name="T9" fmla="*/ 35 h 35"/>
                <a:gd name="T10" fmla="*/ 3 w 32"/>
                <a:gd name="T11" fmla="*/ 31 h 35"/>
                <a:gd name="T12" fmla="*/ 0 w 32"/>
                <a:gd name="T13" fmla="*/ 20 h 35"/>
                <a:gd name="T14" fmla="*/ 0 w 32"/>
                <a:gd name="T15" fmla="*/ 0 h 35"/>
                <a:gd name="T16" fmla="*/ 7 w 32"/>
                <a:gd name="T17" fmla="*/ 0 h 35"/>
                <a:gd name="T18" fmla="*/ 7 w 32"/>
                <a:gd name="T19" fmla="*/ 18 h 35"/>
                <a:gd name="T20" fmla="*/ 16 w 32"/>
                <a:gd name="T21" fmla="*/ 29 h 35"/>
                <a:gd name="T22" fmla="*/ 26 w 32"/>
                <a:gd name="T23" fmla="*/ 17 h 35"/>
                <a:gd name="T24" fmla="*/ 26 w 32"/>
                <a:gd name="T25" fmla="*/ 0 h 35"/>
                <a:gd name="T26" fmla="*/ 32 w 32"/>
                <a:gd name="T2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35">
                  <a:moveTo>
                    <a:pt x="32" y="0"/>
                  </a:moveTo>
                  <a:cubicBezTo>
                    <a:pt x="32" y="34"/>
                    <a:pt x="32" y="34"/>
                    <a:pt x="32" y="34"/>
                  </a:cubicBezTo>
                  <a:cubicBezTo>
                    <a:pt x="26" y="34"/>
                    <a:pt x="26" y="34"/>
                    <a:pt x="26" y="34"/>
                  </a:cubicBezTo>
                  <a:cubicBezTo>
                    <a:pt x="26" y="28"/>
                    <a:pt x="26" y="28"/>
                    <a:pt x="26" y="28"/>
                  </a:cubicBezTo>
                  <a:cubicBezTo>
                    <a:pt x="23" y="32"/>
                    <a:pt x="19" y="35"/>
                    <a:pt x="13" y="35"/>
                  </a:cubicBezTo>
                  <a:cubicBezTo>
                    <a:pt x="8" y="35"/>
                    <a:pt x="5" y="34"/>
                    <a:pt x="3" y="31"/>
                  </a:cubicBezTo>
                  <a:cubicBezTo>
                    <a:pt x="1" y="28"/>
                    <a:pt x="0" y="25"/>
                    <a:pt x="0" y="20"/>
                  </a:cubicBezTo>
                  <a:cubicBezTo>
                    <a:pt x="0" y="0"/>
                    <a:pt x="0" y="0"/>
                    <a:pt x="0" y="0"/>
                  </a:cubicBezTo>
                  <a:cubicBezTo>
                    <a:pt x="7" y="0"/>
                    <a:pt x="7" y="0"/>
                    <a:pt x="7" y="0"/>
                  </a:cubicBezTo>
                  <a:cubicBezTo>
                    <a:pt x="7" y="18"/>
                    <a:pt x="7" y="18"/>
                    <a:pt x="7" y="18"/>
                  </a:cubicBezTo>
                  <a:cubicBezTo>
                    <a:pt x="7" y="24"/>
                    <a:pt x="9" y="29"/>
                    <a:pt x="16" y="29"/>
                  </a:cubicBezTo>
                  <a:cubicBezTo>
                    <a:pt x="22" y="29"/>
                    <a:pt x="26" y="24"/>
                    <a:pt x="26" y="17"/>
                  </a:cubicBezTo>
                  <a:cubicBezTo>
                    <a:pt x="26" y="0"/>
                    <a:pt x="26" y="0"/>
                    <a:pt x="26" y="0"/>
                  </a:cubicBezTo>
                  <a:lnTo>
                    <a:pt x="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2" name="Freeform 77">
              <a:extLst>
                <a:ext uri="{FF2B5EF4-FFF2-40B4-BE49-F238E27FC236}">
                  <a16:creationId xmlns:a16="http://schemas.microsoft.com/office/drawing/2014/main" id="{46271AAC-73C8-412D-9E77-5B5757D9D97A}"/>
                </a:ext>
              </a:extLst>
            </p:cNvPr>
            <p:cNvSpPr>
              <a:spLocks/>
            </p:cNvSpPr>
            <p:nvPr userDrawn="1"/>
          </p:nvSpPr>
          <p:spPr bwMode="auto">
            <a:xfrm>
              <a:off x="8953536" y="6480198"/>
              <a:ext cx="73025" cy="117475"/>
            </a:xfrm>
            <a:custGeom>
              <a:avLst/>
              <a:gdLst>
                <a:gd name="T0" fmla="*/ 22 w 22"/>
                <a:gd name="T1" fmla="*/ 7 h 35"/>
                <a:gd name="T2" fmla="*/ 19 w 22"/>
                <a:gd name="T3" fmla="*/ 6 h 35"/>
                <a:gd name="T4" fmla="*/ 7 w 22"/>
                <a:gd name="T5" fmla="*/ 20 h 35"/>
                <a:gd name="T6" fmla="*/ 7 w 22"/>
                <a:gd name="T7" fmla="*/ 35 h 35"/>
                <a:gd name="T8" fmla="*/ 0 w 22"/>
                <a:gd name="T9" fmla="*/ 35 h 35"/>
                <a:gd name="T10" fmla="*/ 0 w 22"/>
                <a:gd name="T11" fmla="*/ 1 h 35"/>
                <a:gd name="T12" fmla="*/ 7 w 22"/>
                <a:gd name="T13" fmla="*/ 1 h 35"/>
                <a:gd name="T14" fmla="*/ 7 w 22"/>
                <a:gd name="T15" fmla="*/ 7 h 35"/>
                <a:gd name="T16" fmla="*/ 19 w 22"/>
                <a:gd name="T17" fmla="*/ 0 h 35"/>
                <a:gd name="T18" fmla="*/ 22 w 22"/>
                <a:gd name="T19" fmla="*/ 1 h 35"/>
                <a:gd name="T20" fmla="*/ 22 w 22"/>
                <a:gd name="T21"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35">
                  <a:moveTo>
                    <a:pt x="22" y="7"/>
                  </a:moveTo>
                  <a:cubicBezTo>
                    <a:pt x="20" y="6"/>
                    <a:pt x="20" y="6"/>
                    <a:pt x="19" y="6"/>
                  </a:cubicBezTo>
                  <a:cubicBezTo>
                    <a:pt x="11" y="6"/>
                    <a:pt x="7" y="12"/>
                    <a:pt x="7" y="20"/>
                  </a:cubicBezTo>
                  <a:cubicBezTo>
                    <a:pt x="7" y="35"/>
                    <a:pt x="7" y="35"/>
                    <a:pt x="7" y="35"/>
                  </a:cubicBezTo>
                  <a:cubicBezTo>
                    <a:pt x="0" y="35"/>
                    <a:pt x="0" y="35"/>
                    <a:pt x="0" y="35"/>
                  </a:cubicBezTo>
                  <a:cubicBezTo>
                    <a:pt x="0" y="1"/>
                    <a:pt x="0" y="1"/>
                    <a:pt x="0" y="1"/>
                  </a:cubicBezTo>
                  <a:cubicBezTo>
                    <a:pt x="7" y="1"/>
                    <a:pt x="7" y="1"/>
                    <a:pt x="7" y="1"/>
                  </a:cubicBezTo>
                  <a:cubicBezTo>
                    <a:pt x="7" y="7"/>
                    <a:pt x="7" y="7"/>
                    <a:pt x="7" y="7"/>
                  </a:cubicBezTo>
                  <a:cubicBezTo>
                    <a:pt x="9" y="3"/>
                    <a:pt x="14" y="0"/>
                    <a:pt x="19" y="0"/>
                  </a:cubicBezTo>
                  <a:cubicBezTo>
                    <a:pt x="20" y="0"/>
                    <a:pt x="21" y="0"/>
                    <a:pt x="22" y="1"/>
                  </a:cubicBezTo>
                  <a:lnTo>
                    <a:pt x="22"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3" name="Freeform 78">
              <a:extLst>
                <a:ext uri="{FF2B5EF4-FFF2-40B4-BE49-F238E27FC236}">
                  <a16:creationId xmlns:a16="http://schemas.microsoft.com/office/drawing/2014/main" id="{B9A624A2-D93F-4ECB-A9F0-2878F274AD4D}"/>
                </a:ext>
              </a:extLst>
            </p:cNvPr>
            <p:cNvSpPr>
              <a:spLocks noEditPoints="1"/>
            </p:cNvSpPr>
            <p:nvPr userDrawn="1"/>
          </p:nvSpPr>
          <p:spPr bwMode="auto">
            <a:xfrm>
              <a:off x="9036086" y="6480198"/>
              <a:ext cx="109538" cy="120650"/>
            </a:xfrm>
            <a:custGeom>
              <a:avLst/>
              <a:gdLst>
                <a:gd name="T0" fmla="*/ 6 w 33"/>
                <a:gd name="T1" fmla="*/ 20 h 36"/>
                <a:gd name="T2" fmla="*/ 17 w 33"/>
                <a:gd name="T3" fmla="*/ 31 h 36"/>
                <a:gd name="T4" fmla="*/ 26 w 33"/>
                <a:gd name="T5" fmla="*/ 25 h 36"/>
                <a:gd name="T6" fmla="*/ 33 w 33"/>
                <a:gd name="T7" fmla="*/ 25 h 36"/>
                <a:gd name="T8" fmla="*/ 17 w 33"/>
                <a:gd name="T9" fmla="*/ 36 h 36"/>
                <a:gd name="T10" fmla="*/ 0 w 33"/>
                <a:gd name="T11" fmla="*/ 18 h 36"/>
                <a:gd name="T12" fmla="*/ 17 w 33"/>
                <a:gd name="T13" fmla="*/ 0 h 36"/>
                <a:gd name="T14" fmla="*/ 33 w 33"/>
                <a:gd name="T15" fmla="*/ 15 h 36"/>
                <a:gd name="T16" fmla="*/ 33 w 33"/>
                <a:gd name="T17" fmla="*/ 20 h 36"/>
                <a:gd name="T18" fmla="*/ 6 w 33"/>
                <a:gd name="T19" fmla="*/ 20 h 36"/>
                <a:gd name="T20" fmla="*/ 7 w 33"/>
                <a:gd name="T21" fmla="*/ 15 h 36"/>
                <a:gd name="T22" fmla="*/ 27 w 33"/>
                <a:gd name="T23" fmla="*/ 15 h 36"/>
                <a:gd name="T24" fmla="*/ 17 w 33"/>
                <a:gd name="T25" fmla="*/ 5 h 36"/>
                <a:gd name="T26" fmla="*/ 7 w 33"/>
                <a:gd name="T27" fmla="*/ 1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6">
                  <a:moveTo>
                    <a:pt x="6" y="20"/>
                  </a:moveTo>
                  <a:cubicBezTo>
                    <a:pt x="7" y="26"/>
                    <a:pt x="10" y="31"/>
                    <a:pt x="17" y="31"/>
                  </a:cubicBezTo>
                  <a:cubicBezTo>
                    <a:pt x="23" y="31"/>
                    <a:pt x="25" y="28"/>
                    <a:pt x="26" y="25"/>
                  </a:cubicBezTo>
                  <a:cubicBezTo>
                    <a:pt x="33" y="25"/>
                    <a:pt x="33" y="25"/>
                    <a:pt x="33" y="25"/>
                  </a:cubicBezTo>
                  <a:cubicBezTo>
                    <a:pt x="32" y="31"/>
                    <a:pt x="26" y="36"/>
                    <a:pt x="17" y="36"/>
                  </a:cubicBezTo>
                  <a:cubicBezTo>
                    <a:pt x="6" y="36"/>
                    <a:pt x="0" y="28"/>
                    <a:pt x="0" y="18"/>
                  </a:cubicBezTo>
                  <a:cubicBezTo>
                    <a:pt x="0" y="7"/>
                    <a:pt x="6" y="0"/>
                    <a:pt x="17" y="0"/>
                  </a:cubicBezTo>
                  <a:cubicBezTo>
                    <a:pt x="26" y="0"/>
                    <a:pt x="33" y="6"/>
                    <a:pt x="33" y="15"/>
                  </a:cubicBezTo>
                  <a:cubicBezTo>
                    <a:pt x="33" y="16"/>
                    <a:pt x="33" y="18"/>
                    <a:pt x="33" y="20"/>
                  </a:cubicBezTo>
                  <a:lnTo>
                    <a:pt x="6" y="20"/>
                  </a:lnTo>
                  <a:close/>
                  <a:moveTo>
                    <a:pt x="7" y="15"/>
                  </a:moveTo>
                  <a:cubicBezTo>
                    <a:pt x="27" y="15"/>
                    <a:pt x="27" y="15"/>
                    <a:pt x="27" y="15"/>
                  </a:cubicBezTo>
                  <a:cubicBezTo>
                    <a:pt x="27" y="9"/>
                    <a:pt x="23" y="5"/>
                    <a:pt x="17" y="5"/>
                  </a:cubicBezTo>
                  <a:cubicBezTo>
                    <a:pt x="11" y="5"/>
                    <a:pt x="7" y="8"/>
                    <a:pt x="7"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4" name="Freeform 79">
              <a:extLst>
                <a:ext uri="{FF2B5EF4-FFF2-40B4-BE49-F238E27FC236}">
                  <a16:creationId xmlns:a16="http://schemas.microsoft.com/office/drawing/2014/main" id="{C5F315A6-170C-4E10-9163-291DA0ACBB99}"/>
                </a:ext>
              </a:extLst>
            </p:cNvPr>
            <p:cNvSpPr>
              <a:spLocks/>
            </p:cNvSpPr>
            <p:nvPr userDrawn="1"/>
          </p:nvSpPr>
          <p:spPr bwMode="auto">
            <a:xfrm>
              <a:off x="9172612" y="6564336"/>
              <a:ext cx="34925" cy="36513"/>
            </a:xfrm>
            <a:custGeom>
              <a:avLst/>
              <a:gdLst>
                <a:gd name="T0" fmla="*/ 6 w 11"/>
                <a:gd name="T1" fmla="*/ 0 h 11"/>
                <a:gd name="T2" fmla="*/ 11 w 11"/>
                <a:gd name="T3" fmla="*/ 6 h 11"/>
                <a:gd name="T4" fmla="*/ 6 w 11"/>
                <a:gd name="T5" fmla="*/ 11 h 11"/>
                <a:gd name="T6" fmla="*/ 0 w 11"/>
                <a:gd name="T7" fmla="*/ 6 h 11"/>
                <a:gd name="T8" fmla="*/ 6 w 11"/>
                <a:gd name="T9" fmla="*/ 0 h 11"/>
              </a:gdLst>
              <a:ahLst/>
              <a:cxnLst>
                <a:cxn ang="0">
                  <a:pos x="T0" y="T1"/>
                </a:cxn>
                <a:cxn ang="0">
                  <a:pos x="T2" y="T3"/>
                </a:cxn>
                <a:cxn ang="0">
                  <a:pos x="T4" y="T5"/>
                </a:cxn>
                <a:cxn ang="0">
                  <a:pos x="T6" y="T7"/>
                </a:cxn>
                <a:cxn ang="0">
                  <a:pos x="T8" y="T9"/>
                </a:cxn>
              </a:cxnLst>
              <a:rect l="0" t="0" r="r" b="b"/>
              <a:pathLst>
                <a:path w="11" h="11">
                  <a:moveTo>
                    <a:pt x="6" y="0"/>
                  </a:moveTo>
                  <a:cubicBezTo>
                    <a:pt x="9" y="0"/>
                    <a:pt x="11" y="2"/>
                    <a:pt x="11" y="6"/>
                  </a:cubicBezTo>
                  <a:cubicBezTo>
                    <a:pt x="11" y="8"/>
                    <a:pt x="9" y="11"/>
                    <a:pt x="6" y="11"/>
                  </a:cubicBezTo>
                  <a:cubicBezTo>
                    <a:pt x="3" y="11"/>
                    <a:pt x="0" y="8"/>
                    <a:pt x="0" y="6"/>
                  </a:cubicBezTo>
                  <a:cubicBezTo>
                    <a:pt x="0" y="2"/>
                    <a:pt x="3" y="0"/>
                    <a:pt x="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5" name="Freeform 80">
              <a:extLst>
                <a:ext uri="{FF2B5EF4-FFF2-40B4-BE49-F238E27FC236}">
                  <a16:creationId xmlns:a16="http://schemas.microsoft.com/office/drawing/2014/main" id="{4D35085D-5F34-43CD-B0B2-E5C533FE6849}"/>
                </a:ext>
              </a:extLst>
            </p:cNvPr>
            <p:cNvSpPr>
              <a:spLocks/>
            </p:cNvSpPr>
            <p:nvPr userDrawn="1"/>
          </p:nvSpPr>
          <p:spPr bwMode="auto">
            <a:xfrm>
              <a:off x="6494489" y="7029475"/>
              <a:ext cx="122238" cy="185738"/>
            </a:xfrm>
            <a:custGeom>
              <a:avLst/>
              <a:gdLst>
                <a:gd name="T0" fmla="*/ 7 w 37"/>
                <a:gd name="T1" fmla="*/ 38 h 56"/>
                <a:gd name="T2" fmla="*/ 19 w 37"/>
                <a:gd name="T3" fmla="*/ 50 h 56"/>
                <a:gd name="T4" fmla="*/ 30 w 37"/>
                <a:gd name="T5" fmla="*/ 41 h 56"/>
                <a:gd name="T6" fmla="*/ 19 w 37"/>
                <a:gd name="T7" fmla="*/ 31 h 56"/>
                <a:gd name="T8" fmla="*/ 2 w 37"/>
                <a:gd name="T9" fmla="*/ 14 h 56"/>
                <a:gd name="T10" fmla="*/ 18 w 37"/>
                <a:gd name="T11" fmla="*/ 0 h 56"/>
                <a:gd name="T12" fmla="*/ 35 w 37"/>
                <a:gd name="T13" fmla="*/ 16 h 56"/>
                <a:gd name="T14" fmla="*/ 28 w 37"/>
                <a:gd name="T15" fmla="*/ 16 h 56"/>
                <a:gd name="T16" fmla="*/ 19 w 37"/>
                <a:gd name="T17" fmla="*/ 6 h 56"/>
                <a:gd name="T18" fmla="*/ 9 w 37"/>
                <a:gd name="T19" fmla="*/ 14 h 56"/>
                <a:gd name="T20" fmla="*/ 19 w 37"/>
                <a:gd name="T21" fmla="*/ 24 h 56"/>
                <a:gd name="T22" fmla="*/ 37 w 37"/>
                <a:gd name="T23" fmla="*/ 40 h 56"/>
                <a:gd name="T24" fmla="*/ 18 w 37"/>
                <a:gd name="T25" fmla="*/ 56 h 56"/>
                <a:gd name="T26" fmla="*/ 0 w 37"/>
                <a:gd name="T27" fmla="*/ 38 h 56"/>
                <a:gd name="T28" fmla="*/ 7 w 37"/>
                <a:gd name="T29" fmla="*/ 3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 h="56">
                  <a:moveTo>
                    <a:pt x="7" y="38"/>
                  </a:moveTo>
                  <a:cubicBezTo>
                    <a:pt x="7" y="45"/>
                    <a:pt x="12" y="50"/>
                    <a:pt x="19" y="50"/>
                  </a:cubicBezTo>
                  <a:cubicBezTo>
                    <a:pt x="25" y="50"/>
                    <a:pt x="30" y="46"/>
                    <a:pt x="30" y="41"/>
                  </a:cubicBezTo>
                  <a:cubicBezTo>
                    <a:pt x="30" y="34"/>
                    <a:pt x="24" y="32"/>
                    <a:pt x="19" y="31"/>
                  </a:cubicBezTo>
                  <a:cubicBezTo>
                    <a:pt x="10" y="28"/>
                    <a:pt x="2" y="25"/>
                    <a:pt x="2" y="14"/>
                  </a:cubicBezTo>
                  <a:cubicBezTo>
                    <a:pt x="2" y="6"/>
                    <a:pt x="9" y="0"/>
                    <a:pt x="18" y="0"/>
                  </a:cubicBezTo>
                  <a:cubicBezTo>
                    <a:pt x="28" y="0"/>
                    <a:pt x="35" y="7"/>
                    <a:pt x="35" y="16"/>
                  </a:cubicBezTo>
                  <a:cubicBezTo>
                    <a:pt x="28" y="16"/>
                    <a:pt x="28" y="16"/>
                    <a:pt x="28" y="16"/>
                  </a:cubicBezTo>
                  <a:cubicBezTo>
                    <a:pt x="28" y="10"/>
                    <a:pt x="25" y="6"/>
                    <a:pt x="19" y="6"/>
                  </a:cubicBezTo>
                  <a:cubicBezTo>
                    <a:pt x="13" y="6"/>
                    <a:pt x="9" y="9"/>
                    <a:pt x="9" y="14"/>
                  </a:cubicBezTo>
                  <a:cubicBezTo>
                    <a:pt x="9" y="20"/>
                    <a:pt x="13" y="22"/>
                    <a:pt x="19" y="24"/>
                  </a:cubicBezTo>
                  <a:cubicBezTo>
                    <a:pt x="27" y="26"/>
                    <a:pt x="37" y="30"/>
                    <a:pt x="37" y="40"/>
                  </a:cubicBezTo>
                  <a:cubicBezTo>
                    <a:pt x="37" y="51"/>
                    <a:pt x="29" y="56"/>
                    <a:pt x="18" y="56"/>
                  </a:cubicBezTo>
                  <a:cubicBezTo>
                    <a:pt x="8" y="56"/>
                    <a:pt x="0" y="49"/>
                    <a:pt x="0" y="38"/>
                  </a:cubicBezTo>
                  <a:lnTo>
                    <a:pt x="7"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6" name="Freeform 81">
              <a:extLst>
                <a:ext uri="{FF2B5EF4-FFF2-40B4-BE49-F238E27FC236}">
                  <a16:creationId xmlns:a16="http://schemas.microsoft.com/office/drawing/2014/main" id="{DC5A5320-FCBD-4AE2-BF0D-68918956BC3D}"/>
                </a:ext>
              </a:extLst>
            </p:cNvPr>
            <p:cNvSpPr>
              <a:spLocks/>
            </p:cNvSpPr>
            <p:nvPr userDrawn="1"/>
          </p:nvSpPr>
          <p:spPr bwMode="auto">
            <a:xfrm>
              <a:off x="6631014" y="7054876"/>
              <a:ext cx="74613" cy="160338"/>
            </a:xfrm>
            <a:custGeom>
              <a:avLst/>
              <a:gdLst>
                <a:gd name="T0" fmla="*/ 23 w 23"/>
                <a:gd name="T1" fmla="*/ 47 h 48"/>
                <a:gd name="T2" fmla="*/ 17 w 23"/>
                <a:gd name="T3" fmla="*/ 48 h 48"/>
                <a:gd name="T4" fmla="*/ 6 w 23"/>
                <a:gd name="T5" fmla="*/ 35 h 48"/>
                <a:gd name="T6" fmla="*/ 6 w 23"/>
                <a:gd name="T7" fmla="*/ 18 h 48"/>
                <a:gd name="T8" fmla="*/ 0 w 23"/>
                <a:gd name="T9" fmla="*/ 18 h 48"/>
                <a:gd name="T10" fmla="*/ 0 w 23"/>
                <a:gd name="T11" fmla="*/ 12 h 48"/>
                <a:gd name="T12" fmla="*/ 6 w 23"/>
                <a:gd name="T13" fmla="*/ 12 h 48"/>
                <a:gd name="T14" fmla="*/ 6 w 23"/>
                <a:gd name="T15" fmla="*/ 0 h 48"/>
                <a:gd name="T16" fmla="*/ 13 w 23"/>
                <a:gd name="T17" fmla="*/ 0 h 48"/>
                <a:gd name="T18" fmla="*/ 13 w 23"/>
                <a:gd name="T19" fmla="*/ 12 h 48"/>
                <a:gd name="T20" fmla="*/ 22 w 23"/>
                <a:gd name="T21" fmla="*/ 12 h 48"/>
                <a:gd name="T22" fmla="*/ 22 w 23"/>
                <a:gd name="T23" fmla="*/ 18 h 48"/>
                <a:gd name="T24" fmla="*/ 13 w 23"/>
                <a:gd name="T25" fmla="*/ 18 h 48"/>
                <a:gd name="T26" fmla="*/ 13 w 23"/>
                <a:gd name="T27" fmla="*/ 34 h 48"/>
                <a:gd name="T28" fmla="*/ 18 w 23"/>
                <a:gd name="T29" fmla="*/ 41 h 48"/>
                <a:gd name="T30" fmla="*/ 23 w 23"/>
                <a:gd name="T31" fmla="*/ 41 h 48"/>
                <a:gd name="T32" fmla="*/ 23 w 23"/>
                <a:gd name="T33" fmla="*/ 4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48">
                  <a:moveTo>
                    <a:pt x="23" y="47"/>
                  </a:moveTo>
                  <a:cubicBezTo>
                    <a:pt x="22" y="47"/>
                    <a:pt x="19" y="48"/>
                    <a:pt x="17" y="48"/>
                  </a:cubicBezTo>
                  <a:cubicBezTo>
                    <a:pt x="13" y="48"/>
                    <a:pt x="6" y="47"/>
                    <a:pt x="6" y="35"/>
                  </a:cubicBezTo>
                  <a:cubicBezTo>
                    <a:pt x="6" y="18"/>
                    <a:pt x="6" y="18"/>
                    <a:pt x="6" y="18"/>
                  </a:cubicBezTo>
                  <a:cubicBezTo>
                    <a:pt x="0" y="18"/>
                    <a:pt x="0" y="18"/>
                    <a:pt x="0" y="18"/>
                  </a:cubicBezTo>
                  <a:cubicBezTo>
                    <a:pt x="0" y="12"/>
                    <a:pt x="0" y="12"/>
                    <a:pt x="0" y="12"/>
                  </a:cubicBezTo>
                  <a:cubicBezTo>
                    <a:pt x="6" y="12"/>
                    <a:pt x="6" y="12"/>
                    <a:pt x="6" y="12"/>
                  </a:cubicBezTo>
                  <a:cubicBezTo>
                    <a:pt x="6" y="0"/>
                    <a:pt x="6" y="0"/>
                    <a:pt x="6" y="0"/>
                  </a:cubicBezTo>
                  <a:cubicBezTo>
                    <a:pt x="13" y="0"/>
                    <a:pt x="13" y="0"/>
                    <a:pt x="13" y="0"/>
                  </a:cubicBezTo>
                  <a:cubicBezTo>
                    <a:pt x="13" y="12"/>
                    <a:pt x="13" y="12"/>
                    <a:pt x="13" y="12"/>
                  </a:cubicBezTo>
                  <a:cubicBezTo>
                    <a:pt x="22" y="12"/>
                    <a:pt x="22" y="12"/>
                    <a:pt x="22" y="12"/>
                  </a:cubicBezTo>
                  <a:cubicBezTo>
                    <a:pt x="22" y="18"/>
                    <a:pt x="22" y="18"/>
                    <a:pt x="22" y="18"/>
                  </a:cubicBezTo>
                  <a:cubicBezTo>
                    <a:pt x="13" y="18"/>
                    <a:pt x="13" y="18"/>
                    <a:pt x="13" y="18"/>
                  </a:cubicBezTo>
                  <a:cubicBezTo>
                    <a:pt x="13" y="34"/>
                    <a:pt x="13" y="34"/>
                    <a:pt x="13" y="34"/>
                  </a:cubicBezTo>
                  <a:cubicBezTo>
                    <a:pt x="13" y="41"/>
                    <a:pt x="15" y="41"/>
                    <a:pt x="18" y="41"/>
                  </a:cubicBezTo>
                  <a:cubicBezTo>
                    <a:pt x="20" y="41"/>
                    <a:pt x="22" y="41"/>
                    <a:pt x="23" y="41"/>
                  </a:cubicBezTo>
                  <a:lnTo>
                    <a:pt x="23"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7" name="Freeform 82">
              <a:extLst>
                <a:ext uri="{FF2B5EF4-FFF2-40B4-BE49-F238E27FC236}">
                  <a16:creationId xmlns:a16="http://schemas.microsoft.com/office/drawing/2014/main" id="{28A43F5F-3463-41D4-AC01-95E76760EFEE}"/>
                </a:ext>
              </a:extLst>
            </p:cNvPr>
            <p:cNvSpPr>
              <a:spLocks noEditPoints="1"/>
            </p:cNvSpPr>
            <p:nvPr userDrawn="1"/>
          </p:nvSpPr>
          <p:spPr bwMode="auto">
            <a:xfrm>
              <a:off x="6719915" y="7091388"/>
              <a:ext cx="122238" cy="123825"/>
            </a:xfrm>
            <a:custGeom>
              <a:avLst/>
              <a:gdLst>
                <a:gd name="T0" fmla="*/ 37 w 37"/>
                <a:gd name="T1" fmla="*/ 1 h 37"/>
                <a:gd name="T2" fmla="*/ 37 w 37"/>
                <a:gd name="T3" fmla="*/ 36 h 37"/>
                <a:gd name="T4" fmla="*/ 30 w 37"/>
                <a:gd name="T5" fmla="*/ 36 h 37"/>
                <a:gd name="T6" fmla="*/ 30 w 37"/>
                <a:gd name="T7" fmla="*/ 30 h 37"/>
                <a:gd name="T8" fmla="*/ 18 w 37"/>
                <a:gd name="T9" fmla="*/ 37 h 37"/>
                <a:gd name="T10" fmla="*/ 0 w 37"/>
                <a:gd name="T11" fmla="*/ 19 h 37"/>
                <a:gd name="T12" fmla="*/ 18 w 37"/>
                <a:gd name="T13" fmla="*/ 0 h 37"/>
                <a:gd name="T14" fmla="*/ 30 w 37"/>
                <a:gd name="T15" fmla="*/ 7 h 37"/>
                <a:gd name="T16" fmla="*/ 30 w 37"/>
                <a:gd name="T17" fmla="*/ 1 h 37"/>
                <a:gd name="T18" fmla="*/ 37 w 37"/>
                <a:gd name="T19" fmla="*/ 1 h 37"/>
                <a:gd name="T20" fmla="*/ 30 w 37"/>
                <a:gd name="T21" fmla="*/ 19 h 37"/>
                <a:gd name="T22" fmla="*/ 18 w 37"/>
                <a:gd name="T23" fmla="*/ 6 h 37"/>
                <a:gd name="T24" fmla="*/ 7 w 37"/>
                <a:gd name="T25" fmla="*/ 19 h 37"/>
                <a:gd name="T26" fmla="*/ 18 w 37"/>
                <a:gd name="T27" fmla="*/ 31 h 37"/>
                <a:gd name="T28" fmla="*/ 30 w 37"/>
                <a:gd name="T29"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 h="37">
                  <a:moveTo>
                    <a:pt x="37" y="1"/>
                  </a:moveTo>
                  <a:cubicBezTo>
                    <a:pt x="37" y="36"/>
                    <a:pt x="37" y="36"/>
                    <a:pt x="37" y="36"/>
                  </a:cubicBezTo>
                  <a:cubicBezTo>
                    <a:pt x="30" y="36"/>
                    <a:pt x="30" y="36"/>
                    <a:pt x="30" y="36"/>
                  </a:cubicBezTo>
                  <a:cubicBezTo>
                    <a:pt x="30" y="30"/>
                    <a:pt x="30" y="30"/>
                    <a:pt x="30" y="30"/>
                  </a:cubicBezTo>
                  <a:cubicBezTo>
                    <a:pt x="28" y="34"/>
                    <a:pt x="23" y="37"/>
                    <a:pt x="18" y="37"/>
                  </a:cubicBezTo>
                  <a:cubicBezTo>
                    <a:pt x="7" y="37"/>
                    <a:pt x="0" y="28"/>
                    <a:pt x="0" y="19"/>
                  </a:cubicBezTo>
                  <a:cubicBezTo>
                    <a:pt x="0" y="9"/>
                    <a:pt x="7" y="0"/>
                    <a:pt x="18" y="0"/>
                  </a:cubicBezTo>
                  <a:cubicBezTo>
                    <a:pt x="23" y="0"/>
                    <a:pt x="28" y="3"/>
                    <a:pt x="30" y="7"/>
                  </a:cubicBezTo>
                  <a:cubicBezTo>
                    <a:pt x="30" y="1"/>
                    <a:pt x="30" y="1"/>
                    <a:pt x="30" y="1"/>
                  </a:cubicBezTo>
                  <a:lnTo>
                    <a:pt x="37" y="1"/>
                  </a:lnTo>
                  <a:close/>
                  <a:moveTo>
                    <a:pt x="30" y="19"/>
                  </a:moveTo>
                  <a:cubicBezTo>
                    <a:pt x="30" y="12"/>
                    <a:pt x="25" y="6"/>
                    <a:pt x="18" y="6"/>
                  </a:cubicBezTo>
                  <a:cubicBezTo>
                    <a:pt x="11" y="6"/>
                    <a:pt x="7" y="12"/>
                    <a:pt x="7" y="19"/>
                  </a:cubicBezTo>
                  <a:cubicBezTo>
                    <a:pt x="7" y="25"/>
                    <a:pt x="11" y="31"/>
                    <a:pt x="18" y="31"/>
                  </a:cubicBezTo>
                  <a:cubicBezTo>
                    <a:pt x="25" y="31"/>
                    <a:pt x="30" y="25"/>
                    <a:pt x="30"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8" name="Freeform 83">
              <a:extLst>
                <a:ext uri="{FF2B5EF4-FFF2-40B4-BE49-F238E27FC236}">
                  <a16:creationId xmlns:a16="http://schemas.microsoft.com/office/drawing/2014/main" id="{94352FFB-888D-4C7D-BD9C-DD8E9B70CC29}"/>
                </a:ext>
              </a:extLst>
            </p:cNvPr>
            <p:cNvSpPr>
              <a:spLocks/>
            </p:cNvSpPr>
            <p:nvPr userDrawn="1"/>
          </p:nvSpPr>
          <p:spPr bwMode="auto">
            <a:xfrm>
              <a:off x="6878665" y="7096151"/>
              <a:ext cx="107950" cy="182563"/>
            </a:xfrm>
            <a:custGeom>
              <a:avLst/>
              <a:gdLst>
                <a:gd name="T0" fmla="*/ 0 w 33"/>
                <a:gd name="T1" fmla="*/ 40 h 55"/>
                <a:gd name="T2" fmla="*/ 7 w 33"/>
                <a:gd name="T3" fmla="*/ 40 h 55"/>
                <a:gd name="T4" fmla="*/ 17 w 33"/>
                <a:gd name="T5" fmla="*/ 49 h 55"/>
                <a:gd name="T6" fmla="*/ 26 w 33"/>
                <a:gd name="T7" fmla="*/ 39 h 55"/>
                <a:gd name="T8" fmla="*/ 26 w 33"/>
                <a:gd name="T9" fmla="*/ 29 h 55"/>
                <a:gd name="T10" fmla="*/ 14 w 33"/>
                <a:gd name="T11" fmla="*/ 36 h 55"/>
                <a:gd name="T12" fmla="*/ 3 w 33"/>
                <a:gd name="T13" fmla="*/ 31 h 55"/>
                <a:gd name="T14" fmla="*/ 1 w 33"/>
                <a:gd name="T15" fmla="*/ 21 h 55"/>
                <a:gd name="T16" fmla="*/ 1 w 33"/>
                <a:gd name="T17" fmla="*/ 0 h 55"/>
                <a:gd name="T18" fmla="*/ 8 w 33"/>
                <a:gd name="T19" fmla="*/ 0 h 55"/>
                <a:gd name="T20" fmla="*/ 8 w 33"/>
                <a:gd name="T21" fmla="*/ 18 h 55"/>
                <a:gd name="T22" fmla="*/ 16 w 33"/>
                <a:gd name="T23" fmla="*/ 30 h 55"/>
                <a:gd name="T24" fmla="*/ 26 w 33"/>
                <a:gd name="T25" fmla="*/ 18 h 55"/>
                <a:gd name="T26" fmla="*/ 26 w 33"/>
                <a:gd name="T27" fmla="*/ 0 h 55"/>
                <a:gd name="T28" fmla="*/ 33 w 33"/>
                <a:gd name="T29" fmla="*/ 0 h 55"/>
                <a:gd name="T30" fmla="*/ 33 w 33"/>
                <a:gd name="T31" fmla="*/ 39 h 55"/>
                <a:gd name="T32" fmla="*/ 16 w 33"/>
                <a:gd name="T33" fmla="*/ 55 h 55"/>
                <a:gd name="T34" fmla="*/ 0 w 33"/>
                <a:gd name="T35" fmla="*/ 4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55">
                  <a:moveTo>
                    <a:pt x="0" y="40"/>
                  </a:moveTo>
                  <a:cubicBezTo>
                    <a:pt x="7" y="40"/>
                    <a:pt x="7" y="40"/>
                    <a:pt x="7" y="40"/>
                  </a:cubicBezTo>
                  <a:cubicBezTo>
                    <a:pt x="7" y="46"/>
                    <a:pt x="11" y="49"/>
                    <a:pt x="17" y="49"/>
                  </a:cubicBezTo>
                  <a:cubicBezTo>
                    <a:pt x="23" y="49"/>
                    <a:pt x="26" y="47"/>
                    <a:pt x="26" y="39"/>
                  </a:cubicBezTo>
                  <a:cubicBezTo>
                    <a:pt x="26" y="29"/>
                    <a:pt x="26" y="29"/>
                    <a:pt x="26" y="29"/>
                  </a:cubicBezTo>
                  <a:cubicBezTo>
                    <a:pt x="24" y="33"/>
                    <a:pt x="20" y="36"/>
                    <a:pt x="14" y="36"/>
                  </a:cubicBezTo>
                  <a:cubicBezTo>
                    <a:pt x="9" y="36"/>
                    <a:pt x="6" y="34"/>
                    <a:pt x="3" y="31"/>
                  </a:cubicBezTo>
                  <a:cubicBezTo>
                    <a:pt x="2" y="29"/>
                    <a:pt x="1" y="26"/>
                    <a:pt x="1" y="21"/>
                  </a:cubicBezTo>
                  <a:cubicBezTo>
                    <a:pt x="1" y="0"/>
                    <a:pt x="1" y="0"/>
                    <a:pt x="1" y="0"/>
                  </a:cubicBezTo>
                  <a:cubicBezTo>
                    <a:pt x="8" y="0"/>
                    <a:pt x="8" y="0"/>
                    <a:pt x="8" y="0"/>
                  </a:cubicBezTo>
                  <a:cubicBezTo>
                    <a:pt x="8" y="18"/>
                    <a:pt x="8" y="18"/>
                    <a:pt x="8" y="18"/>
                  </a:cubicBezTo>
                  <a:cubicBezTo>
                    <a:pt x="8" y="25"/>
                    <a:pt x="10" y="30"/>
                    <a:pt x="16" y="30"/>
                  </a:cubicBezTo>
                  <a:cubicBezTo>
                    <a:pt x="23" y="30"/>
                    <a:pt x="26" y="24"/>
                    <a:pt x="26" y="18"/>
                  </a:cubicBezTo>
                  <a:cubicBezTo>
                    <a:pt x="26" y="0"/>
                    <a:pt x="26" y="0"/>
                    <a:pt x="26" y="0"/>
                  </a:cubicBezTo>
                  <a:cubicBezTo>
                    <a:pt x="33" y="0"/>
                    <a:pt x="33" y="0"/>
                    <a:pt x="33" y="0"/>
                  </a:cubicBezTo>
                  <a:cubicBezTo>
                    <a:pt x="33" y="39"/>
                    <a:pt x="33" y="39"/>
                    <a:pt x="33" y="39"/>
                  </a:cubicBezTo>
                  <a:cubicBezTo>
                    <a:pt x="33" y="50"/>
                    <a:pt x="27" y="55"/>
                    <a:pt x="16" y="55"/>
                  </a:cubicBezTo>
                  <a:cubicBezTo>
                    <a:pt x="6" y="55"/>
                    <a:pt x="0" y="50"/>
                    <a:pt x="0"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 name="Freeform 84">
              <a:extLst>
                <a:ext uri="{FF2B5EF4-FFF2-40B4-BE49-F238E27FC236}">
                  <a16:creationId xmlns:a16="http://schemas.microsoft.com/office/drawing/2014/main" id="{B0FA6B9A-9A6D-4E09-98F0-3B5F231903FC}"/>
                </a:ext>
              </a:extLst>
            </p:cNvPr>
            <p:cNvSpPr>
              <a:spLocks noEditPoints="1"/>
            </p:cNvSpPr>
            <p:nvPr userDrawn="1"/>
          </p:nvSpPr>
          <p:spPr bwMode="auto">
            <a:xfrm>
              <a:off x="7081866" y="7032650"/>
              <a:ext cx="36513" cy="179388"/>
            </a:xfrm>
            <a:custGeom>
              <a:avLst/>
              <a:gdLst>
                <a:gd name="T0" fmla="*/ 6 w 11"/>
                <a:gd name="T1" fmla="*/ 0 h 54"/>
                <a:gd name="T2" fmla="*/ 11 w 11"/>
                <a:gd name="T3" fmla="*/ 6 h 54"/>
                <a:gd name="T4" fmla="*/ 6 w 11"/>
                <a:gd name="T5" fmla="*/ 11 h 54"/>
                <a:gd name="T6" fmla="*/ 0 w 11"/>
                <a:gd name="T7" fmla="*/ 6 h 54"/>
                <a:gd name="T8" fmla="*/ 6 w 11"/>
                <a:gd name="T9" fmla="*/ 0 h 54"/>
                <a:gd name="T10" fmla="*/ 2 w 11"/>
                <a:gd name="T11" fmla="*/ 19 h 54"/>
                <a:gd name="T12" fmla="*/ 9 w 11"/>
                <a:gd name="T13" fmla="*/ 19 h 54"/>
                <a:gd name="T14" fmla="*/ 9 w 11"/>
                <a:gd name="T15" fmla="*/ 54 h 54"/>
                <a:gd name="T16" fmla="*/ 2 w 11"/>
                <a:gd name="T17" fmla="*/ 54 h 54"/>
                <a:gd name="T18" fmla="*/ 2 w 11"/>
                <a:gd name="T19" fmla="*/ 19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54">
                  <a:moveTo>
                    <a:pt x="6" y="0"/>
                  </a:moveTo>
                  <a:cubicBezTo>
                    <a:pt x="9" y="0"/>
                    <a:pt x="11" y="3"/>
                    <a:pt x="11" y="6"/>
                  </a:cubicBezTo>
                  <a:cubicBezTo>
                    <a:pt x="11" y="9"/>
                    <a:pt x="9" y="11"/>
                    <a:pt x="6" y="11"/>
                  </a:cubicBezTo>
                  <a:cubicBezTo>
                    <a:pt x="3" y="11"/>
                    <a:pt x="0" y="9"/>
                    <a:pt x="0" y="6"/>
                  </a:cubicBezTo>
                  <a:cubicBezTo>
                    <a:pt x="0" y="3"/>
                    <a:pt x="3" y="0"/>
                    <a:pt x="6" y="0"/>
                  </a:cubicBezTo>
                  <a:close/>
                  <a:moveTo>
                    <a:pt x="2" y="19"/>
                  </a:moveTo>
                  <a:cubicBezTo>
                    <a:pt x="9" y="19"/>
                    <a:pt x="9" y="19"/>
                    <a:pt x="9" y="19"/>
                  </a:cubicBezTo>
                  <a:cubicBezTo>
                    <a:pt x="9" y="54"/>
                    <a:pt x="9" y="54"/>
                    <a:pt x="9" y="54"/>
                  </a:cubicBezTo>
                  <a:cubicBezTo>
                    <a:pt x="2" y="54"/>
                    <a:pt x="2" y="54"/>
                    <a:pt x="2" y="54"/>
                  </a:cubicBezTo>
                  <a:lnTo>
                    <a:pt x="2"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0" name="Freeform 85">
              <a:extLst>
                <a:ext uri="{FF2B5EF4-FFF2-40B4-BE49-F238E27FC236}">
                  <a16:creationId xmlns:a16="http://schemas.microsoft.com/office/drawing/2014/main" id="{FB2E6961-03DD-4BF7-9A1A-376E76B0567A}"/>
                </a:ext>
              </a:extLst>
            </p:cNvPr>
            <p:cNvSpPr>
              <a:spLocks/>
            </p:cNvSpPr>
            <p:nvPr userDrawn="1"/>
          </p:nvSpPr>
          <p:spPr bwMode="auto">
            <a:xfrm>
              <a:off x="7151716" y="7091388"/>
              <a:ext cx="106363" cy="120650"/>
            </a:xfrm>
            <a:custGeom>
              <a:avLst/>
              <a:gdLst>
                <a:gd name="T0" fmla="*/ 0 w 32"/>
                <a:gd name="T1" fmla="*/ 1 h 36"/>
                <a:gd name="T2" fmla="*/ 7 w 32"/>
                <a:gd name="T3" fmla="*/ 1 h 36"/>
                <a:gd name="T4" fmla="*/ 7 w 32"/>
                <a:gd name="T5" fmla="*/ 7 h 36"/>
                <a:gd name="T6" fmla="*/ 19 w 32"/>
                <a:gd name="T7" fmla="*/ 0 h 36"/>
                <a:gd name="T8" fmla="*/ 29 w 32"/>
                <a:gd name="T9" fmla="*/ 5 h 36"/>
                <a:gd name="T10" fmla="*/ 32 w 32"/>
                <a:gd name="T11" fmla="*/ 15 h 36"/>
                <a:gd name="T12" fmla="*/ 32 w 32"/>
                <a:gd name="T13" fmla="*/ 36 h 36"/>
                <a:gd name="T14" fmla="*/ 25 w 32"/>
                <a:gd name="T15" fmla="*/ 36 h 36"/>
                <a:gd name="T16" fmla="*/ 25 w 32"/>
                <a:gd name="T17" fmla="*/ 18 h 36"/>
                <a:gd name="T18" fmla="*/ 17 w 32"/>
                <a:gd name="T19" fmla="*/ 6 h 36"/>
                <a:gd name="T20" fmla="*/ 7 w 32"/>
                <a:gd name="T21" fmla="*/ 18 h 36"/>
                <a:gd name="T22" fmla="*/ 7 w 32"/>
                <a:gd name="T23" fmla="*/ 36 h 36"/>
                <a:gd name="T24" fmla="*/ 0 w 32"/>
                <a:gd name="T25" fmla="*/ 36 h 36"/>
                <a:gd name="T26" fmla="*/ 0 w 32"/>
                <a:gd name="T27"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36">
                  <a:moveTo>
                    <a:pt x="0" y="1"/>
                  </a:moveTo>
                  <a:cubicBezTo>
                    <a:pt x="7" y="1"/>
                    <a:pt x="7" y="1"/>
                    <a:pt x="7" y="1"/>
                  </a:cubicBezTo>
                  <a:cubicBezTo>
                    <a:pt x="7" y="7"/>
                    <a:pt x="7" y="7"/>
                    <a:pt x="7" y="7"/>
                  </a:cubicBezTo>
                  <a:cubicBezTo>
                    <a:pt x="9" y="3"/>
                    <a:pt x="13" y="0"/>
                    <a:pt x="19" y="0"/>
                  </a:cubicBezTo>
                  <a:cubicBezTo>
                    <a:pt x="24" y="0"/>
                    <a:pt x="27" y="2"/>
                    <a:pt x="29" y="5"/>
                  </a:cubicBezTo>
                  <a:cubicBezTo>
                    <a:pt x="31" y="7"/>
                    <a:pt x="32" y="11"/>
                    <a:pt x="32" y="15"/>
                  </a:cubicBezTo>
                  <a:cubicBezTo>
                    <a:pt x="32" y="36"/>
                    <a:pt x="32" y="36"/>
                    <a:pt x="32" y="36"/>
                  </a:cubicBezTo>
                  <a:cubicBezTo>
                    <a:pt x="25" y="36"/>
                    <a:pt x="25" y="36"/>
                    <a:pt x="25" y="36"/>
                  </a:cubicBezTo>
                  <a:cubicBezTo>
                    <a:pt x="25" y="18"/>
                    <a:pt x="25" y="18"/>
                    <a:pt x="25" y="18"/>
                  </a:cubicBezTo>
                  <a:cubicBezTo>
                    <a:pt x="25" y="11"/>
                    <a:pt x="23" y="6"/>
                    <a:pt x="17" y="6"/>
                  </a:cubicBezTo>
                  <a:cubicBezTo>
                    <a:pt x="10" y="6"/>
                    <a:pt x="7" y="12"/>
                    <a:pt x="7" y="18"/>
                  </a:cubicBezTo>
                  <a:cubicBezTo>
                    <a:pt x="7" y="36"/>
                    <a:pt x="7" y="36"/>
                    <a:pt x="7" y="36"/>
                  </a:cubicBezTo>
                  <a:cubicBezTo>
                    <a:pt x="0" y="36"/>
                    <a:pt x="0" y="36"/>
                    <a:pt x="0" y="36"/>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1" name="Freeform 86">
              <a:extLst>
                <a:ext uri="{FF2B5EF4-FFF2-40B4-BE49-F238E27FC236}">
                  <a16:creationId xmlns:a16="http://schemas.microsoft.com/office/drawing/2014/main" id="{25DFDDDA-47A2-4F3B-9CE1-260B0F1A1F2B}"/>
                </a:ext>
              </a:extLst>
            </p:cNvPr>
            <p:cNvSpPr>
              <a:spLocks/>
            </p:cNvSpPr>
            <p:nvPr userDrawn="1"/>
          </p:nvSpPr>
          <p:spPr bwMode="auto">
            <a:xfrm>
              <a:off x="7280304" y="7032650"/>
              <a:ext cx="79375" cy="179388"/>
            </a:xfrm>
            <a:custGeom>
              <a:avLst/>
              <a:gdLst>
                <a:gd name="T0" fmla="*/ 24 w 24"/>
                <a:gd name="T1" fmla="*/ 6 h 54"/>
                <a:gd name="T2" fmla="*/ 20 w 24"/>
                <a:gd name="T3" fmla="*/ 6 h 54"/>
                <a:gd name="T4" fmla="*/ 14 w 24"/>
                <a:gd name="T5" fmla="*/ 12 h 54"/>
                <a:gd name="T6" fmla="*/ 14 w 24"/>
                <a:gd name="T7" fmla="*/ 19 h 54"/>
                <a:gd name="T8" fmla="*/ 24 w 24"/>
                <a:gd name="T9" fmla="*/ 19 h 54"/>
                <a:gd name="T10" fmla="*/ 24 w 24"/>
                <a:gd name="T11" fmla="*/ 25 h 54"/>
                <a:gd name="T12" fmla="*/ 14 w 24"/>
                <a:gd name="T13" fmla="*/ 25 h 54"/>
                <a:gd name="T14" fmla="*/ 14 w 24"/>
                <a:gd name="T15" fmla="*/ 54 h 54"/>
                <a:gd name="T16" fmla="*/ 8 w 24"/>
                <a:gd name="T17" fmla="*/ 54 h 54"/>
                <a:gd name="T18" fmla="*/ 8 w 24"/>
                <a:gd name="T19" fmla="*/ 25 h 54"/>
                <a:gd name="T20" fmla="*/ 0 w 24"/>
                <a:gd name="T21" fmla="*/ 25 h 54"/>
                <a:gd name="T22" fmla="*/ 0 w 24"/>
                <a:gd name="T23" fmla="*/ 19 h 54"/>
                <a:gd name="T24" fmla="*/ 8 w 24"/>
                <a:gd name="T25" fmla="*/ 19 h 54"/>
                <a:gd name="T26" fmla="*/ 8 w 24"/>
                <a:gd name="T27" fmla="*/ 13 h 54"/>
                <a:gd name="T28" fmla="*/ 19 w 24"/>
                <a:gd name="T29" fmla="*/ 0 h 54"/>
                <a:gd name="T30" fmla="*/ 24 w 24"/>
                <a:gd name="T31" fmla="*/ 1 h 54"/>
                <a:gd name="T32" fmla="*/ 24 w 24"/>
                <a:gd name="T33" fmla="*/ 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54">
                  <a:moveTo>
                    <a:pt x="24" y="6"/>
                  </a:moveTo>
                  <a:cubicBezTo>
                    <a:pt x="23" y="6"/>
                    <a:pt x="22" y="6"/>
                    <a:pt x="20" y="6"/>
                  </a:cubicBezTo>
                  <a:cubicBezTo>
                    <a:pt x="18" y="6"/>
                    <a:pt x="14" y="6"/>
                    <a:pt x="14" y="12"/>
                  </a:cubicBezTo>
                  <a:cubicBezTo>
                    <a:pt x="14" y="19"/>
                    <a:pt x="14" y="19"/>
                    <a:pt x="14" y="19"/>
                  </a:cubicBezTo>
                  <a:cubicBezTo>
                    <a:pt x="24" y="19"/>
                    <a:pt x="24" y="19"/>
                    <a:pt x="24" y="19"/>
                  </a:cubicBezTo>
                  <a:cubicBezTo>
                    <a:pt x="24" y="25"/>
                    <a:pt x="24" y="25"/>
                    <a:pt x="24" y="25"/>
                  </a:cubicBezTo>
                  <a:cubicBezTo>
                    <a:pt x="14" y="25"/>
                    <a:pt x="14" y="25"/>
                    <a:pt x="14" y="25"/>
                  </a:cubicBezTo>
                  <a:cubicBezTo>
                    <a:pt x="14" y="54"/>
                    <a:pt x="14" y="54"/>
                    <a:pt x="14" y="54"/>
                  </a:cubicBezTo>
                  <a:cubicBezTo>
                    <a:pt x="8" y="54"/>
                    <a:pt x="8" y="54"/>
                    <a:pt x="8" y="54"/>
                  </a:cubicBezTo>
                  <a:cubicBezTo>
                    <a:pt x="8" y="25"/>
                    <a:pt x="8" y="25"/>
                    <a:pt x="8" y="25"/>
                  </a:cubicBezTo>
                  <a:cubicBezTo>
                    <a:pt x="0" y="25"/>
                    <a:pt x="0" y="25"/>
                    <a:pt x="0" y="25"/>
                  </a:cubicBezTo>
                  <a:cubicBezTo>
                    <a:pt x="0" y="19"/>
                    <a:pt x="0" y="19"/>
                    <a:pt x="0" y="19"/>
                  </a:cubicBezTo>
                  <a:cubicBezTo>
                    <a:pt x="8" y="19"/>
                    <a:pt x="8" y="19"/>
                    <a:pt x="8" y="19"/>
                  </a:cubicBezTo>
                  <a:cubicBezTo>
                    <a:pt x="8" y="13"/>
                    <a:pt x="8" y="13"/>
                    <a:pt x="8" y="13"/>
                  </a:cubicBezTo>
                  <a:cubicBezTo>
                    <a:pt x="8" y="0"/>
                    <a:pt x="15" y="0"/>
                    <a:pt x="19" y="0"/>
                  </a:cubicBezTo>
                  <a:cubicBezTo>
                    <a:pt x="22" y="0"/>
                    <a:pt x="23" y="0"/>
                    <a:pt x="24" y="1"/>
                  </a:cubicBezTo>
                  <a:lnTo>
                    <a:pt x="24"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2" name="Freeform 87">
              <a:extLst>
                <a:ext uri="{FF2B5EF4-FFF2-40B4-BE49-F238E27FC236}">
                  <a16:creationId xmlns:a16="http://schemas.microsoft.com/office/drawing/2014/main" id="{6CEFD715-1714-4019-A44D-91E863A1EC23}"/>
                </a:ext>
              </a:extLst>
            </p:cNvPr>
            <p:cNvSpPr>
              <a:spLocks noEditPoints="1"/>
            </p:cNvSpPr>
            <p:nvPr userDrawn="1"/>
          </p:nvSpPr>
          <p:spPr bwMode="auto">
            <a:xfrm>
              <a:off x="7369205" y="7091388"/>
              <a:ext cx="122238" cy="123825"/>
            </a:xfrm>
            <a:custGeom>
              <a:avLst/>
              <a:gdLst>
                <a:gd name="T0" fmla="*/ 0 w 37"/>
                <a:gd name="T1" fmla="*/ 19 h 37"/>
                <a:gd name="T2" fmla="*/ 19 w 37"/>
                <a:gd name="T3" fmla="*/ 0 h 37"/>
                <a:gd name="T4" fmla="*/ 37 w 37"/>
                <a:gd name="T5" fmla="*/ 19 h 37"/>
                <a:gd name="T6" fmla="*/ 19 w 37"/>
                <a:gd name="T7" fmla="*/ 37 h 37"/>
                <a:gd name="T8" fmla="*/ 0 w 37"/>
                <a:gd name="T9" fmla="*/ 19 h 37"/>
                <a:gd name="T10" fmla="*/ 30 w 37"/>
                <a:gd name="T11" fmla="*/ 19 h 37"/>
                <a:gd name="T12" fmla="*/ 19 w 37"/>
                <a:gd name="T13" fmla="*/ 6 h 37"/>
                <a:gd name="T14" fmla="*/ 7 w 37"/>
                <a:gd name="T15" fmla="*/ 19 h 37"/>
                <a:gd name="T16" fmla="*/ 19 w 37"/>
                <a:gd name="T17" fmla="*/ 31 h 37"/>
                <a:gd name="T18" fmla="*/ 30 w 37"/>
                <a:gd name="T19"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7">
                  <a:moveTo>
                    <a:pt x="0" y="19"/>
                  </a:moveTo>
                  <a:cubicBezTo>
                    <a:pt x="0" y="9"/>
                    <a:pt x="8" y="0"/>
                    <a:pt x="19" y="0"/>
                  </a:cubicBezTo>
                  <a:cubicBezTo>
                    <a:pt x="30" y="0"/>
                    <a:pt x="37" y="9"/>
                    <a:pt x="37" y="19"/>
                  </a:cubicBezTo>
                  <a:cubicBezTo>
                    <a:pt x="37" y="28"/>
                    <a:pt x="30" y="37"/>
                    <a:pt x="19" y="37"/>
                  </a:cubicBezTo>
                  <a:cubicBezTo>
                    <a:pt x="8" y="37"/>
                    <a:pt x="0" y="28"/>
                    <a:pt x="0" y="19"/>
                  </a:cubicBezTo>
                  <a:close/>
                  <a:moveTo>
                    <a:pt x="30" y="19"/>
                  </a:moveTo>
                  <a:cubicBezTo>
                    <a:pt x="30" y="12"/>
                    <a:pt x="26" y="6"/>
                    <a:pt x="19" y="6"/>
                  </a:cubicBezTo>
                  <a:cubicBezTo>
                    <a:pt x="12" y="6"/>
                    <a:pt x="7" y="12"/>
                    <a:pt x="7" y="19"/>
                  </a:cubicBezTo>
                  <a:cubicBezTo>
                    <a:pt x="7" y="25"/>
                    <a:pt x="12" y="31"/>
                    <a:pt x="19" y="31"/>
                  </a:cubicBezTo>
                  <a:cubicBezTo>
                    <a:pt x="26" y="31"/>
                    <a:pt x="30" y="25"/>
                    <a:pt x="30"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3" name="Freeform 88">
              <a:extLst>
                <a:ext uri="{FF2B5EF4-FFF2-40B4-BE49-F238E27FC236}">
                  <a16:creationId xmlns:a16="http://schemas.microsoft.com/office/drawing/2014/main" id="{73660DCD-281B-4D7E-8E0E-2F6325E99D52}"/>
                </a:ext>
              </a:extLst>
            </p:cNvPr>
            <p:cNvSpPr>
              <a:spLocks/>
            </p:cNvSpPr>
            <p:nvPr userDrawn="1"/>
          </p:nvSpPr>
          <p:spPr bwMode="auto">
            <a:xfrm>
              <a:off x="7521605" y="7096151"/>
              <a:ext cx="73025" cy="115888"/>
            </a:xfrm>
            <a:custGeom>
              <a:avLst/>
              <a:gdLst>
                <a:gd name="T0" fmla="*/ 22 w 22"/>
                <a:gd name="T1" fmla="*/ 6 h 35"/>
                <a:gd name="T2" fmla="*/ 19 w 22"/>
                <a:gd name="T3" fmla="*/ 6 h 35"/>
                <a:gd name="T4" fmla="*/ 7 w 22"/>
                <a:gd name="T5" fmla="*/ 20 h 35"/>
                <a:gd name="T6" fmla="*/ 7 w 22"/>
                <a:gd name="T7" fmla="*/ 35 h 35"/>
                <a:gd name="T8" fmla="*/ 0 w 22"/>
                <a:gd name="T9" fmla="*/ 35 h 35"/>
                <a:gd name="T10" fmla="*/ 0 w 22"/>
                <a:gd name="T11" fmla="*/ 0 h 35"/>
                <a:gd name="T12" fmla="*/ 7 w 22"/>
                <a:gd name="T13" fmla="*/ 0 h 35"/>
                <a:gd name="T14" fmla="*/ 7 w 22"/>
                <a:gd name="T15" fmla="*/ 7 h 35"/>
                <a:gd name="T16" fmla="*/ 19 w 22"/>
                <a:gd name="T17" fmla="*/ 0 h 35"/>
                <a:gd name="T18" fmla="*/ 22 w 22"/>
                <a:gd name="T19" fmla="*/ 0 h 35"/>
                <a:gd name="T20" fmla="*/ 22 w 22"/>
                <a:gd name="T21" fmla="*/ 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35">
                  <a:moveTo>
                    <a:pt x="22" y="6"/>
                  </a:moveTo>
                  <a:cubicBezTo>
                    <a:pt x="20" y="6"/>
                    <a:pt x="20" y="6"/>
                    <a:pt x="19" y="6"/>
                  </a:cubicBezTo>
                  <a:cubicBezTo>
                    <a:pt x="11" y="6"/>
                    <a:pt x="7" y="11"/>
                    <a:pt x="7" y="20"/>
                  </a:cubicBezTo>
                  <a:cubicBezTo>
                    <a:pt x="7" y="35"/>
                    <a:pt x="7" y="35"/>
                    <a:pt x="7" y="35"/>
                  </a:cubicBezTo>
                  <a:cubicBezTo>
                    <a:pt x="0" y="35"/>
                    <a:pt x="0" y="35"/>
                    <a:pt x="0" y="35"/>
                  </a:cubicBezTo>
                  <a:cubicBezTo>
                    <a:pt x="0" y="0"/>
                    <a:pt x="0" y="0"/>
                    <a:pt x="0" y="0"/>
                  </a:cubicBezTo>
                  <a:cubicBezTo>
                    <a:pt x="7" y="0"/>
                    <a:pt x="7" y="0"/>
                    <a:pt x="7" y="0"/>
                  </a:cubicBezTo>
                  <a:cubicBezTo>
                    <a:pt x="7" y="7"/>
                    <a:pt x="7" y="7"/>
                    <a:pt x="7" y="7"/>
                  </a:cubicBezTo>
                  <a:cubicBezTo>
                    <a:pt x="9" y="3"/>
                    <a:pt x="14" y="0"/>
                    <a:pt x="19" y="0"/>
                  </a:cubicBezTo>
                  <a:cubicBezTo>
                    <a:pt x="20" y="0"/>
                    <a:pt x="21" y="0"/>
                    <a:pt x="22" y="0"/>
                  </a:cubicBezTo>
                  <a:lnTo>
                    <a:pt x="22"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 name="Freeform 89">
              <a:extLst>
                <a:ext uri="{FF2B5EF4-FFF2-40B4-BE49-F238E27FC236}">
                  <a16:creationId xmlns:a16="http://schemas.microsoft.com/office/drawing/2014/main" id="{5F10B2E3-FE32-4220-B136-51E8F4A9C351}"/>
                </a:ext>
              </a:extLst>
            </p:cNvPr>
            <p:cNvSpPr>
              <a:spLocks/>
            </p:cNvSpPr>
            <p:nvPr userDrawn="1"/>
          </p:nvSpPr>
          <p:spPr bwMode="auto">
            <a:xfrm>
              <a:off x="7613681" y="7091388"/>
              <a:ext cx="171451" cy="120650"/>
            </a:xfrm>
            <a:custGeom>
              <a:avLst/>
              <a:gdLst>
                <a:gd name="T0" fmla="*/ 46 w 52"/>
                <a:gd name="T1" fmla="*/ 36 h 36"/>
                <a:gd name="T2" fmla="*/ 46 w 52"/>
                <a:gd name="T3" fmla="*/ 16 h 36"/>
                <a:gd name="T4" fmla="*/ 38 w 52"/>
                <a:gd name="T5" fmla="*/ 6 h 36"/>
                <a:gd name="T6" fmla="*/ 30 w 52"/>
                <a:gd name="T7" fmla="*/ 18 h 36"/>
                <a:gd name="T8" fmla="*/ 30 w 52"/>
                <a:gd name="T9" fmla="*/ 36 h 36"/>
                <a:gd name="T10" fmla="*/ 23 w 52"/>
                <a:gd name="T11" fmla="*/ 36 h 36"/>
                <a:gd name="T12" fmla="*/ 23 w 52"/>
                <a:gd name="T13" fmla="*/ 16 h 36"/>
                <a:gd name="T14" fmla="*/ 16 w 52"/>
                <a:gd name="T15" fmla="*/ 6 h 36"/>
                <a:gd name="T16" fmla="*/ 7 w 52"/>
                <a:gd name="T17" fmla="*/ 18 h 36"/>
                <a:gd name="T18" fmla="*/ 7 w 52"/>
                <a:gd name="T19" fmla="*/ 36 h 36"/>
                <a:gd name="T20" fmla="*/ 0 w 52"/>
                <a:gd name="T21" fmla="*/ 36 h 36"/>
                <a:gd name="T22" fmla="*/ 0 w 52"/>
                <a:gd name="T23" fmla="*/ 1 h 36"/>
                <a:gd name="T24" fmla="*/ 7 w 52"/>
                <a:gd name="T25" fmla="*/ 1 h 36"/>
                <a:gd name="T26" fmla="*/ 7 w 52"/>
                <a:gd name="T27" fmla="*/ 7 h 36"/>
                <a:gd name="T28" fmla="*/ 17 w 52"/>
                <a:gd name="T29" fmla="*/ 0 h 36"/>
                <a:gd name="T30" fmla="*/ 29 w 52"/>
                <a:gd name="T31" fmla="*/ 8 h 36"/>
                <a:gd name="T32" fmla="*/ 40 w 52"/>
                <a:gd name="T33" fmla="*/ 0 h 36"/>
                <a:gd name="T34" fmla="*/ 52 w 52"/>
                <a:gd name="T35" fmla="*/ 14 h 36"/>
                <a:gd name="T36" fmla="*/ 52 w 52"/>
                <a:gd name="T37" fmla="*/ 36 h 36"/>
                <a:gd name="T38" fmla="*/ 46 w 52"/>
                <a:gd name="T3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36">
                  <a:moveTo>
                    <a:pt x="46" y="36"/>
                  </a:moveTo>
                  <a:cubicBezTo>
                    <a:pt x="46" y="16"/>
                    <a:pt x="46" y="16"/>
                    <a:pt x="46" y="16"/>
                  </a:cubicBezTo>
                  <a:cubicBezTo>
                    <a:pt x="46" y="10"/>
                    <a:pt x="43" y="6"/>
                    <a:pt x="38" y="6"/>
                  </a:cubicBezTo>
                  <a:cubicBezTo>
                    <a:pt x="33" y="6"/>
                    <a:pt x="30" y="10"/>
                    <a:pt x="30" y="18"/>
                  </a:cubicBezTo>
                  <a:cubicBezTo>
                    <a:pt x="30" y="36"/>
                    <a:pt x="30" y="36"/>
                    <a:pt x="30" y="36"/>
                  </a:cubicBezTo>
                  <a:cubicBezTo>
                    <a:pt x="23" y="36"/>
                    <a:pt x="23" y="36"/>
                    <a:pt x="23" y="36"/>
                  </a:cubicBezTo>
                  <a:cubicBezTo>
                    <a:pt x="23" y="16"/>
                    <a:pt x="23" y="16"/>
                    <a:pt x="23" y="16"/>
                  </a:cubicBezTo>
                  <a:cubicBezTo>
                    <a:pt x="23" y="9"/>
                    <a:pt x="20" y="6"/>
                    <a:pt x="16" y="6"/>
                  </a:cubicBezTo>
                  <a:cubicBezTo>
                    <a:pt x="11" y="6"/>
                    <a:pt x="7" y="10"/>
                    <a:pt x="7" y="18"/>
                  </a:cubicBezTo>
                  <a:cubicBezTo>
                    <a:pt x="7" y="36"/>
                    <a:pt x="7" y="36"/>
                    <a:pt x="7" y="36"/>
                  </a:cubicBezTo>
                  <a:cubicBezTo>
                    <a:pt x="0" y="36"/>
                    <a:pt x="0" y="36"/>
                    <a:pt x="0" y="36"/>
                  </a:cubicBezTo>
                  <a:cubicBezTo>
                    <a:pt x="0" y="1"/>
                    <a:pt x="0" y="1"/>
                    <a:pt x="0" y="1"/>
                  </a:cubicBezTo>
                  <a:cubicBezTo>
                    <a:pt x="7" y="1"/>
                    <a:pt x="7" y="1"/>
                    <a:pt x="7" y="1"/>
                  </a:cubicBezTo>
                  <a:cubicBezTo>
                    <a:pt x="7" y="7"/>
                    <a:pt x="7" y="7"/>
                    <a:pt x="7" y="7"/>
                  </a:cubicBezTo>
                  <a:cubicBezTo>
                    <a:pt x="8" y="4"/>
                    <a:pt x="12" y="0"/>
                    <a:pt x="17" y="0"/>
                  </a:cubicBezTo>
                  <a:cubicBezTo>
                    <a:pt x="24" y="0"/>
                    <a:pt x="27" y="3"/>
                    <a:pt x="29" y="8"/>
                  </a:cubicBezTo>
                  <a:cubicBezTo>
                    <a:pt x="30" y="4"/>
                    <a:pt x="34" y="0"/>
                    <a:pt x="40" y="0"/>
                  </a:cubicBezTo>
                  <a:cubicBezTo>
                    <a:pt x="49" y="0"/>
                    <a:pt x="52" y="6"/>
                    <a:pt x="52" y="14"/>
                  </a:cubicBezTo>
                  <a:cubicBezTo>
                    <a:pt x="52" y="36"/>
                    <a:pt x="52" y="36"/>
                    <a:pt x="52" y="36"/>
                  </a:cubicBezTo>
                  <a:lnTo>
                    <a:pt x="46"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5" name="Freeform 90">
              <a:extLst>
                <a:ext uri="{FF2B5EF4-FFF2-40B4-BE49-F238E27FC236}">
                  <a16:creationId xmlns:a16="http://schemas.microsoft.com/office/drawing/2014/main" id="{5DB113F7-7FE2-4CB4-9542-29BF374FBADC}"/>
                </a:ext>
              </a:extLst>
            </p:cNvPr>
            <p:cNvSpPr>
              <a:spLocks noEditPoints="1"/>
            </p:cNvSpPr>
            <p:nvPr userDrawn="1"/>
          </p:nvSpPr>
          <p:spPr bwMode="auto">
            <a:xfrm>
              <a:off x="7815294" y="7091388"/>
              <a:ext cx="109538" cy="123825"/>
            </a:xfrm>
            <a:custGeom>
              <a:avLst/>
              <a:gdLst>
                <a:gd name="T0" fmla="*/ 7 w 33"/>
                <a:gd name="T1" fmla="*/ 20 h 37"/>
                <a:gd name="T2" fmla="*/ 17 w 33"/>
                <a:gd name="T3" fmla="*/ 31 h 37"/>
                <a:gd name="T4" fmla="*/ 26 w 33"/>
                <a:gd name="T5" fmla="*/ 26 h 37"/>
                <a:gd name="T6" fmla="*/ 33 w 33"/>
                <a:gd name="T7" fmla="*/ 26 h 37"/>
                <a:gd name="T8" fmla="*/ 17 w 33"/>
                <a:gd name="T9" fmla="*/ 37 h 37"/>
                <a:gd name="T10" fmla="*/ 0 w 33"/>
                <a:gd name="T11" fmla="*/ 19 h 37"/>
                <a:gd name="T12" fmla="*/ 17 w 33"/>
                <a:gd name="T13" fmla="*/ 0 h 37"/>
                <a:gd name="T14" fmla="*/ 33 w 33"/>
                <a:gd name="T15" fmla="*/ 16 h 37"/>
                <a:gd name="T16" fmla="*/ 33 w 33"/>
                <a:gd name="T17" fmla="*/ 20 h 37"/>
                <a:gd name="T18" fmla="*/ 7 w 33"/>
                <a:gd name="T19" fmla="*/ 20 h 37"/>
                <a:gd name="T20" fmla="*/ 7 w 33"/>
                <a:gd name="T21" fmla="*/ 15 h 37"/>
                <a:gd name="T22" fmla="*/ 27 w 33"/>
                <a:gd name="T23" fmla="*/ 15 h 37"/>
                <a:gd name="T24" fmla="*/ 17 w 33"/>
                <a:gd name="T25" fmla="*/ 5 h 37"/>
                <a:gd name="T26" fmla="*/ 7 w 33"/>
                <a:gd name="T27" fmla="*/ 1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7">
                  <a:moveTo>
                    <a:pt x="7" y="20"/>
                  </a:moveTo>
                  <a:cubicBezTo>
                    <a:pt x="7" y="26"/>
                    <a:pt x="10" y="31"/>
                    <a:pt x="17" y="31"/>
                  </a:cubicBezTo>
                  <a:cubicBezTo>
                    <a:pt x="23" y="31"/>
                    <a:pt x="25" y="29"/>
                    <a:pt x="26" y="26"/>
                  </a:cubicBezTo>
                  <a:cubicBezTo>
                    <a:pt x="33" y="26"/>
                    <a:pt x="33" y="26"/>
                    <a:pt x="33" y="26"/>
                  </a:cubicBezTo>
                  <a:cubicBezTo>
                    <a:pt x="32" y="32"/>
                    <a:pt x="26" y="37"/>
                    <a:pt x="17" y="37"/>
                  </a:cubicBezTo>
                  <a:cubicBezTo>
                    <a:pt x="6" y="37"/>
                    <a:pt x="0" y="29"/>
                    <a:pt x="0" y="19"/>
                  </a:cubicBezTo>
                  <a:cubicBezTo>
                    <a:pt x="0" y="8"/>
                    <a:pt x="6" y="0"/>
                    <a:pt x="17" y="0"/>
                  </a:cubicBezTo>
                  <a:cubicBezTo>
                    <a:pt x="26" y="0"/>
                    <a:pt x="33" y="7"/>
                    <a:pt x="33" y="16"/>
                  </a:cubicBezTo>
                  <a:cubicBezTo>
                    <a:pt x="33" y="17"/>
                    <a:pt x="33" y="18"/>
                    <a:pt x="33" y="20"/>
                  </a:cubicBezTo>
                  <a:lnTo>
                    <a:pt x="7" y="20"/>
                  </a:lnTo>
                  <a:close/>
                  <a:moveTo>
                    <a:pt x="7" y="15"/>
                  </a:moveTo>
                  <a:cubicBezTo>
                    <a:pt x="27" y="15"/>
                    <a:pt x="27" y="15"/>
                    <a:pt x="27" y="15"/>
                  </a:cubicBezTo>
                  <a:cubicBezTo>
                    <a:pt x="27" y="9"/>
                    <a:pt x="23" y="5"/>
                    <a:pt x="17" y="5"/>
                  </a:cubicBezTo>
                  <a:cubicBezTo>
                    <a:pt x="11" y="5"/>
                    <a:pt x="7" y="9"/>
                    <a:pt x="7"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6" name="Freeform 91">
              <a:extLst>
                <a:ext uri="{FF2B5EF4-FFF2-40B4-BE49-F238E27FC236}">
                  <a16:creationId xmlns:a16="http://schemas.microsoft.com/office/drawing/2014/main" id="{56B72E32-F526-495E-AC8B-7468C64B1B71}"/>
                </a:ext>
              </a:extLst>
            </p:cNvPr>
            <p:cNvSpPr>
              <a:spLocks noEditPoints="1"/>
            </p:cNvSpPr>
            <p:nvPr userDrawn="1"/>
          </p:nvSpPr>
          <p:spPr bwMode="auto">
            <a:xfrm>
              <a:off x="7947057" y="7032650"/>
              <a:ext cx="122238" cy="182563"/>
            </a:xfrm>
            <a:custGeom>
              <a:avLst/>
              <a:gdLst>
                <a:gd name="T0" fmla="*/ 30 w 37"/>
                <a:gd name="T1" fmla="*/ 48 h 55"/>
                <a:gd name="T2" fmla="*/ 18 w 37"/>
                <a:gd name="T3" fmla="*/ 55 h 55"/>
                <a:gd name="T4" fmla="*/ 0 w 37"/>
                <a:gd name="T5" fmla="*/ 37 h 55"/>
                <a:gd name="T6" fmla="*/ 18 w 37"/>
                <a:gd name="T7" fmla="*/ 18 h 55"/>
                <a:gd name="T8" fmla="*/ 30 w 37"/>
                <a:gd name="T9" fmla="*/ 25 h 55"/>
                <a:gd name="T10" fmla="*/ 30 w 37"/>
                <a:gd name="T11" fmla="*/ 0 h 55"/>
                <a:gd name="T12" fmla="*/ 37 w 37"/>
                <a:gd name="T13" fmla="*/ 0 h 55"/>
                <a:gd name="T14" fmla="*/ 37 w 37"/>
                <a:gd name="T15" fmla="*/ 54 h 55"/>
                <a:gd name="T16" fmla="*/ 30 w 37"/>
                <a:gd name="T17" fmla="*/ 54 h 55"/>
                <a:gd name="T18" fmla="*/ 30 w 37"/>
                <a:gd name="T19" fmla="*/ 48 h 55"/>
                <a:gd name="T20" fmla="*/ 30 w 37"/>
                <a:gd name="T21" fmla="*/ 37 h 55"/>
                <a:gd name="T22" fmla="*/ 19 w 37"/>
                <a:gd name="T23" fmla="*/ 24 h 55"/>
                <a:gd name="T24" fmla="*/ 7 w 37"/>
                <a:gd name="T25" fmla="*/ 37 h 55"/>
                <a:gd name="T26" fmla="*/ 19 w 37"/>
                <a:gd name="T27" fmla="*/ 49 h 55"/>
                <a:gd name="T28" fmla="*/ 30 w 37"/>
                <a:gd name="T29" fmla="*/ 3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 h="55">
                  <a:moveTo>
                    <a:pt x="30" y="48"/>
                  </a:moveTo>
                  <a:cubicBezTo>
                    <a:pt x="28" y="52"/>
                    <a:pt x="23" y="55"/>
                    <a:pt x="18" y="55"/>
                  </a:cubicBezTo>
                  <a:cubicBezTo>
                    <a:pt x="7" y="55"/>
                    <a:pt x="0" y="46"/>
                    <a:pt x="0" y="37"/>
                  </a:cubicBezTo>
                  <a:cubicBezTo>
                    <a:pt x="0" y="27"/>
                    <a:pt x="7" y="18"/>
                    <a:pt x="18" y="18"/>
                  </a:cubicBezTo>
                  <a:cubicBezTo>
                    <a:pt x="23" y="18"/>
                    <a:pt x="28" y="21"/>
                    <a:pt x="30" y="25"/>
                  </a:cubicBezTo>
                  <a:cubicBezTo>
                    <a:pt x="30" y="0"/>
                    <a:pt x="30" y="0"/>
                    <a:pt x="30" y="0"/>
                  </a:cubicBezTo>
                  <a:cubicBezTo>
                    <a:pt x="37" y="0"/>
                    <a:pt x="37" y="0"/>
                    <a:pt x="37" y="0"/>
                  </a:cubicBezTo>
                  <a:cubicBezTo>
                    <a:pt x="37" y="54"/>
                    <a:pt x="37" y="54"/>
                    <a:pt x="37" y="54"/>
                  </a:cubicBezTo>
                  <a:cubicBezTo>
                    <a:pt x="30" y="54"/>
                    <a:pt x="30" y="54"/>
                    <a:pt x="30" y="54"/>
                  </a:cubicBezTo>
                  <a:lnTo>
                    <a:pt x="30" y="48"/>
                  </a:lnTo>
                  <a:close/>
                  <a:moveTo>
                    <a:pt x="30" y="37"/>
                  </a:moveTo>
                  <a:cubicBezTo>
                    <a:pt x="30" y="30"/>
                    <a:pt x="26" y="24"/>
                    <a:pt x="19" y="24"/>
                  </a:cubicBezTo>
                  <a:cubicBezTo>
                    <a:pt x="11" y="24"/>
                    <a:pt x="7" y="30"/>
                    <a:pt x="7" y="37"/>
                  </a:cubicBezTo>
                  <a:cubicBezTo>
                    <a:pt x="7" y="43"/>
                    <a:pt x="11" y="49"/>
                    <a:pt x="19" y="49"/>
                  </a:cubicBezTo>
                  <a:cubicBezTo>
                    <a:pt x="26" y="49"/>
                    <a:pt x="30" y="43"/>
                    <a:pt x="30" y="3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7" name="Freeform 92">
              <a:extLst>
                <a:ext uri="{FF2B5EF4-FFF2-40B4-BE49-F238E27FC236}">
                  <a16:creationId xmlns:a16="http://schemas.microsoft.com/office/drawing/2014/main" id="{7C4721C3-6EAF-401A-94C4-DDCFFABC55FD}"/>
                </a:ext>
              </a:extLst>
            </p:cNvPr>
            <p:cNvSpPr>
              <a:spLocks noEditPoints="1"/>
            </p:cNvSpPr>
            <p:nvPr userDrawn="1"/>
          </p:nvSpPr>
          <p:spPr bwMode="auto">
            <a:xfrm>
              <a:off x="8102633" y="7091388"/>
              <a:ext cx="36513" cy="123825"/>
            </a:xfrm>
            <a:custGeom>
              <a:avLst/>
              <a:gdLst>
                <a:gd name="T0" fmla="*/ 6 w 11"/>
                <a:gd name="T1" fmla="*/ 0 h 37"/>
                <a:gd name="T2" fmla="*/ 11 w 11"/>
                <a:gd name="T3" fmla="*/ 5 h 37"/>
                <a:gd name="T4" fmla="*/ 6 w 11"/>
                <a:gd name="T5" fmla="*/ 11 h 37"/>
                <a:gd name="T6" fmla="*/ 0 w 11"/>
                <a:gd name="T7" fmla="*/ 5 h 37"/>
                <a:gd name="T8" fmla="*/ 6 w 11"/>
                <a:gd name="T9" fmla="*/ 0 h 37"/>
                <a:gd name="T10" fmla="*/ 6 w 11"/>
                <a:gd name="T11" fmla="*/ 26 h 37"/>
                <a:gd name="T12" fmla="*/ 11 w 11"/>
                <a:gd name="T13" fmla="*/ 31 h 37"/>
                <a:gd name="T14" fmla="*/ 6 w 11"/>
                <a:gd name="T15" fmla="*/ 37 h 37"/>
                <a:gd name="T16" fmla="*/ 0 w 11"/>
                <a:gd name="T17" fmla="*/ 31 h 37"/>
                <a:gd name="T18" fmla="*/ 6 w 11"/>
                <a:gd name="T19"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37">
                  <a:moveTo>
                    <a:pt x="6" y="0"/>
                  </a:moveTo>
                  <a:cubicBezTo>
                    <a:pt x="9" y="0"/>
                    <a:pt x="11" y="2"/>
                    <a:pt x="11" y="5"/>
                  </a:cubicBezTo>
                  <a:cubicBezTo>
                    <a:pt x="11" y="8"/>
                    <a:pt x="9" y="11"/>
                    <a:pt x="6" y="11"/>
                  </a:cubicBezTo>
                  <a:cubicBezTo>
                    <a:pt x="3" y="11"/>
                    <a:pt x="0" y="8"/>
                    <a:pt x="0" y="5"/>
                  </a:cubicBezTo>
                  <a:cubicBezTo>
                    <a:pt x="0" y="2"/>
                    <a:pt x="3" y="0"/>
                    <a:pt x="6" y="0"/>
                  </a:cubicBezTo>
                  <a:close/>
                  <a:moveTo>
                    <a:pt x="6" y="26"/>
                  </a:moveTo>
                  <a:cubicBezTo>
                    <a:pt x="9" y="26"/>
                    <a:pt x="11" y="28"/>
                    <a:pt x="11" y="31"/>
                  </a:cubicBezTo>
                  <a:cubicBezTo>
                    <a:pt x="11" y="34"/>
                    <a:pt x="9" y="37"/>
                    <a:pt x="6" y="37"/>
                  </a:cubicBezTo>
                  <a:cubicBezTo>
                    <a:pt x="3" y="37"/>
                    <a:pt x="0" y="34"/>
                    <a:pt x="0" y="31"/>
                  </a:cubicBezTo>
                  <a:cubicBezTo>
                    <a:pt x="0" y="28"/>
                    <a:pt x="3" y="26"/>
                    <a:pt x="6"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155" name="Picture 154">
            <a:hlinkClick r:id="rId3"/>
            <a:extLst>
              <a:ext uri="{FF2B5EF4-FFF2-40B4-BE49-F238E27FC236}">
                <a16:creationId xmlns:a16="http://schemas.microsoft.com/office/drawing/2014/main" id="{2BF6E3FC-C7A6-4314-99B2-8C8CD23C8F0B}"/>
              </a:ext>
            </a:extLst>
          </p:cNvPr>
          <p:cNvPicPr>
            <a:picLocks noChangeAspect="1"/>
          </p:cNvPicPr>
          <p:nvPr userDrawn="1"/>
        </p:nvPicPr>
        <p:blipFill>
          <a:blip r:embed="rId4"/>
          <a:stretch>
            <a:fillRect/>
          </a:stretch>
        </p:blipFill>
        <p:spPr>
          <a:xfrm>
            <a:off x="5661124" y="7320404"/>
            <a:ext cx="3322608" cy="262151"/>
          </a:xfrm>
          <a:prstGeom prst="rect">
            <a:avLst/>
          </a:prstGeom>
        </p:spPr>
      </p:pic>
    </p:spTree>
    <p:extLst>
      <p:ext uri="{BB962C8B-B14F-4D97-AF65-F5344CB8AC3E}">
        <p14:creationId xmlns:p14="http://schemas.microsoft.com/office/powerpoint/2010/main" val="1527518744"/>
      </p:ext>
    </p:extLst>
  </p:cSld>
  <p:clrMapOvr>
    <a:masterClrMapping/>
  </p:clrMapOvr>
  <p:transition spd="slow">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3_End Slide">
    <p:bg>
      <p:bgPr>
        <a:solidFill>
          <a:schemeClr val="bg1"/>
        </a:solidFill>
        <a:effectLst/>
      </p:bgPr>
    </p:bg>
    <p:spTree>
      <p:nvGrpSpPr>
        <p:cNvPr id="1" name=""/>
        <p:cNvGrpSpPr/>
        <p:nvPr/>
      </p:nvGrpSpPr>
      <p:grpSpPr>
        <a:xfrm>
          <a:off x="0" y="0"/>
          <a:ext cx="0" cy="0"/>
          <a:chOff x="0" y="0"/>
          <a:chExt cx="0" cy="0"/>
        </a:xfrm>
      </p:grpSpPr>
      <p:pic>
        <p:nvPicPr>
          <p:cNvPr id="172" name="Picture 171">
            <a:extLst>
              <a:ext uri="{FF2B5EF4-FFF2-40B4-BE49-F238E27FC236}">
                <a16:creationId xmlns:a16="http://schemas.microsoft.com/office/drawing/2014/main" id="{AB56CE48-DBF4-4AB1-8618-4018E0A6C32D}"/>
              </a:ext>
            </a:extLst>
          </p:cNvPr>
          <p:cNvPicPr>
            <a:picLocks noChangeAspect="1"/>
          </p:cNvPicPr>
          <p:nvPr userDrawn="1"/>
        </p:nvPicPr>
        <p:blipFill rotWithShape="1">
          <a:blip r:embed="rId2"/>
          <a:srcRect l="14633" t="8433" r="7759" b="60586"/>
          <a:stretch/>
        </p:blipFill>
        <p:spPr>
          <a:xfrm>
            <a:off x="1" y="0"/>
            <a:ext cx="14630400" cy="8262563"/>
          </a:xfrm>
          <a:prstGeom prst="rect">
            <a:avLst/>
          </a:prstGeom>
        </p:spPr>
      </p:pic>
      <p:pic>
        <p:nvPicPr>
          <p:cNvPr id="2" name="Picture 1">
            <a:extLst>
              <a:ext uri="{FF2B5EF4-FFF2-40B4-BE49-F238E27FC236}">
                <a16:creationId xmlns:a16="http://schemas.microsoft.com/office/drawing/2014/main" id="{E7D9AC1F-31DD-47ED-945A-BFDAB3FE4FD6}"/>
              </a:ext>
            </a:extLst>
          </p:cNvPr>
          <p:cNvPicPr>
            <a:picLocks noChangeAspect="1"/>
          </p:cNvPicPr>
          <p:nvPr userDrawn="1"/>
        </p:nvPicPr>
        <p:blipFill>
          <a:blip r:embed="rId3"/>
          <a:stretch>
            <a:fillRect/>
          </a:stretch>
        </p:blipFill>
        <p:spPr>
          <a:xfrm>
            <a:off x="-38100" y="5541300"/>
            <a:ext cx="1195631" cy="1376100"/>
          </a:xfrm>
          <a:prstGeom prst="rect">
            <a:avLst/>
          </a:prstGeom>
        </p:spPr>
      </p:pic>
      <p:grpSp>
        <p:nvGrpSpPr>
          <p:cNvPr id="166" name="Group 165">
            <a:extLst>
              <a:ext uri="{FF2B5EF4-FFF2-40B4-BE49-F238E27FC236}">
                <a16:creationId xmlns:a16="http://schemas.microsoft.com/office/drawing/2014/main" id="{8049606E-C576-4E97-82E5-A2E8FCFF165D}"/>
              </a:ext>
            </a:extLst>
          </p:cNvPr>
          <p:cNvGrpSpPr/>
          <p:nvPr userDrawn="1"/>
        </p:nvGrpSpPr>
        <p:grpSpPr>
          <a:xfrm>
            <a:off x="1474788" y="2318655"/>
            <a:ext cx="5611812" cy="2554288"/>
            <a:chOff x="1474788" y="1828800"/>
            <a:chExt cx="5611812" cy="2554288"/>
          </a:xfrm>
        </p:grpSpPr>
        <p:sp>
          <p:nvSpPr>
            <p:cNvPr id="51" name="AutoShape 3">
              <a:extLst>
                <a:ext uri="{FF2B5EF4-FFF2-40B4-BE49-F238E27FC236}">
                  <a16:creationId xmlns:a16="http://schemas.microsoft.com/office/drawing/2014/main" id="{C828B907-354B-469A-B6B7-331C9B103333}"/>
                </a:ext>
              </a:extLst>
            </p:cNvPr>
            <p:cNvSpPr>
              <a:spLocks noChangeAspect="1" noChangeArrowheads="1" noTextEdit="1"/>
            </p:cNvSpPr>
            <p:nvPr userDrawn="1"/>
          </p:nvSpPr>
          <p:spPr bwMode="auto">
            <a:xfrm>
              <a:off x="1474788" y="1828800"/>
              <a:ext cx="5611812"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5">
              <a:extLst>
                <a:ext uri="{FF2B5EF4-FFF2-40B4-BE49-F238E27FC236}">
                  <a16:creationId xmlns:a16="http://schemas.microsoft.com/office/drawing/2014/main" id="{CA290D21-88BB-4AF3-BF49-5D70D852D1C9}"/>
                </a:ext>
              </a:extLst>
            </p:cNvPr>
            <p:cNvSpPr>
              <a:spLocks/>
            </p:cNvSpPr>
            <p:nvPr userDrawn="1"/>
          </p:nvSpPr>
          <p:spPr bwMode="auto">
            <a:xfrm>
              <a:off x="1477963" y="3187700"/>
              <a:ext cx="801687" cy="1174750"/>
            </a:xfrm>
            <a:custGeom>
              <a:avLst/>
              <a:gdLst>
                <a:gd name="T0" fmla="*/ 166 w 505"/>
                <a:gd name="T1" fmla="*/ 148 h 740"/>
                <a:gd name="T2" fmla="*/ 0 w 505"/>
                <a:gd name="T3" fmla="*/ 148 h 740"/>
                <a:gd name="T4" fmla="*/ 0 w 505"/>
                <a:gd name="T5" fmla="*/ 0 h 740"/>
                <a:gd name="T6" fmla="*/ 505 w 505"/>
                <a:gd name="T7" fmla="*/ 0 h 740"/>
                <a:gd name="T8" fmla="*/ 505 w 505"/>
                <a:gd name="T9" fmla="*/ 148 h 740"/>
                <a:gd name="T10" fmla="*/ 339 w 505"/>
                <a:gd name="T11" fmla="*/ 148 h 740"/>
                <a:gd name="T12" fmla="*/ 339 w 505"/>
                <a:gd name="T13" fmla="*/ 740 h 740"/>
                <a:gd name="T14" fmla="*/ 166 w 505"/>
                <a:gd name="T15" fmla="*/ 740 h 740"/>
                <a:gd name="T16" fmla="*/ 166 w 505"/>
                <a:gd name="T17" fmla="*/ 148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5" h="740">
                  <a:moveTo>
                    <a:pt x="166" y="148"/>
                  </a:moveTo>
                  <a:lnTo>
                    <a:pt x="0" y="148"/>
                  </a:lnTo>
                  <a:lnTo>
                    <a:pt x="0" y="0"/>
                  </a:lnTo>
                  <a:lnTo>
                    <a:pt x="505" y="0"/>
                  </a:lnTo>
                  <a:lnTo>
                    <a:pt x="505" y="148"/>
                  </a:lnTo>
                  <a:lnTo>
                    <a:pt x="339" y="148"/>
                  </a:lnTo>
                  <a:lnTo>
                    <a:pt x="339" y="740"/>
                  </a:lnTo>
                  <a:lnTo>
                    <a:pt x="166" y="740"/>
                  </a:lnTo>
                  <a:lnTo>
                    <a:pt x="166" y="148"/>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2" name="Freeform 6">
              <a:extLst>
                <a:ext uri="{FF2B5EF4-FFF2-40B4-BE49-F238E27FC236}">
                  <a16:creationId xmlns:a16="http://schemas.microsoft.com/office/drawing/2014/main" id="{3BAB4703-1137-4469-812B-98A649F2E26E}"/>
                </a:ext>
              </a:extLst>
            </p:cNvPr>
            <p:cNvSpPr>
              <a:spLocks noEditPoints="1"/>
            </p:cNvSpPr>
            <p:nvPr userDrawn="1"/>
          </p:nvSpPr>
          <p:spPr bwMode="auto">
            <a:xfrm>
              <a:off x="2417763" y="3187700"/>
              <a:ext cx="920750" cy="1174750"/>
            </a:xfrm>
            <a:custGeom>
              <a:avLst/>
              <a:gdLst>
                <a:gd name="T0" fmla="*/ 0 w 279"/>
                <a:gd name="T1" fmla="*/ 0 h 355"/>
                <a:gd name="T2" fmla="*/ 149 w 279"/>
                <a:gd name="T3" fmla="*/ 0 h 355"/>
                <a:gd name="T4" fmla="*/ 278 w 279"/>
                <a:gd name="T5" fmla="*/ 129 h 355"/>
                <a:gd name="T6" fmla="*/ 208 w 279"/>
                <a:gd name="T7" fmla="*/ 243 h 355"/>
                <a:gd name="T8" fmla="*/ 279 w 279"/>
                <a:gd name="T9" fmla="*/ 355 h 355"/>
                <a:gd name="T10" fmla="*/ 183 w 279"/>
                <a:gd name="T11" fmla="*/ 355 h 355"/>
                <a:gd name="T12" fmla="*/ 120 w 279"/>
                <a:gd name="T13" fmla="*/ 257 h 355"/>
                <a:gd name="T14" fmla="*/ 82 w 279"/>
                <a:gd name="T15" fmla="*/ 257 h 355"/>
                <a:gd name="T16" fmla="*/ 82 w 279"/>
                <a:gd name="T17" fmla="*/ 355 h 355"/>
                <a:gd name="T18" fmla="*/ 0 w 279"/>
                <a:gd name="T19" fmla="*/ 355 h 355"/>
                <a:gd name="T20" fmla="*/ 0 w 279"/>
                <a:gd name="T21" fmla="*/ 0 h 355"/>
                <a:gd name="T22" fmla="*/ 195 w 279"/>
                <a:gd name="T23" fmla="*/ 129 h 355"/>
                <a:gd name="T24" fmla="*/ 138 w 279"/>
                <a:gd name="T25" fmla="*/ 67 h 355"/>
                <a:gd name="T26" fmla="*/ 82 w 279"/>
                <a:gd name="T27" fmla="*/ 67 h 355"/>
                <a:gd name="T28" fmla="*/ 82 w 279"/>
                <a:gd name="T29" fmla="*/ 190 h 355"/>
                <a:gd name="T30" fmla="*/ 138 w 279"/>
                <a:gd name="T31" fmla="*/ 190 h 355"/>
                <a:gd name="T32" fmla="*/ 195 w 279"/>
                <a:gd name="T33" fmla="*/ 129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9" h="355">
                  <a:moveTo>
                    <a:pt x="0" y="0"/>
                  </a:moveTo>
                  <a:cubicBezTo>
                    <a:pt x="149" y="0"/>
                    <a:pt x="149" y="0"/>
                    <a:pt x="149" y="0"/>
                  </a:cubicBezTo>
                  <a:cubicBezTo>
                    <a:pt x="227" y="0"/>
                    <a:pt x="278" y="60"/>
                    <a:pt x="278" y="129"/>
                  </a:cubicBezTo>
                  <a:cubicBezTo>
                    <a:pt x="278" y="178"/>
                    <a:pt x="252" y="222"/>
                    <a:pt x="208" y="243"/>
                  </a:cubicBezTo>
                  <a:cubicBezTo>
                    <a:pt x="279" y="355"/>
                    <a:pt x="279" y="355"/>
                    <a:pt x="279" y="355"/>
                  </a:cubicBezTo>
                  <a:cubicBezTo>
                    <a:pt x="183" y="355"/>
                    <a:pt x="183" y="355"/>
                    <a:pt x="183" y="355"/>
                  </a:cubicBezTo>
                  <a:cubicBezTo>
                    <a:pt x="120" y="257"/>
                    <a:pt x="120" y="257"/>
                    <a:pt x="120" y="257"/>
                  </a:cubicBezTo>
                  <a:cubicBezTo>
                    <a:pt x="82" y="257"/>
                    <a:pt x="82" y="257"/>
                    <a:pt x="82" y="257"/>
                  </a:cubicBezTo>
                  <a:cubicBezTo>
                    <a:pt x="82" y="355"/>
                    <a:pt x="82" y="355"/>
                    <a:pt x="82" y="355"/>
                  </a:cubicBezTo>
                  <a:cubicBezTo>
                    <a:pt x="0" y="355"/>
                    <a:pt x="0" y="355"/>
                    <a:pt x="0" y="355"/>
                  </a:cubicBezTo>
                  <a:lnTo>
                    <a:pt x="0" y="0"/>
                  </a:lnTo>
                  <a:close/>
                  <a:moveTo>
                    <a:pt x="195" y="129"/>
                  </a:moveTo>
                  <a:cubicBezTo>
                    <a:pt x="195" y="96"/>
                    <a:pt x="173" y="67"/>
                    <a:pt x="138" y="67"/>
                  </a:cubicBezTo>
                  <a:cubicBezTo>
                    <a:pt x="82" y="67"/>
                    <a:pt x="82" y="67"/>
                    <a:pt x="82" y="67"/>
                  </a:cubicBezTo>
                  <a:cubicBezTo>
                    <a:pt x="82" y="190"/>
                    <a:pt x="82" y="190"/>
                    <a:pt x="82" y="190"/>
                  </a:cubicBezTo>
                  <a:cubicBezTo>
                    <a:pt x="138" y="190"/>
                    <a:pt x="138" y="190"/>
                    <a:pt x="138" y="190"/>
                  </a:cubicBezTo>
                  <a:cubicBezTo>
                    <a:pt x="173" y="190"/>
                    <a:pt x="195" y="162"/>
                    <a:pt x="195" y="129"/>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3" name="Freeform 7">
              <a:extLst>
                <a:ext uri="{FF2B5EF4-FFF2-40B4-BE49-F238E27FC236}">
                  <a16:creationId xmlns:a16="http://schemas.microsoft.com/office/drawing/2014/main" id="{7E6CF5B8-61F9-45E1-8956-0B10CFA0AFF0}"/>
                </a:ext>
              </a:extLst>
            </p:cNvPr>
            <p:cNvSpPr>
              <a:spLocks/>
            </p:cNvSpPr>
            <p:nvPr userDrawn="1"/>
          </p:nvSpPr>
          <p:spPr bwMode="auto">
            <a:xfrm>
              <a:off x="3509963" y="3187700"/>
              <a:ext cx="715962" cy="1174750"/>
            </a:xfrm>
            <a:custGeom>
              <a:avLst/>
              <a:gdLst>
                <a:gd name="T0" fmla="*/ 171 w 451"/>
                <a:gd name="T1" fmla="*/ 137 h 740"/>
                <a:gd name="T2" fmla="*/ 171 w 451"/>
                <a:gd name="T3" fmla="*/ 306 h 740"/>
                <a:gd name="T4" fmla="*/ 451 w 451"/>
                <a:gd name="T5" fmla="*/ 306 h 740"/>
                <a:gd name="T6" fmla="*/ 451 w 451"/>
                <a:gd name="T7" fmla="*/ 440 h 740"/>
                <a:gd name="T8" fmla="*/ 171 w 451"/>
                <a:gd name="T9" fmla="*/ 440 h 740"/>
                <a:gd name="T10" fmla="*/ 171 w 451"/>
                <a:gd name="T11" fmla="*/ 603 h 740"/>
                <a:gd name="T12" fmla="*/ 451 w 451"/>
                <a:gd name="T13" fmla="*/ 603 h 740"/>
                <a:gd name="T14" fmla="*/ 451 w 451"/>
                <a:gd name="T15" fmla="*/ 740 h 740"/>
                <a:gd name="T16" fmla="*/ 0 w 451"/>
                <a:gd name="T17" fmla="*/ 740 h 740"/>
                <a:gd name="T18" fmla="*/ 0 w 451"/>
                <a:gd name="T19" fmla="*/ 0 h 740"/>
                <a:gd name="T20" fmla="*/ 451 w 451"/>
                <a:gd name="T21" fmla="*/ 0 h 740"/>
                <a:gd name="T22" fmla="*/ 451 w 451"/>
                <a:gd name="T23" fmla="*/ 137 h 740"/>
                <a:gd name="T24" fmla="*/ 171 w 451"/>
                <a:gd name="T25" fmla="*/ 137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1" h="740">
                  <a:moveTo>
                    <a:pt x="171" y="137"/>
                  </a:moveTo>
                  <a:lnTo>
                    <a:pt x="171" y="306"/>
                  </a:lnTo>
                  <a:lnTo>
                    <a:pt x="451" y="306"/>
                  </a:lnTo>
                  <a:lnTo>
                    <a:pt x="451" y="440"/>
                  </a:lnTo>
                  <a:lnTo>
                    <a:pt x="171" y="440"/>
                  </a:lnTo>
                  <a:lnTo>
                    <a:pt x="171" y="603"/>
                  </a:lnTo>
                  <a:lnTo>
                    <a:pt x="451" y="603"/>
                  </a:lnTo>
                  <a:lnTo>
                    <a:pt x="451" y="740"/>
                  </a:lnTo>
                  <a:lnTo>
                    <a:pt x="0" y="740"/>
                  </a:lnTo>
                  <a:lnTo>
                    <a:pt x="0" y="0"/>
                  </a:lnTo>
                  <a:lnTo>
                    <a:pt x="451" y="0"/>
                  </a:lnTo>
                  <a:lnTo>
                    <a:pt x="451" y="137"/>
                  </a:lnTo>
                  <a:lnTo>
                    <a:pt x="171" y="137"/>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4" name="Freeform 8">
              <a:extLst>
                <a:ext uri="{FF2B5EF4-FFF2-40B4-BE49-F238E27FC236}">
                  <a16:creationId xmlns:a16="http://schemas.microsoft.com/office/drawing/2014/main" id="{68165DD6-CF68-4EBE-B7B0-3373A72C2F29}"/>
                </a:ext>
              </a:extLst>
            </p:cNvPr>
            <p:cNvSpPr>
              <a:spLocks/>
            </p:cNvSpPr>
            <p:nvPr userDrawn="1"/>
          </p:nvSpPr>
          <p:spPr bwMode="auto">
            <a:xfrm>
              <a:off x="4440238" y="3187700"/>
              <a:ext cx="973137" cy="1174750"/>
            </a:xfrm>
            <a:custGeom>
              <a:avLst/>
              <a:gdLst>
                <a:gd name="T0" fmla="*/ 445 w 613"/>
                <a:gd name="T1" fmla="*/ 484 h 740"/>
                <a:gd name="T2" fmla="*/ 445 w 613"/>
                <a:gd name="T3" fmla="*/ 0 h 740"/>
                <a:gd name="T4" fmla="*/ 613 w 613"/>
                <a:gd name="T5" fmla="*/ 0 h 740"/>
                <a:gd name="T6" fmla="*/ 613 w 613"/>
                <a:gd name="T7" fmla="*/ 740 h 740"/>
                <a:gd name="T8" fmla="*/ 435 w 613"/>
                <a:gd name="T9" fmla="*/ 740 h 740"/>
                <a:gd name="T10" fmla="*/ 171 w 613"/>
                <a:gd name="T11" fmla="*/ 265 h 740"/>
                <a:gd name="T12" fmla="*/ 171 w 613"/>
                <a:gd name="T13" fmla="*/ 740 h 740"/>
                <a:gd name="T14" fmla="*/ 0 w 613"/>
                <a:gd name="T15" fmla="*/ 740 h 740"/>
                <a:gd name="T16" fmla="*/ 0 w 613"/>
                <a:gd name="T17" fmla="*/ 0 h 740"/>
                <a:gd name="T18" fmla="*/ 177 w 613"/>
                <a:gd name="T19" fmla="*/ 0 h 740"/>
                <a:gd name="T20" fmla="*/ 445 w 613"/>
                <a:gd name="T21" fmla="*/ 484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3" h="740">
                  <a:moveTo>
                    <a:pt x="445" y="484"/>
                  </a:moveTo>
                  <a:lnTo>
                    <a:pt x="445" y="0"/>
                  </a:lnTo>
                  <a:lnTo>
                    <a:pt x="613" y="0"/>
                  </a:lnTo>
                  <a:lnTo>
                    <a:pt x="613" y="740"/>
                  </a:lnTo>
                  <a:lnTo>
                    <a:pt x="435" y="740"/>
                  </a:lnTo>
                  <a:lnTo>
                    <a:pt x="171" y="265"/>
                  </a:lnTo>
                  <a:lnTo>
                    <a:pt x="171" y="740"/>
                  </a:lnTo>
                  <a:lnTo>
                    <a:pt x="0" y="740"/>
                  </a:lnTo>
                  <a:lnTo>
                    <a:pt x="0" y="0"/>
                  </a:lnTo>
                  <a:lnTo>
                    <a:pt x="177" y="0"/>
                  </a:lnTo>
                  <a:lnTo>
                    <a:pt x="445" y="484"/>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5" name="Freeform 9">
              <a:extLst>
                <a:ext uri="{FF2B5EF4-FFF2-40B4-BE49-F238E27FC236}">
                  <a16:creationId xmlns:a16="http://schemas.microsoft.com/office/drawing/2014/main" id="{71AE5A4A-C000-40EE-9CAF-DF15228B9570}"/>
                </a:ext>
              </a:extLst>
            </p:cNvPr>
            <p:cNvSpPr>
              <a:spLocks noEditPoints="1"/>
            </p:cNvSpPr>
            <p:nvPr userDrawn="1"/>
          </p:nvSpPr>
          <p:spPr bwMode="auto">
            <a:xfrm>
              <a:off x="5638800" y="3187700"/>
              <a:ext cx="1038225" cy="1174750"/>
            </a:xfrm>
            <a:custGeom>
              <a:avLst/>
              <a:gdLst>
                <a:gd name="T0" fmla="*/ 130 w 315"/>
                <a:gd name="T1" fmla="*/ 0 h 355"/>
                <a:gd name="T2" fmla="*/ 315 w 315"/>
                <a:gd name="T3" fmla="*/ 178 h 355"/>
                <a:gd name="T4" fmla="*/ 130 w 315"/>
                <a:gd name="T5" fmla="*/ 355 h 355"/>
                <a:gd name="T6" fmla="*/ 0 w 315"/>
                <a:gd name="T7" fmla="*/ 355 h 355"/>
                <a:gd name="T8" fmla="*/ 0 w 315"/>
                <a:gd name="T9" fmla="*/ 0 h 355"/>
                <a:gd name="T10" fmla="*/ 130 w 315"/>
                <a:gd name="T11" fmla="*/ 0 h 355"/>
                <a:gd name="T12" fmla="*/ 82 w 315"/>
                <a:gd name="T13" fmla="*/ 71 h 355"/>
                <a:gd name="T14" fmla="*/ 82 w 315"/>
                <a:gd name="T15" fmla="*/ 284 h 355"/>
                <a:gd name="T16" fmla="*/ 126 w 315"/>
                <a:gd name="T17" fmla="*/ 284 h 355"/>
                <a:gd name="T18" fmla="*/ 231 w 315"/>
                <a:gd name="T19" fmla="*/ 178 h 355"/>
                <a:gd name="T20" fmla="*/ 126 w 315"/>
                <a:gd name="T21" fmla="*/ 71 h 355"/>
                <a:gd name="T22" fmla="*/ 82 w 315"/>
                <a:gd name="T23" fmla="*/ 71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5" h="355">
                  <a:moveTo>
                    <a:pt x="130" y="0"/>
                  </a:moveTo>
                  <a:cubicBezTo>
                    <a:pt x="248" y="0"/>
                    <a:pt x="315" y="87"/>
                    <a:pt x="315" y="178"/>
                  </a:cubicBezTo>
                  <a:cubicBezTo>
                    <a:pt x="315" y="269"/>
                    <a:pt x="248" y="355"/>
                    <a:pt x="130" y="355"/>
                  </a:cubicBezTo>
                  <a:cubicBezTo>
                    <a:pt x="0" y="355"/>
                    <a:pt x="0" y="355"/>
                    <a:pt x="0" y="355"/>
                  </a:cubicBezTo>
                  <a:cubicBezTo>
                    <a:pt x="0" y="0"/>
                    <a:pt x="0" y="0"/>
                    <a:pt x="0" y="0"/>
                  </a:cubicBezTo>
                  <a:lnTo>
                    <a:pt x="130" y="0"/>
                  </a:lnTo>
                  <a:close/>
                  <a:moveTo>
                    <a:pt x="82" y="71"/>
                  </a:moveTo>
                  <a:cubicBezTo>
                    <a:pt x="82" y="284"/>
                    <a:pt x="82" y="284"/>
                    <a:pt x="82" y="284"/>
                  </a:cubicBezTo>
                  <a:cubicBezTo>
                    <a:pt x="126" y="284"/>
                    <a:pt x="126" y="284"/>
                    <a:pt x="126" y="284"/>
                  </a:cubicBezTo>
                  <a:cubicBezTo>
                    <a:pt x="193" y="284"/>
                    <a:pt x="231" y="233"/>
                    <a:pt x="231" y="178"/>
                  </a:cubicBezTo>
                  <a:cubicBezTo>
                    <a:pt x="231" y="123"/>
                    <a:pt x="193" y="71"/>
                    <a:pt x="126" y="71"/>
                  </a:cubicBezTo>
                  <a:lnTo>
                    <a:pt x="82" y="71"/>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6" name="Oval 10">
              <a:extLst>
                <a:ext uri="{FF2B5EF4-FFF2-40B4-BE49-F238E27FC236}">
                  <a16:creationId xmlns:a16="http://schemas.microsoft.com/office/drawing/2014/main" id="{405FEC98-137E-4477-B145-79C2D0141765}"/>
                </a:ext>
              </a:extLst>
            </p:cNvPr>
            <p:cNvSpPr>
              <a:spLocks noChangeArrowheads="1"/>
            </p:cNvSpPr>
            <p:nvPr userDrawn="1"/>
          </p:nvSpPr>
          <p:spPr bwMode="auto">
            <a:xfrm>
              <a:off x="6746875" y="4044950"/>
              <a:ext cx="339725" cy="334963"/>
            </a:xfrm>
            <a:prstGeom prst="ellipse">
              <a:avLst/>
            </a:pr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7" name="Freeform 11">
              <a:extLst>
                <a:ext uri="{FF2B5EF4-FFF2-40B4-BE49-F238E27FC236}">
                  <a16:creationId xmlns:a16="http://schemas.microsoft.com/office/drawing/2014/main" id="{509E6ECA-6EA4-4DE4-BE32-C7E1B7A89680}"/>
                </a:ext>
              </a:extLst>
            </p:cNvPr>
            <p:cNvSpPr>
              <a:spLocks/>
            </p:cNvSpPr>
            <p:nvPr userDrawn="1"/>
          </p:nvSpPr>
          <p:spPr bwMode="auto">
            <a:xfrm>
              <a:off x="1517650" y="1828800"/>
              <a:ext cx="881062" cy="1238250"/>
            </a:xfrm>
            <a:custGeom>
              <a:avLst/>
              <a:gdLst>
                <a:gd name="T0" fmla="*/ 82 w 267"/>
                <a:gd name="T1" fmla="*/ 247 h 374"/>
                <a:gd name="T2" fmla="*/ 139 w 267"/>
                <a:gd name="T3" fmla="*/ 308 h 374"/>
                <a:gd name="T4" fmla="*/ 186 w 267"/>
                <a:gd name="T5" fmla="*/ 267 h 374"/>
                <a:gd name="T6" fmla="*/ 130 w 267"/>
                <a:gd name="T7" fmla="*/ 217 h 374"/>
                <a:gd name="T8" fmla="*/ 10 w 267"/>
                <a:gd name="T9" fmla="*/ 100 h 374"/>
                <a:gd name="T10" fmla="*/ 135 w 267"/>
                <a:gd name="T11" fmla="*/ 0 h 374"/>
                <a:gd name="T12" fmla="*/ 261 w 267"/>
                <a:gd name="T13" fmla="*/ 113 h 374"/>
                <a:gd name="T14" fmla="*/ 179 w 267"/>
                <a:gd name="T15" fmla="*/ 113 h 374"/>
                <a:gd name="T16" fmla="*/ 135 w 267"/>
                <a:gd name="T17" fmla="*/ 62 h 374"/>
                <a:gd name="T18" fmla="*/ 92 w 267"/>
                <a:gd name="T19" fmla="*/ 99 h 374"/>
                <a:gd name="T20" fmla="*/ 142 w 267"/>
                <a:gd name="T21" fmla="*/ 145 h 374"/>
                <a:gd name="T22" fmla="*/ 267 w 267"/>
                <a:gd name="T23" fmla="*/ 260 h 374"/>
                <a:gd name="T24" fmla="*/ 134 w 267"/>
                <a:gd name="T25" fmla="*/ 374 h 374"/>
                <a:gd name="T26" fmla="*/ 0 w 267"/>
                <a:gd name="T27" fmla="*/ 247 h 374"/>
                <a:gd name="T28" fmla="*/ 82 w 267"/>
                <a:gd name="T29" fmla="*/ 247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7" h="374">
                  <a:moveTo>
                    <a:pt x="82" y="247"/>
                  </a:moveTo>
                  <a:cubicBezTo>
                    <a:pt x="82" y="285"/>
                    <a:pt x="105" y="308"/>
                    <a:pt x="139" y="308"/>
                  </a:cubicBezTo>
                  <a:cubicBezTo>
                    <a:pt x="165" y="308"/>
                    <a:pt x="186" y="292"/>
                    <a:pt x="186" y="267"/>
                  </a:cubicBezTo>
                  <a:cubicBezTo>
                    <a:pt x="186" y="238"/>
                    <a:pt x="161" y="229"/>
                    <a:pt x="130" y="217"/>
                  </a:cubicBezTo>
                  <a:cubicBezTo>
                    <a:pt x="65" y="193"/>
                    <a:pt x="10" y="172"/>
                    <a:pt x="10" y="100"/>
                  </a:cubicBezTo>
                  <a:cubicBezTo>
                    <a:pt x="10" y="35"/>
                    <a:pt x="70" y="0"/>
                    <a:pt x="135" y="0"/>
                  </a:cubicBezTo>
                  <a:cubicBezTo>
                    <a:pt x="219" y="0"/>
                    <a:pt x="261" y="53"/>
                    <a:pt x="261" y="113"/>
                  </a:cubicBezTo>
                  <a:cubicBezTo>
                    <a:pt x="179" y="113"/>
                    <a:pt x="179" y="113"/>
                    <a:pt x="179" y="113"/>
                  </a:cubicBezTo>
                  <a:cubicBezTo>
                    <a:pt x="179" y="82"/>
                    <a:pt x="163" y="62"/>
                    <a:pt x="135" y="62"/>
                  </a:cubicBezTo>
                  <a:cubicBezTo>
                    <a:pt x="112" y="62"/>
                    <a:pt x="92" y="74"/>
                    <a:pt x="92" y="99"/>
                  </a:cubicBezTo>
                  <a:cubicBezTo>
                    <a:pt x="92" y="122"/>
                    <a:pt x="113" y="135"/>
                    <a:pt x="142" y="145"/>
                  </a:cubicBezTo>
                  <a:cubicBezTo>
                    <a:pt x="201" y="166"/>
                    <a:pt x="267" y="189"/>
                    <a:pt x="267" y="260"/>
                  </a:cubicBezTo>
                  <a:cubicBezTo>
                    <a:pt x="267" y="333"/>
                    <a:pt x="212" y="374"/>
                    <a:pt x="134" y="374"/>
                  </a:cubicBezTo>
                  <a:cubicBezTo>
                    <a:pt x="58" y="374"/>
                    <a:pt x="0" y="328"/>
                    <a:pt x="0" y="247"/>
                  </a:cubicBezTo>
                  <a:lnTo>
                    <a:pt x="82" y="247"/>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8" name="Freeform 12">
              <a:extLst>
                <a:ext uri="{FF2B5EF4-FFF2-40B4-BE49-F238E27FC236}">
                  <a16:creationId xmlns:a16="http://schemas.microsoft.com/office/drawing/2014/main" id="{B56350D2-7881-4C85-85CA-5052F5320550}"/>
                </a:ext>
              </a:extLst>
            </p:cNvPr>
            <p:cNvSpPr>
              <a:spLocks/>
            </p:cNvSpPr>
            <p:nvPr userDrawn="1"/>
          </p:nvSpPr>
          <p:spPr bwMode="auto">
            <a:xfrm>
              <a:off x="2432050" y="1858963"/>
              <a:ext cx="801687" cy="1179513"/>
            </a:xfrm>
            <a:custGeom>
              <a:avLst/>
              <a:gdLst>
                <a:gd name="T0" fmla="*/ 166 w 505"/>
                <a:gd name="T1" fmla="*/ 148 h 743"/>
                <a:gd name="T2" fmla="*/ 0 w 505"/>
                <a:gd name="T3" fmla="*/ 148 h 743"/>
                <a:gd name="T4" fmla="*/ 0 w 505"/>
                <a:gd name="T5" fmla="*/ 0 h 743"/>
                <a:gd name="T6" fmla="*/ 505 w 505"/>
                <a:gd name="T7" fmla="*/ 0 h 743"/>
                <a:gd name="T8" fmla="*/ 505 w 505"/>
                <a:gd name="T9" fmla="*/ 148 h 743"/>
                <a:gd name="T10" fmla="*/ 336 w 505"/>
                <a:gd name="T11" fmla="*/ 148 h 743"/>
                <a:gd name="T12" fmla="*/ 336 w 505"/>
                <a:gd name="T13" fmla="*/ 743 h 743"/>
                <a:gd name="T14" fmla="*/ 166 w 505"/>
                <a:gd name="T15" fmla="*/ 743 h 743"/>
                <a:gd name="T16" fmla="*/ 166 w 505"/>
                <a:gd name="T17" fmla="*/ 148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5" h="743">
                  <a:moveTo>
                    <a:pt x="166" y="148"/>
                  </a:moveTo>
                  <a:lnTo>
                    <a:pt x="0" y="148"/>
                  </a:lnTo>
                  <a:lnTo>
                    <a:pt x="0" y="0"/>
                  </a:lnTo>
                  <a:lnTo>
                    <a:pt x="505" y="0"/>
                  </a:lnTo>
                  <a:lnTo>
                    <a:pt x="505" y="148"/>
                  </a:lnTo>
                  <a:lnTo>
                    <a:pt x="336" y="148"/>
                  </a:lnTo>
                  <a:lnTo>
                    <a:pt x="336" y="743"/>
                  </a:lnTo>
                  <a:lnTo>
                    <a:pt x="166" y="743"/>
                  </a:lnTo>
                  <a:lnTo>
                    <a:pt x="166" y="148"/>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9" name="Freeform 13">
              <a:extLst>
                <a:ext uri="{FF2B5EF4-FFF2-40B4-BE49-F238E27FC236}">
                  <a16:creationId xmlns:a16="http://schemas.microsoft.com/office/drawing/2014/main" id="{C62E2B34-097B-4669-BD46-A86523A2E193}"/>
                </a:ext>
              </a:extLst>
            </p:cNvPr>
            <p:cNvSpPr>
              <a:spLocks noEditPoints="1"/>
            </p:cNvSpPr>
            <p:nvPr userDrawn="1"/>
          </p:nvSpPr>
          <p:spPr bwMode="auto">
            <a:xfrm>
              <a:off x="3167063" y="1858963"/>
              <a:ext cx="1089025" cy="1179513"/>
            </a:xfrm>
            <a:custGeom>
              <a:avLst/>
              <a:gdLst>
                <a:gd name="T0" fmla="*/ 501 w 686"/>
                <a:gd name="T1" fmla="*/ 743 h 743"/>
                <a:gd name="T2" fmla="*/ 472 w 686"/>
                <a:gd name="T3" fmla="*/ 653 h 743"/>
                <a:gd name="T4" fmla="*/ 210 w 686"/>
                <a:gd name="T5" fmla="*/ 653 h 743"/>
                <a:gd name="T6" fmla="*/ 183 w 686"/>
                <a:gd name="T7" fmla="*/ 743 h 743"/>
                <a:gd name="T8" fmla="*/ 0 w 686"/>
                <a:gd name="T9" fmla="*/ 743 h 743"/>
                <a:gd name="T10" fmla="*/ 264 w 686"/>
                <a:gd name="T11" fmla="*/ 0 h 743"/>
                <a:gd name="T12" fmla="*/ 420 w 686"/>
                <a:gd name="T13" fmla="*/ 0 h 743"/>
                <a:gd name="T14" fmla="*/ 686 w 686"/>
                <a:gd name="T15" fmla="*/ 743 h 743"/>
                <a:gd name="T16" fmla="*/ 501 w 686"/>
                <a:gd name="T17" fmla="*/ 743 h 743"/>
                <a:gd name="T18" fmla="*/ 343 w 686"/>
                <a:gd name="T19" fmla="*/ 213 h 743"/>
                <a:gd name="T20" fmla="*/ 252 w 686"/>
                <a:gd name="T21" fmla="*/ 517 h 743"/>
                <a:gd name="T22" fmla="*/ 430 w 686"/>
                <a:gd name="T23" fmla="*/ 517 h 743"/>
                <a:gd name="T24" fmla="*/ 343 w 686"/>
                <a:gd name="T25" fmla="*/ 213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6" h="743">
                  <a:moveTo>
                    <a:pt x="501" y="743"/>
                  </a:moveTo>
                  <a:lnTo>
                    <a:pt x="472" y="653"/>
                  </a:lnTo>
                  <a:lnTo>
                    <a:pt x="210" y="653"/>
                  </a:lnTo>
                  <a:lnTo>
                    <a:pt x="183" y="743"/>
                  </a:lnTo>
                  <a:lnTo>
                    <a:pt x="0" y="743"/>
                  </a:lnTo>
                  <a:lnTo>
                    <a:pt x="264" y="0"/>
                  </a:lnTo>
                  <a:lnTo>
                    <a:pt x="420" y="0"/>
                  </a:lnTo>
                  <a:lnTo>
                    <a:pt x="686" y="743"/>
                  </a:lnTo>
                  <a:lnTo>
                    <a:pt x="501" y="743"/>
                  </a:lnTo>
                  <a:close/>
                  <a:moveTo>
                    <a:pt x="343" y="213"/>
                  </a:moveTo>
                  <a:lnTo>
                    <a:pt x="252" y="517"/>
                  </a:lnTo>
                  <a:lnTo>
                    <a:pt x="430" y="517"/>
                  </a:lnTo>
                  <a:lnTo>
                    <a:pt x="343" y="213"/>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0" name="Freeform 14">
              <a:extLst>
                <a:ext uri="{FF2B5EF4-FFF2-40B4-BE49-F238E27FC236}">
                  <a16:creationId xmlns:a16="http://schemas.microsoft.com/office/drawing/2014/main" id="{85B4327A-7E7E-42E2-BF0D-562C5CE44C9D}"/>
                </a:ext>
              </a:extLst>
            </p:cNvPr>
            <p:cNvSpPr>
              <a:spLocks/>
            </p:cNvSpPr>
            <p:nvPr userDrawn="1"/>
          </p:nvSpPr>
          <p:spPr bwMode="auto">
            <a:xfrm>
              <a:off x="4140200" y="1858963"/>
              <a:ext cx="1079500" cy="1179513"/>
            </a:xfrm>
            <a:custGeom>
              <a:avLst/>
              <a:gdLst>
                <a:gd name="T0" fmla="*/ 314 w 680"/>
                <a:gd name="T1" fmla="*/ 743 h 743"/>
                <a:gd name="T2" fmla="*/ 127 w 680"/>
                <a:gd name="T3" fmla="*/ 743 h 743"/>
                <a:gd name="T4" fmla="*/ 262 w 680"/>
                <a:gd name="T5" fmla="*/ 463 h 743"/>
                <a:gd name="T6" fmla="*/ 0 w 680"/>
                <a:gd name="T7" fmla="*/ 0 h 743"/>
                <a:gd name="T8" fmla="*/ 200 w 680"/>
                <a:gd name="T9" fmla="*/ 0 h 743"/>
                <a:gd name="T10" fmla="*/ 358 w 680"/>
                <a:gd name="T11" fmla="*/ 292 h 743"/>
                <a:gd name="T12" fmla="*/ 493 w 680"/>
                <a:gd name="T13" fmla="*/ 0 h 743"/>
                <a:gd name="T14" fmla="*/ 680 w 680"/>
                <a:gd name="T15" fmla="*/ 0 h 743"/>
                <a:gd name="T16" fmla="*/ 314 w 680"/>
                <a:gd name="T17" fmla="*/ 743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0" h="743">
                  <a:moveTo>
                    <a:pt x="314" y="743"/>
                  </a:moveTo>
                  <a:lnTo>
                    <a:pt x="127" y="743"/>
                  </a:lnTo>
                  <a:lnTo>
                    <a:pt x="262" y="463"/>
                  </a:lnTo>
                  <a:lnTo>
                    <a:pt x="0" y="0"/>
                  </a:lnTo>
                  <a:lnTo>
                    <a:pt x="200" y="0"/>
                  </a:lnTo>
                  <a:lnTo>
                    <a:pt x="358" y="292"/>
                  </a:lnTo>
                  <a:lnTo>
                    <a:pt x="493" y="0"/>
                  </a:lnTo>
                  <a:lnTo>
                    <a:pt x="680" y="0"/>
                  </a:lnTo>
                  <a:lnTo>
                    <a:pt x="314" y="743"/>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1" name="Freeform 15">
              <a:extLst>
                <a:ext uri="{FF2B5EF4-FFF2-40B4-BE49-F238E27FC236}">
                  <a16:creationId xmlns:a16="http://schemas.microsoft.com/office/drawing/2014/main" id="{051B0147-C30B-44F3-942C-ACC13CA93CCF}"/>
                </a:ext>
              </a:extLst>
            </p:cNvPr>
            <p:cNvSpPr>
              <a:spLocks noEditPoints="1"/>
            </p:cNvSpPr>
            <p:nvPr userDrawn="1"/>
          </p:nvSpPr>
          <p:spPr bwMode="auto">
            <a:xfrm>
              <a:off x="5199063" y="2417763"/>
              <a:ext cx="627062" cy="627063"/>
            </a:xfrm>
            <a:custGeom>
              <a:avLst/>
              <a:gdLst>
                <a:gd name="T0" fmla="*/ 0 w 190"/>
                <a:gd name="T1" fmla="*/ 95 h 189"/>
                <a:gd name="T2" fmla="*/ 95 w 190"/>
                <a:gd name="T3" fmla="*/ 0 h 189"/>
                <a:gd name="T4" fmla="*/ 190 w 190"/>
                <a:gd name="T5" fmla="*/ 95 h 189"/>
                <a:gd name="T6" fmla="*/ 95 w 190"/>
                <a:gd name="T7" fmla="*/ 189 h 189"/>
                <a:gd name="T8" fmla="*/ 0 w 190"/>
                <a:gd name="T9" fmla="*/ 95 h 189"/>
                <a:gd name="T10" fmla="*/ 147 w 190"/>
                <a:gd name="T11" fmla="*/ 95 h 189"/>
                <a:gd name="T12" fmla="*/ 95 w 190"/>
                <a:gd name="T13" fmla="*/ 38 h 189"/>
                <a:gd name="T14" fmla="*/ 42 w 190"/>
                <a:gd name="T15" fmla="*/ 95 h 189"/>
                <a:gd name="T16" fmla="*/ 95 w 190"/>
                <a:gd name="T17" fmla="*/ 152 h 189"/>
                <a:gd name="T18" fmla="*/ 147 w 190"/>
                <a:gd name="T19" fmla="*/ 9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189">
                  <a:moveTo>
                    <a:pt x="0" y="95"/>
                  </a:moveTo>
                  <a:cubicBezTo>
                    <a:pt x="0" y="46"/>
                    <a:pt x="35" y="0"/>
                    <a:pt x="95" y="0"/>
                  </a:cubicBezTo>
                  <a:cubicBezTo>
                    <a:pt x="154" y="0"/>
                    <a:pt x="190" y="46"/>
                    <a:pt x="190" y="95"/>
                  </a:cubicBezTo>
                  <a:cubicBezTo>
                    <a:pt x="190" y="144"/>
                    <a:pt x="154" y="189"/>
                    <a:pt x="95" y="189"/>
                  </a:cubicBezTo>
                  <a:cubicBezTo>
                    <a:pt x="35" y="189"/>
                    <a:pt x="0" y="144"/>
                    <a:pt x="0" y="95"/>
                  </a:cubicBezTo>
                  <a:close/>
                  <a:moveTo>
                    <a:pt x="147" y="95"/>
                  </a:moveTo>
                  <a:cubicBezTo>
                    <a:pt x="147" y="65"/>
                    <a:pt x="127" y="38"/>
                    <a:pt x="95" y="38"/>
                  </a:cubicBezTo>
                  <a:cubicBezTo>
                    <a:pt x="62" y="38"/>
                    <a:pt x="42" y="65"/>
                    <a:pt x="42" y="95"/>
                  </a:cubicBezTo>
                  <a:cubicBezTo>
                    <a:pt x="42" y="124"/>
                    <a:pt x="62" y="152"/>
                    <a:pt x="95" y="152"/>
                  </a:cubicBezTo>
                  <a:cubicBezTo>
                    <a:pt x="127" y="152"/>
                    <a:pt x="147" y="124"/>
                    <a:pt x="147" y="95"/>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2" name="Freeform 16">
              <a:extLst>
                <a:ext uri="{FF2B5EF4-FFF2-40B4-BE49-F238E27FC236}">
                  <a16:creationId xmlns:a16="http://schemas.microsoft.com/office/drawing/2014/main" id="{11D3867F-7406-4A7A-AD97-BE8771C92AC1}"/>
                </a:ext>
              </a:extLst>
            </p:cNvPr>
            <p:cNvSpPr>
              <a:spLocks/>
            </p:cNvSpPr>
            <p:nvPr userDrawn="1"/>
          </p:nvSpPr>
          <p:spPr bwMode="auto">
            <a:xfrm>
              <a:off x="5908675" y="2435225"/>
              <a:ext cx="495300" cy="596900"/>
            </a:xfrm>
            <a:custGeom>
              <a:avLst/>
              <a:gdLst>
                <a:gd name="T0" fmla="*/ 224 w 312"/>
                <a:gd name="T1" fmla="*/ 244 h 376"/>
                <a:gd name="T2" fmla="*/ 224 w 312"/>
                <a:gd name="T3" fmla="*/ 0 h 376"/>
                <a:gd name="T4" fmla="*/ 312 w 312"/>
                <a:gd name="T5" fmla="*/ 0 h 376"/>
                <a:gd name="T6" fmla="*/ 312 w 312"/>
                <a:gd name="T7" fmla="*/ 376 h 376"/>
                <a:gd name="T8" fmla="*/ 220 w 312"/>
                <a:gd name="T9" fmla="*/ 376 h 376"/>
                <a:gd name="T10" fmla="*/ 87 w 312"/>
                <a:gd name="T11" fmla="*/ 133 h 376"/>
                <a:gd name="T12" fmla="*/ 87 w 312"/>
                <a:gd name="T13" fmla="*/ 376 h 376"/>
                <a:gd name="T14" fmla="*/ 0 w 312"/>
                <a:gd name="T15" fmla="*/ 376 h 376"/>
                <a:gd name="T16" fmla="*/ 0 w 312"/>
                <a:gd name="T17" fmla="*/ 0 h 376"/>
                <a:gd name="T18" fmla="*/ 89 w 312"/>
                <a:gd name="T19" fmla="*/ 0 h 376"/>
                <a:gd name="T20" fmla="*/ 224 w 312"/>
                <a:gd name="T21" fmla="*/ 244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2" h="376">
                  <a:moveTo>
                    <a:pt x="224" y="244"/>
                  </a:moveTo>
                  <a:lnTo>
                    <a:pt x="224" y="0"/>
                  </a:lnTo>
                  <a:lnTo>
                    <a:pt x="312" y="0"/>
                  </a:lnTo>
                  <a:lnTo>
                    <a:pt x="312" y="376"/>
                  </a:lnTo>
                  <a:lnTo>
                    <a:pt x="220" y="376"/>
                  </a:lnTo>
                  <a:lnTo>
                    <a:pt x="87" y="133"/>
                  </a:lnTo>
                  <a:lnTo>
                    <a:pt x="87" y="376"/>
                  </a:lnTo>
                  <a:lnTo>
                    <a:pt x="0" y="376"/>
                  </a:lnTo>
                  <a:lnTo>
                    <a:pt x="0" y="0"/>
                  </a:lnTo>
                  <a:lnTo>
                    <a:pt x="89" y="0"/>
                  </a:lnTo>
                  <a:lnTo>
                    <a:pt x="224" y="244"/>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163" name="Picture 162">
            <a:extLst>
              <a:ext uri="{FF2B5EF4-FFF2-40B4-BE49-F238E27FC236}">
                <a16:creationId xmlns:a16="http://schemas.microsoft.com/office/drawing/2014/main" id="{04FB2793-31E8-4890-9224-D80F0961EFA7}"/>
              </a:ext>
            </a:extLst>
          </p:cNvPr>
          <p:cNvPicPr>
            <a:picLocks noChangeAspect="1"/>
          </p:cNvPicPr>
          <p:nvPr userDrawn="1"/>
        </p:nvPicPr>
        <p:blipFill>
          <a:blip r:embed="rId4"/>
          <a:stretch>
            <a:fillRect/>
          </a:stretch>
        </p:blipFill>
        <p:spPr bwMode="black">
          <a:xfrm>
            <a:off x="1336850" y="448156"/>
            <a:ext cx="2915885" cy="828193"/>
          </a:xfrm>
          <a:prstGeom prst="rect">
            <a:avLst/>
          </a:prstGeom>
        </p:spPr>
      </p:pic>
      <p:cxnSp>
        <p:nvCxnSpPr>
          <p:cNvPr id="170" name="Straight Connector 169">
            <a:extLst>
              <a:ext uri="{FF2B5EF4-FFF2-40B4-BE49-F238E27FC236}">
                <a16:creationId xmlns:a16="http://schemas.microsoft.com/office/drawing/2014/main" id="{A236E4A9-61B0-4C9E-B9F8-E5FB592DBE21}"/>
              </a:ext>
            </a:extLst>
          </p:cNvPr>
          <p:cNvCxnSpPr/>
          <p:nvPr userDrawn="1"/>
        </p:nvCxnSpPr>
        <p:spPr>
          <a:xfrm>
            <a:off x="1521499" y="5214255"/>
            <a:ext cx="5565101" cy="0"/>
          </a:xfrm>
          <a:prstGeom prst="line">
            <a:avLst/>
          </a:prstGeom>
          <a:ln w="57150" cap="sq">
            <a:solidFill>
              <a:schemeClr val="accent4"/>
            </a:solidFill>
          </a:ln>
        </p:spPr>
        <p:style>
          <a:lnRef idx="1">
            <a:schemeClr val="accent1"/>
          </a:lnRef>
          <a:fillRef idx="0">
            <a:schemeClr val="accent1"/>
          </a:fillRef>
          <a:effectRef idx="0">
            <a:schemeClr val="accent1"/>
          </a:effectRef>
          <a:fontRef idx="minor">
            <a:schemeClr val="lt1"/>
          </a:fontRef>
        </p:style>
      </p:cxnSp>
      <p:sp>
        <p:nvSpPr>
          <p:cNvPr id="175" name="AutoShape 18">
            <a:extLst>
              <a:ext uri="{FF2B5EF4-FFF2-40B4-BE49-F238E27FC236}">
                <a16:creationId xmlns:a16="http://schemas.microsoft.com/office/drawing/2014/main" id="{03957893-5AC7-4EA1-BF93-39526ADFC8DE}"/>
              </a:ext>
            </a:extLst>
          </p:cNvPr>
          <p:cNvSpPr>
            <a:spLocks noChangeAspect="1" noChangeArrowheads="1" noTextEdit="1"/>
          </p:cNvSpPr>
          <p:nvPr userDrawn="1"/>
        </p:nvSpPr>
        <p:spPr bwMode="auto">
          <a:xfrm>
            <a:off x="1520825" y="5672138"/>
            <a:ext cx="4191000"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6" name="Freeform 20">
            <a:extLst>
              <a:ext uri="{FF2B5EF4-FFF2-40B4-BE49-F238E27FC236}">
                <a16:creationId xmlns:a16="http://schemas.microsoft.com/office/drawing/2014/main" id="{8DA3687F-9A52-4AF7-8036-9D7F6C8D1852}"/>
              </a:ext>
            </a:extLst>
          </p:cNvPr>
          <p:cNvSpPr>
            <a:spLocks/>
          </p:cNvSpPr>
          <p:nvPr userDrawn="1"/>
        </p:nvSpPr>
        <p:spPr bwMode="auto">
          <a:xfrm>
            <a:off x="1539875" y="5668963"/>
            <a:ext cx="130175" cy="179388"/>
          </a:xfrm>
          <a:custGeom>
            <a:avLst/>
            <a:gdLst>
              <a:gd name="T0" fmla="*/ 15 w 82"/>
              <a:gd name="T1" fmla="*/ 61 h 113"/>
              <a:gd name="T2" fmla="*/ 15 w 82"/>
              <a:gd name="T3" fmla="*/ 113 h 113"/>
              <a:gd name="T4" fmla="*/ 0 w 82"/>
              <a:gd name="T5" fmla="*/ 113 h 113"/>
              <a:gd name="T6" fmla="*/ 0 w 82"/>
              <a:gd name="T7" fmla="*/ 0 h 113"/>
              <a:gd name="T8" fmla="*/ 15 w 82"/>
              <a:gd name="T9" fmla="*/ 0 h 113"/>
              <a:gd name="T10" fmla="*/ 15 w 82"/>
              <a:gd name="T11" fmla="*/ 50 h 113"/>
              <a:gd name="T12" fmla="*/ 63 w 82"/>
              <a:gd name="T13" fmla="*/ 0 h 113"/>
              <a:gd name="T14" fmla="*/ 82 w 82"/>
              <a:gd name="T15" fmla="*/ 0 h 113"/>
              <a:gd name="T16" fmla="*/ 30 w 82"/>
              <a:gd name="T17" fmla="*/ 56 h 113"/>
              <a:gd name="T18" fmla="*/ 82 w 82"/>
              <a:gd name="T19" fmla="*/ 113 h 113"/>
              <a:gd name="T20" fmla="*/ 63 w 82"/>
              <a:gd name="T21" fmla="*/ 113 h 113"/>
              <a:gd name="T22" fmla="*/ 15 w 82"/>
              <a:gd name="T23" fmla="*/ 6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113">
                <a:moveTo>
                  <a:pt x="15" y="61"/>
                </a:moveTo>
                <a:lnTo>
                  <a:pt x="15" y="113"/>
                </a:lnTo>
                <a:lnTo>
                  <a:pt x="0" y="113"/>
                </a:lnTo>
                <a:lnTo>
                  <a:pt x="0" y="0"/>
                </a:lnTo>
                <a:lnTo>
                  <a:pt x="15" y="0"/>
                </a:lnTo>
                <a:lnTo>
                  <a:pt x="15" y="50"/>
                </a:lnTo>
                <a:lnTo>
                  <a:pt x="63" y="0"/>
                </a:lnTo>
                <a:lnTo>
                  <a:pt x="82" y="0"/>
                </a:lnTo>
                <a:lnTo>
                  <a:pt x="30" y="56"/>
                </a:lnTo>
                <a:lnTo>
                  <a:pt x="82" y="113"/>
                </a:lnTo>
                <a:lnTo>
                  <a:pt x="63" y="113"/>
                </a:lnTo>
                <a:lnTo>
                  <a:pt x="15" y="61"/>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7" name="Freeform 21">
            <a:extLst>
              <a:ext uri="{FF2B5EF4-FFF2-40B4-BE49-F238E27FC236}">
                <a16:creationId xmlns:a16="http://schemas.microsoft.com/office/drawing/2014/main" id="{6C381CA2-273E-4F91-9CFD-54E3B01CFA06}"/>
              </a:ext>
            </a:extLst>
          </p:cNvPr>
          <p:cNvSpPr>
            <a:spLocks noEditPoints="1"/>
          </p:cNvSpPr>
          <p:nvPr userDrawn="1"/>
        </p:nvSpPr>
        <p:spPr bwMode="auto">
          <a:xfrm>
            <a:off x="1670050" y="5729288"/>
            <a:ext cx="107950" cy="122238"/>
          </a:xfrm>
          <a:custGeom>
            <a:avLst/>
            <a:gdLst>
              <a:gd name="T0" fmla="*/ 6 w 33"/>
              <a:gd name="T1" fmla="*/ 20 h 37"/>
              <a:gd name="T2" fmla="*/ 17 w 33"/>
              <a:gd name="T3" fmla="*/ 31 h 37"/>
              <a:gd name="T4" fmla="*/ 26 w 33"/>
              <a:gd name="T5" fmla="*/ 25 h 37"/>
              <a:gd name="T6" fmla="*/ 33 w 33"/>
              <a:gd name="T7" fmla="*/ 25 h 37"/>
              <a:gd name="T8" fmla="*/ 17 w 33"/>
              <a:gd name="T9" fmla="*/ 37 h 37"/>
              <a:gd name="T10" fmla="*/ 0 w 33"/>
              <a:gd name="T11" fmla="*/ 18 h 37"/>
              <a:gd name="T12" fmla="*/ 17 w 33"/>
              <a:gd name="T13" fmla="*/ 0 h 37"/>
              <a:gd name="T14" fmla="*/ 33 w 33"/>
              <a:gd name="T15" fmla="*/ 16 h 37"/>
              <a:gd name="T16" fmla="*/ 33 w 33"/>
              <a:gd name="T17" fmla="*/ 20 h 37"/>
              <a:gd name="T18" fmla="*/ 6 w 33"/>
              <a:gd name="T19" fmla="*/ 20 h 37"/>
              <a:gd name="T20" fmla="*/ 6 w 33"/>
              <a:gd name="T21" fmla="*/ 15 h 37"/>
              <a:gd name="T22" fmla="*/ 27 w 33"/>
              <a:gd name="T23" fmla="*/ 15 h 37"/>
              <a:gd name="T24" fmla="*/ 17 w 33"/>
              <a:gd name="T25" fmla="*/ 5 h 37"/>
              <a:gd name="T26" fmla="*/ 6 w 33"/>
              <a:gd name="T27" fmla="*/ 1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7">
                <a:moveTo>
                  <a:pt x="6" y="20"/>
                </a:moveTo>
                <a:cubicBezTo>
                  <a:pt x="7" y="26"/>
                  <a:pt x="10" y="31"/>
                  <a:pt x="17" y="31"/>
                </a:cubicBezTo>
                <a:cubicBezTo>
                  <a:pt x="22" y="31"/>
                  <a:pt x="25" y="28"/>
                  <a:pt x="26" y="25"/>
                </a:cubicBezTo>
                <a:cubicBezTo>
                  <a:pt x="33" y="25"/>
                  <a:pt x="33" y="25"/>
                  <a:pt x="33" y="25"/>
                </a:cubicBezTo>
                <a:cubicBezTo>
                  <a:pt x="32" y="31"/>
                  <a:pt x="26" y="37"/>
                  <a:pt x="17" y="37"/>
                </a:cubicBezTo>
                <a:cubicBezTo>
                  <a:pt x="5" y="37"/>
                  <a:pt x="0" y="28"/>
                  <a:pt x="0" y="18"/>
                </a:cubicBezTo>
                <a:cubicBezTo>
                  <a:pt x="0" y="8"/>
                  <a:pt x="6" y="0"/>
                  <a:pt x="17" y="0"/>
                </a:cubicBezTo>
                <a:cubicBezTo>
                  <a:pt x="26" y="0"/>
                  <a:pt x="33" y="7"/>
                  <a:pt x="33" y="16"/>
                </a:cubicBezTo>
                <a:cubicBezTo>
                  <a:pt x="33" y="17"/>
                  <a:pt x="33" y="18"/>
                  <a:pt x="33" y="20"/>
                </a:cubicBezTo>
                <a:lnTo>
                  <a:pt x="6" y="20"/>
                </a:lnTo>
                <a:close/>
                <a:moveTo>
                  <a:pt x="6" y="15"/>
                </a:moveTo>
                <a:cubicBezTo>
                  <a:pt x="27" y="15"/>
                  <a:pt x="27" y="15"/>
                  <a:pt x="27" y="15"/>
                </a:cubicBezTo>
                <a:cubicBezTo>
                  <a:pt x="27" y="9"/>
                  <a:pt x="22" y="5"/>
                  <a:pt x="17" y="5"/>
                </a:cubicBezTo>
                <a:cubicBezTo>
                  <a:pt x="11" y="5"/>
                  <a:pt x="7" y="9"/>
                  <a:pt x="6" y="15"/>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8" name="Freeform 22">
            <a:extLst>
              <a:ext uri="{FF2B5EF4-FFF2-40B4-BE49-F238E27FC236}">
                <a16:creationId xmlns:a16="http://schemas.microsoft.com/office/drawing/2014/main" id="{7C236B28-5021-4E64-9D6D-EA8CAF76E9C3}"/>
              </a:ext>
            </a:extLst>
          </p:cNvPr>
          <p:cNvSpPr>
            <a:spLocks noEditPoints="1"/>
          </p:cNvSpPr>
          <p:nvPr userDrawn="1"/>
        </p:nvSpPr>
        <p:spPr bwMode="auto">
          <a:xfrm>
            <a:off x="1801813" y="5729288"/>
            <a:ext cx="107950" cy="122238"/>
          </a:xfrm>
          <a:custGeom>
            <a:avLst/>
            <a:gdLst>
              <a:gd name="T0" fmla="*/ 7 w 33"/>
              <a:gd name="T1" fmla="*/ 20 h 37"/>
              <a:gd name="T2" fmla="*/ 18 w 33"/>
              <a:gd name="T3" fmla="*/ 31 h 37"/>
              <a:gd name="T4" fmla="*/ 26 w 33"/>
              <a:gd name="T5" fmla="*/ 25 h 37"/>
              <a:gd name="T6" fmla="*/ 33 w 33"/>
              <a:gd name="T7" fmla="*/ 25 h 37"/>
              <a:gd name="T8" fmla="*/ 18 w 33"/>
              <a:gd name="T9" fmla="*/ 37 h 37"/>
              <a:gd name="T10" fmla="*/ 0 w 33"/>
              <a:gd name="T11" fmla="*/ 18 h 37"/>
              <a:gd name="T12" fmla="*/ 17 w 33"/>
              <a:gd name="T13" fmla="*/ 0 h 37"/>
              <a:gd name="T14" fmla="*/ 33 w 33"/>
              <a:gd name="T15" fmla="*/ 16 h 37"/>
              <a:gd name="T16" fmla="*/ 33 w 33"/>
              <a:gd name="T17" fmla="*/ 20 h 37"/>
              <a:gd name="T18" fmla="*/ 7 w 33"/>
              <a:gd name="T19" fmla="*/ 20 h 37"/>
              <a:gd name="T20" fmla="*/ 7 w 33"/>
              <a:gd name="T21" fmla="*/ 15 h 37"/>
              <a:gd name="T22" fmla="*/ 27 w 33"/>
              <a:gd name="T23" fmla="*/ 15 h 37"/>
              <a:gd name="T24" fmla="*/ 17 w 33"/>
              <a:gd name="T25" fmla="*/ 5 h 37"/>
              <a:gd name="T26" fmla="*/ 7 w 33"/>
              <a:gd name="T27" fmla="*/ 1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7">
                <a:moveTo>
                  <a:pt x="7" y="20"/>
                </a:moveTo>
                <a:cubicBezTo>
                  <a:pt x="7" y="26"/>
                  <a:pt x="10" y="31"/>
                  <a:pt x="18" y="31"/>
                </a:cubicBezTo>
                <a:cubicBezTo>
                  <a:pt x="23" y="31"/>
                  <a:pt x="25" y="28"/>
                  <a:pt x="26" y="25"/>
                </a:cubicBezTo>
                <a:cubicBezTo>
                  <a:pt x="33" y="25"/>
                  <a:pt x="33" y="25"/>
                  <a:pt x="33" y="25"/>
                </a:cubicBezTo>
                <a:cubicBezTo>
                  <a:pt x="32" y="31"/>
                  <a:pt x="26" y="37"/>
                  <a:pt x="18" y="37"/>
                </a:cubicBezTo>
                <a:cubicBezTo>
                  <a:pt x="6" y="37"/>
                  <a:pt x="0" y="28"/>
                  <a:pt x="0" y="18"/>
                </a:cubicBezTo>
                <a:cubicBezTo>
                  <a:pt x="0" y="8"/>
                  <a:pt x="6" y="0"/>
                  <a:pt x="17" y="0"/>
                </a:cubicBezTo>
                <a:cubicBezTo>
                  <a:pt x="26" y="0"/>
                  <a:pt x="33" y="7"/>
                  <a:pt x="33" y="16"/>
                </a:cubicBezTo>
                <a:cubicBezTo>
                  <a:pt x="33" y="17"/>
                  <a:pt x="33" y="18"/>
                  <a:pt x="33" y="20"/>
                </a:cubicBezTo>
                <a:lnTo>
                  <a:pt x="7" y="20"/>
                </a:lnTo>
                <a:close/>
                <a:moveTo>
                  <a:pt x="7" y="15"/>
                </a:moveTo>
                <a:cubicBezTo>
                  <a:pt x="27" y="15"/>
                  <a:pt x="27" y="15"/>
                  <a:pt x="27" y="15"/>
                </a:cubicBezTo>
                <a:cubicBezTo>
                  <a:pt x="27" y="9"/>
                  <a:pt x="23" y="5"/>
                  <a:pt x="17" y="5"/>
                </a:cubicBezTo>
                <a:cubicBezTo>
                  <a:pt x="11" y="5"/>
                  <a:pt x="7" y="9"/>
                  <a:pt x="7" y="15"/>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9" name="Freeform 23">
            <a:extLst>
              <a:ext uri="{FF2B5EF4-FFF2-40B4-BE49-F238E27FC236}">
                <a16:creationId xmlns:a16="http://schemas.microsoft.com/office/drawing/2014/main" id="{CE0EFBFF-CCF7-41F0-9E6D-7B991F61A64B}"/>
              </a:ext>
            </a:extLst>
          </p:cNvPr>
          <p:cNvSpPr>
            <a:spLocks noEditPoints="1"/>
          </p:cNvSpPr>
          <p:nvPr userDrawn="1"/>
        </p:nvSpPr>
        <p:spPr bwMode="auto">
          <a:xfrm>
            <a:off x="1943100" y="5729288"/>
            <a:ext cx="122238" cy="182563"/>
          </a:xfrm>
          <a:custGeom>
            <a:avLst/>
            <a:gdLst>
              <a:gd name="T0" fmla="*/ 7 w 37"/>
              <a:gd name="T1" fmla="*/ 7 h 55"/>
              <a:gd name="T2" fmla="*/ 19 w 37"/>
              <a:gd name="T3" fmla="*/ 0 h 55"/>
              <a:gd name="T4" fmla="*/ 37 w 37"/>
              <a:gd name="T5" fmla="*/ 18 h 55"/>
              <a:gd name="T6" fmla="*/ 19 w 37"/>
              <a:gd name="T7" fmla="*/ 37 h 55"/>
              <a:gd name="T8" fmla="*/ 7 w 37"/>
              <a:gd name="T9" fmla="*/ 30 h 55"/>
              <a:gd name="T10" fmla="*/ 7 w 37"/>
              <a:gd name="T11" fmla="*/ 55 h 55"/>
              <a:gd name="T12" fmla="*/ 0 w 37"/>
              <a:gd name="T13" fmla="*/ 55 h 55"/>
              <a:gd name="T14" fmla="*/ 0 w 37"/>
              <a:gd name="T15" fmla="*/ 1 h 55"/>
              <a:gd name="T16" fmla="*/ 7 w 37"/>
              <a:gd name="T17" fmla="*/ 1 h 55"/>
              <a:gd name="T18" fmla="*/ 7 w 37"/>
              <a:gd name="T19" fmla="*/ 7 h 55"/>
              <a:gd name="T20" fmla="*/ 7 w 37"/>
              <a:gd name="T21" fmla="*/ 18 h 55"/>
              <a:gd name="T22" fmla="*/ 19 w 37"/>
              <a:gd name="T23" fmla="*/ 31 h 55"/>
              <a:gd name="T24" fmla="*/ 30 w 37"/>
              <a:gd name="T25" fmla="*/ 18 h 55"/>
              <a:gd name="T26" fmla="*/ 19 w 37"/>
              <a:gd name="T27" fmla="*/ 6 h 55"/>
              <a:gd name="T28" fmla="*/ 7 w 37"/>
              <a:gd name="T29" fmla="*/ 1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 h="55">
                <a:moveTo>
                  <a:pt x="7" y="7"/>
                </a:moveTo>
                <a:cubicBezTo>
                  <a:pt x="9" y="3"/>
                  <a:pt x="14" y="0"/>
                  <a:pt x="19" y="0"/>
                </a:cubicBezTo>
                <a:cubicBezTo>
                  <a:pt x="30" y="0"/>
                  <a:pt x="37" y="8"/>
                  <a:pt x="37" y="18"/>
                </a:cubicBezTo>
                <a:cubicBezTo>
                  <a:pt x="37" y="28"/>
                  <a:pt x="30" y="37"/>
                  <a:pt x="19" y="37"/>
                </a:cubicBezTo>
                <a:cubicBezTo>
                  <a:pt x="14" y="37"/>
                  <a:pt x="9" y="34"/>
                  <a:pt x="7" y="30"/>
                </a:cubicBezTo>
                <a:cubicBezTo>
                  <a:pt x="7" y="55"/>
                  <a:pt x="7" y="55"/>
                  <a:pt x="7" y="55"/>
                </a:cubicBezTo>
                <a:cubicBezTo>
                  <a:pt x="0" y="55"/>
                  <a:pt x="0" y="55"/>
                  <a:pt x="0" y="55"/>
                </a:cubicBezTo>
                <a:cubicBezTo>
                  <a:pt x="0" y="1"/>
                  <a:pt x="0" y="1"/>
                  <a:pt x="0" y="1"/>
                </a:cubicBezTo>
                <a:cubicBezTo>
                  <a:pt x="7" y="1"/>
                  <a:pt x="7" y="1"/>
                  <a:pt x="7" y="1"/>
                </a:cubicBezTo>
                <a:lnTo>
                  <a:pt x="7" y="7"/>
                </a:lnTo>
                <a:close/>
                <a:moveTo>
                  <a:pt x="7" y="18"/>
                </a:moveTo>
                <a:cubicBezTo>
                  <a:pt x="7" y="25"/>
                  <a:pt x="11" y="31"/>
                  <a:pt x="19" y="31"/>
                </a:cubicBezTo>
                <a:cubicBezTo>
                  <a:pt x="26" y="31"/>
                  <a:pt x="30" y="25"/>
                  <a:pt x="30" y="18"/>
                </a:cubicBezTo>
                <a:cubicBezTo>
                  <a:pt x="30" y="12"/>
                  <a:pt x="26" y="6"/>
                  <a:pt x="19" y="6"/>
                </a:cubicBezTo>
                <a:cubicBezTo>
                  <a:pt x="11" y="6"/>
                  <a:pt x="7" y="12"/>
                  <a:pt x="7" y="18"/>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0" name="Freeform 24">
            <a:extLst>
              <a:ext uri="{FF2B5EF4-FFF2-40B4-BE49-F238E27FC236}">
                <a16:creationId xmlns:a16="http://schemas.microsoft.com/office/drawing/2014/main" id="{58991C9D-7C4A-492C-86F4-E02FE58396D4}"/>
              </a:ext>
            </a:extLst>
          </p:cNvPr>
          <p:cNvSpPr>
            <a:spLocks/>
          </p:cNvSpPr>
          <p:nvPr userDrawn="1"/>
        </p:nvSpPr>
        <p:spPr bwMode="auto">
          <a:xfrm>
            <a:off x="2157413" y="5732463"/>
            <a:ext cx="106363" cy="119063"/>
          </a:xfrm>
          <a:custGeom>
            <a:avLst/>
            <a:gdLst>
              <a:gd name="T0" fmla="*/ 32 w 32"/>
              <a:gd name="T1" fmla="*/ 0 h 36"/>
              <a:gd name="T2" fmla="*/ 32 w 32"/>
              <a:gd name="T3" fmla="*/ 35 h 36"/>
              <a:gd name="T4" fmla="*/ 25 w 32"/>
              <a:gd name="T5" fmla="*/ 35 h 36"/>
              <a:gd name="T6" fmla="*/ 25 w 32"/>
              <a:gd name="T7" fmla="*/ 29 h 36"/>
              <a:gd name="T8" fmla="*/ 13 w 32"/>
              <a:gd name="T9" fmla="*/ 36 h 36"/>
              <a:gd name="T10" fmla="*/ 2 w 32"/>
              <a:gd name="T11" fmla="*/ 31 h 36"/>
              <a:gd name="T12" fmla="*/ 0 w 32"/>
              <a:gd name="T13" fmla="*/ 20 h 36"/>
              <a:gd name="T14" fmla="*/ 0 w 32"/>
              <a:gd name="T15" fmla="*/ 0 h 36"/>
              <a:gd name="T16" fmla="*/ 7 w 32"/>
              <a:gd name="T17" fmla="*/ 0 h 36"/>
              <a:gd name="T18" fmla="*/ 7 w 32"/>
              <a:gd name="T19" fmla="*/ 18 h 36"/>
              <a:gd name="T20" fmla="*/ 15 w 32"/>
              <a:gd name="T21" fmla="*/ 30 h 36"/>
              <a:gd name="T22" fmla="*/ 25 w 32"/>
              <a:gd name="T23" fmla="*/ 18 h 36"/>
              <a:gd name="T24" fmla="*/ 25 w 32"/>
              <a:gd name="T25" fmla="*/ 0 h 36"/>
              <a:gd name="T26" fmla="*/ 32 w 32"/>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36">
                <a:moveTo>
                  <a:pt x="32" y="0"/>
                </a:moveTo>
                <a:cubicBezTo>
                  <a:pt x="32" y="35"/>
                  <a:pt x="32" y="35"/>
                  <a:pt x="32" y="35"/>
                </a:cubicBezTo>
                <a:cubicBezTo>
                  <a:pt x="25" y="35"/>
                  <a:pt x="25" y="35"/>
                  <a:pt x="25" y="35"/>
                </a:cubicBezTo>
                <a:cubicBezTo>
                  <a:pt x="25" y="29"/>
                  <a:pt x="25" y="29"/>
                  <a:pt x="25" y="29"/>
                </a:cubicBezTo>
                <a:cubicBezTo>
                  <a:pt x="23" y="33"/>
                  <a:pt x="19" y="36"/>
                  <a:pt x="13" y="36"/>
                </a:cubicBezTo>
                <a:cubicBezTo>
                  <a:pt x="8" y="36"/>
                  <a:pt x="5" y="34"/>
                  <a:pt x="2" y="31"/>
                </a:cubicBezTo>
                <a:cubicBezTo>
                  <a:pt x="1" y="28"/>
                  <a:pt x="0" y="25"/>
                  <a:pt x="0" y="20"/>
                </a:cubicBezTo>
                <a:cubicBezTo>
                  <a:pt x="0" y="0"/>
                  <a:pt x="0" y="0"/>
                  <a:pt x="0" y="0"/>
                </a:cubicBezTo>
                <a:cubicBezTo>
                  <a:pt x="7" y="0"/>
                  <a:pt x="7" y="0"/>
                  <a:pt x="7" y="0"/>
                </a:cubicBezTo>
                <a:cubicBezTo>
                  <a:pt x="7" y="18"/>
                  <a:pt x="7" y="18"/>
                  <a:pt x="7" y="18"/>
                </a:cubicBezTo>
                <a:cubicBezTo>
                  <a:pt x="7" y="25"/>
                  <a:pt x="9" y="30"/>
                  <a:pt x="15" y="30"/>
                </a:cubicBezTo>
                <a:cubicBezTo>
                  <a:pt x="22" y="30"/>
                  <a:pt x="25" y="24"/>
                  <a:pt x="25" y="18"/>
                </a:cubicBezTo>
                <a:cubicBezTo>
                  <a:pt x="25" y="0"/>
                  <a:pt x="25" y="0"/>
                  <a:pt x="25" y="0"/>
                </a:cubicBezTo>
                <a:lnTo>
                  <a:pt x="32"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1" name="Freeform 25">
            <a:extLst>
              <a:ext uri="{FF2B5EF4-FFF2-40B4-BE49-F238E27FC236}">
                <a16:creationId xmlns:a16="http://schemas.microsoft.com/office/drawing/2014/main" id="{3ABA4D5E-4315-4E1B-AA5E-3899B3C56EAE}"/>
              </a:ext>
            </a:extLst>
          </p:cNvPr>
          <p:cNvSpPr>
            <a:spLocks noEditPoints="1"/>
          </p:cNvSpPr>
          <p:nvPr userDrawn="1"/>
        </p:nvSpPr>
        <p:spPr bwMode="auto">
          <a:xfrm>
            <a:off x="2303463" y="5729288"/>
            <a:ext cx="122238" cy="182563"/>
          </a:xfrm>
          <a:custGeom>
            <a:avLst/>
            <a:gdLst>
              <a:gd name="T0" fmla="*/ 7 w 37"/>
              <a:gd name="T1" fmla="*/ 7 h 55"/>
              <a:gd name="T2" fmla="*/ 19 w 37"/>
              <a:gd name="T3" fmla="*/ 0 h 55"/>
              <a:gd name="T4" fmla="*/ 37 w 37"/>
              <a:gd name="T5" fmla="*/ 18 h 55"/>
              <a:gd name="T6" fmla="*/ 19 w 37"/>
              <a:gd name="T7" fmla="*/ 37 h 55"/>
              <a:gd name="T8" fmla="*/ 7 w 37"/>
              <a:gd name="T9" fmla="*/ 30 h 55"/>
              <a:gd name="T10" fmla="*/ 7 w 37"/>
              <a:gd name="T11" fmla="*/ 55 h 55"/>
              <a:gd name="T12" fmla="*/ 0 w 37"/>
              <a:gd name="T13" fmla="*/ 55 h 55"/>
              <a:gd name="T14" fmla="*/ 0 w 37"/>
              <a:gd name="T15" fmla="*/ 1 h 55"/>
              <a:gd name="T16" fmla="*/ 7 w 37"/>
              <a:gd name="T17" fmla="*/ 1 h 55"/>
              <a:gd name="T18" fmla="*/ 7 w 37"/>
              <a:gd name="T19" fmla="*/ 7 h 55"/>
              <a:gd name="T20" fmla="*/ 7 w 37"/>
              <a:gd name="T21" fmla="*/ 18 h 55"/>
              <a:gd name="T22" fmla="*/ 18 w 37"/>
              <a:gd name="T23" fmla="*/ 31 h 55"/>
              <a:gd name="T24" fmla="*/ 30 w 37"/>
              <a:gd name="T25" fmla="*/ 18 h 55"/>
              <a:gd name="T26" fmla="*/ 18 w 37"/>
              <a:gd name="T27" fmla="*/ 6 h 55"/>
              <a:gd name="T28" fmla="*/ 7 w 37"/>
              <a:gd name="T29" fmla="*/ 1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 h="55">
                <a:moveTo>
                  <a:pt x="7" y="7"/>
                </a:moveTo>
                <a:cubicBezTo>
                  <a:pt x="9" y="3"/>
                  <a:pt x="14" y="0"/>
                  <a:pt x="19" y="0"/>
                </a:cubicBezTo>
                <a:cubicBezTo>
                  <a:pt x="29" y="0"/>
                  <a:pt x="37" y="8"/>
                  <a:pt x="37" y="18"/>
                </a:cubicBezTo>
                <a:cubicBezTo>
                  <a:pt x="37" y="28"/>
                  <a:pt x="29" y="37"/>
                  <a:pt x="19" y="37"/>
                </a:cubicBezTo>
                <a:cubicBezTo>
                  <a:pt x="14" y="37"/>
                  <a:pt x="9" y="34"/>
                  <a:pt x="7" y="30"/>
                </a:cubicBezTo>
                <a:cubicBezTo>
                  <a:pt x="7" y="55"/>
                  <a:pt x="7" y="55"/>
                  <a:pt x="7" y="55"/>
                </a:cubicBezTo>
                <a:cubicBezTo>
                  <a:pt x="0" y="55"/>
                  <a:pt x="0" y="55"/>
                  <a:pt x="0" y="55"/>
                </a:cubicBezTo>
                <a:cubicBezTo>
                  <a:pt x="0" y="1"/>
                  <a:pt x="0" y="1"/>
                  <a:pt x="0" y="1"/>
                </a:cubicBezTo>
                <a:cubicBezTo>
                  <a:pt x="7" y="1"/>
                  <a:pt x="7" y="1"/>
                  <a:pt x="7" y="1"/>
                </a:cubicBezTo>
                <a:lnTo>
                  <a:pt x="7" y="7"/>
                </a:lnTo>
                <a:close/>
                <a:moveTo>
                  <a:pt x="7" y="18"/>
                </a:moveTo>
                <a:cubicBezTo>
                  <a:pt x="7" y="25"/>
                  <a:pt x="11" y="31"/>
                  <a:pt x="18" y="31"/>
                </a:cubicBezTo>
                <a:cubicBezTo>
                  <a:pt x="25" y="31"/>
                  <a:pt x="30" y="25"/>
                  <a:pt x="30" y="18"/>
                </a:cubicBezTo>
                <a:cubicBezTo>
                  <a:pt x="30" y="12"/>
                  <a:pt x="25" y="6"/>
                  <a:pt x="18" y="6"/>
                </a:cubicBezTo>
                <a:cubicBezTo>
                  <a:pt x="11" y="6"/>
                  <a:pt x="7" y="12"/>
                  <a:pt x="7" y="18"/>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2" name="Rectangle 26">
            <a:extLst>
              <a:ext uri="{FF2B5EF4-FFF2-40B4-BE49-F238E27FC236}">
                <a16:creationId xmlns:a16="http://schemas.microsoft.com/office/drawing/2014/main" id="{11EFCE61-5ABE-493A-A909-168AFF666CBA}"/>
              </a:ext>
            </a:extLst>
          </p:cNvPr>
          <p:cNvSpPr>
            <a:spLocks noChangeArrowheads="1"/>
          </p:cNvSpPr>
          <p:nvPr userDrawn="1"/>
        </p:nvSpPr>
        <p:spPr bwMode="auto">
          <a:xfrm>
            <a:off x="2441575" y="5765801"/>
            <a:ext cx="60325" cy="19050"/>
          </a:xfrm>
          <a:prstGeom prst="rect">
            <a:avLst/>
          </a:prstGeom>
          <a:solidFill>
            <a:srgbClr val="01010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3" name="Freeform 27">
            <a:extLst>
              <a:ext uri="{FF2B5EF4-FFF2-40B4-BE49-F238E27FC236}">
                <a16:creationId xmlns:a16="http://schemas.microsoft.com/office/drawing/2014/main" id="{A96C8A11-AAC7-48EA-AD57-0C288923108F}"/>
              </a:ext>
            </a:extLst>
          </p:cNvPr>
          <p:cNvSpPr>
            <a:spLocks/>
          </p:cNvSpPr>
          <p:nvPr userDrawn="1"/>
        </p:nvSpPr>
        <p:spPr bwMode="auto">
          <a:xfrm>
            <a:off x="2514600" y="5692776"/>
            <a:ext cx="76200" cy="155575"/>
          </a:xfrm>
          <a:custGeom>
            <a:avLst/>
            <a:gdLst>
              <a:gd name="T0" fmla="*/ 23 w 23"/>
              <a:gd name="T1" fmla="*/ 47 h 47"/>
              <a:gd name="T2" fmla="*/ 17 w 23"/>
              <a:gd name="T3" fmla="*/ 47 h 47"/>
              <a:gd name="T4" fmla="*/ 7 w 23"/>
              <a:gd name="T5" fmla="*/ 35 h 47"/>
              <a:gd name="T6" fmla="*/ 7 w 23"/>
              <a:gd name="T7" fmla="*/ 18 h 47"/>
              <a:gd name="T8" fmla="*/ 0 w 23"/>
              <a:gd name="T9" fmla="*/ 18 h 47"/>
              <a:gd name="T10" fmla="*/ 0 w 23"/>
              <a:gd name="T11" fmla="*/ 12 h 47"/>
              <a:gd name="T12" fmla="*/ 7 w 23"/>
              <a:gd name="T13" fmla="*/ 12 h 47"/>
              <a:gd name="T14" fmla="*/ 7 w 23"/>
              <a:gd name="T15" fmla="*/ 0 h 47"/>
              <a:gd name="T16" fmla="*/ 13 w 23"/>
              <a:gd name="T17" fmla="*/ 0 h 47"/>
              <a:gd name="T18" fmla="*/ 13 w 23"/>
              <a:gd name="T19" fmla="*/ 12 h 47"/>
              <a:gd name="T20" fmla="*/ 22 w 23"/>
              <a:gd name="T21" fmla="*/ 12 h 47"/>
              <a:gd name="T22" fmla="*/ 22 w 23"/>
              <a:gd name="T23" fmla="*/ 18 h 47"/>
              <a:gd name="T24" fmla="*/ 13 w 23"/>
              <a:gd name="T25" fmla="*/ 18 h 47"/>
              <a:gd name="T26" fmla="*/ 13 w 23"/>
              <a:gd name="T27" fmla="*/ 34 h 47"/>
              <a:gd name="T28" fmla="*/ 19 w 23"/>
              <a:gd name="T29" fmla="*/ 41 h 47"/>
              <a:gd name="T30" fmla="*/ 23 w 23"/>
              <a:gd name="T31" fmla="*/ 41 h 47"/>
              <a:gd name="T32" fmla="*/ 23 w 23"/>
              <a:gd name="T33"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47">
                <a:moveTo>
                  <a:pt x="23" y="47"/>
                </a:moveTo>
                <a:cubicBezTo>
                  <a:pt x="22" y="47"/>
                  <a:pt x="20" y="47"/>
                  <a:pt x="17" y="47"/>
                </a:cubicBezTo>
                <a:cubicBezTo>
                  <a:pt x="13" y="47"/>
                  <a:pt x="7" y="46"/>
                  <a:pt x="7" y="35"/>
                </a:cubicBezTo>
                <a:cubicBezTo>
                  <a:pt x="7" y="18"/>
                  <a:pt x="7" y="18"/>
                  <a:pt x="7" y="18"/>
                </a:cubicBezTo>
                <a:cubicBezTo>
                  <a:pt x="0" y="18"/>
                  <a:pt x="0" y="18"/>
                  <a:pt x="0" y="18"/>
                </a:cubicBezTo>
                <a:cubicBezTo>
                  <a:pt x="0" y="12"/>
                  <a:pt x="0" y="12"/>
                  <a:pt x="0" y="12"/>
                </a:cubicBezTo>
                <a:cubicBezTo>
                  <a:pt x="7" y="12"/>
                  <a:pt x="7" y="12"/>
                  <a:pt x="7" y="12"/>
                </a:cubicBezTo>
                <a:cubicBezTo>
                  <a:pt x="7" y="0"/>
                  <a:pt x="7" y="0"/>
                  <a:pt x="7" y="0"/>
                </a:cubicBezTo>
                <a:cubicBezTo>
                  <a:pt x="13" y="0"/>
                  <a:pt x="13" y="0"/>
                  <a:pt x="13" y="0"/>
                </a:cubicBezTo>
                <a:cubicBezTo>
                  <a:pt x="13" y="12"/>
                  <a:pt x="13" y="12"/>
                  <a:pt x="13" y="12"/>
                </a:cubicBezTo>
                <a:cubicBezTo>
                  <a:pt x="22" y="12"/>
                  <a:pt x="22" y="12"/>
                  <a:pt x="22" y="12"/>
                </a:cubicBezTo>
                <a:cubicBezTo>
                  <a:pt x="22" y="18"/>
                  <a:pt x="22" y="18"/>
                  <a:pt x="22" y="18"/>
                </a:cubicBezTo>
                <a:cubicBezTo>
                  <a:pt x="13" y="18"/>
                  <a:pt x="13" y="18"/>
                  <a:pt x="13" y="18"/>
                </a:cubicBezTo>
                <a:cubicBezTo>
                  <a:pt x="13" y="34"/>
                  <a:pt x="13" y="34"/>
                  <a:pt x="13" y="34"/>
                </a:cubicBezTo>
                <a:cubicBezTo>
                  <a:pt x="13" y="40"/>
                  <a:pt x="16" y="41"/>
                  <a:pt x="19" y="41"/>
                </a:cubicBezTo>
                <a:cubicBezTo>
                  <a:pt x="20" y="41"/>
                  <a:pt x="22" y="41"/>
                  <a:pt x="23" y="41"/>
                </a:cubicBezTo>
                <a:lnTo>
                  <a:pt x="23" y="47"/>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4" name="Freeform 28">
            <a:extLst>
              <a:ext uri="{FF2B5EF4-FFF2-40B4-BE49-F238E27FC236}">
                <a16:creationId xmlns:a16="http://schemas.microsoft.com/office/drawing/2014/main" id="{7404CDAB-A2D8-4FFD-99CB-2C48399D13D1}"/>
              </a:ext>
            </a:extLst>
          </p:cNvPr>
          <p:cNvSpPr>
            <a:spLocks noEditPoints="1"/>
          </p:cNvSpPr>
          <p:nvPr userDrawn="1"/>
        </p:nvSpPr>
        <p:spPr bwMode="auto">
          <a:xfrm>
            <a:off x="2603500" y="5729288"/>
            <a:ext cx="122238" cy="122238"/>
          </a:xfrm>
          <a:custGeom>
            <a:avLst/>
            <a:gdLst>
              <a:gd name="T0" fmla="*/ 0 w 37"/>
              <a:gd name="T1" fmla="*/ 18 h 37"/>
              <a:gd name="T2" fmla="*/ 19 w 37"/>
              <a:gd name="T3" fmla="*/ 0 h 37"/>
              <a:gd name="T4" fmla="*/ 37 w 37"/>
              <a:gd name="T5" fmla="*/ 18 h 37"/>
              <a:gd name="T6" fmla="*/ 19 w 37"/>
              <a:gd name="T7" fmla="*/ 37 h 37"/>
              <a:gd name="T8" fmla="*/ 0 w 37"/>
              <a:gd name="T9" fmla="*/ 18 h 37"/>
              <a:gd name="T10" fmla="*/ 31 w 37"/>
              <a:gd name="T11" fmla="*/ 18 h 37"/>
              <a:gd name="T12" fmla="*/ 19 w 37"/>
              <a:gd name="T13" fmla="*/ 6 h 37"/>
              <a:gd name="T14" fmla="*/ 7 w 37"/>
              <a:gd name="T15" fmla="*/ 18 h 37"/>
              <a:gd name="T16" fmla="*/ 19 w 37"/>
              <a:gd name="T17" fmla="*/ 31 h 37"/>
              <a:gd name="T18" fmla="*/ 31 w 37"/>
              <a:gd name="T19" fmla="*/ 1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7">
                <a:moveTo>
                  <a:pt x="0" y="18"/>
                </a:moveTo>
                <a:cubicBezTo>
                  <a:pt x="0" y="8"/>
                  <a:pt x="8" y="0"/>
                  <a:pt x="19" y="0"/>
                </a:cubicBezTo>
                <a:cubicBezTo>
                  <a:pt x="30" y="0"/>
                  <a:pt x="37" y="8"/>
                  <a:pt x="37" y="18"/>
                </a:cubicBezTo>
                <a:cubicBezTo>
                  <a:pt x="37" y="28"/>
                  <a:pt x="30" y="37"/>
                  <a:pt x="19" y="37"/>
                </a:cubicBezTo>
                <a:cubicBezTo>
                  <a:pt x="8" y="37"/>
                  <a:pt x="0" y="28"/>
                  <a:pt x="0" y="18"/>
                </a:cubicBezTo>
                <a:close/>
                <a:moveTo>
                  <a:pt x="31" y="18"/>
                </a:moveTo>
                <a:cubicBezTo>
                  <a:pt x="31" y="12"/>
                  <a:pt x="26" y="6"/>
                  <a:pt x="19" y="6"/>
                </a:cubicBezTo>
                <a:cubicBezTo>
                  <a:pt x="12" y="6"/>
                  <a:pt x="7" y="12"/>
                  <a:pt x="7" y="18"/>
                </a:cubicBezTo>
                <a:cubicBezTo>
                  <a:pt x="7" y="25"/>
                  <a:pt x="12" y="31"/>
                  <a:pt x="19" y="31"/>
                </a:cubicBezTo>
                <a:cubicBezTo>
                  <a:pt x="26" y="31"/>
                  <a:pt x="31" y="25"/>
                  <a:pt x="31" y="18"/>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5" name="Rectangle 29">
            <a:extLst>
              <a:ext uri="{FF2B5EF4-FFF2-40B4-BE49-F238E27FC236}">
                <a16:creationId xmlns:a16="http://schemas.microsoft.com/office/drawing/2014/main" id="{DC99247A-BEEA-43DD-98FB-1ED3E7F27B78}"/>
              </a:ext>
            </a:extLst>
          </p:cNvPr>
          <p:cNvSpPr>
            <a:spLocks noChangeArrowheads="1"/>
          </p:cNvSpPr>
          <p:nvPr userDrawn="1"/>
        </p:nvSpPr>
        <p:spPr bwMode="auto">
          <a:xfrm>
            <a:off x="2746375" y="5765801"/>
            <a:ext cx="58738" cy="19050"/>
          </a:xfrm>
          <a:prstGeom prst="rect">
            <a:avLst/>
          </a:prstGeom>
          <a:solidFill>
            <a:srgbClr val="01010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6" name="Freeform 30">
            <a:extLst>
              <a:ext uri="{FF2B5EF4-FFF2-40B4-BE49-F238E27FC236}">
                <a16:creationId xmlns:a16="http://schemas.microsoft.com/office/drawing/2014/main" id="{300EA4C4-62BE-457A-9416-7D3C58BCC9CB}"/>
              </a:ext>
            </a:extLst>
          </p:cNvPr>
          <p:cNvSpPr>
            <a:spLocks noEditPoints="1"/>
          </p:cNvSpPr>
          <p:nvPr userDrawn="1"/>
        </p:nvSpPr>
        <p:spPr bwMode="auto">
          <a:xfrm>
            <a:off x="2822575" y="5668963"/>
            <a:ext cx="122238" cy="182563"/>
          </a:xfrm>
          <a:custGeom>
            <a:avLst/>
            <a:gdLst>
              <a:gd name="T0" fmla="*/ 30 w 37"/>
              <a:gd name="T1" fmla="*/ 48 h 55"/>
              <a:gd name="T2" fmla="*/ 18 w 37"/>
              <a:gd name="T3" fmla="*/ 55 h 55"/>
              <a:gd name="T4" fmla="*/ 0 w 37"/>
              <a:gd name="T5" fmla="*/ 36 h 55"/>
              <a:gd name="T6" fmla="*/ 18 w 37"/>
              <a:gd name="T7" fmla="*/ 18 h 55"/>
              <a:gd name="T8" fmla="*/ 30 w 37"/>
              <a:gd name="T9" fmla="*/ 25 h 55"/>
              <a:gd name="T10" fmla="*/ 30 w 37"/>
              <a:gd name="T11" fmla="*/ 0 h 55"/>
              <a:gd name="T12" fmla="*/ 37 w 37"/>
              <a:gd name="T13" fmla="*/ 0 h 55"/>
              <a:gd name="T14" fmla="*/ 37 w 37"/>
              <a:gd name="T15" fmla="*/ 54 h 55"/>
              <a:gd name="T16" fmla="*/ 30 w 37"/>
              <a:gd name="T17" fmla="*/ 54 h 55"/>
              <a:gd name="T18" fmla="*/ 30 w 37"/>
              <a:gd name="T19" fmla="*/ 48 h 55"/>
              <a:gd name="T20" fmla="*/ 30 w 37"/>
              <a:gd name="T21" fmla="*/ 36 h 55"/>
              <a:gd name="T22" fmla="*/ 18 w 37"/>
              <a:gd name="T23" fmla="*/ 24 h 55"/>
              <a:gd name="T24" fmla="*/ 7 w 37"/>
              <a:gd name="T25" fmla="*/ 36 h 55"/>
              <a:gd name="T26" fmla="*/ 18 w 37"/>
              <a:gd name="T27" fmla="*/ 49 h 55"/>
              <a:gd name="T28" fmla="*/ 30 w 37"/>
              <a:gd name="T29" fmla="*/ 3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 h="55">
                <a:moveTo>
                  <a:pt x="30" y="48"/>
                </a:moveTo>
                <a:cubicBezTo>
                  <a:pt x="28" y="52"/>
                  <a:pt x="23" y="55"/>
                  <a:pt x="18" y="55"/>
                </a:cubicBezTo>
                <a:cubicBezTo>
                  <a:pt x="7" y="55"/>
                  <a:pt x="0" y="46"/>
                  <a:pt x="0" y="36"/>
                </a:cubicBezTo>
                <a:cubicBezTo>
                  <a:pt x="0" y="26"/>
                  <a:pt x="7" y="18"/>
                  <a:pt x="18" y="18"/>
                </a:cubicBezTo>
                <a:cubicBezTo>
                  <a:pt x="23" y="18"/>
                  <a:pt x="28" y="21"/>
                  <a:pt x="30" y="25"/>
                </a:cubicBezTo>
                <a:cubicBezTo>
                  <a:pt x="30" y="0"/>
                  <a:pt x="30" y="0"/>
                  <a:pt x="30" y="0"/>
                </a:cubicBezTo>
                <a:cubicBezTo>
                  <a:pt x="37" y="0"/>
                  <a:pt x="37" y="0"/>
                  <a:pt x="37" y="0"/>
                </a:cubicBezTo>
                <a:cubicBezTo>
                  <a:pt x="37" y="54"/>
                  <a:pt x="37" y="54"/>
                  <a:pt x="37" y="54"/>
                </a:cubicBezTo>
                <a:cubicBezTo>
                  <a:pt x="30" y="54"/>
                  <a:pt x="30" y="54"/>
                  <a:pt x="30" y="54"/>
                </a:cubicBezTo>
                <a:lnTo>
                  <a:pt x="30" y="48"/>
                </a:lnTo>
                <a:close/>
                <a:moveTo>
                  <a:pt x="30" y="36"/>
                </a:moveTo>
                <a:cubicBezTo>
                  <a:pt x="30" y="30"/>
                  <a:pt x="26" y="24"/>
                  <a:pt x="18" y="24"/>
                </a:cubicBezTo>
                <a:cubicBezTo>
                  <a:pt x="11" y="24"/>
                  <a:pt x="7" y="30"/>
                  <a:pt x="7" y="36"/>
                </a:cubicBezTo>
                <a:cubicBezTo>
                  <a:pt x="7" y="43"/>
                  <a:pt x="11" y="49"/>
                  <a:pt x="18" y="49"/>
                </a:cubicBezTo>
                <a:cubicBezTo>
                  <a:pt x="26" y="49"/>
                  <a:pt x="30" y="43"/>
                  <a:pt x="30" y="36"/>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7" name="Freeform 31">
            <a:extLst>
              <a:ext uri="{FF2B5EF4-FFF2-40B4-BE49-F238E27FC236}">
                <a16:creationId xmlns:a16="http://schemas.microsoft.com/office/drawing/2014/main" id="{F0F04F12-07EE-4CF9-BB2F-E13CBF5BA76E}"/>
              </a:ext>
            </a:extLst>
          </p:cNvPr>
          <p:cNvSpPr>
            <a:spLocks noEditPoints="1"/>
          </p:cNvSpPr>
          <p:nvPr userDrawn="1"/>
        </p:nvSpPr>
        <p:spPr bwMode="auto">
          <a:xfrm>
            <a:off x="2973388" y="5729288"/>
            <a:ext cx="122238" cy="122238"/>
          </a:xfrm>
          <a:custGeom>
            <a:avLst/>
            <a:gdLst>
              <a:gd name="T0" fmla="*/ 37 w 37"/>
              <a:gd name="T1" fmla="*/ 1 h 37"/>
              <a:gd name="T2" fmla="*/ 37 w 37"/>
              <a:gd name="T3" fmla="*/ 36 h 37"/>
              <a:gd name="T4" fmla="*/ 30 w 37"/>
              <a:gd name="T5" fmla="*/ 36 h 37"/>
              <a:gd name="T6" fmla="*/ 30 w 37"/>
              <a:gd name="T7" fmla="*/ 30 h 37"/>
              <a:gd name="T8" fmla="*/ 18 w 37"/>
              <a:gd name="T9" fmla="*/ 37 h 37"/>
              <a:gd name="T10" fmla="*/ 0 w 37"/>
              <a:gd name="T11" fmla="*/ 18 h 37"/>
              <a:gd name="T12" fmla="*/ 18 w 37"/>
              <a:gd name="T13" fmla="*/ 0 h 37"/>
              <a:gd name="T14" fmla="*/ 30 w 37"/>
              <a:gd name="T15" fmla="*/ 7 h 37"/>
              <a:gd name="T16" fmla="*/ 30 w 37"/>
              <a:gd name="T17" fmla="*/ 1 h 37"/>
              <a:gd name="T18" fmla="*/ 37 w 37"/>
              <a:gd name="T19" fmla="*/ 1 h 37"/>
              <a:gd name="T20" fmla="*/ 30 w 37"/>
              <a:gd name="T21" fmla="*/ 18 h 37"/>
              <a:gd name="T22" fmla="*/ 18 w 37"/>
              <a:gd name="T23" fmla="*/ 6 h 37"/>
              <a:gd name="T24" fmla="*/ 7 w 37"/>
              <a:gd name="T25" fmla="*/ 18 h 37"/>
              <a:gd name="T26" fmla="*/ 18 w 37"/>
              <a:gd name="T27" fmla="*/ 31 h 37"/>
              <a:gd name="T28" fmla="*/ 30 w 37"/>
              <a:gd name="T29" fmla="*/ 1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 h="37">
                <a:moveTo>
                  <a:pt x="37" y="1"/>
                </a:moveTo>
                <a:cubicBezTo>
                  <a:pt x="37" y="36"/>
                  <a:pt x="37" y="36"/>
                  <a:pt x="37" y="36"/>
                </a:cubicBezTo>
                <a:cubicBezTo>
                  <a:pt x="30" y="36"/>
                  <a:pt x="30" y="36"/>
                  <a:pt x="30" y="36"/>
                </a:cubicBezTo>
                <a:cubicBezTo>
                  <a:pt x="30" y="30"/>
                  <a:pt x="30" y="30"/>
                  <a:pt x="30" y="30"/>
                </a:cubicBezTo>
                <a:cubicBezTo>
                  <a:pt x="28" y="34"/>
                  <a:pt x="23" y="37"/>
                  <a:pt x="18" y="37"/>
                </a:cubicBezTo>
                <a:cubicBezTo>
                  <a:pt x="7" y="37"/>
                  <a:pt x="0" y="28"/>
                  <a:pt x="0" y="18"/>
                </a:cubicBezTo>
                <a:cubicBezTo>
                  <a:pt x="0" y="8"/>
                  <a:pt x="7" y="0"/>
                  <a:pt x="18" y="0"/>
                </a:cubicBezTo>
                <a:cubicBezTo>
                  <a:pt x="23" y="0"/>
                  <a:pt x="28" y="3"/>
                  <a:pt x="30" y="7"/>
                </a:cubicBezTo>
                <a:cubicBezTo>
                  <a:pt x="30" y="1"/>
                  <a:pt x="30" y="1"/>
                  <a:pt x="30" y="1"/>
                </a:cubicBezTo>
                <a:lnTo>
                  <a:pt x="37" y="1"/>
                </a:lnTo>
                <a:close/>
                <a:moveTo>
                  <a:pt x="30" y="18"/>
                </a:moveTo>
                <a:cubicBezTo>
                  <a:pt x="30" y="12"/>
                  <a:pt x="25" y="6"/>
                  <a:pt x="18" y="6"/>
                </a:cubicBezTo>
                <a:cubicBezTo>
                  <a:pt x="11" y="6"/>
                  <a:pt x="7" y="12"/>
                  <a:pt x="7" y="18"/>
                </a:cubicBezTo>
                <a:cubicBezTo>
                  <a:pt x="7" y="25"/>
                  <a:pt x="11" y="31"/>
                  <a:pt x="18" y="31"/>
                </a:cubicBezTo>
                <a:cubicBezTo>
                  <a:pt x="25" y="31"/>
                  <a:pt x="30" y="25"/>
                  <a:pt x="30" y="18"/>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8" name="Freeform 32">
            <a:extLst>
              <a:ext uri="{FF2B5EF4-FFF2-40B4-BE49-F238E27FC236}">
                <a16:creationId xmlns:a16="http://schemas.microsoft.com/office/drawing/2014/main" id="{38C021CB-DA2B-46C8-B3C1-EC0C72CCC60B}"/>
              </a:ext>
            </a:extLst>
          </p:cNvPr>
          <p:cNvSpPr>
            <a:spLocks/>
          </p:cNvSpPr>
          <p:nvPr userDrawn="1"/>
        </p:nvSpPr>
        <p:spPr bwMode="auto">
          <a:xfrm>
            <a:off x="3119438" y="5692776"/>
            <a:ext cx="79375" cy="155575"/>
          </a:xfrm>
          <a:custGeom>
            <a:avLst/>
            <a:gdLst>
              <a:gd name="T0" fmla="*/ 24 w 24"/>
              <a:gd name="T1" fmla="*/ 47 h 47"/>
              <a:gd name="T2" fmla="*/ 18 w 24"/>
              <a:gd name="T3" fmla="*/ 47 h 47"/>
              <a:gd name="T4" fmla="*/ 7 w 24"/>
              <a:gd name="T5" fmla="*/ 35 h 47"/>
              <a:gd name="T6" fmla="*/ 7 w 24"/>
              <a:gd name="T7" fmla="*/ 18 h 47"/>
              <a:gd name="T8" fmla="*/ 0 w 24"/>
              <a:gd name="T9" fmla="*/ 18 h 47"/>
              <a:gd name="T10" fmla="*/ 0 w 24"/>
              <a:gd name="T11" fmla="*/ 12 h 47"/>
              <a:gd name="T12" fmla="*/ 7 w 24"/>
              <a:gd name="T13" fmla="*/ 12 h 47"/>
              <a:gd name="T14" fmla="*/ 7 w 24"/>
              <a:gd name="T15" fmla="*/ 0 h 47"/>
              <a:gd name="T16" fmla="*/ 13 w 24"/>
              <a:gd name="T17" fmla="*/ 0 h 47"/>
              <a:gd name="T18" fmla="*/ 13 w 24"/>
              <a:gd name="T19" fmla="*/ 12 h 47"/>
              <a:gd name="T20" fmla="*/ 22 w 24"/>
              <a:gd name="T21" fmla="*/ 12 h 47"/>
              <a:gd name="T22" fmla="*/ 22 w 24"/>
              <a:gd name="T23" fmla="*/ 18 h 47"/>
              <a:gd name="T24" fmla="*/ 13 w 24"/>
              <a:gd name="T25" fmla="*/ 18 h 47"/>
              <a:gd name="T26" fmla="*/ 13 w 24"/>
              <a:gd name="T27" fmla="*/ 34 h 47"/>
              <a:gd name="T28" fmla="*/ 19 w 24"/>
              <a:gd name="T29" fmla="*/ 41 h 47"/>
              <a:gd name="T30" fmla="*/ 24 w 24"/>
              <a:gd name="T31" fmla="*/ 41 h 47"/>
              <a:gd name="T32" fmla="*/ 24 w 24"/>
              <a:gd name="T33"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47">
                <a:moveTo>
                  <a:pt x="24" y="47"/>
                </a:moveTo>
                <a:cubicBezTo>
                  <a:pt x="22" y="47"/>
                  <a:pt x="20" y="47"/>
                  <a:pt x="18" y="47"/>
                </a:cubicBezTo>
                <a:cubicBezTo>
                  <a:pt x="13" y="47"/>
                  <a:pt x="7" y="46"/>
                  <a:pt x="7" y="35"/>
                </a:cubicBezTo>
                <a:cubicBezTo>
                  <a:pt x="7" y="18"/>
                  <a:pt x="7" y="18"/>
                  <a:pt x="7" y="18"/>
                </a:cubicBezTo>
                <a:cubicBezTo>
                  <a:pt x="0" y="18"/>
                  <a:pt x="0" y="18"/>
                  <a:pt x="0" y="18"/>
                </a:cubicBezTo>
                <a:cubicBezTo>
                  <a:pt x="0" y="12"/>
                  <a:pt x="0" y="12"/>
                  <a:pt x="0" y="12"/>
                </a:cubicBezTo>
                <a:cubicBezTo>
                  <a:pt x="7" y="12"/>
                  <a:pt x="7" y="12"/>
                  <a:pt x="7" y="12"/>
                </a:cubicBezTo>
                <a:cubicBezTo>
                  <a:pt x="7" y="0"/>
                  <a:pt x="7" y="0"/>
                  <a:pt x="7" y="0"/>
                </a:cubicBezTo>
                <a:cubicBezTo>
                  <a:pt x="13" y="0"/>
                  <a:pt x="13" y="0"/>
                  <a:pt x="13" y="0"/>
                </a:cubicBezTo>
                <a:cubicBezTo>
                  <a:pt x="13" y="12"/>
                  <a:pt x="13" y="12"/>
                  <a:pt x="13" y="12"/>
                </a:cubicBezTo>
                <a:cubicBezTo>
                  <a:pt x="22" y="12"/>
                  <a:pt x="22" y="12"/>
                  <a:pt x="22" y="12"/>
                </a:cubicBezTo>
                <a:cubicBezTo>
                  <a:pt x="22" y="18"/>
                  <a:pt x="22" y="18"/>
                  <a:pt x="22" y="18"/>
                </a:cubicBezTo>
                <a:cubicBezTo>
                  <a:pt x="13" y="18"/>
                  <a:pt x="13" y="18"/>
                  <a:pt x="13" y="18"/>
                </a:cubicBezTo>
                <a:cubicBezTo>
                  <a:pt x="13" y="34"/>
                  <a:pt x="13" y="34"/>
                  <a:pt x="13" y="34"/>
                </a:cubicBezTo>
                <a:cubicBezTo>
                  <a:pt x="13" y="40"/>
                  <a:pt x="16" y="41"/>
                  <a:pt x="19" y="41"/>
                </a:cubicBezTo>
                <a:cubicBezTo>
                  <a:pt x="20" y="41"/>
                  <a:pt x="23" y="41"/>
                  <a:pt x="24" y="41"/>
                </a:cubicBezTo>
                <a:lnTo>
                  <a:pt x="24" y="47"/>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9" name="Freeform 33">
            <a:extLst>
              <a:ext uri="{FF2B5EF4-FFF2-40B4-BE49-F238E27FC236}">
                <a16:creationId xmlns:a16="http://schemas.microsoft.com/office/drawing/2014/main" id="{A8A5F604-674A-46C7-9CF7-8F36EB3F0699}"/>
              </a:ext>
            </a:extLst>
          </p:cNvPr>
          <p:cNvSpPr>
            <a:spLocks noEditPoints="1"/>
          </p:cNvSpPr>
          <p:nvPr userDrawn="1"/>
        </p:nvSpPr>
        <p:spPr bwMode="auto">
          <a:xfrm>
            <a:off x="3208338" y="5729288"/>
            <a:ext cx="112713" cy="122238"/>
          </a:xfrm>
          <a:custGeom>
            <a:avLst/>
            <a:gdLst>
              <a:gd name="T0" fmla="*/ 7 w 34"/>
              <a:gd name="T1" fmla="*/ 20 h 37"/>
              <a:gd name="T2" fmla="*/ 18 w 34"/>
              <a:gd name="T3" fmla="*/ 31 h 37"/>
              <a:gd name="T4" fmla="*/ 27 w 34"/>
              <a:gd name="T5" fmla="*/ 25 h 37"/>
              <a:gd name="T6" fmla="*/ 33 w 34"/>
              <a:gd name="T7" fmla="*/ 25 h 37"/>
              <a:gd name="T8" fmla="*/ 18 w 34"/>
              <a:gd name="T9" fmla="*/ 37 h 37"/>
              <a:gd name="T10" fmla="*/ 0 w 34"/>
              <a:gd name="T11" fmla="*/ 18 h 37"/>
              <a:gd name="T12" fmla="*/ 17 w 34"/>
              <a:gd name="T13" fmla="*/ 0 h 37"/>
              <a:gd name="T14" fmla="*/ 34 w 34"/>
              <a:gd name="T15" fmla="*/ 16 h 37"/>
              <a:gd name="T16" fmla="*/ 33 w 34"/>
              <a:gd name="T17" fmla="*/ 20 h 37"/>
              <a:gd name="T18" fmla="*/ 7 w 34"/>
              <a:gd name="T19" fmla="*/ 20 h 37"/>
              <a:gd name="T20" fmla="*/ 7 w 34"/>
              <a:gd name="T21" fmla="*/ 15 h 37"/>
              <a:gd name="T22" fmla="*/ 27 w 34"/>
              <a:gd name="T23" fmla="*/ 15 h 37"/>
              <a:gd name="T24" fmla="*/ 17 w 34"/>
              <a:gd name="T25" fmla="*/ 5 h 37"/>
              <a:gd name="T26" fmla="*/ 7 w 34"/>
              <a:gd name="T27" fmla="*/ 1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37">
                <a:moveTo>
                  <a:pt x="7" y="20"/>
                </a:moveTo>
                <a:cubicBezTo>
                  <a:pt x="7" y="26"/>
                  <a:pt x="10" y="31"/>
                  <a:pt x="18" y="31"/>
                </a:cubicBezTo>
                <a:cubicBezTo>
                  <a:pt x="23" y="31"/>
                  <a:pt x="25" y="28"/>
                  <a:pt x="27" y="25"/>
                </a:cubicBezTo>
                <a:cubicBezTo>
                  <a:pt x="33" y="25"/>
                  <a:pt x="33" y="25"/>
                  <a:pt x="33" y="25"/>
                </a:cubicBezTo>
                <a:cubicBezTo>
                  <a:pt x="32" y="31"/>
                  <a:pt x="26" y="37"/>
                  <a:pt x="18" y="37"/>
                </a:cubicBezTo>
                <a:cubicBezTo>
                  <a:pt x="6" y="37"/>
                  <a:pt x="0" y="28"/>
                  <a:pt x="0" y="18"/>
                </a:cubicBezTo>
                <a:cubicBezTo>
                  <a:pt x="0" y="8"/>
                  <a:pt x="6" y="0"/>
                  <a:pt x="17" y="0"/>
                </a:cubicBezTo>
                <a:cubicBezTo>
                  <a:pt x="27" y="0"/>
                  <a:pt x="34" y="7"/>
                  <a:pt x="34" y="16"/>
                </a:cubicBezTo>
                <a:cubicBezTo>
                  <a:pt x="34" y="17"/>
                  <a:pt x="34" y="18"/>
                  <a:pt x="33" y="20"/>
                </a:cubicBezTo>
                <a:lnTo>
                  <a:pt x="7" y="20"/>
                </a:lnTo>
                <a:close/>
                <a:moveTo>
                  <a:pt x="7" y="15"/>
                </a:moveTo>
                <a:cubicBezTo>
                  <a:pt x="27" y="15"/>
                  <a:pt x="27" y="15"/>
                  <a:pt x="27" y="15"/>
                </a:cubicBezTo>
                <a:cubicBezTo>
                  <a:pt x="27" y="9"/>
                  <a:pt x="23" y="5"/>
                  <a:pt x="17" y="5"/>
                </a:cubicBezTo>
                <a:cubicBezTo>
                  <a:pt x="11" y="5"/>
                  <a:pt x="7" y="9"/>
                  <a:pt x="7" y="15"/>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0" name="Freeform 34">
            <a:extLst>
              <a:ext uri="{FF2B5EF4-FFF2-40B4-BE49-F238E27FC236}">
                <a16:creationId xmlns:a16="http://schemas.microsoft.com/office/drawing/2014/main" id="{BC066998-84DC-42BD-91E6-0374C1945949}"/>
              </a:ext>
            </a:extLst>
          </p:cNvPr>
          <p:cNvSpPr>
            <a:spLocks/>
          </p:cNvSpPr>
          <p:nvPr userDrawn="1"/>
        </p:nvSpPr>
        <p:spPr bwMode="auto">
          <a:xfrm>
            <a:off x="3397250" y="5732463"/>
            <a:ext cx="184150" cy="115888"/>
          </a:xfrm>
          <a:custGeom>
            <a:avLst/>
            <a:gdLst>
              <a:gd name="T0" fmla="*/ 58 w 116"/>
              <a:gd name="T1" fmla="*/ 14 h 73"/>
              <a:gd name="T2" fmla="*/ 37 w 116"/>
              <a:gd name="T3" fmla="*/ 73 h 73"/>
              <a:gd name="T4" fmla="*/ 29 w 116"/>
              <a:gd name="T5" fmla="*/ 73 h 73"/>
              <a:gd name="T6" fmla="*/ 0 w 116"/>
              <a:gd name="T7" fmla="*/ 0 h 73"/>
              <a:gd name="T8" fmla="*/ 14 w 116"/>
              <a:gd name="T9" fmla="*/ 0 h 73"/>
              <a:gd name="T10" fmla="*/ 33 w 116"/>
              <a:gd name="T11" fmla="*/ 50 h 73"/>
              <a:gd name="T12" fmla="*/ 52 w 116"/>
              <a:gd name="T13" fmla="*/ 0 h 73"/>
              <a:gd name="T14" fmla="*/ 64 w 116"/>
              <a:gd name="T15" fmla="*/ 0 h 73"/>
              <a:gd name="T16" fmla="*/ 83 w 116"/>
              <a:gd name="T17" fmla="*/ 50 h 73"/>
              <a:gd name="T18" fmla="*/ 102 w 116"/>
              <a:gd name="T19" fmla="*/ 0 h 73"/>
              <a:gd name="T20" fmla="*/ 116 w 116"/>
              <a:gd name="T21" fmla="*/ 0 h 73"/>
              <a:gd name="T22" fmla="*/ 87 w 116"/>
              <a:gd name="T23" fmla="*/ 73 h 73"/>
              <a:gd name="T24" fmla="*/ 79 w 116"/>
              <a:gd name="T25" fmla="*/ 73 h 73"/>
              <a:gd name="T26" fmla="*/ 58 w 116"/>
              <a:gd name="T27" fmla="*/ 1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73">
                <a:moveTo>
                  <a:pt x="58" y="14"/>
                </a:moveTo>
                <a:lnTo>
                  <a:pt x="37" y="73"/>
                </a:lnTo>
                <a:lnTo>
                  <a:pt x="29" y="73"/>
                </a:lnTo>
                <a:lnTo>
                  <a:pt x="0" y="0"/>
                </a:lnTo>
                <a:lnTo>
                  <a:pt x="14" y="0"/>
                </a:lnTo>
                <a:lnTo>
                  <a:pt x="33" y="50"/>
                </a:lnTo>
                <a:lnTo>
                  <a:pt x="52" y="0"/>
                </a:lnTo>
                <a:lnTo>
                  <a:pt x="64" y="0"/>
                </a:lnTo>
                <a:lnTo>
                  <a:pt x="83" y="50"/>
                </a:lnTo>
                <a:lnTo>
                  <a:pt x="102" y="0"/>
                </a:lnTo>
                <a:lnTo>
                  <a:pt x="116" y="0"/>
                </a:lnTo>
                <a:lnTo>
                  <a:pt x="87" y="73"/>
                </a:lnTo>
                <a:lnTo>
                  <a:pt x="79" y="73"/>
                </a:lnTo>
                <a:lnTo>
                  <a:pt x="58" y="14"/>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1" name="Freeform 35">
            <a:extLst>
              <a:ext uri="{FF2B5EF4-FFF2-40B4-BE49-F238E27FC236}">
                <a16:creationId xmlns:a16="http://schemas.microsoft.com/office/drawing/2014/main" id="{DFE06F0B-2C54-4B01-801F-2F1FA0DAA282}"/>
              </a:ext>
            </a:extLst>
          </p:cNvPr>
          <p:cNvSpPr>
            <a:spLocks noEditPoints="1"/>
          </p:cNvSpPr>
          <p:nvPr userDrawn="1"/>
        </p:nvSpPr>
        <p:spPr bwMode="auto">
          <a:xfrm>
            <a:off x="3594100" y="5668963"/>
            <a:ext cx="36513" cy="179388"/>
          </a:xfrm>
          <a:custGeom>
            <a:avLst/>
            <a:gdLst>
              <a:gd name="T0" fmla="*/ 5 w 11"/>
              <a:gd name="T1" fmla="*/ 0 h 54"/>
              <a:gd name="T2" fmla="*/ 11 w 11"/>
              <a:gd name="T3" fmla="*/ 6 h 54"/>
              <a:gd name="T4" fmla="*/ 5 w 11"/>
              <a:gd name="T5" fmla="*/ 11 h 54"/>
              <a:gd name="T6" fmla="*/ 0 w 11"/>
              <a:gd name="T7" fmla="*/ 6 h 54"/>
              <a:gd name="T8" fmla="*/ 5 w 11"/>
              <a:gd name="T9" fmla="*/ 0 h 54"/>
              <a:gd name="T10" fmla="*/ 2 w 11"/>
              <a:gd name="T11" fmla="*/ 19 h 54"/>
              <a:gd name="T12" fmla="*/ 9 w 11"/>
              <a:gd name="T13" fmla="*/ 19 h 54"/>
              <a:gd name="T14" fmla="*/ 9 w 11"/>
              <a:gd name="T15" fmla="*/ 54 h 54"/>
              <a:gd name="T16" fmla="*/ 2 w 11"/>
              <a:gd name="T17" fmla="*/ 54 h 54"/>
              <a:gd name="T18" fmla="*/ 2 w 11"/>
              <a:gd name="T19" fmla="*/ 19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54">
                <a:moveTo>
                  <a:pt x="5" y="0"/>
                </a:moveTo>
                <a:cubicBezTo>
                  <a:pt x="8" y="0"/>
                  <a:pt x="11" y="3"/>
                  <a:pt x="11" y="6"/>
                </a:cubicBezTo>
                <a:cubicBezTo>
                  <a:pt x="11" y="9"/>
                  <a:pt x="8" y="11"/>
                  <a:pt x="5" y="11"/>
                </a:cubicBezTo>
                <a:cubicBezTo>
                  <a:pt x="2" y="11"/>
                  <a:pt x="0" y="9"/>
                  <a:pt x="0" y="6"/>
                </a:cubicBezTo>
                <a:cubicBezTo>
                  <a:pt x="0" y="3"/>
                  <a:pt x="2" y="0"/>
                  <a:pt x="5" y="0"/>
                </a:cubicBezTo>
                <a:close/>
                <a:moveTo>
                  <a:pt x="2" y="19"/>
                </a:moveTo>
                <a:cubicBezTo>
                  <a:pt x="9" y="19"/>
                  <a:pt x="9" y="19"/>
                  <a:pt x="9" y="19"/>
                </a:cubicBezTo>
                <a:cubicBezTo>
                  <a:pt x="9" y="54"/>
                  <a:pt x="9" y="54"/>
                  <a:pt x="9" y="54"/>
                </a:cubicBezTo>
                <a:cubicBezTo>
                  <a:pt x="2" y="54"/>
                  <a:pt x="2" y="54"/>
                  <a:pt x="2" y="54"/>
                </a:cubicBezTo>
                <a:lnTo>
                  <a:pt x="2" y="19"/>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2" name="Freeform 36">
            <a:extLst>
              <a:ext uri="{FF2B5EF4-FFF2-40B4-BE49-F238E27FC236}">
                <a16:creationId xmlns:a16="http://schemas.microsoft.com/office/drawing/2014/main" id="{8E80F688-B2C1-4C82-B84D-2B8B9F8B4B73}"/>
              </a:ext>
            </a:extLst>
          </p:cNvPr>
          <p:cNvSpPr>
            <a:spLocks/>
          </p:cNvSpPr>
          <p:nvPr userDrawn="1"/>
        </p:nvSpPr>
        <p:spPr bwMode="auto">
          <a:xfrm>
            <a:off x="3648075" y="5692776"/>
            <a:ext cx="79375" cy="155575"/>
          </a:xfrm>
          <a:custGeom>
            <a:avLst/>
            <a:gdLst>
              <a:gd name="T0" fmla="*/ 24 w 24"/>
              <a:gd name="T1" fmla="*/ 47 h 47"/>
              <a:gd name="T2" fmla="*/ 18 w 24"/>
              <a:gd name="T3" fmla="*/ 47 h 47"/>
              <a:gd name="T4" fmla="*/ 7 w 24"/>
              <a:gd name="T5" fmla="*/ 35 h 47"/>
              <a:gd name="T6" fmla="*/ 7 w 24"/>
              <a:gd name="T7" fmla="*/ 18 h 47"/>
              <a:gd name="T8" fmla="*/ 0 w 24"/>
              <a:gd name="T9" fmla="*/ 18 h 47"/>
              <a:gd name="T10" fmla="*/ 0 w 24"/>
              <a:gd name="T11" fmla="*/ 12 h 47"/>
              <a:gd name="T12" fmla="*/ 7 w 24"/>
              <a:gd name="T13" fmla="*/ 12 h 47"/>
              <a:gd name="T14" fmla="*/ 7 w 24"/>
              <a:gd name="T15" fmla="*/ 0 h 47"/>
              <a:gd name="T16" fmla="*/ 13 w 24"/>
              <a:gd name="T17" fmla="*/ 0 h 47"/>
              <a:gd name="T18" fmla="*/ 13 w 24"/>
              <a:gd name="T19" fmla="*/ 12 h 47"/>
              <a:gd name="T20" fmla="*/ 22 w 24"/>
              <a:gd name="T21" fmla="*/ 12 h 47"/>
              <a:gd name="T22" fmla="*/ 22 w 24"/>
              <a:gd name="T23" fmla="*/ 18 h 47"/>
              <a:gd name="T24" fmla="*/ 13 w 24"/>
              <a:gd name="T25" fmla="*/ 18 h 47"/>
              <a:gd name="T26" fmla="*/ 13 w 24"/>
              <a:gd name="T27" fmla="*/ 34 h 47"/>
              <a:gd name="T28" fmla="*/ 19 w 24"/>
              <a:gd name="T29" fmla="*/ 41 h 47"/>
              <a:gd name="T30" fmla="*/ 24 w 24"/>
              <a:gd name="T31" fmla="*/ 41 h 47"/>
              <a:gd name="T32" fmla="*/ 24 w 24"/>
              <a:gd name="T33"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47">
                <a:moveTo>
                  <a:pt x="24" y="47"/>
                </a:moveTo>
                <a:cubicBezTo>
                  <a:pt x="22" y="47"/>
                  <a:pt x="20" y="47"/>
                  <a:pt x="18" y="47"/>
                </a:cubicBezTo>
                <a:cubicBezTo>
                  <a:pt x="13" y="47"/>
                  <a:pt x="7" y="46"/>
                  <a:pt x="7" y="35"/>
                </a:cubicBezTo>
                <a:cubicBezTo>
                  <a:pt x="7" y="18"/>
                  <a:pt x="7" y="18"/>
                  <a:pt x="7" y="18"/>
                </a:cubicBezTo>
                <a:cubicBezTo>
                  <a:pt x="0" y="18"/>
                  <a:pt x="0" y="18"/>
                  <a:pt x="0" y="18"/>
                </a:cubicBezTo>
                <a:cubicBezTo>
                  <a:pt x="0" y="12"/>
                  <a:pt x="0" y="12"/>
                  <a:pt x="0" y="12"/>
                </a:cubicBezTo>
                <a:cubicBezTo>
                  <a:pt x="7" y="12"/>
                  <a:pt x="7" y="12"/>
                  <a:pt x="7" y="12"/>
                </a:cubicBezTo>
                <a:cubicBezTo>
                  <a:pt x="7" y="0"/>
                  <a:pt x="7" y="0"/>
                  <a:pt x="7" y="0"/>
                </a:cubicBezTo>
                <a:cubicBezTo>
                  <a:pt x="13" y="0"/>
                  <a:pt x="13" y="0"/>
                  <a:pt x="13" y="0"/>
                </a:cubicBezTo>
                <a:cubicBezTo>
                  <a:pt x="13" y="12"/>
                  <a:pt x="13" y="12"/>
                  <a:pt x="13" y="12"/>
                </a:cubicBezTo>
                <a:cubicBezTo>
                  <a:pt x="22" y="12"/>
                  <a:pt x="22" y="12"/>
                  <a:pt x="22" y="12"/>
                </a:cubicBezTo>
                <a:cubicBezTo>
                  <a:pt x="22" y="18"/>
                  <a:pt x="22" y="18"/>
                  <a:pt x="22" y="18"/>
                </a:cubicBezTo>
                <a:cubicBezTo>
                  <a:pt x="13" y="18"/>
                  <a:pt x="13" y="18"/>
                  <a:pt x="13" y="18"/>
                </a:cubicBezTo>
                <a:cubicBezTo>
                  <a:pt x="13" y="34"/>
                  <a:pt x="13" y="34"/>
                  <a:pt x="13" y="34"/>
                </a:cubicBezTo>
                <a:cubicBezTo>
                  <a:pt x="13" y="40"/>
                  <a:pt x="16" y="41"/>
                  <a:pt x="19" y="41"/>
                </a:cubicBezTo>
                <a:cubicBezTo>
                  <a:pt x="21" y="41"/>
                  <a:pt x="23" y="41"/>
                  <a:pt x="24" y="41"/>
                </a:cubicBezTo>
                <a:lnTo>
                  <a:pt x="24" y="47"/>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3" name="Freeform 37">
            <a:extLst>
              <a:ext uri="{FF2B5EF4-FFF2-40B4-BE49-F238E27FC236}">
                <a16:creationId xmlns:a16="http://schemas.microsoft.com/office/drawing/2014/main" id="{8D318A10-53AC-4DC0-A83A-D7BC346F46D7}"/>
              </a:ext>
            </a:extLst>
          </p:cNvPr>
          <p:cNvSpPr>
            <a:spLocks/>
          </p:cNvSpPr>
          <p:nvPr userDrawn="1"/>
        </p:nvSpPr>
        <p:spPr bwMode="auto">
          <a:xfrm>
            <a:off x="3749675" y="5668963"/>
            <a:ext cx="106363" cy="179388"/>
          </a:xfrm>
          <a:custGeom>
            <a:avLst/>
            <a:gdLst>
              <a:gd name="T0" fmla="*/ 0 w 32"/>
              <a:gd name="T1" fmla="*/ 0 h 54"/>
              <a:gd name="T2" fmla="*/ 7 w 32"/>
              <a:gd name="T3" fmla="*/ 0 h 54"/>
              <a:gd name="T4" fmla="*/ 7 w 32"/>
              <a:gd name="T5" fmla="*/ 25 h 54"/>
              <a:gd name="T6" fmla="*/ 19 w 32"/>
              <a:gd name="T7" fmla="*/ 18 h 54"/>
              <a:gd name="T8" fmla="*/ 29 w 32"/>
              <a:gd name="T9" fmla="*/ 23 h 54"/>
              <a:gd name="T10" fmla="*/ 32 w 32"/>
              <a:gd name="T11" fmla="*/ 33 h 54"/>
              <a:gd name="T12" fmla="*/ 32 w 32"/>
              <a:gd name="T13" fmla="*/ 54 h 54"/>
              <a:gd name="T14" fmla="*/ 25 w 32"/>
              <a:gd name="T15" fmla="*/ 54 h 54"/>
              <a:gd name="T16" fmla="*/ 25 w 32"/>
              <a:gd name="T17" fmla="*/ 35 h 54"/>
              <a:gd name="T18" fmla="*/ 16 w 32"/>
              <a:gd name="T19" fmla="*/ 24 h 54"/>
              <a:gd name="T20" fmla="*/ 7 w 32"/>
              <a:gd name="T21" fmla="*/ 36 h 54"/>
              <a:gd name="T22" fmla="*/ 7 w 32"/>
              <a:gd name="T23" fmla="*/ 54 h 54"/>
              <a:gd name="T24" fmla="*/ 0 w 32"/>
              <a:gd name="T25" fmla="*/ 54 h 54"/>
              <a:gd name="T26" fmla="*/ 0 w 32"/>
              <a:gd name="T2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54">
                <a:moveTo>
                  <a:pt x="0" y="0"/>
                </a:moveTo>
                <a:cubicBezTo>
                  <a:pt x="7" y="0"/>
                  <a:pt x="7" y="0"/>
                  <a:pt x="7" y="0"/>
                </a:cubicBezTo>
                <a:cubicBezTo>
                  <a:pt x="7" y="25"/>
                  <a:pt x="7" y="25"/>
                  <a:pt x="7" y="25"/>
                </a:cubicBezTo>
                <a:cubicBezTo>
                  <a:pt x="9" y="21"/>
                  <a:pt x="13" y="18"/>
                  <a:pt x="19" y="18"/>
                </a:cubicBezTo>
                <a:cubicBezTo>
                  <a:pt x="24" y="18"/>
                  <a:pt x="27" y="20"/>
                  <a:pt x="29" y="23"/>
                </a:cubicBezTo>
                <a:cubicBezTo>
                  <a:pt x="31" y="25"/>
                  <a:pt x="32" y="28"/>
                  <a:pt x="32" y="33"/>
                </a:cubicBezTo>
                <a:cubicBezTo>
                  <a:pt x="32" y="54"/>
                  <a:pt x="32" y="54"/>
                  <a:pt x="32" y="54"/>
                </a:cubicBezTo>
                <a:cubicBezTo>
                  <a:pt x="25" y="54"/>
                  <a:pt x="25" y="54"/>
                  <a:pt x="25" y="54"/>
                </a:cubicBezTo>
                <a:cubicBezTo>
                  <a:pt x="25" y="35"/>
                  <a:pt x="25" y="35"/>
                  <a:pt x="25" y="35"/>
                </a:cubicBezTo>
                <a:cubicBezTo>
                  <a:pt x="25" y="29"/>
                  <a:pt x="23" y="24"/>
                  <a:pt x="16" y="24"/>
                </a:cubicBezTo>
                <a:cubicBezTo>
                  <a:pt x="10" y="24"/>
                  <a:pt x="7" y="30"/>
                  <a:pt x="7" y="36"/>
                </a:cubicBezTo>
                <a:cubicBezTo>
                  <a:pt x="7" y="54"/>
                  <a:pt x="7" y="54"/>
                  <a:pt x="7" y="54"/>
                </a:cubicBezTo>
                <a:cubicBezTo>
                  <a:pt x="0" y="54"/>
                  <a:pt x="0" y="54"/>
                  <a:pt x="0" y="54"/>
                </a:cubicBez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4" name="Freeform 38">
            <a:extLst>
              <a:ext uri="{FF2B5EF4-FFF2-40B4-BE49-F238E27FC236}">
                <a16:creationId xmlns:a16="http://schemas.microsoft.com/office/drawing/2014/main" id="{35D57B50-C8E5-4EEB-80C8-7BFC2EC3DC2E}"/>
              </a:ext>
            </a:extLst>
          </p:cNvPr>
          <p:cNvSpPr>
            <a:spLocks/>
          </p:cNvSpPr>
          <p:nvPr userDrawn="1"/>
        </p:nvSpPr>
        <p:spPr bwMode="auto">
          <a:xfrm>
            <a:off x="3941763" y="5692776"/>
            <a:ext cx="79375" cy="155575"/>
          </a:xfrm>
          <a:custGeom>
            <a:avLst/>
            <a:gdLst>
              <a:gd name="T0" fmla="*/ 24 w 24"/>
              <a:gd name="T1" fmla="*/ 47 h 47"/>
              <a:gd name="T2" fmla="*/ 18 w 24"/>
              <a:gd name="T3" fmla="*/ 47 h 47"/>
              <a:gd name="T4" fmla="*/ 7 w 24"/>
              <a:gd name="T5" fmla="*/ 35 h 47"/>
              <a:gd name="T6" fmla="*/ 7 w 24"/>
              <a:gd name="T7" fmla="*/ 18 h 47"/>
              <a:gd name="T8" fmla="*/ 0 w 24"/>
              <a:gd name="T9" fmla="*/ 18 h 47"/>
              <a:gd name="T10" fmla="*/ 0 w 24"/>
              <a:gd name="T11" fmla="*/ 12 h 47"/>
              <a:gd name="T12" fmla="*/ 7 w 24"/>
              <a:gd name="T13" fmla="*/ 12 h 47"/>
              <a:gd name="T14" fmla="*/ 7 w 24"/>
              <a:gd name="T15" fmla="*/ 0 h 47"/>
              <a:gd name="T16" fmla="*/ 13 w 24"/>
              <a:gd name="T17" fmla="*/ 0 h 47"/>
              <a:gd name="T18" fmla="*/ 13 w 24"/>
              <a:gd name="T19" fmla="*/ 12 h 47"/>
              <a:gd name="T20" fmla="*/ 22 w 24"/>
              <a:gd name="T21" fmla="*/ 12 h 47"/>
              <a:gd name="T22" fmla="*/ 22 w 24"/>
              <a:gd name="T23" fmla="*/ 18 h 47"/>
              <a:gd name="T24" fmla="*/ 13 w 24"/>
              <a:gd name="T25" fmla="*/ 18 h 47"/>
              <a:gd name="T26" fmla="*/ 13 w 24"/>
              <a:gd name="T27" fmla="*/ 34 h 47"/>
              <a:gd name="T28" fmla="*/ 19 w 24"/>
              <a:gd name="T29" fmla="*/ 41 h 47"/>
              <a:gd name="T30" fmla="*/ 24 w 24"/>
              <a:gd name="T31" fmla="*/ 41 h 47"/>
              <a:gd name="T32" fmla="*/ 24 w 24"/>
              <a:gd name="T33"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47">
                <a:moveTo>
                  <a:pt x="24" y="47"/>
                </a:moveTo>
                <a:cubicBezTo>
                  <a:pt x="22" y="47"/>
                  <a:pt x="20" y="47"/>
                  <a:pt x="18" y="47"/>
                </a:cubicBezTo>
                <a:cubicBezTo>
                  <a:pt x="13" y="47"/>
                  <a:pt x="7" y="46"/>
                  <a:pt x="7" y="35"/>
                </a:cubicBezTo>
                <a:cubicBezTo>
                  <a:pt x="7" y="18"/>
                  <a:pt x="7" y="18"/>
                  <a:pt x="7" y="18"/>
                </a:cubicBezTo>
                <a:cubicBezTo>
                  <a:pt x="0" y="18"/>
                  <a:pt x="0" y="18"/>
                  <a:pt x="0" y="18"/>
                </a:cubicBezTo>
                <a:cubicBezTo>
                  <a:pt x="0" y="12"/>
                  <a:pt x="0" y="12"/>
                  <a:pt x="0" y="12"/>
                </a:cubicBezTo>
                <a:cubicBezTo>
                  <a:pt x="7" y="12"/>
                  <a:pt x="7" y="12"/>
                  <a:pt x="7" y="12"/>
                </a:cubicBezTo>
                <a:cubicBezTo>
                  <a:pt x="7" y="0"/>
                  <a:pt x="7" y="0"/>
                  <a:pt x="7" y="0"/>
                </a:cubicBezTo>
                <a:cubicBezTo>
                  <a:pt x="13" y="0"/>
                  <a:pt x="13" y="0"/>
                  <a:pt x="13" y="0"/>
                </a:cubicBezTo>
                <a:cubicBezTo>
                  <a:pt x="13" y="12"/>
                  <a:pt x="13" y="12"/>
                  <a:pt x="13" y="12"/>
                </a:cubicBezTo>
                <a:cubicBezTo>
                  <a:pt x="22" y="12"/>
                  <a:pt x="22" y="12"/>
                  <a:pt x="22" y="12"/>
                </a:cubicBezTo>
                <a:cubicBezTo>
                  <a:pt x="22" y="18"/>
                  <a:pt x="22" y="18"/>
                  <a:pt x="22" y="18"/>
                </a:cubicBezTo>
                <a:cubicBezTo>
                  <a:pt x="13" y="18"/>
                  <a:pt x="13" y="18"/>
                  <a:pt x="13" y="18"/>
                </a:cubicBezTo>
                <a:cubicBezTo>
                  <a:pt x="13" y="34"/>
                  <a:pt x="13" y="34"/>
                  <a:pt x="13" y="34"/>
                </a:cubicBezTo>
                <a:cubicBezTo>
                  <a:pt x="13" y="40"/>
                  <a:pt x="16" y="41"/>
                  <a:pt x="19" y="41"/>
                </a:cubicBezTo>
                <a:cubicBezTo>
                  <a:pt x="20" y="41"/>
                  <a:pt x="23" y="41"/>
                  <a:pt x="24" y="41"/>
                </a:cubicBezTo>
                <a:lnTo>
                  <a:pt x="24" y="47"/>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5" name="Freeform 39">
            <a:extLst>
              <a:ext uri="{FF2B5EF4-FFF2-40B4-BE49-F238E27FC236}">
                <a16:creationId xmlns:a16="http://schemas.microsoft.com/office/drawing/2014/main" id="{01C44819-8BD0-4323-AB31-D5E838E76A57}"/>
              </a:ext>
            </a:extLst>
          </p:cNvPr>
          <p:cNvSpPr>
            <a:spLocks noEditPoints="1"/>
          </p:cNvSpPr>
          <p:nvPr userDrawn="1"/>
        </p:nvSpPr>
        <p:spPr bwMode="auto">
          <a:xfrm>
            <a:off x="4030663" y="5729288"/>
            <a:ext cx="112713" cy="122238"/>
          </a:xfrm>
          <a:custGeom>
            <a:avLst/>
            <a:gdLst>
              <a:gd name="T0" fmla="*/ 7 w 34"/>
              <a:gd name="T1" fmla="*/ 20 h 37"/>
              <a:gd name="T2" fmla="*/ 18 w 34"/>
              <a:gd name="T3" fmla="*/ 31 h 37"/>
              <a:gd name="T4" fmla="*/ 27 w 34"/>
              <a:gd name="T5" fmla="*/ 25 h 37"/>
              <a:gd name="T6" fmla="*/ 33 w 34"/>
              <a:gd name="T7" fmla="*/ 25 h 37"/>
              <a:gd name="T8" fmla="*/ 18 w 34"/>
              <a:gd name="T9" fmla="*/ 37 h 37"/>
              <a:gd name="T10" fmla="*/ 0 w 34"/>
              <a:gd name="T11" fmla="*/ 18 h 37"/>
              <a:gd name="T12" fmla="*/ 18 w 34"/>
              <a:gd name="T13" fmla="*/ 0 h 37"/>
              <a:gd name="T14" fmla="*/ 34 w 34"/>
              <a:gd name="T15" fmla="*/ 16 h 37"/>
              <a:gd name="T16" fmla="*/ 33 w 34"/>
              <a:gd name="T17" fmla="*/ 20 h 37"/>
              <a:gd name="T18" fmla="*/ 7 w 34"/>
              <a:gd name="T19" fmla="*/ 20 h 37"/>
              <a:gd name="T20" fmla="*/ 7 w 34"/>
              <a:gd name="T21" fmla="*/ 15 h 37"/>
              <a:gd name="T22" fmla="*/ 27 w 34"/>
              <a:gd name="T23" fmla="*/ 15 h 37"/>
              <a:gd name="T24" fmla="*/ 17 w 34"/>
              <a:gd name="T25" fmla="*/ 5 h 37"/>
              <a:gd name="T26" fmla="*/ 7 w 34"/>
              <a:gd name="T27" fmla="*/ 1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37">
                <a:moveTo>
                  <a:pt x="7" y="20"/>
                </a:moveTo>
                <a:cubicBezTo>
                  <a:pt x="7" y="26"/>
                  <a:pt x="10" y="31"/>
                  <a:pt x="18" y="31"/>
                </a:cubicBezTo>
                <a:cubicBezTo>
                  <a:pt x="23" y="31"/>
                  <a:pt x="25" y="28"/>
                  <a:pt x="27" y="25"/>
                </a:cubicBezTo>
                <a:cubicBezTo>
                  <a:pt x="33" y="25"/>
                  <a:pt x="33" y="25"/>
                  <a:pt x="33" y="25"/>
                </a:cubicBezTo>
                <a:cubicBezTo>
                  <a:pt x="32" y="31"/>
                  <a:pt x="26" y="37"/>
                  <a:pt x="18" y="37"/>
                </a:cubicBezTo>
                <a:cubicBezTo>
                  <a:pt x="6" y="37"/>
                  <a:pt x="0" y="28"/>
                  <a:pt x="0" y="18"/>
                </a:cubicBezTo>
                <a:cubicBezTo>
                  <a:pt x="0" y="8"/>
                  <a:pt x="7" y="0"/>
                  <a:pt x="18" y="0"/>
                </a:cubicBezTo>
                <a:cubicBezTo>
                  <a:pt x="27" y="0"/>
                  <a:pt x="34" y="7"/>
                  <a:pt x="34" y="16"/>
                </a:cubicBezTo>
                <a:cubicBezTo>
                  <a:pt x="34" y="17"/>
                  <a:pt x="34" y="18"/>
                  <a:pt x="33" y="20"/>
                </a:cubicBezTo>
                <a:lnTo>
                  <a:pt x="7" y="20"/>
                </a:lnTo>
                <a:close/>
                <a:moveTo>
                  <a:pt x="7" y="15"/>
                </a:moveTo>
                <a:cubicBezTo>
                  <a:pt x="27" y="15"/>
                  <a:pt x="27" y="15"/>
                  <a:pt x="27" y="15"/>
                </a:cubicBezTo>
                <a:cubicBezTo>
                  <a:pt x="27" y="9"/>
                  <a:pt x="23" y="5"/>
                  <a:pt x="17" y="5"/>
                </a:cubicBezTo>
                <a:cubicBezTo>
                  <a:pt x="11" y="5"/>
                  <a:pt x="7" y="9"/>
                  <a:pt x="7" y="15"/>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6" name="Freeform 40">
            <a:extLst>
              <a:ext uri="{FF2B5EF4-FFF2-40B4-BE49-F238E27FC236}">
                <a16:creationId xmlns:a16="http://schemas.microsoft.com/office/drawing/2014/main" id="{32B9BA9B-3E96-4AB5-9D14-5E873AC2A018}"/>
              </a:ext>
            </a:extLst>
          </p:cNvPr>
          <p:cNvSpPr>
            <a:spLocks/>
          </p:cNvSpPr>
          <p:nvPr userDrawn="1"/>
        </p:nvSpPr>
        <p:spPr bwMode="auto">
          <a:xfrm>
            <a:off x="4165600" y="5729288"/>
            <a:ext cx="112713" cy="122238"/>
          </a:xfrm>
          <a:custGeom>
            <a:avLst/>
            <a:gdLst>
              <a:gd name="T0" fmla="*/ 27 w 34"/>
              <a:gd name="T1" fmla="*/ 14 h 37"/>
              <a:gd name="T2" fmla="*/ 17 w 34"/>
              <a:gd name="T3" fmla="*/ 6 h 37"/>
              <a:gd name="T4" fmla="*/ 6 w 34"/>
              <a:gd name="T5" fmla="*/ 18 h 37"/>
              <a:gd name="T6" fmla="*/ 18 w 34"/>
              <a:gd name="T7" fmla="*/ 31 h 37"/>
              <a:gd name="T8" fmla="*/ 27 w 34"/>
              <a:gd name="T9" fmla="*/ 24 h 37"/>
              <a:gd name="T10" fmla="*/ 34 w 34"/>
              <a:gd name="T11" fmla="*/ 24 h 37"/>
              <a:gd name="T12" fmla="*/ 17 w 34"/>
              <a:gd name="T13" fmla="*/ 37 h 37"/>
              <a:gd name="T14" fmla="*/ 0 w 34"/>
              <a:gd name="T15" fmla="*/ 18 h 37"/>
              <a:gd name="T16" fmla="*/ 17 w 34"/>
              <a:gd name="T17" fmla="*/ 0 h 37"/>
              <a:gd name="T18" fmla="*/ 33 w 34"/>
              <a:gd name="T19" fmla="*/ 14 h 37"/>
              <a:gd name="T20" fmla="*/ 27 w 34"/>
              <a:gd name="T21"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37">
                <a:moveTo>
                  <a:pt x="27" y="14"/>
                </a:moveTo>
                <a:cubicBezTo>
                  <a:pt x="26" y="9"/>
                  <a:pt x="24" y="6"/>
                  <a:pt x="17" y="6"/>
                </a:cubicBezTo>
                <a:cubicBezTo>
                  <a:pt x="10" y="6"/>
                  <a:pt x="6" y="12"/>
                  <a:pt x="6" y="18"/>
                </a:cubicBezTo>
                <a:cubicBezTo>
                  <a:pt x="6" y="25"/>
                  <a:pt x="10" y="31"/>
                  <a:pt x="18" y="31"/>
                </a:cubicBezTo>
                <a:cubicBezTo>
                  <a:pt x="23" y="31"/>
                  <a:pt x="26" y="28"/>
                  <a:pt x="27" y="24"/>
                </a:cubicBezTo>
                <a:cubicBezTo>
                  <a:pt x="34" y="24"/>
                  <a:pt x="34" y="24"/>
                  <a:pt x="34" y="24"/>
                </a:cubicBezTo>
                <a:cubicBezTo>
                  <a:pt x="32" y="31"/>
                  <a:pt x="27" y="37"/>
                  <a:pt x="17" y="37"/>
                </a:cubicBezTo>
                <a:cubicBezTo>
                  <a:pt x="6" y="37"/>
                  <a:pt x="0" y="28"/>
                  <a:pt x="0" y="18"/>
                </a:cubicBezTo>
                <a:cubicBezTo>
                  <a:pt x="0" y="9"/>
                  <a:pt x="6" y="0"/>
                  <a:pt x="17" y="0"/>
                </a:cubicBezTo>
                <a:cubicBezTo>
                  <a:pt x="28" y="0"/>
                  <a:pt x="33" y="7"/>
                  <a:pt x="33" y="14"/>
                </a:cubicBezTo>
                <a:lnTo>
                  <a:pt x="27" y="14"/>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7" name="Freeform 41">
            <a:extLst>
              <a:ext uri="{FF2B5EF4-FFF2-40B4-BE49-F238E27FC236}">
                <a16:creationId xmlns:a16="http://schemas.microsoft.com/office/drawing/2014/main" id="{8B97A174-AFA9-4A54-BB2D-26E0E30B036A}"/>
              </a:ext>
            </a:extLst>
          </p:cNvPr>
          <p:cNvSpPr>
            <a:spLocks/>
          </p:cNvSpPr>
          <p:nvPr userDrawn="1"/>
        </p:nvSpPr>
        <p:spPr bwMode="auto">
          <a:xfrm>
            <a:off x="4308475" y="5668963"/>
            <a:ext cx="104775" cy="179388"/>
          </a:xfrm>
          <a:custGeom>
            <a:avLst/>
            <a:gdLst>
              <a:gd name="T0" fmla="*/ 0 w 32"/>
              <a:gd name="T1" fmla="*/ 0 h 54"/>
              <a:gd name="T2" fmla="*/ 7 w 32"/>
              <a:gd name="T3" fmla="*/ 0 h 54"/>
              <a:gd name="T4" fmla="*/ 7 w 32"/>
              <a:gd name="T5" fmla="*/ 25 h 54"/>
              <a:gd name="T6" fmla="*/ 19 w 32"/>
              <a:gd name="T7" fmla="*/ 18 h 54"/>
              <a:gd name="T8" fmla="*/ 29 w 32"/>
              <a:gd name="T9" fmla="*/ 23 h 54"/>
              <a:gd name="T10" fmla="*/ 32 w 32"/>
              <a:gd name="T11" fmla="*/ 33 h 54"/>
              <a:gd name="T12" fmla="*/ 32 w 32"/>
              <a:gd name="T13" fmla="*/ 54 h 54"/>
              <a:gd name="T14" fmla="*/ 25 w 32"/>
              <a:gd name="T15" fmla="*/ 54 h 54"/>
              <a:gd name="T16" fmla="*/ 25 w 32"/>
              <a:gd name="T17" fmla="*/ 35 h 54"/>
              <a:gd name="T18" fmla="*/ 17 w 32"/>
              <a:gd name="T19" fmla="*/ 24 h 54"/>
              <a:gd name="T20" fmla="*/ 7 w 32"/>
              <a:gd name="T21" fmla="*/ 36 h 54"/>
              <a:gd name="T22" fmla="*/ 7 w 32"/>
              <a:gd name="T23" fmla="*/ 54 h 54"/>
              <a:gd name="T24" fmla="*/ 0 w 32"/>
              <a:gd name="T25" fmla="*/ 54 h 54"/>
              <a:gd name="T26" fmla="*/ 0 w 32"/>
              <a:gd name="T2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54">
                <a:moveTo>
                  <a:pt x="0" y="0"/>
                </a:moveTo>
                <a:cubicBezTo>
                  <a:pt x="7" y="0"/>
                  <a:pt x="7" y="0"/>
                  <a:pt x="7" y="0"/>
                </a:cubicBezTo>
                <a:cubicBezTo>
                  <a:pt x="7" y="25"/>
                  <a:pt x="7" y="25"/>
                  <a:pt x="7" y="25"/>
                </a:cubicBezTo>
                <a:cubicBezTo>
                  <a:pt x="9" y="21"/>
                  <a:pt x="13" y="18"/>
                  <a:pt x="19" y="18"/>
                </a:cubicBezTo>
                <a:cubicBezTo>
                  <a:pt x="24" y="18"/>
                  <a:pt x="27" y="20"/>
                  <a:pt x="29" y="23"/>
                </a:cubicBezTo>
                <a:cubicBezTo>
                  <a:pt x="31" y="25"/>
                  <a:pt x="32" y="28"/>
                  <a:pt x="32" y="33"/>
                </a:cubicBezTo>
                <a:cubicBezTo>
                  <a:pt x="32" y="54"/>
                  <a:pt x="32" y="54"/>
                  <a:pt x="32" y="54"/>
                </a:cubicBezTo>
                <a:cubicBezTo>
                  <a:pt x="25" y="54"/>
                  <a:pt x="25" y="54"/>
                  <a:pt x="25" y="54"/>
                </a:cubicBezTo>
                <a:cubicBezTo>
                  <a:pt x="25" y="35"/>
                  <a:pt x="25" y="35"/>
                  <a:pt x="25" y="35"/>
                </a:cubicBezTo>
                <a:cubicBezTo>
                  <a:pt x="25" y="29"/>
                  <a:pt x="23" y="24"/>
                  <a:pt x="17" y="24"/>
                </a:cubicBezTo>
                <a:cubicBezTo>
                  <a:pt x="10" y="24"/>
                  <a:pt x="7" y="30"/>
                  <a:pt x="7" y="36"/>
                </a:cubicBezTo>
                <a:cubicBezTo>
                  <a:pt x="7" y="54"/>
                  <a:pt x="7" y="54"/>
                  <a:pt x="7" y="54"/>
                </a:cubicBezTo>
                <a:cubicBezTo>
                  <a:pt x="0" y="54"/>
                  <a:pt x="0" y="54"/>
                  <a:pt x="0" y="54"/>
                </a:cubicBez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8" name="Freeform 42">
            <a:extLst>
              <a:ext uri="{FF2B5EF4-FFF2-40B4-BE49-F238E27FC236}">
                <a16:creationId xmlns:a16="http://schemas.microsoft.com/office/drawing/2014/main" id="{009F5D82-74B2-4E75-9FD4-0349CD2C502B}"/>
              </a:ext>
            </a:extLst>
          </p:cNvPr>
          <p:cNvSpPr>
            <a:spLocks/>
          </p:cNvSpPr>
          <p:nvPr userDrawn="1"/>
        </p:nvSpPr>
        <p:spPr bwMode="auto">
          <a:xfrm>
            <a:off x="4449763" y="5729288"/>
            <a:ext cx="106363" cy="119063"/>
          </a:xfrm>
          <a:custGeom>
            <a:avLst/>
            <a:gdLst>
              <a:gd name="T0" fmla="*/ 0 w 32"/>
              <a:gd name="T1" fmla="*/ 1 h 36"/>
              <a:gd name="T2" fmla="*/ 7 w 32"/>
              <a:gd name="T3" fmla="*/ 1 h 36"/>
              <a:gd name="T4" fmla="*/ 7 w 32"/>
              <a:gd name="T5" fmla="*/ 7 h 36"/>
              <a:gd name="T6" fmla="*/ 19 w 32"/>
              <a:gd name="T7" fmla="*/ 0 h 36"/>
              <a:gd name="T8" fmla="*/ 30 w 32"/>
              <a:gd name="T9" fmla="*/ 5 h 36"/>
              <a:gd name="T10" fmla="*/ 32 w 32"/>
              <a:gd name="T11" fmla="*/ 15 h 36"/>
              <a:gd name="T12" fmla="*/ 32 w 32"/>
              <a:gd name="T13" fmla="*/ 36 h 36"/>
              <a:gd name="T14" fmla="*/ 26 w 32"/>
              <a:gd name="T15" fmla="*/ 36 h 36"/>
              <a:gd name="T16" fmla="*/ 26 w 32"/>
              <a:gd name="T17" fmla="*/ 17 h 36"/>
              <a:gd name="T18" fmla="*/ 17 w 32"/>
              <a:gd name="T19" fmla="*/ 6 h 36"/>
              <a:gd name="T20" fmla="*/ 7 w 32"/>
              <a:gd name="T21" fmla="*/ 18 h 36"/>
              <a:gd name="T22" fmla="*/ 7 w 32"/>
              <a:gd name="T23" fmla="*/ 36 h 36"/>
              <a:gd name="T24" fmla="*/ 0 w 32"/>
              <a:gd name="T25" fmla="*/ 36 h 36"/>
              <a:gd name="T26" fmla="*/ 0 w 32"/>
              <a:gd name="T27"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36">
                <a:moveTo>
                  <a:pt x="0" y="1"/>
                </a:moveTo>
                <a:cubicBezTo>
                  <a:pt x="7" y="1"/>
                  <a:pt x="7" y="1"/>
                  <a:pt x="7" y="1"/>
                </a:cubicBezTo>
                <a:cubicBezTo>
                  <a:pt x="7" y="7"/>
                  <a:pt x="7" y="7"/>
                  <a:pt x="7" y="7"/>
                </a:cubicBezTo>
                <a:cubicBezTo>
                  <a:pt x="9" y="3"/>
                  <a:pt x="13" y="0"/>
                  <a:pt x="19" y="0"/>
                </a:cubicBezTo>
                <a:cubicBezTo>
                  <a:pt x="24" y="0"/>
                  <a:pt x="28" y="2"/>
                  <a:pt x="30" y="5"/>
                </a:cubicBezTo>
                <a:cubicBezTo>
                  <a:pt x="32" y="7"/>
                  <a:pt x="32" y="10"/>
                  <a:pt x="32" y="15"/>
                </a:cubicBezTo>
                <a:cubicBezTo>
                  <a:pt x="32" y="36"/>
                  <a:pt x="32" y="36"/>
                  <a:pt x="32" y="36"/>
                </a:cubicBezTo>
                <a:cubicBezTo>
                  <a:pt x="26" y="36"/>
                  <a:pt x="26" y="36"/>
                  <a:pt x="26" y="36"/>
                </a:cubicBezTo>
                <a:cubicBezTo>
                  <a:pt x="26" y="17"/>
                  <a:pt x="26" y="17"/>
                  <a:pt x="26" y="17"/>
                </a:cubicBezTo>
                <a:cubicBezTo>
                  <a:pt x="26" y="11"/>
                  <a:pt x="23" y="6"/>
                  <a:pt x="17" y="6"/>
                </a:cubicBezTo>
                <a:cubicBezTo>
                  <a:pt x="10" y="6"/>
                  <a:pt x="7" y="12"/>
                  <a:pt x="7" y="18"/>
                </a:cubicBezTo>
                <a:cubicBezTo>
                  <a:pt x="7" y="36"/>
                  <a:pt x="7" y="36"/>
                  <a:pt x="7" y="36"/>
                </a:cubicBezTo>
                <a:cubicBezTo>
                  <a:pt x="0" y="36"/>
                  <a:pt x="0" y="36"/>
                  <a:pt x="0" y="36"/>
                </a:cubicBezTo>
                <a:lnTo>
                  <a:pt x="0" y="1"/>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9" name="Freeform 43">
            <a:extLst>
              <a:ext uri="{FF2B5EF4-FFF2-40B4-BE49-F238E27FC236}">
                <a16:creationId xmlns:a16="http://schemas.microsoft.com/office/drawing/2014/main" id="{63A69673-0870-4815-8187-1B8B44B36F64}"/>
              </a:ext>
            </a:extLst>
          </p:cNvPr>
          <p:cNvSpPr>
            <a:spLocks noEditPoints="1"/>
          </p:cNvSpPr>
          <p:nvPr userDrawn="1"/>
        </p:nvSpPr>
        <p:spPr bwMode="auto">
          <a:xfrm>
            <a:off x="4586288" y="5729288"/>
            <a:ext cx="120650" cy="122238"/>
          </a:xfrm>
          <a:custGeom>
            <a:avLst/>
            <a:gdLst>
              <a:gd name="T0" fmla="*/ 0 w 37"/>
              <a:gd name="T1" fmla="*/ 18 h 37"/>
              <a:gd name="T2" fmla="*/ 18 w 37"/>
              <a:gd name="T3" fmla="*/ 0 h 37"/>
              <a:gd name="T4" fmla="*/ 37 w 37"/>
              <a:gd name="T5" fmla="*/ 18 h 37"/>
              <a:gd name="T6" fmla="*/ 18 w 37"/>
              <a:gd name="T7" fmla="*/ 37 h 37"/>
              <a:gd name="T8" fmla="*/ 0 w 37"/>
              <a:gd name="T9" fmla="*/ 18 h 37"/>
              <a:gd name="T10" fmla="*/ 30 w 37"/>
              <a:gd name="T11" fmla="*/ 18 h 37"/>
              <a:gd name="T12" fmla="*/ 18 w 37"/>
              <a:gd name="T13" fmla="*/ 6 h 37"/>
              <a:gd name="T14" fmla="*/ 6 w 37"/>
              <a:gd name="T15" fmla="*/ 18 h 37"/>
              <a:gd name="T16" fmla="*/ 18 w 37"/>
              <a:gd name="T17" fmla="*/ 31 h 37"/>
              <a:gd name="T18" fmla="*/ 30 w 37"/>
              <a:gd name="T19" fmla="*/ 1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7">
                <a:moveTo>
                  <a:pt x="0" y="18"/>
                </a:moveTo>
                <a:cubicBezTo>
                  <a:pt x="0" y="8"/>
                  <a:pt x="7" y="0"/>
                  <a:pt x="18" y="0"/>
                </a:cubicBezTo>
                <a:cubicBezTo>
                  <a:pt x="29" y="0"/>
                  <a:pt x="37" y="8"/>
                  <a:pt x="37" y="18"/>
                </a:cubicBezTo>
                <a:cubicBezTo>
                  <a:pt x="37" y="28"/>
                  <a:pt x="29" y="37"/>
                  <a:pt x="18" y="37"/>
                </a:cubicBezTo>
                <a:cubicBezTo>
                  <a:pt x="7" y="37"/>
                  <a:pt x="0" y="28"/>
                  <a:pt x="0" y="18"/>
                </a:cubicBezTo>
                <a:close/>
                <a:moveTo>
                  <a:pt x="30" y="18"/>
                </a:moveTo>
                <a:cubicBezTo>
                  <a:pt x="30" y="12"/>
                  <a:pt x="25" y="6"/>
                  <a:pt x="18" y="6"/>
                </a:cubicBezTo>
                <a:cubicBezTo>
                  <a:pt x="11" y="6"/>
                  <a:pt x="6" y="12"/>
                  <a:pt x="6" y="18"/>
                </a:cubicBezTo>
                <a:cubicBezTo>
                  <a:pt x="6" y="25"/>
                  <a:pt x="11" y="31"/>
                  <a:pt x="18" y="31"/>
                </a:cubicBezTo>
                <a:cubicBezTo>
                  <a:pt x="25" y="31"/>
                  <a:pt x="30" y="25"/>
                  <a:pt x="30" y="18"/>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0" name="Rectangle 44">
            <a:extLst>
              <a:ext uri="{FF2B5EF4-FFF2-40B4-BE49-F238E27FC236}">
                <a16:creationId xmlns:a16="http://schemas.microsoft.com/office/drawing/2014/main" id="{92F46FA8-B851-4CDC-AD56-6BF6B97BC831}"/>
              </a:ext>
            </a:extLst>
          </p:cNvPr>
          <p:cNvSpPr>
            <a:spLocks noChangeArrowheads="1"/>
          </p:cNvSpPr>
          <p:nvPr userDrawn="1"/>
        </p:nvSpPr>
        <p:spPr bwMode="auto">
          <a:xfrm>
            <a:off x="4737100" y="5668963"/>
            <a:ext cx="20638" cy="179388"/>
          </a:xfrm>
          <a:prstGeom prst="rect">
            <a:avLst/>
          </a:prstGeom>
          <a:solidFill>
            <a:srgbClr val="01010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1" name="Freeform 45">
            <a:extLst>
              <a:ext uri="{FF2B5EF4-FFF2-40B4-BE49-F238E27FC236}">
                <a16:creationId xmlns:a16="http://schemas.microsoft.com/office/drawing/2014/main" id="{80907C53-78D1-4ECA-93CA-E80CA4839E05}"/>
              </a:ext>
            </a:extLst>
          </p:cNvPr>
          <p:cNvSpPr>
            <a:spLocks noEditPoints="1"/>
          </p:cNvSpPr>
          <p:nvPr userDrawn="1"/>
        </p:nvSpPr>
        <p:spPr bwMode="auto">
          <a:xfrm>
            <a:off x="4789488" y="5729288"/>
            <a:ext cx="119063" cy="122238"/>
          </a:xfrm>
          <a:custGeom>
            <a:avLst/>
            <a:gdLst>
              <a:gd name="T0" fmla="*/ 0 w 36"/>
              <a:gd name="T1" fmla="*/ 18 h 37"/>
              <a:gd name="T2" fmla="*/ 18 w 36"/>
              <a:gd name="T3" fmla="*/ 0 h 37"/>
              <a:gd name="T4" fmla="*/ 36 w 36"/>
              <a:gd name="T5" fmla="*/ 18 h 37"/>
              <a:gd name="T6" fmla="*/ 18 w 36"/>
              <a:gd name="T7" fmla="*/ 37 h 37"/>
              <a:gd name="T8" fmla="*/ 0 w 36"/>
              <a:gd name="T9" fmla="*/ 18 h 37"/>
              <a:gd name="T10" fmla="*/ 30 w 36"/>
              <a:gd name="T11" fmla="*/ 18 h 37"/>
              <a:gd name="T12" fmla="*/ 18 w 36"/>
              <a:gd name="T13" fmla="*/ 6 h 37"/>
              <a:gd name="T14" fmla="*/ 6 w 36"/>
              <a:gd name="T15" fmla="*/ 18 h 37"/>
              <a:gd name="T16" fmla="*/ 18 w 36"/>
              <a:gd name="T17" fmla="*/ 31 h 37"/>
              <a:gd name="T18" fmla="*/ 30 w 36"/>
              <a:gd name="T19" fmla="*/ 1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7">
                <a:moveTo>
                  <a:pt x="0" y="18"/>
                </a:moveTo>
                <a:cubicBezTo>
                  <a:pt x="0" y="8"/>
                  <a:pt x="7" y="0"/>
                  <a:pt x="18" y="0"/>
                </a:cubicBezTo>
                <a:cubicBezTo>
                  <a:pt x="29" y="0"/>
                  <a:pt x="36" y="8"/>
                  <a:pt x="36" y="18"/>
                </a:cubicBezTo>
                <a:cubicBezTo>
                  <a:pt x="36" y="28"/>
                  <a:pt x="29" y="37"/>
                  <a:pt x="18" y="37"/>
                </a:cubicBezTo>
                <a:cubicBezTo>
                  <a:pt x="7" y="37"/>
                  <a:pt x="0" y="28"/>
                  <a:pt x="0" y="18"/>
                </a:cubicBezTo>
                <a:close/>
                <a:moveTo>
                  <a:pt x="30" y="18"/>
                </a:moveTo>
                <a:cubicBezTo>
                  <a:pt x="30" y="12"/>
                  <a:pt x="25" y="6"/>
                  <a:pt x="18" y="6"/>
                </a:cubicBezTo>
                <a:cubicBezTo>
                  <a:pt x="11" y="6"/>
                  <a:pt x="6" y="12"/>
                  <a:pt x="6" y="18"/>
                </a:cubicBezTo>
                <a:cubicBezTo>
                  <a:pt x="6" y="25"/>
                  <a:pt x="11" y="31"/>
                  <a:pt x="18" y="31"/>
                </a:cubicBezTo>
                <a:cubicBezTo>
                  <a:pt x="25" y="31"/>
                  <a:pt x="30" y="25"/>
                  <a:pt x="30" y="18"/>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2" name="Freeform 46">
            <a:extLst>
              <a:ext uri="{FF2B5EF4-FFF2-40B4-BE49-F238E27FC236}">
                <a16:creationId xmlns:a16="http://schemas.microsoft.com/office/drawing/2014/main" id="{C2DEE57C-AD32-4326-A832-FB08A82DD313}"/>
              </a:ext>
            </a:extLst>
          </p:cNvPr>
          <p:cNvSpPr>
            <a:spLocks noEditPoints="1"/>
          </p:cNvSpPr>
          <p:nvPr userDrawn="1"/>
        </p:nvSpPr>
        <p:spPr bwMode="auto">
          <a:xfrm>
            <a:off x="4932363" y="5729288"/>
            <a:ext cx="119063" cy="182563"/>
          </a:xfrm>
          <a:custGeom>
            <a:avLst/>
            <a:gdLst>
              <a:gd name="T0" fmla="*/ 36 w 36"/>
              <a:gd name="T1" fmla="*/ 38 h 55"/>
              <a:gd name="T2" fmla="*/ 18 w 36"/>
              <a:gd name="T3" fmla="*/ 55 h 55"/>
              <a:gd name="T4" fmla="*/ 0 w 36"/>
              <a:gd name="T5" fmla="*/ 40 h 55"/>
              <a:gd name="T6" fmla="*/ 7 w 36"/>
              <a:gd name="T7" fmla="*/ 40 h 55"/>
              <a:gd name="T8" fmla="*/ 18 w 36"/>
              <a:gd name="T9" fmla="*/ 50 h 55"/>
              <a:gd name="T10" fmla="*/ 30 w 36"/>
              <a:gd name="T11" fmla="*/ 38 h 55"/>
              <a:gd name="T12" fmla="*/ 30 w 36"/>
              <a:gd name="T13" fmla="*/ 30 h 55"/>
              <a:gd name="T14" fmla="*/ 17 w 36"/>
              <a:gd name="T15" fmla="*/ 37 h 55"/>
              <a:gd name="T16" fmla="*/ 0 w 36"/>
              <a:gd name="T17" fmla="*/ 18 h 55"/>
              <a:gd name="T18" fmla="*/ 17 w 36"/>
              <a:gd name="T19" fmla="*/ 0 h 55"/>
              <a:gd name="T20" fmla="*/ 30 w 36"/>
              <a:gd name="T21" fmla="*/ 7 h 55"/>
              <a:gd name="T22" fmla="*/ 30 w 36"/>
              <a:gd name="T23" fmla="*/ 1 h 55"/>
              <a:gd name="T24" fmla="*/ 36 w 36"/>
              <a:gd name="T25" fmla="*/ 1 h 55"/>
              <a:gd name="T26" fmla="*/ 36 w 36"/>
              <a:gd name="T27" fmla="*/ 38 h 55"/>
              <a:gd name="T28" fmla="*/ 6 w 36"/>
              <a:gd name="T29" fmla="*/ 18 h 55"/>
              <a:gd name="T30" fmla="*/ 18 w 36"/>
              <a:gd name="T31" fmla="*/ 31 h 55"/>
              <a:gd name="T32" fmla="*/ 30 w 36"/>
              <a:gd name="T33" fmla="*/ 18 h 55"/>
              <a:gd name="T34" fmla="*/ 18 w 36"/>
              <a:gd name="T35" fmla="*/ 6 h 55"/>
              <a:gd name="T36" fmla="*/ 6 w 36"/>
              <a:gd name="T37" fmla="*/ 1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 h="55">
                <a:moveTo>
                  <a:pt x="36" y="38"/>
                </a:moveTo>
                <a:cubicBezTo>
                  <a:pt x="36" y="50"/>
                  <a:pt x="29" y="55"/>
                  <a:pt x="18" y="55"/>
                </a:cubicBezTo>
                <a:cubicBezTo>
                  <a:pt x="6" y="55"/>
                  <a:pt x="0" y="48"/>
                  <a:pt x="0" y="40"/>
                </a:cubicBezTo>
                <a:cubicBezTo>
                  <a:pt x="7" y="40"/>
                  <a:pt x="7" y="40"/>
                  <a:pt x="7" y="40"/>
                </a:cubicBezTo>
                <a:cubicBezTo>
                  <a:pt x="7" y="45"/>
                  <a:pt x="10" y="50"/>
                  <a:pt x="18" y="50"/>
                </a:cubicBezTo>
                <a:cubicBezTo>
                  <a:pt x="25" y="50"/>
                  <a:pt x="30" y="46"/>
                  <a:pt x="30" y="38"/>
                </a:cubicBezTo>
                <a:cubicBezTo>
                  <a:pt x="30" y="30"/>
                  <a:pt x="30" y="30"/>
                  <a:pt x="30" y="30"/>
                </a:cubicBezTo>
                <a:cubicBezTo>
                  <a:pt x="27" y="34"/>
                  <a:pt x="23" y="37"/>
                  <a:pt x="17" y="37"/>
                </a:cubicBezTo>
                <a:cubicBezTo>
                  <a:pt x="7" y="37"/>
                  <a:pt x="0" y="28"/>
                  <a:pt x="0" y="18"/>
                </a:cubicBezTo>
                <a:cubicBezTo>
                  <a:pt x="0" y="8"/>
                  <a:pt x="7" y="0"/>
                  <a:pt x="17" y="0"/>
                </a:cubicBezTo>
                <a:cubicBezTo>
                  <a:pt x="23" y="0"/>
                  <a:pt x="27" y="3"/>
                  <a:pt x="30" y="7"/>
                </a:cubicBezTo>
                <a:cubicBezTo>
                  <a:pt x="30" y="1"/>
                  <a:pt x="30" y="1"/>
                  <a:pt x="30" y="1"/>
                </a:cubicBezTo>
                <a:cubicBezTo>
                  <a:pt x="36" y="1"/>
                  <a:pt x="36" y="1"/>
                  <a:pt x="36" y="1"/>
                </a:cubicBezTo>
                <a:lnTo>
                  <a:pt x="36" y="38"/>
                </a:lnTo>
                <a:close/>
                <a:moveTo>
                  <a:pt x="6" y="18"/>
                </a:moveTo>
                <a:cubicBezTo>
                  <a:pt x="6" y="25"/>
                  <a:pt x="11" y="31"/>
                  <a:pt x="18" y="31"/>
                </a:cubicBezTo>
                <a:cubicBezTo>
                  <a:pt x="25" y="31"/>
                  <a:pt x="30" y="25"/>
                  <a:pt x="30" y="18"/>
                </a:cubicBezTo>
                <a:cubicBezTo>
                  <a:pt x="30" y="12"/>
                  <a:pt x="25" y="6"/>
                  <a:pt x="18" y="6"/>
                </a:cubicBezTo>
                <a:cubicBezTo>
                  <a:pt x="11" y="6"/>
                  <a:pt x="6" y="12"/>
                  <a:pt x="6" y="18"/>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3" name="Freeform 47">
            <a:extLst>
              <a:ext uri="{FF2B5EF4-FFF2-40B4-BE49-F238E27FC236}">
                <a16:creationId xmlns:a16="http://schemas.microsoft.com/office/drawing/2014/main" id="{AC89D680-2336-4948-A639-DA4A5B767EF2}"/>
              </a:ext>
            </a:extLst>
          </p:cNvPr>
          <p:cNvSpPr>
            <a:spLocks/>
          </p:cNvSpPr>
          <p:nvPr userDrawn="1"/>
        </p:nvSpPr>
        <p:spPr bwMode="auto">
          <a:xfrm>
            <a:off x="5087938" y="5732463"/>
            <a:ext cx="107950" cy="179388"/>
          </a:xfrm>
          <a:custGeom>
            <a:avLst/>
            <a:gdLst>
              <a:gd name="T0" fmla="*/ 0 w 33"/>
              <a:gd name="T1" fmla="*/ 39 h 54"/>
              <a:gd name="T2" fmla="*/ 7 w 33"/>
              <a:gd name="T3" fmla="*/ 39 h 54"/>
              <a:gd name="T4" fmla="*/ 17 w 33"/>
              <a:gd name="T5" fmla="*/ 49 h 54"/>
              <a:gd name="T6" fmla="*/ 27 w 33"/>
              <a:gd name="T7" fmla="*/ 38 h 54"/>
              <a:gd name="T8" fmla="*/ 27 w 33"/>
              <a:gd name="T9" fmla="*/ 29 h 54"/>
              <a:gd name="T10" fmla="*/ 14 w 33"/>
              <a:gd name="T11" fmla="*/ 36 h 54"/>
              <a:gd name="T12" fmla="*/ 4 w 33"/>
              <a:gd name="T13" fmla="*/ 31 h 54"/>
              <a:gd name="T14" fmla="*/ 1 w 33"/>
              <a:gd name="T15" fmla="*/ 20 h 54"/>
              <a:gd name="T16" fmla="*/ 1 w 33"/>
              <a:gd name="T17" fmla="*/ 0 h 54"/>
              <a:gd name="T18" fmla="*/ 8 w 33"/>
              <a:gd name="T19" fmla="*/ 0 h 54"/>
              <a:gd name="T20" fmla="*/ 8 w 33"/>
              <a:gd name="T21" fmla="*/ 18 h 54"/>
              <a:gd name="T22" fmla="*/ 17 w 33"/>
              <a:gd name="T23" fmla="*/ 30 h 54"/>
              <a:gd name="T24" fmla="*/ 27 w 33"/>
              <a:gd name="T25" fmla="*/ 18 h 54"/>
              <a:gd name="T26" fmla="*/ 27 w 33"/>
              <a:gd name="T27" fmla="*/ 0 h 54"/>
              <a:gd name="T28" fmla="*/ 33 w 33"/>
              <a:gd name="T29" fmla="*/ 0 h 54"/>
              <a:gd name="T30" fmla="*/ 33 w 33"/>
              <a:gd name="T31" fmla="*/ 38 h 54"/>
              <a:gd name="T32" fmla="*/ 17 w 33"/>
              <a:gd name="T33" fmla="*/ 54 h 54"/>
              <a:gd name="T34" fmla="*/ 0 w 33"/>
              <a:gd name="T35" fmla="*/ 39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54">
                <a:moveTo>
                  <a:pt x="0" y="39"/>
                </a:moveTo>
                <a:cubicBezTo>
                  <a:pt x="7" y="39"/>
                  <a:pt x="7" y="39"/>
                  <a:pt x="7" y="39"/>
                </a:cubicBezTo>
                <a:cubicBezTo>
                  <a:pt x="8" y="46"/>
                  <a:pt x="11" y="49"/>
                  <a:pt x="17" y="49"/>
                </a:cubicBezTo>
                <a:cubicBezTo>
                  <a:pt x="23" y="49"/>
                  <a:pt x="27" y="46"/>
                  <a:pt x="27" y="38"/>
                </a:cubicBezTo>
                <a:cubicBezTo>
                  <a:pt x="27" y="29"/>
                  <a:pt x="27" y="29"/>
                  <a:pt x="27" y="29"/>
                </a:cubicBezTo>
                <a:cubicBezTo>
                  <a:pt x="25" y="33"/>
                  <a:pt x="20" y="36"/>
                  <a:pt x="14" y="36"/>
                </a:cubicBezTo>
                <a:cubicBezTo>
                  <a:pt x="9" y="36"/>
                  <a:pt x="6" y="34"/>
                  <a:pt x="4" y="31"/>
                </a:cubicBezTo>
                <a:cubicBezTo>
                  <a:pt x="2" y="29"/>
                  <a:pt x="1" y="25"/>
                  <a:pt x="1" y="20"/>
                </a:cubicBezTo>
                <a:cubicBezTo>
                  <a:pt x="1" y="0"/>
                  <a:pt x="1" y="0"/>
                  <a:pt x="1" y="0"/>
                </a:cubicBezTo>
                <a:cubicBezTo>
                  <a:pt x="8" y="0"/>
                  <a:pt x="8" y="0"/>
                  <a:pt x="8" y="0"/>
                </a:cubicBezTo>
                <a:cubicBezTo>
                  <a:pt x="8" y="18"/>
                  <a:pt x="8" y="18"/>
                  <a:pt x="8" y="18"/>
                </a:cubicBezTo>
                <a:cubicBezTo>
                  <a:pt x="8" y="25"/>
                  <a:pt x="10" y="30"/>
                  <a:pt x="17" y="30"/>
                </a:cubicBezTo>
                <a:cubicBezTo>
                  <a:pt x="24" y="30"/>
                  <a:pt x="27" y="24"/>
                  <a:pt x="27" y="18"/>
                </a:cubicBezTo>
                <a:cubicBezTo>
                  <a:pt x="27" y="0"/>
                  <a:pt x="27" y="0"/>
                  <a:pt x="27" y="0"/>
                </a:cubicBezTo>
                <a:cubicBezTo>
                  <a:pt x="33" y="0"/>
                  <a:pt x="33" y="0"/>
                  <a:pt x="33" y="0"/>
                </a:cubicBezTo>
                <a:cubicBezTo>
                  <a:pt x="33" y="38"/>
                  <a:pt x="33" y="38"/>
                  <a:pt x="33" y="38"/>
                </a:cubicBezTo>
                <a:cubicBezTo>
                  <a:pt x="33" y="50"/>
                  <a:pt x="28" y="54"/>
                  <a:pt x="17" y="54"/>
                </a:cubicBezTo>
                <a:cubicBezTo>
                  <a:pt x="7" y="54"/>
                  <a:pt x="1" y="49"/>
                  <a:pt x="0" y="39"/>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4" name="Freeform 48">
            <a:extLst>
              <a:ext uri="{FF2B5EF4-FFF2-40B4-BE49-F238E27FC236}">
                <a16:creationId xmlns:a16="http://schemas.microsoft.com/office/drawing/2014/main" id="{6BE00E1D-595D-4849-B15B-CDE273B45000}"/>
              </a:ext>
            </a:extLst>
          </p:cNvPr>
          <p:cNvSpPr>
            <a:spLocks noEditPoints="1"/>
          </p:cNvSpPr>
          <p:nvPr userDrawn="1"/>
        </p:nvSpPr>
        <p:spPr bwMode="auto">
          <a:xfrm>
            <a:off x="5292725" y="5729288"/>
            <a:ext cx="119063" cy="122238"/>
          </a:xfrm>
          <a:custGeom>
            <a:avLst/>
            <a:gdLst>
              <a:gd name="T0" fmla="*/ 36 w 36"/>
              <a:gd name="T1" fmla="*/ 1 h 37"/>
              <a:gd name="T2" fmla="*/ 36 w 36"/>
              <a:gd name="T3" fmla="*/ 36 h 37"/>
              <a:gd name="T4" fmla="*/ 30 w 36"/>
              <a:gd name="T5" fmla="*/ 36 h 37"/>
              <a:gd name="T6" fmla="*/ 30 w 36"/>
              <a:gd name="T7" fmla="*/ 30 h 37"/>
              <a:gd name="T8" fmla="*/ 18 w 36"/>
              <a:gd name="T9" fmla="*/ 37 h 37"/>
              <a:gd name="T10" fmla="*/ 0 w 36"/>
              <a:gd name="T11" fmla="*/ 18 h 37"/>
              <a:gd name="T12" fmla="*/ 18 w 36"/>
              <a:gd name="T13" fmla="*/ 0 h 37"/>
              <a:gd name="T14" fmla="*/ 30 w 36"/>
              <a:gd name="T15" fmla="*/ 7 h 37"/>
              <a:gd name="T16" fmla="*/ 30 w 36"/>
              <a:gd name="T17" fmla="*/ 1 h 37"/>
              <a:gd name="T18" fmla="*/ 36 w 36"/>
              <a:gd name="T19" fmla="*/ 1 h 37"/>
              <a:gd name="T20" fmla="*/ 30 w 36"/>
              <a:gd name="T21" fmla="*/ 18 h 37"/>
              <a:gd name="T22" fmla="*/ 18 w 36"/>
              <a:gd name="T23" fmla="*/ 6 h 37"/>
              <a:gd name="T24" fmla="*/ 6 w 36"/>
              <a:gd name="T25" fmla="*/ 18 h 37"/>
              <a:gd name="T26" fmla="*/ 18 w 36"/>
              <a:gd name="T27" fmla="*/ 31 h 37"/>
              <a:gd name="T28" fmla="*/ 30 w 36"/>
              <a:gd name="T29" fmla="*/ 1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37">
                <a:moveTo>
                  <a:pt x="36" y="1"/>
                </a:moveTo>
                <a:cubicBezTo>
                  <a:pt x="36" y="36"/>
                  <a:pt x="36" y="36"/>
                  <a:pt x="36" y="36"/>
                </a:cubicBezTo>
                <a:cubicBezTo>
                  <a:pt x="30" y="36"/>
                  <a:pt x="30" y="36"/>
                  <a:pt x="30" y="36"/>
                </a:cubicBezTo>
                <a:cubicBezTo>
                  <a:pt x="30" y="30"/>
                  <a:pt x="30" y="30"/>
                  <a:pt x="30" y="30"/>
                </a:cubicBezTo>
                <a:cubicBezTo>
                  <a:pt x="28" y="34"/>
                  <a:pt x="23" y="37"/>
                  <a:pt x="18" y="37"/>
                </a:cubicBezTo>
                <a:cubicBezTo>
                  <a:pt x="7" y="37"/>
                  <a:pt x="0" y="28"/>
                  <a:pt x="0" y="18"/>
                </a:cubicBezTo>
                <a:cubicBezTo>
                  <a:pt x="0" y="8"/>
                  <a:pt x="7" y="0"/>
                  <a:pt x="18" y="0"/>
                </a:cubicBezTo>
                <a:cubicBezTo>
                  <a:pt x="23" y="0"/>
                  <a:pt x="28" y="3"/>
                  <a:pt x="30" y="7"/>
                </a:cubicBezTo>
                <a:cubicBezTo>
                  <a:pt x="30" y="1"/>
                  <a:pt x="30" y="1"/>
                  <a:pt x="30" y="1"/>
                </a:cubicBezTo>
                <a:lnTo>
                  <a:pt x="36" y="1"/>
                </a:lnTo>
                <a:close/>
                <a:moveTo>
                  <a:pt x="30" y="18"/>
                </a:moveTo>
                <a:cubicBezTo>
                  <a:pt x="30" y="12"/>
                  <a:pt x="25" y="6"/>
                  <a:pt x="18" y="6"/>
                </a:cubicBezTo>
                <a:cubicBezTo>
                  <a:pt x="11" y="6"/>
                  <a:pt x="6" y="12"/>
                  <a:pt x="6" y="18"/>
                </a:cubicBezTo>
                <a:cubicBezTo>
                  <a:pt x="6" y="25"/>
                  <a:pt x="11" y="31"/>
                  <a:pt x="18" y="31"/>
                </a:cubicBezTo>
                <a:cubicBezTo>
                  <a:pt x="25" y="31"/>
                  <a:pt x="30" y="25"/>
                  <a:pt x="30" y="18"/>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5" name="Freeform 49">
            <a:extLst>
              <a:ext uri="{FF2B5EF4-FFF2-40B4-BE49-F238E27FC236}">
                <a16:creationId xmlns:a16="http://schemas.microsoft.com/office/drawing/2014/main" id="{3DA1A0C1-EF3E-43F8-B343-E33B52FCCF74}"/>
              </a:ext>
            </a:extLst>
          </p:cNvPr>
          <p:cNvSpPr>
            <a:spLocks/>
          </p:cNvSpPr>
          <p:nvPr userDrawn="1"/>
        </p:nvSpPr>
        <p:spPr bwMode="auto">
          <a:xfrm>
            <a:off x="5451475" y="5729288"/>
            <a:ext cx="104775" cy="119063"/>
          </a:xfrm>
          <a:custGeom>
            <a:avLst/>
            <a:gdLst>
              <a:gd name="T0" fmla="*/ 0 w 32"/>
              <a:gd name="T1" fmla="*/ 1 h 36"/>
              <a:gd name="T2" fmla="*/ 7 w 32"/>
              <a:gd name="T3" fmla="*/ 1 h 36"/>
              <a:gd name="T4" fmla="*/ 7 w 32"/>
              <a:gd name="T5" fmla="*/ 7 h 36"/>
              <a:gd name="T6" fmla="*/ 19 w 32"/>
              <a:gd name="T7" fmla="*/ 0 h 36"/>
              <a:gd name="T8" fmla="*/ 30 w 32"/>
              <a:gd name="T9" fmla="*/ 5 h 36"/>
              <a:gd name="T10" fmla="*/ 32 w 32"/>
              <a:gd name="T11" fmla="*/ 15 h 36"/>
              <a:gd name="T12" fmla="*/ 32 w 32"/>
              <a:gd name="T13" fmla="*/ 36 h 36"/>
              <a:gd name="T14" fmla="*/ 26 w 32"/>
              <a:gd name="T15" fmla="*/ 36 h 36"/>
              <a:gd name="T16" fmla="*/ 26 w 32"/>
              <a:gd name="T17" fmla="*/ 17 h 36"/>
              <a:gd name="T18" fmla="*/ 17 w 32"/>
              <a:gd name="T19" fmla="*/ 6 h 36"/>
              <a:gd name="T20" fmla="*/ 7 w 32"/>
              <a:gd name="T21" fmla="*/ 18 h 36"/>
              <a:gd name="T22" fmla="*/ 7 w 32"/>
              <a:gd name="T23" fmla="*/ 36 h 36"/>
              <a:gd name="T24" fmla="*/ 0 w 32"/>
              <a:gd name="T25" fmla="*/ 36 h 36"/>
              <a:gd name="T26" fmla="*/ 0 w 32"/>
              <a:gd name="T27"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36">
                <a:moveTo>
                  <a:pt x="0" y="1"/>
                </a:moveTo>
                <a:cubicBezTo>
                  <a:pt x="7" y="1"/>
                  <a:pt x="7" y="1"/>
                  <a:pt x="7" y="1"/>
                </a:cubicBezTo>
                <a:cubicBezTo>
                  <a:pt x="7" y="7"/>
                  <a:pt x="7" y="7"/>
                  <a:pt x="7" y="7"/>
                </a:cubicBezTo>
                <a:cubicBezTo>
                  <a:pt x="9" y="3"/>
                  <a:pt x="13" y="0"/>
                  <a:pt x="19" y="0"/>
                </a:cubicBezTo>
                <a:cubicBezTo>
                  <a:pt x="24" y="0"/>
                  <a:pt x="28" y="2"/>
                  <a:pt x="30" y="5"/>
                </a:cubicBezTo>
                <a:cubicBezTo>
                  <a:pt x="32" y="7"/>
                  <a:pt x="32" y="10"/>
                  <a:pt x="32" y="15"/>
                </a:cubicBezTo>
                <a:cubicBezTo>
                  <a:pt x="32" y="36"/>
                  <a:pt x="32" y="36"/>
                  <a:pt x="32" y="36"/>
                </a:cubicBezTo>
                <a:cubicBezTo>
                  <a:pt x="26" y="36"/>
                  <a:pt x="26" y="36"/>
                  <a:pt x="26" y="36"/>
                </a:cubicBezTo>
                <a:cubicBezTo>
                  <a:pt x="26" y="17"/>
                  <a:pt x="26" y="17"/>
                  <a:pt x="26" y="17"/>
                </a:cubicBezTo>
                <a:cubicBezTo>
                  <a:pt x="26" y="11"/>
                  <a:pt x="23" y="6"/>
                  <a:pt x="17" y="6"/>
                </a:cubicBezTo>
                <a:cubicBezTo>
                  <a:pt x="10" y="6"/>
                  <a:pt x="7" y="12"/>
                  <a:pt x="7" y="18"/>
                </a:cubicBezTo>
                <a:cubicBezTo>
                  <a:pt x="7" y="36"/>
                  <a:pt x="7" y="36"/>
                  <a:pt x="7" y="36"/>
                </a:cubicBezTo>
                <a:cubicBezTo>
                  <a:pt x="0" y="36"/>
                  <a:pt x="0" y="36"/>
                  <a:pt x="0" y="36"/>
                </a:cubicBezTo>
                <a:lnTo>
                  <a:pt x="0" y="1"/>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6" name="Freeform 50">
            <a:extLst>
              <a:ext uri="{FF2B5EF4-FFF2-40B4-BE49-F238E27FC236}">
                <a16:creationId xmlns:a16="http://schemas.microsoft.com/office/drawing/2014/main" id="{29E29DAF-F213-42AE-A227-BEA91CEF3007}"/>
              </a:ext>
            </a:extLst>
          </p:cNvPr>
          <p:cNvSpPr>
            <a:spLocks noEditPoints="1"/>
          </p:cNvSpPr>
          <p:nvPr userDrawn="1"/>
        </p:nvSpPr>
        <p:spPr bwMode="auto">
          <a:xfrm>
            <a:off x="5586413" y="5668963"/>
            <a:ext cx="122238" cy="182563"/>
          </a:xfrm>
          <a:custGeom>
            <a:avLst/>
            <a:gdLst>
              <a:gd name="T0" fmla="*/ 30 w 37"/>
              <a:gd name="T1" fmla="*/ 48 h 55"/>
              <a:gd name="T2" fmla="*/ 18 w 37"/>
              <a:gd name="T3" fmla="*/ 55 h 55"/>
              <a:gd name="T4" fmla="*/ 0 w 37"/>
              <a:gd name="T5" fmla="*/ 36 h 55"/>
              <a:gd name="T6" fmla="*/ 18 w 37"/>
              <a:gd name="T7" fmla="*/ 18 h 55"/>
              <a:gd name="T8" fmla="*/ 30 w 37"/>
              <a:gd name="T9" fmla="*/ 25 h 55"/>
              <a:gd name="T10" fmla="*/ 30 w 37"/>
              <a:gd name="T11" fmla="*/ 0 h 55"/>
              <a:gd name="T12" fmla="*/ 37 w 37"/>
              <a:gd name="T13" fmla="*/ 0 h 55"/>
              <a:gd name="T14" fmla="*/ 37 w 37"/>
              <a:gd name="T15" fmla="*/ 54 h 55"/>
              <a:gd name="T16" fmla="*/ 30 w 37"/>
              <a:gd name="T17" fmla="*/ 54 h 55"/>
              <a:gd name="T18" fmla="*/ 30 w 37"/>
              <a:gd name="T19" fmla="*/ 48 h 55"/>
              <a:gd name="T20" fmla="*/ 30 w 37"/>
              <a:gd name="T21" fmla="*/ 36 h 55"/>
              <a:gd name="T22" fmla="*/ 18 w 37"/>
              <a:gd name="T23" fmla="*/ 24 h 55"/>
              <a:gd name="T24" fmla="*/ 7 w 37"/>
              <a:gd name="T25" fmla="*/ 36 h 55"/>
              <a:gd name="T26" fmla="*/ 18 w 37"/>
              <a:gd name="T27" fmla="*/ 49 h 55"/>
              <a:gd name="T28" fmla="*/ 30 w 37"/>
              <a:gd name="T29" fmla="*/ 3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 h="55">
                <a:moveTo>
                  <a:pt x="30" y="48"/>
                </a:moveTo>
                <a:cubicBezTo>
                  <a:pt x="28" y="52"/>
                  <a:pt x="23" y="55"/>
                  <a:pt x="18" y="55"/>
                </a:cubicBezTo>
                <a:cubicBezTo>
                  <a:pt x="7" y="55"/>
                  <a:pt x="0" y="46"/>
                  <a:pt x="0" y="36"/>
                </a:cubicBezTo>
                <a:cubicBezTo>
                  <a:pt x="0" y="26"/>
                  <a:pt x="7" y="18"/>
                  <a:pt x="18" y="18"/>
                </a:cubicBezTo>
                <a:cubicBezTo>
                  <a:pt x="23" y="18"/>
                  <a:pt x="28" y="21"/>
                  <a:pt x="30" y="25"/>
                </a:cubicBezTo>
                <a:cubicBezTo>
                  <a:pt x="30" y="0"/>
                  <a:pt x="30" y="0"/>
                  <a:pt x="30" y="0"/>
                </a:cubicBezTo>
                <a:cubicBezTo>
                  <a:pt x="37" y="0"/>
                  <a:pt x="37" y="0"/>
                  <a:pt x="37" y="0"/>
                </a:cubicBezTo>
                <a:cubicBezTo>
                  <a:pt x="37" y="54"/>
                  <a:pt x="37" y="54"/>
                  <a:pt x="37" y="54"/>
                </a:cubicBezTo>
                <a:cubicBezTo>
                  <a:pt x="30" y="54"/>
                  <a:pt x="30" y="54"/>
                  <a:pt x="30" y="54"/>
                </a:cubicBezTo>
                <a:lnTo>
                  <a:pt x="30" y="48"/>
                </a:lnTo>
                <a:close/>
                <a:moveTo>
                  <a:pt x="30" y="36"/>
                </a:moveTo>
                <a:cubicBezTo>
                  <a:pt x="30" y="30"/>
                  <a:pt x="25" y="24"/>
                  <a:pt x="18" y="24"/>
                </a:cubicBezTo>
                <a:cubicBezTo>
                  <a:pt x="11" y="24"/>
                  <a:pt x="7" y="30"/>
                  <a:pt x="7" y="36"/>
                </a:cubicBezTo>
                <a:cubicBezTo>
                  <a:pt x="7" y="43"/>
                  <a:pt x="11" y="49"/>
                  <a:pt x="18" y="49"/>
                </a:cubicBezTo>
                <a:cubicBezTo>
                  <a:pt x="25" y="49"/>
                  <a:pt x="30" y="43"/>
                  <a:pt x="30" y="36"/>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7" name="Freeform 51">
            <a:extLst>
              <a:ext uri="{FF2B5EF4-FFF2-40B4-BE49-F238E27FC236}">
                <a16:creationId xmlns:a16="http://schemas.microsoft.com/office/drawing/2014/main" id="{B45021FA-FE99-4768-9FE2-80B48E6D0E92}"/>
              </a:ext>
            </a:extLst>
          </p:cNvPr>
          <p:cNvSpPr>
            <a:spLocks noEditPoints="1"/>
          </p:cNvSpPr>
          <p:nvPr userDrawn="1"/>
        </p:nvSpPr>
        <p:spPr bwMode="auto">
          <a:xfrm>
            <a:off x="1533525" y="5970588"/>
            <a:ext cx="36513" cy="179388"/>
          </a:xfrm>
          <a:custGeom>
            <a:avLst/>
            <a:gdLst>
              <a:gd name="T0" fmla="*/ 6 w 11"/>
              <a:gd name="T1" fmla="*/ 0 h 54"/>
              <a:gd name="T2" fmla="*/ 11 w 11"/>
              <a:gd name="T3" fmla="*/ 6 h 54"/>
              <a:gd name="T4" fmla="*/ 6 w 11"/>
              <a:gd name="T5" fmla="*/ 11 h 54"/>
              <a:gd name="T6" fmla="*/ 0 w 11"/>
              <a:gd name="T7" fmla="*/ 6 h 54"/>
              <a:gd name="T8" fmla="*/ 6 w 11"/>
              <a:gd name="T9" fmla="*/ 0 h 54"/>
              <a:gd name="T10" fmla="*/ 2 w 11"/>
              <a:gd name="T11" fmla="*/ 19 h 54"/>
              <a:gd name="T12" fmla="*/ 9 w 11"/>
              <a:gd name="T13" fmla="*/ 19 h 54"/>
              <a:gd name="T14" fmla="*/ 9 w 11"/>
              <a:gd name="T15" fmla="*/ 54 h 54"/>
              <a:gd name="T16" fmla="*/ 2 w 11"/>
              <a:gd name="T17" fmla="*/ 54 h 54"/>
              <a:gd name="T18" fmla="*/ 2 w 11"/>
              <a:gd name="T19" fmla="*/ 19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54">
                <a:moveTo>
                  <a:pt x="6" y="0"/>
                </a:moveTo>
                <a:cubicBezTo>
                  <a:pt x="9" y="0"/>
                  <a:pt x="11" y="3"/>
                  <a:pt x="11" y="6"/>
                </a:cubicBezTo>
                <a:cubicBezTo>
                  <a:pt x="11" y="9"/>
                  <a:pt x="9" y="11"/>
                  <a:pt x="6" y="11"/>
                </a:cubicBezTo>
                <a:cubicBezTo>
                  <a:pt x="3" y="11"/>
                  <a:pt x="0" y="9"/>
                  <a:pt x="0" y="6"/>
                </a:cubicBezTo>
                <a:cubicBezTo>
                  <a:pt x="0" y="3"/>
                  <a:pt x="3" y="0"/>
                  <a:pt x="6" y="0"/>
                </a:cubicBezTo>
                <a:close/>
                <a:moveTo>
                  <a:pt x="2" y="19"/>
                </a:moveTo>
                <a:cubicBezTo>
                  <a:pt x="9" y="19"/>
                  <a:pt x="9" y="19"/>
                  <a:pt x="9" y="19"/>
                </a:cubicBezTo>
                <a:cubicBezTo>
                  <a:pt x="9" y="54"/>
                  <a:pt x="9" y="54"/>
                  <a:pt x="9" y="54"/>
                </a:cubicBezTo>
                <a:cubicBezTo>
                  <a:pt x="2" y="54"/>
                  <a:pt x="2" y="54"/>
                  <a:pt x="2" y="54"/>
                </a:cubicBezTo>
                <a:lnTo>
                  <a:pt x="2" y="19"/>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8" name="Freeform 52">
            <a:extLst>
              <a:ext uri="{FF2B5EF4-FFF2-40B4-BE49-F238E27FC236}">
                <a16:creationId xmlns:a16="http://schemas.microsoft.com/office/drawing/2014/main" id="{98AAB4DA-6BBF-4F54-B3D5-E72009CA300C}"/>
              </a:ext>
            </a:extLst>
          </p:cNvPr>
          <p:cNvSpPr>
            <a:spLocks/>
          </p:cNvSpPr>
          <p:nvPr userDrawn="1"/>
        </p:nvSpPr>
        <p:spPr bwMode="auto">
          <a:xfrm>
            <a:off x="1603375" y="6030913"/>
            <a:ext cx="106363" cy="119063"/>
          </a:xfrm>
          <a:custGeom>
            <a:avLst/>
            <a:gdLst>
              <a:gd name="T0" fmla="*/ 0 w 32"/>
              <a:gd name="T1" fmla="*/ 1 h 36"/>
              <a:gd name="T2" fmla="*/ 7 w 32"/>
              <a:gd name="T3" fmla="*/ 1 h 36"/>
              <a:gd name="T4" fmla="*/ 7 w 32"/>
              <a:gd name="T5" fmla="*/ 7 h 36"/>
              <a:gd name="T6" fmla="*/ 19 w 32"/>
              <a:gd name="T7" fmla="*/ 0 h 36"/>
              <a:gd name="T8" fmla="*/ 30 w 32"/>
              <a:gd name="T9" fmla="*/ 5 h 36"/>
              <a:gd name="T10" fmla="*/ 32 w 32"/>
              <a:gd name="T11" fmla="*/ 15 h 36"/>
              <a:gd name="T12" fmla="*/ 32 w 32"/>
              <a:gd name="T13" fmla="*/ 36 h 36"/>
              <a:gd name="T14" fmla="*/ 26 w 32"/>
              <a:gd name="T15" fmla="*/ 36 h 36"/>
              <a:gd name="T16" fmla="*/ 26 w 32"/>
              <a:gd name="T17" fmla="*/ 17 h 36"/>
              <a:gd name="T18" fmla="*/ 17 w 32"/>
              <a:gd name="T19" fmla="*/ 6 h 36"/>
              <a:gd name="T20" fmla="*/ 7 w 32"/>
              <a:gd name="T21" fmla="*/ 18 h 36"/>
              <a:gd name="T22" fmla="*/ 7 w 32"/>
              <a:gd name="T23" fmla="*/ 36 h 36"/>
              <a:gd name="T24" fmla="*/ 0 w 32"/>
              <a:gd name="T25" fmla="*/ 36 h 36"/>
              <a:gd name="T26" fmla="*/ 0 w 32"/>
              <a:gd name="T27"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36">
                <a:moveTo>
                  <a:pt x="0" y="1"/>
                </a:moveTo>
                <a:cubicBezTo>
                  <a:pt x="7" y="1"/>
                  <a:pt x="7" y="1"/>
                  <a:pt x="7" y="1"/>
                </a:cubicBezTo>
                <a:cubicBezTo>
                  <a:pt x="7" y="7"/>
                  <a:pt x="7" y="7"/>
                  <a:pt x="7" y="7"/>
                </a:cubicBezTo>
                <a:cubicBezTo>
                  <a:pt x="9" y="3"/>
                  <a:pt x="13" y="0"/>
                  <a:pt x="19" y="0"/>
                </a:cubicBezTo>
                <a:cubicBezTo>
                  <a:pt x="24" y="0"/>
                  <a:pt x="27" y="2"/>
                  <a:pt x="30" y="5"/>
                </a:cubicBezTo>
                <a:cubicBezTo>
                  <a:pt x="31" y="7"/>
                  <a:pt x="32" y="10"/>
                  <a:pt x="32" y="15"/>
                </a:cubicBezTo>
                <a:cubicBezTo>
                  <a:pt x="32" y="36"/>
                  <a:pt x="32" y="36"/>
                  <a:pt x="32" y="36"/>
                </a:cubicBezTo>
                <a:cubicBezTo>
                  <a:pt x="26" y="36"/>
                  <a:pt x="26" y="36"/>
                  <a:pt x="26" y="36"/>
                </a:cubicBezTo>
                <a:cubicBezTo>
                  <a:pt x="26" y="17"/>
                  <a:pt x="26" y="17"/>
                  <a:pt x="26" y="17"/>
                </a:cubicBezTo>
                <a:cubicBezTo>
                  <a:pt x="26" y="11"/>
                  <a:pt x="23" y="6"/>
                  <a:pt x="17" y="6"/>
                </a:cubicBezTo>
                <a:cubicBezTo>
                  <a:pt x="10" y="6"/>
                  <a:pt x="7" y="12"/>
                  <a:pt x="7" y="18"/>
                </a:cubicBezTo>
                <a:cubicBezTo>
                  <a:pt x="7" y="36"/>
                  <a:pt x="7" y="36"/>
                  <a:pt x="7" y="36"/>
                </a:cubicBezTo>
                <a:cubicBezTo>
                  <a:pt x="0" y="36"/>
                  <a:pt x="0" y="36"/>
                  <a:pt x="0" y="36"/>
                </a:cubicBezTo>
                <a:lnTo>
                  <a:pt x="0" y="1"/>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9" name="Freeform 53">
            <a:extLst>
              <a:ext uri="{FF2B5EF4-FFF2-40B4-BE49-F238E27FC236}">
                <a16:creationId xmlns:a16="http://schemas.microsoft.com/office/drawing/2014/main" id="{2346D8C1-88A8-4EFB-9756-0BEBE16B7F64}"/>
              </a:ext>
            </a:extLst>
          </p:cNvPr>
          <p:cNvSpPr>
            <a:spLocks/>
          </p:cNvSpPr>
          <p:nvPr userDrawn="1"/>
        </p:nvSpPr>
        <p:spPr bwMode="auto">
          <a:xfrm>
            <a:off x="1747838" y="6030913"/>
            <a:ext cx="106363" cy="119063"/>
          </a:xfrm>
          <a:custGeom>
            <a:avLst/>
            <a:gdLst>
              <a:gd name="T0" fmla="*/ 0 w 32"/>
              <a:gd name="T1" fmla="*/ 1 h 36"/>
              <a:gd name="T2" fmla="*/ 6 w 32"/>
              <a:gd name="T3" fmla="*/ 1 h 36"/>
              <a:gd name="T4" fmla="*/ 6 w 32"/>
              <a:gd name="T5" fmla="*/ 7 h 36"/>
              <a:gd name="T6" fmla="*/ 18 w 32"/>
              <a:gd name="T7" fmla="*/ 0 h 36"/>
              <a:gd name="T8" fmla="*/ 29 w 32"/>
              <a:gd name="T9" fmla="*/ 5 h 36"/>
              <a:gd name="T10" fmla="*/ 32 w 32"/>
              <a:gd name="T11" fmla="*/ 15 h 36"/>
              <a:gd name="T12" fmla="*/ 32 w 32"/>
              <a:gd name="T13" fmla="*/ 36 h 36"/>
              <a:gd name="T14" fmla="*/ 25 w 32"/>
              <a:gd name="T15" fmla="*/ 36 h 36"/>
              <a:gd name="T16" fmla="*/ 25 w 32"/>
              <a:gd name="T17" fmla="*/ 17 h 36"/>
              <a:gd name="T18" fmla="*/ 16 w 32"/>
              <a:gd name="T19" fmla="*/ 6 h 36"/>
              <a:gd name="T20" fmla="*/ 6 w 32"/>
              <a:gd name="T21" fmla="*/ 18 h 36"/>
              <a:gd name="T22" fmla="*/ 6 w 32"/>
              <a:gd name="T23" fmla="*/ 36 h 36"/>
              <a:gd name="T24" fmla="*/ 0 w 32"/>
              <a:gd name="T25" fmla="*/ 36 h 36"/>
              <a:gd name="T26" fmla="*/ 0 w 32"/>
              <a:gd name="T27"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36">
                <a:moveTo>
                  <a:pt x="0" y="1"/>
                </a:moveTo>
                <a:cubicBezTo>
                  <a:pt x="6" y="1"/>
                  <a:pt x="6" y="1"/>
                  <a:pt x="6" y="1"/>
                </a:cubicBezTo>
                <a:cubicBezTo>
                  <a:pt x="6" y="7"/>
                  <a:pt x="6" y="7"/>
                  <a:pt x="6" y="7"/>
                </a:cubicBezTo>
                <a:cubicBezTo>
                  <a:pt x="8" y="3"/>
                  <a:pt x="13" y="0"/>
                  <a:pt x="18" y="0"/>
                </a:cubicBezTo>
                <a:cubicBezTo>
                  <a:pt x="23" y="0"/>
                  <a:pt x="27" y="2"/>
                  <a:pt x="29" y="5"/>
                </a:cubicBezTo>
                <a:cubicBezTo>
                  <a:pt x="31" y="7"/>
                  <a:pt x="32" y="10"/>
                  <a:pt x="32" y="15"/>
                </a:cubicBezTo>
                <a:cubicBezTo>
                  <a:pt x="32" y="36"/>
                  <a:pt x="32" y="36"/>
                  <a:pt x="32" y="36"/>
                </a:cubicBezTo>
                <a:cubicBezTo>
                  <a:pt x="25" y="36"/>
                  <a:pt x="25" y="36"/>
                  <a:pt x="25" y="36"/>
                </a:cubicBezTo>
                <a:cubicBezTo>
                  <a:pt x="25" y="17"/>
                  <a:pt x="25" y="17"/>
                  <a:pt x="25" y="17"/>
                </a:cubicBezTo>
                <a:cubicBezTo>
                  <a:pt x="25" y="11"/>
                  <a:pt x="23" y="6"/>
                  <a:pt x="16" y="6"/>
                </a:cubicBezTo>
                <a:cubicBezTo>
                  <a:pt x="9" y="6"/>
                  <a:pt x="6" y="12"/>
                  <a:pt x="6" y="18"/>
                </a:cubicBezTo>
                <a:cubicBezTo>
                  <a:pt x="6" y="36"/>
                  <a:pt x="6" y="36"/>
                  <a:pt x="6" y="36"/>
                </a:cubicBezTo>
                <a:cubicBezTo>
                  <a:pt x="0" y="36"/>
                  <a:pt x="0" y="36"/>
                  <a:pt x="0" y="36"/>
                </a:cubicBezTo>
                <a:lnTo>
                  <a:pt x="0" y="1"/>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0" name="Freeform 54">
            <a:extLst>
              <a:ext uri="{FF2B5EF4-FFF2-40B4-BE49-F238E27FC236}">
                <a16:creationId xmlns:a16="http://schemas.microsoft.com/office/drawing/2014/main" id="{4885727A-E1BB-4ACB-9275-62913503EAE8}"/>
              </a:ext>
            </a:extLst>
          </p:cNvPr>
          <p:cNvSpPr>
            <a:spLocks noEditPoints="1"/>
          </p:cNvSpPr>
          <p:nvPr userDrawn="1"/>
        </p:nvSpPr>
        <p:spPr bwMode="auto">
          <a:xfrm>
            <a:off x="1881188" y="6030913"/>
            <a:ext cx="122238" cy="122238"/>
          </a:xfrm>
          <a:custGeom>
            <a:avLst/>
            <a:gdLst>
              <a:gd name="T0" fmla="*/ 0 w 37"/>
              <a:gd name="T1" fmla="*/ 19 h 37"/>
              <a:gd name="T2" fmla="*/ 18 w 37"/>
              <a:gd name="T3" fmla="*/ 0 h 37"/>
              <a:gd name="T4" fmla="*/ 37 w 37"/>
              <a:gd name="T5" fmla="*/ 19 h 37"/>
              <a:gd name="T6" fmla="*/ 18 w 37"/>
              <a:gd name="T7" fmla="*/ 37 h 37"/>
              <a:gd name="T8" fmla="*/ 0 w 37"/>
              <a:gd name="T9" fmla="*/ 19 h 37"/>
              <a:gd name="T10" fmla="*/ 30 w 37"/>
              <a:gd name="T11" fmla="*/ 19 h 37"/>
              <a:gd name="T12" fmla="*/ 18 w 37"/>
              <a:gd name="T13" fmla="*/ 6 h 37"/>
              <a:gd name="T14" fmla="*/ 7 w 37"/>
              <a:gd name="T15" fmla="*/ 19 h 37"/>
              <a:gd name="T16" fmla="*/ 18 w 37"/>
              <a:gd name="T17" fmla="*/ 31 h 37"/>
              <a:gd name="T18" fmla="*/ 30 w 37"/>
              <a:gd name="T19"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7">
                <a:moveTo>
                  <a:pt x="0" y="19"/>
                </a:moveTo>
                <a:cubicBezTo>
                  <a:pt x="0" y="9"/>
                  <a:pt x="7" y="0"/>
                  <a:pt x="18" y="0"/>
                </a:cubicBezTo>
                <a:cubicBezTo>
                  <a:pt x="30" y="0"/>
                  <a:pt x="37" y="9"/>
                  <a:pt x="37" y="19"/>
                </a:cubicBezTo>
                <a:cubicBezTo>
                  <a:pt x="37" y="28"/>
                  <a:pt x="30" y="37"/>
                  <a:pt x="18" y="37"/>
                </a:cubicBezTo>
                <a:cubicBezTo>
                  <a:pt x="7" y="37"/>
                  <a:pt x="0" y="28"/>
                  <a:pt x="0" y="19"/>
                </a:cubicBezTo>
                <a:close/>
                <a:moveTo>
                  <a:pt x="30" y="19"/>
                </a:moveTo>
                <a:cubicBezTo>
                  <a:pt x="30" y="12"/>
                  <a:pt x="26" y="6"/>
                  <a:pt x="18" y="6"/>
                </a:cubicBezTo>
                <a:cubicBezTo>
                  <a:pt x="11" y="6"/>
                  <a:pt x="7" y="12"/>
                  <a:pt x="7" y="19"/>
                </a:cubicBezTo>
                <a:cubicBezTo>
                  <a:pt x="7" y="25"/>
                  <a:pt x="11" y="31"/>
                  <a:pt x="18" y="31"/>
                </a:cubicBezTo>
                <a:cubicBezTo>
                  <a:pt x="26" y="31"/>
                  <a:pt x="30" y="25"/>
                  <a:pt x="30" y="19"/>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1" name="Freeform 55">
            <a:extLst>
              <a:ext uri="{FF2B5EF4-FFF2-40B4-BE49-F238E27FC236}">
                <a16:creationId xmlns:a16="http://schemas.microsoft.com/office/drawing/2014/main" id="{8EBC5D1C-60A3-44D6-81F0-8B3920D5A589}"/>
              </a:ext>
            </a:extLst>
          </p:cNvPr>
          <p:cNvSpPr>
            <a:spLocks/>
          </p:cNvSpPr>
          <p:nvPr userDrawn="1"/>
        </p:nvSpPr>
        <p:spPr bwMode="auto">
          <a:xfrm>
            <a:off x="2006600" y="6034088"/>
            <a:ext cx="119063" cy="115888"/>
          </a:xfrm>
          <a:custGeom>
            <a:avLst/>
            <a:gdLst>
              <a:gd name="T0" fmla="*/ 14 w 75"/>
              <a:gd name="T1" fmla="*/ 0 h 73"/>
              <a:gd name="T2" fmla="*/ 37 w 75"/>
              <a:gd name="T3" fmla="*/ 52 h 73"/>
              <a:gd name="T4" fmla="*/ 60 w 75"/>
              <a:gd name="T5" fmla="*/ 0 h 73"/>
              <a:gd name="T6" fmla="*/ 75 w 75"/>
              <a:gd name="T7" fmla="*/ 0 h 73"/>
              <a:gd name="T8" fmla="*/ 41 w 75"/>
              <a:gd name="T9" fmla="*/ 73 h 73"/>
              <a:gd name="T10" fmla="*/ 33 w 75"/>
              <a:gd name="T11" fmla="*/ 73 h 73"/>
              <a:gd name="T12" fmla="*/ 0 w 75"/>
              <a:gd name="T13" fmla="*/ 0 h 73"/>
              <a:gd name="T14" fmla="*/ 14 w 75"/>
              <a:gd name="T15" fmla="*/ 0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73">
                <a:moveTo>
                  <a:pt x="14" y="0"/>
                </a:moveTo>
                <a:lnTo>
                  <a:pt x="37" y="52"/>
                </a:lnTo>
                <a:lnTo>
                  <a:pt x="60" y="0"/>
                </a:lnTo>
                <a:lnTo>
                  <a:pt x="75" y="0"/>
                </a:lnTo>
                <a:lnTo>
                  <a:pt x="41" y="73"/>
                </a:lnTo>
                <a:lnTo>
                  <a:pt x="33" y="73"/>
                </a:lnTo>
                <a:lnTo>
                  <a:pt x="0" y="0"/>
                </a:lnTo>
                <a:lnTo>
                  <a:pt x="14"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2" name="Freeform 56">
            <a:extLst>
              <a:ext uri="{FF2B5EF4-FFF2-40B4-BE49-F238E27FC236}">
                <a16:creationId xmlns:a16="http://schemas.microsoft.com/office/drawing/2014/main" id="{8AAEBF3F-D4A5-4F25-8FDA-940FCEE2C6CA}"/>
              </a:ext>
            </a:extLst>
          </p:cNvPr>
          <p:cNvSpPr>
            <a:spLocks noEditPoints="1"/>
          </p:cNvSpPr>
          <p:nvPr userDrawn="1"/>
        </p:nvSpPr>
        <p:spPr bwMode="auto">
          <a:xfrm>
            <a:off x="2132013" y="6030913"/>
            <a:ext cx="122238" cy="122238"/>
          </a:xfrm>
          <a:custGeom>
            <a:avLst/>
            <a:gdLst>
              <a:gd name="T0" fmla="*/ 37 w 37"/>
              <a:gd name="T1" fmla="*/ 1 h 37"/>
              <a:gd name="T2" fmla="*/ 37 w 37"/>
              <a:gd name="T3" fmla="*/ 36 h 37"/>
              <a:gd name="T4" fmla="*/ 30 w 37"/>
              <a:gd name="T5" fmla="*/ 36 h 37"/>
              <a:gd name="T6" fmla="*/ 30 w 37"/>
              <a:gd name="T7" fmla="*/ 30 h 37"/>
              <a:gd name="T8" fmla="*/ 18 w 37"/>
              <a:gd name="T9" fmla="*/ 37 h 37"/>
              <a:gd name="T10" fmla="*/ 0 w 37"/>
              <a:gd name="T11" fmla="*/ 19 h 37"/>
              <a:gd name="T12" fmla="*/ 18 w 37"/>
              <a:gd name="T13" fmla="*/ 0 h 37"/>
              <a:gd name="T14" fmla="*/ 30 w 37"/>
              <a:gd name="T15" fmla="*/ 7 h 37"/>
              <a:gd name="T16" fmla="*/ 30 w 37"/>
              <a:gd name="T17" fmla="*/ 1 h 37"/>
              <a:gd name="T18" fmla="*/ 37 w 37"/>
              <a:gd name="T19" fmla="*/ 1 h 37"/>
              <a:gd name="T20" fmla="*/ 30 w 37"/>
              <a:gd name="T21" fmla="*/ 19 h 37"/>
              <a:gd name="T22" fmla="*/ 18 w 37"/>
              <a:gd name="T23" fmla="*/ 6 h 37"/>
              <a:gd name="T24" fmla="*/ 7 w 37"/>
              <a:gd name="T25" fmla="*/ 19 h 37"/>
              <a:gd name="T26" fmla="*/ 18 w 37"/>
              <a:gd name="T27" fmla="*/ 31 h 37"/>
              <a:gd name="T28" fmla="*/ 30 w 37"/>
              <a:gd name="T29"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 h="37">
                <a:moveTo>
                  <a:pt x="37" y="1"/>
                </a:moveTo>
                <a:cubicBezTo>
                  <a:pt x="37" y="36"/>
                  <a:pt x="37" y="36"/>
                  <a:pt x="37" y="36"/>
                </a:cubicBezTo>
                <a:cubicBezTo>
                  <a:pt x="30" y="36"/>
                  <a:pt x="30" y="36"/>
                  <a:pt x="30" y="36"/>
                </a:cubicBezTo>
                <a:cubicBezTo>
                  <a:pt x="30" y="30"/>
                  <a:pt x="30" y="30"/>
                  <a:pt x="30" y="30"/>
                </a:cubicBezTo>
                <a:cubicBezTo>
                  <a:pt x="28" y="34"/>
                  <a:pt x="23" y="37"/>
                  <a:pt x="18" y="37"/>
                </a:cubicBezTo>
                <a:cubicBezTo>
                  <a:pt x="7" y="37"/>
                  <a:pt x="0" y="28"/>
                  <a:pt x="0" y="19"/>
                </a:cubicBezTo>
                <a:cubicBezTo>
                  <a:pt x="0" y="9"/>
                  <a:pt x="7" y="0"/>
                  <a:pt x="18" y="0"/>
                </a:cubicBezTo>
                <a:cubicBezTo>
                  <a:pt x="23" y="0"/>
                  <a:pt x="28" y="3"/>
                  <a:pt x="30" y="7"/>
                </a:cubicBezTo>
                <a:cubicBezTo>
                  <a:pt x="30" y="1"/>
                  <a:pt x="30" y="1"/>
                  <a:pt x="30" y="1"/>
                </a:cubicBezTo>
                <a:lnTo>
                  <a:pt x="37" y="1"/>
                </a:lnTo>
                <a:close/>
                <a:moveTo>
                  <a:pt x="30" y="19"/>
                </a:moveTo>
                <a:cubicBezTo>
                  <a:pt x="30" y="12"/>
                  <a:pt x="25" y="6"/>
                  <a:pt x="18" y="6"/>
                </a:cubicBezTo>
                <a:cubicBezTo>
                  <a:pt x="11" y="6"/>
                  <a:pt x="7" y="12"/>
                  <a:pt x="7" y="19"/>
                </a:cubicBezTo>
                <a:cubicBezTo>
                  <a:pt x="7" y="25"/>
                  <a:pt x="11" y="31"/>
                  <a:pt x="18" y="31"/>
                </a:cubicBezTo>
                <a:cubicBezTo>
                  <a:pt x="25" y="31"/>
                  <a:pt x="30" y="25"/>
                  <a:pt x="30" y="19"/>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3" name="Freeform 57">
            <a:extLst>
              <a:ext uri="{FF2B5EF4-FFF2-40B4-BE49-F238E27FC236}">
                <a16:creationId xmlns:a16="http://schemas.microsoft.com/office/drawing/2014/main" id="{272BFD3D-6E37-448F-95DE-E72FE56BC8F4}"/>
              </a:ext>
            </a:extLst>
          </p:cNvPr>
          <p:cNvSpPr>
            <a:spLocks/>
          </p:cNvSpPr>
          <p:nvPr userDrawn="1"/>
        </p:nvSpPr>
        <p:spPr bwMode="auto">
          <a:xfrm>
            <a:off x="2276475" y="5994401"/>
            <a:ext cx="79375" cy="155575"/>
          </a:xfrm>
          <a:custGeom>
            <a:avLst/>
            <a:gdLst>
              <a:gd name="T0" fmla="*/ 24 w 24"/>
              <a:gd name="T1" fmla="*/ 47 h 47"/>
              <a:gd name="T2" fmla="*/ 18 w 24"/>
              <a:gd name="T3" fmla="*/ 47 h 47"/>
              <a:gd name="T4" fmla="*/ 7 w 24"/>
              <a:gd name="T5" fmla="*/ 35 h 47"/>
              <a:gd name="T6" fmla="*/ 7 w 24"/>
              <a:gd name="T7" fmla="*/ 18 h 47"/>
              <a:gd name="T8" fmla="*/ 0 w 24"/>
              <a:gd name="T9" fmla="*/ 18 h 47"/>
              <a:gd name="T10" fmla="*/ 0 w 24"/>
              <a:gd name="T11" fmla="*/ 12 h 47"/>
              <a:gd name="T12" fmla="*/ 7 w 24"/>
              <a:gd name="T13" fmla="*/ 12 h 47"/>
              <a:gd name="T14" fmla="*/ 7 w 24"/>
              <a:gd name="T15" fmla="*/ 0 h 47"/>
              <a:gd name="T16" fmla="*/ 13 w 24"/>
              <a:gd name="T17" fmla="*/ 0 h 47"/>
              <a:gd name="T18" fmla="*/ 13 w 24"/>
              <a:gd name="T19" fmla="*/ 12 h 47"/>
              <a:gd name="T20" fmla="*/ 22 w 24"/>
              <a:gd name="T21" fmla="*/ 12 h 47"/>
              <a:gd name="T22" fmla="*/ 22 w 24"/>
              <a:gd name="T23" fmla="*/ 18 h 47"/>
              <a:gd name="T24" fmla="*/ 13 w 24"/>
              <a:gd name="T25" fmla="*/ 18 h 47"/>
              <a:gd name="T26" fmla="*/ 13 w 24"/>
              <a:gd name="T27" fmla="*/ 34 h 47"/>
              <a:gd name="T28" fmla="*/ 19 w 24"/>
              <a:gd name="T29" fmla="*/ 41 h 47"/>
              <a:gd name="T30" fmla="*/ 24 w 24"/>
              <a:gd name="T31" fmla="*/ 41 h 47"/>
              <a:gd name="T32" fmla="*/ 24 w 24"/>
              <a:gd name="T33"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47">
                <a:moveTo>
                  <a:pt x="24" y="47"/>
                </a:moveTo>
                <a:cubicBezTo>
                  <a:pt x="22" y="47"/>
                  <a:pt x="20" y="47"/>
                  <a:pt x="18" y="47"/>
                </a:cubicBezTo>
                <a:cubicBezTo>
                  <a:pt x="13" y="47"/>
                  <a:pt x="7" y="47"/>
                  <a:pt x="7" y="35"/>
                </a:cubicBezTo>
                <a:cubicBezTo>
                  <a:pt x="7" y="18"/>
                  <a:pt x="7" y="18"/>
                  <a:pt x="7" y="18"/>
                </a:cubicBezTo>
                <a:cubicBezTo>
                  <a:pt x="0" y="18"/>
                  <a:pt x="0" y="18"/>
                  <a:pt x="0" y="18"/>
                </a:cubicBezTo>
                <a:cubicBezTo>
                  <a:pt x="0" y="12"/>
                  <a:pt x="0" y="12"/>
                  <a:pt x="0" y="12"/>
                </a:cubicBezTo>
                <a:cubicBezTo>
                  <a:pt x="7" y="12"/>
                  <a:pt x="7" y="12"/>
                  <a:pt x="7" y="12"/>
                </a:cubicBezTo>
                <a:cubicBezTo>
                  <a:pt x="7" y="0"/>
                  <a:pt x="7" y="0"/>
                  <a:pt x="7" y="0"/>
                </a:cubicBezTo>
                <a:cubicBezTo>
                  <a:pt x="13" y="0"/>
                  <a:pt x="13" y="0"/>
                  <a:pt x="13" y="0"/>
                </a:cubicBezTo>
                <a:cubicBezTo>
                  <a:pt x="13" y="12"/>
                  <a:pt x="13" y="12"/>
                  <a:pt x="13" y="12"/>
                </a:cubicBezTo>
                <a:cubicBezTo>
                  <a:pt x="22" y="12"/>
                  <a:pt x="22" y="12"/>
                  <a:pt x="22" y="12"/>
                </a:cubicBezTo>
                <a:cubicBezTo>
                  <a:pt x="22" y="18"/>
                  <a:pt x="22" y="18"/>
                  <a:pt x="22" y="18"/>
                </a:cubicBezTo>
                <a:cubicBezTo>
                  <a:pt x="13" y="18"/>
                  <a:pt x="13" y="18"/>
                  <a:pt x="13" y="18"/>
                </a:cubicBezTo>
                <a:cubicBezTo>
                  <a:pt x="13" y="34"/>
                  <a:pt x="13" y="34"/>
                  <a:pt x="13" y="34"/>
                </a:cubicBezTo>
                <a:cubicBezTo>
                  <a:pt x="13" y="41"/>
                  <a:pt x="16" y="41"/>
                  <a:pt x="19" y="41"/>
                </a:cubicBezTo>
                <a:cubicBezTo>
                  <a:pt x="20" y="41"/>
                  <a:pt x="23" y="41"/>
                  <a:pt x="24" y="41"/>
                </a:cubicBezTo>
                <a:lnTo>
                  <a:pt x="24" y="47"/>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4" name="Freeform 58">
            <a:extLst>
              <a:ext uri="{FF2B5EF4-FFF2-40B4-BE49-F238E27FC236}">
                <a16:creationId xmlns:a16="http://schemas.microsoft.com/office/drawing/2014/main" id="{B820D6C7-F94A-4404-9F21-DDAB2F983636}"/>
              </a:ext>
            </a:extLst>
          </p:cNvPr>
          <p:cNvSpPr>
            <a:spLocks noEditPoints="1"/>
          </p:cNvSpPr>
          <p:nvPr userDrawn="1"/>
        </p:nvSpPr>
        <p:spPr bwMode="auto">
          <a:xfrm>
            <a:off x="2373313" y="5970588"/>
            <a:ext cx="31750" cy="179388"/>
          </a:xfrm>
          <a:custGeom>
            <a:avLst/>
            <a:gdLst>
              <a:gd name="T0" fmla="*/ 5 w 10"/>
              <a:gd name="T1" fmla="*/ 0 h 54"/>
              <a:gd name="T2" fmla="*/ 10 w 10"/>
              <a:gd name="T3" fmla="*/ 6 h 54"/>
              <a:gd name="T4" fmla="*/ 5 w 10"/>
              <a:gd name="T5" fmla="*/ 11 h 54"/>
              <a:gd name="T6" fmla="*/ 0 w 10"/>
              <a:gd name="T7" fmla="*/ 6 h 54"/>
              <a:gd name="T8" fmla="*/ 5 w 10"/>
              <a:gd name="T9" fmla="*/ 0 h 54"/>
              <a:gd name="T10" fmla="*/ 2 w 10"/>
              <a:gd name="T11" fmla="*/ 19 h 54"/>
              <a:gd name="T12" fmla="*/ 8 w 10"/>
              <a:gd name="T13" fmla="*/ 19 h 54"/>
              <a:gd name="T14" fmla="*/ 8 w 10"/>
              <a:gd name="T15" fmla="*/ 54 h 54"/>
              <a:gd name="T16" fmla="*/ 2 w 10"/>
              <a:gd name="T17" fmla="*/ 54 h 54"/>
              <a:gd name="T18" fmla="*/ 2 w 10"/>
              <a:gd name="T19" fmla="*/ 19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54">
                <a:moveTo>
                  <a:pt x="5" y="0"/>
                </a:moveTo>
                <a:cubicBezTo>
                  <a:pt x="8" y="0"/>
                  <a:pt x="10" y="3"/>
                  <a:pt x="10" y="6"/>
                </a:cubicBezTo>
                <a:cubicBezTo>
                  <a:pt x="10" y="9"/>
                  <a:pt x="8" y="11"/>
                  <a:pt x="5" y="11"/>
                </a:cubicBezTo>
                <a:cubicBezTo>
                  <a:pt x="2" y="11"/>
                  <a:pt x="0" y="9"/>
                  <a:pt x="0" y="6"/>
                </a:cubicBezTo>
                <a:cubicBezTo>
                  <a:pt x="0" y="3"/>
                  <a:pt x="2" y="0"/>
                  <a:pt x="5" y="0"/>
                </a:cubicBezTo>
                <a:close/>
                <a:moveTo>
                  <a:pt x="2" y="19"/>
                </a:moveTo>
                <a:cubicBezTo>
                  <a:pt x="8" y="19"/>
                  <a:pt x="8" y="19"/>
                  <a:pt x="8" y="19"/>
                </a:cubicBezTo>
                <a:cubicBezTo>
                  <a:pt x="8" y="54"/>
                  <a:pt x="8" y="54"/>
                  <a:pt x="8" y="54"/>
                </a:cubicBezTo>
                <a:cubicBezTo>
                  <a:pt x="2" y="54"/>
                  <a:pt x="2" y="54"/>
                  <a:pt x="2" y="54"/>
                </a:cubicBezTo>
                <a:lnTo>
                  <a:pt x="2" y="19"/>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5" name="Freeform 59">
            <a:extLst>
              <a:ext uri="{FF2B5EF4-FFF2-40B4-BE49-F238E27FC236}">
                <a16:creationId xmlns:a16="http://schemas.microsoft.com/office/drawing/2014/main" id="{9F0A2C8A-3745-439C-B892-F56252599C11}"/>
              </a:ext>
            </a:extLst>
          </p:cNvPr>
          <p:cNvSpPr>
            <a:spLocks noEditPoints="1"/>
          </p:cNvSpPr>
          <p:nvPr userDrawn="1"/>
        </p:nvSpPr>
        <p:spPr bwMode="auto">
          <a:xfrm>
            <a:off x="2432050" y="6030913"/>
            <a:ext cx="119063" cy="122238"/>
          </a:xfrm>
          <a:custGeom>
            <a:avLst/>
            <a:gdLst>
              <a:gd name="T0" fmla="*/ 0 w 36"/>
              <a:gd name="T1" fmla="*/ 19 h 37"/>
              <a:gd name="T2" fmla="*/ 18 w 36"/>
              <a:gd name="T3" fmla="*/ 0 h 37"/>
              <a:gd name="T4" fmla="*/ 36 w 36"/>
              <a:gd name="T5" fmla="*/ 19 h 37"/>
              <a:gd name="T6" fmla="*/ 18 w 36"/>
              <a:gd name="T7" fmla="*/ 37 h 37"/>
              <a:gd name="T8" fmla="*/ 0 w 36"/>
              <a:gd name="T9" fmla="*/ 19 h 37"/>
              <a:gd name="T10" fmla="*/ 30 w 36"/>
              <a:gd name="T11" fmla="*/ 19 h 37"/>
              <a:gd name="T12" fmla="*/ 18 w 36"/>
              <a:gd name="T13" fmla="*/ 6 h 37"/>
              <a:gd name="T14" fmla="*/ 6 w 36"/>
              <a:gd name="T15" fmla="*/ 19 h 37"/>
              <a:gd name="T16" fmla="*/ 18 w 36"/>
              <a:gd name="T17" fmla="*/ 31 h 37"/>
              <a:gd name="T18" fmla="*/ 30 w 36"/>
              <a:gd name="T19"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7">
                <a:moveTo>
                  <a:pt x="0" y="19"/>
                </a:moveTo>
                <a:cubicBezTo>
                  <a:pt x="0" y="9"/>
                  <a:pt x="7" y="0"/>
                  <a:pt x="18" y="0"/>
                </a:cubicBezTo>
                <a:cubicBezTo>
                  <a:pt x="29" y="0"/>
                  <a:pt x="36" y="9"/>
                  <a:pt x="36" y="19"/>
                </a:cubicBezTo>
                <a:cubicBezTo>
                  <a:pt x="36" y="28"/>
                  <a:pt x="29" y="37"/>
                  <a:pt x="18" y="37"/>
                </a:cubicBezTo>
                <a:cubicBezTo>
                  <a:pt x="7" y="37"/>
                  <a:pt x="0" y="28"/>
                  <a:pt x="0" y="19"/>
                </a:cubicBezTo>
                <a:close/>
                <a:moveTo>
                  <a:pt x="30" y="19"/>
                </a:moveTo>
                <a:cubicBezTo>
                  <a:pt x="30" y="12"/>
                  <a:pt x="25" y="6"/>
                  <a:pt x="18" y="6"/>
                </a:cubicBezTo>
                <a:cubicBezTo>
                  <a:pt x="11" y="6"/>
                  <a:pt x="6" y="12"/>
                  <a:pt x="6" y="19"/>
                </a:cubicBezTo>
                <a:cubicBezTo>
                  <a:pt x="6" y="25"/>
                  <a:pt x="11" y="31"/>
                  <a:pt x="18" y="31"/>
                </a:cubicBezTo>
                <a:cubicBezTo>
                  <a:pt x="25" y="31"/>
                  <a:pt x="30" y="25"/>
                  <a:pt x="30" y="19"/>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6" name="Freeform 60">
            <a:extLst>
              <a:ext uri="{FF2B5EF4-FFF2-40B4-BE49-F238E27FC236}">
                <a16:creationId xmlns:a16="http://schemas.microsoft.com/office/drawing/2014/main" id="{FE4B5A9D-8CE7-421C-B1E2-87243042C50C}"/>
              </a:ext>
            </a:extLst>
          </p:cNvPr>
          <p:cNvSpPr>
            <a:spLocks/>
          </p:cNvSpPr>
          <p:nvPr userDrawn="1"/>
        </p:nvSpPr>
        <p:spPr bwMode="auto">
          <a:xfrm>
            <a:off x="2581275" y="6030913"/>
            <a:ext cx="104775" cy="119063"/>
          </a:xfrm>
          <a:custGeom>
            <a:avLst/>
            <a:gdLst>
              <a:gd name="T0" fmla="*/ 0 w 32"/>
              <a:gd name="T1" fmla="*/ 1 h 36"/>
              <a:gd name="T2" fmla="*/ 7 w 32"/>
              <a:gd name="T3" fmla="*/ 1 h 36"/>
              <a:gd name="T4" fmla="*/ 7 w 32"/>
              <a:gd name="T5" fmla="*/ 7 h 36"/>
              <a:gd name="T6" fmla="*/ 19 w 32"/>
              <a:gd name="T7" fmla="*/ 0 h 36"/>
              <a:gd name="T8" fmla="*/ 30 w 32"/>
              <a:gd name="T9" fmla="*/ 5 h 36"/>
              <a:gd name="T10" fmla="*/ 32 w 32"/>
              <a:gd name="T11" fmla="*/ 15 h 36"/>
              <a:gd name="T12" fmla="*/ 32 w 32"/>
              <a:gd name="T13" fmla="*/ 36 h 36"/>
              <a:gd name="T14" fmla="*/ 26 w 32"/>
              <a:gd name="T15" fmla="*/ 36 h 36"/>
              <a:gd name="T16" fmla="*/ 26 w 32"/>
              <a:gd name="T17" fmla="*/ 17 h 36"/>
              <a:gd name="T18" fmla="*/ 17 w 32"/>
              <a:gd name="T19" fmla="*/ 6 h 36"/>
              <a:gd name="T20" fmla="*/ 7 w 32"/>
              <a:gd name="T21" fmla="*/ 18 h 36"/>
              <a:gd name="T22" fmla="*/ 7 w 32"/>
              <a:gd name="T23" fmla="*/ 36 h 36"/>
              <a:gd name="T24" fmla="*/ 0 w 32"/>
              <a:gd name="T25" fmla="*/ 36 h 36"/>
              <a:gd name="T26" fmla="*/ 0 w 32"/>
              <a:gd name="T27"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36">
                <a:moveTo>
                  <a:pt x="0" y="1"/>
                </a:moveTo>
                <a:cubicBezTo>
                  <a:pt x="7" y="1"/>
                  <a:pt x="7" y="1"/>
                  <a:pt x="7" y="1"/>
                </a:cubicBezTo>
                <a:cubicBezTo>
                  <a:pt x="7" y="7"/>
                  <a:pt x="7" y="7"/>
                  <a:pt x="7" y="7"/>
                </a:cubicBezTo>
                <a:cubicBezTo>
                  <a:pt x="9" y="3"/>
                  <a:pt x="13" y="0"/>
                  <a:pt x="19" y="0"/>
                </a:cubicBezTo>
                <a:cubicBezTo>
                  <a:pt x="24" y="0"/>
                  <a:pt x="28" y="2"/>
                  <a:pt x="30" y="5"/>
                </a:cubicBezTo>
                <a:cubicBezTo>
                  <a:pt x="32" y="7"/>
                  <a:pt x="32" y="10"/>
                  <a:pt x="32" y="15"/>
                </a:cubicBezTo>
                <a:cubicBezTo>
                  <a:pt x="32" y="36"/>
                  <a:pt x="32" y="36"/>
                  <a:pt x="32" y="36"/>
                </a:cubicBezTo>
                <a:cubicBezTo>
                  <a:pt x="26" y="36"/>
                  <a:pt x="26" y="36"/>
                  <a:pt x="26" y="36"/>
                </a:cubicBezTo>
                <a:cubicBezTo>
                  <a:pt x="26" y="17"/>
                  <a:pt x="26" y="17"/>
                  <a:pt x="26" y="17"/>
                </a:cubicBezTo>
                <a:cubicBezTo>
                  <a:pt x="26" y="11"/>
                  <a:pt x="24" y="6"/>
                  <a:pt x="17" y="6"/>
                </a:cubicBezTo>
                <a:cubicBezTo>
                  <a:pt x="10" y="6"/>
                  <a:pt x="7" y="12"/>
                  <a:pt x="7" y="18"/>
                </a:cubicBezTo>
                <a:cubicBezTo>
                  <a:pt x="7" y="36"/>
                  <a:pt x="7" y="36"/>
                  <a:pt x="7" y="36"/>
                </a:cubicBezTo>
                <a:cubicBezTo>
                  <a:pt x="0" y="36"/>
                  <a:pt x="0" y="36"/>
                  <a:pt x="0" y="36"/>
                </a:cubicBezTo>
                <a:lnTo>
                  <a:pt x="0" y="1"/>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7" name="Freeform 61">
            <a:extLst>
              <a:ext uri="{FF2B5EF4-FFF2-40B4-BE49-F238E27FC236}">
                <a16:creationId xmlns:a16="http://schemas.microsoft.com/office/drawing/2014/main" id="{76E1725D-DE2C-4A45-9BEE-250CB41D8C68}"/>
              </a:ext>
            </a:extLst>
          </p:cNvPr>
          <p:cNvSpPr>
            <a:spLocks/>
          </p:cNvSpPr>
          <p:nvPr userDrawn="1"/>
        </p:nvSpPr>
        <p:spPr bwMode="auto">
          <a:xfrm>
            <a:off x="2719388" y="6116638"/>
            <a:ext cx="39688" cy="63500"/>
          </a:xfrm>
          <a:custGeom>
            <a:avLst/>
            <a:gdLst>
              <a:gd name="T0" fmla="*/ 6 w 12"/>
              <a:gd name="T1" fmla="*/ 0 h 19"/>
              <a:gd name="T2" fmla="*/ 12 w 12"/>
              <a:gd name="T3" fmla="*/ 7 h 19"/>
              <a:gd name="T4" fmla="*/ 1 w 12"/>
              <a:gd name="T5" fmla="*/ 19 h 19"/>
              <a:gd name="T6" fmla="*/ 1 w 12"/>
              <a:gd name="T7" fmla="*/ 16 h 19"/>
              <a:gd name="T8" fmla="*/ 6 w 12"/>
              <a:gd name="T9" fmla="*/ 13 h 19"/>
              <a:gd name="T10" fmla="*/ 7 w 12"/>
              <a:gd name="T11" fmla="*/ 10 h 19"/>
              <a:gd name="T12" fmla="*/ 6 w 12"/>
              <a:gd name="T13" fmla="*/ 10 h 19"/>
              <a:gd name="T14" fmla="*/ 0 w 12"/>
              <a:gd name="T15" fmla="*/ 5 h 19"/>
              <a:gd name="T16" fmla="*/ 6 w 12"/>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9">
                <a:moveTo>
                  <a:pt x="6" y="0"/>
                </a:moveTo>
                <a:cubicBezTo>
                  <a:pt x="10" y="0"/>
                  <a:pt x="12" y="3"/>
                  <a:pt x="12" y="7"/>
                </a:cubicBezTo>
                <a:cubicBezTo>
                  <a:pt x="12" y="16"/>
                  <a:pt x="8" y="19"/>
                  <a:pt x="1" y="19"/>
                </a:cubicBezTo>
                <a:cubicBezTo>
                  <a:pt x="1" y="16"/>
                  <a:pt x="1" y="16"/>
                  <a:pt x="1" y="16"/>
                </a:cubicBezTo>
                <a:cubicBezTo>
                  <a:pt x="3" y="16"/>
                  <a:pt x="5" y="15"/>
                  <a:pt x="6" y="13"/>
                </a:cubicBezTo>
                <a:cubicBezTo>
                  <a:pt x="7" y="12"/>
                  <a:pt x="7" y="11"/>
                  <a:pt x="7" y="10"/>
                </a:cubicBezTo>
                <a:cubicBezTo>
                  <a:pt x="7" y="10"/>
                  <a:pt x="6" y="10"/>
                  <a:pt x="6" y="10"/>
                </a:cubicBezTo>
                <a:cubicBezTo>
                  <a:pt x="2" y="10"/>
                  <a:pt x="0" y="8"/>
                  <a:pt x="0" y="5"/>
                </a:cubicBezTo>
                <a:cubicBezTo>
                  <a:pt x="0" y="2"/>
                  <a:pt x="3" y="0"/>
                  <a:pt x="6" y="0"/>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8" name="Freeform 62">
            <a:extLst>
              <a:ext uri="{FF2B5EF4-FFF2-40B4-BE49-F238E27FC236}">
                <a16:creationId xmlns:a16="http://schemas.microsoft.com/office/drawing/2014/main" id="{4BF60C2A-4BE3-41AC-AFAD-F7BB94050920}"/>
              </a:ext>
            </a:extLst>
          </p:cNvPr>
          <p:cNvSpPr>
            <a:spLocks/>
          </p:cNvSpPr>
          <p:nvPr userDrawn="1"/>
        </p:nvSpPr>
        <p:spPr bwMode="auto">
          <a:xfrm>
            <a:off x="2857500" y="6030913"/>
            <a:ext cx="106363" cy="119063"/>
          </a:xfrm>
          <a:custGeom>
            <a:avLst/>
            <a:gdLst>
              <a:gd name="T0" fmla="*/ 0 w 32"/>
              <a:gd name="T1" fmla="*/ 1 h 36"/>
              <a:gd name="T2" fmla="*/ 7 w 32"/>
              <a:gd name="T3" fmla="*/ 1 h 36"/>
              <a:gd name="T4" fmla="*/ 7 w 32"/>
              <a:gd name="T5" fmla="*/ 7 h 36"/>
              <a:gd name="T6" fmla="*/ 19 w 32"/>
              <a:gd name="T7" fmla="*/ 0 h 36"/>
              <a:gd name="T8" fmla="*/ 29 w 32"/>
              <a:gd name="T9" fmla="*/ 5 h 36"/>
              <a:gd name="T10" fmla="*/ 32 w 32"/>
              <a:gd name="T11" fmla="*/ 15 h 36"/>
              <a:gd name="T12" fmla="*/ 32 w 32"/>
              <a:gd name="T13" fmla="*/ 36 h 36"/>
              <a:gd name="T14" fmla="*/ 25 w 32"/>
              <a:gd name="T15" fmla="*/ 36 h 36"/>
              <a:gd name="T16" fmla="*/ 25 w 32"/>
              <a:gd name="T17" fmla="*/ 17 h 36"/>
              <a:gd name="T18" fmla="*/ 17 w 32"/>
              <a:gd name="T19" fmla="*/ 6 h 36"/>
              <a:gd name="T20" fmla="*/ 7 w 32"/>
              <a:gd name="T21" fmla="*/ 18 h 36"/>
              <a:gd name="T22" fmla="*/ 7 w 32"/>
              <a:gd name="T23" fmla="*/ 36 h 36"/>
              <a:gd name="T24" fmla="*/ 0 w 32"/>
              <a:gd name="T25" fmla="*/ 36 h 36"/>
              <a:gd name="T26" fmla="*/ 0 w 32"/>
              <a:gd name="T27"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36">
                <a:moveTo>
                  <a:pt x="0" y="1"/>
                </a:moveTo>
                <a:cubicBezTo>
                  <a:pt x="7" y="1"/>
                  <a:pt x="7" y="1"/>
                  <a:pt x="7" y="1"/>
                </a:cubicBezTo>
                <a:cubicBezTo>
                  <a:pt x="7" y="7"/>
                  <a:pt x="7" y="7"/>
                  <a:pt x="7" y="7"/>
                </a:cubicBezTo>
                <a:cubicBezTo>
                  <a:pt x="9" y="3"/>
                  <a:pt x="13" y="0"/>
                  <a:pt x="19" y="0"/>
                </a:cubicBezTo>
                <a:cubicBezTo>
                  <a:pt x="24" y="0"/>
                  <a:pt x="27" y="2"/>
                  <a:pt x="29" y="5"/>
                </a:cubicBezTo>
                <a:cubicBezTo>
                  <a:pt x="31" y="7"/>
                  <a:pt x="32" y="10"/>
                  <a:pt x="32" y="15"/>
                </a:cubicBezTo>
                <a:cubicBezTo>
                  <a:pt x="32" y="36"/>
                  <a:pt x="32" y="36"/>
                  <a:pt x="32" y="36"/>
                </a:cubicBezTo>
                <a:cubicBezTo>
                  <a:pt x="25" y="36"/>
                  <a:pt x="25" y="36"/>
                  <a:pt x="25" y="36"/>
                </a:cubicBezTo>
                <a:cubicBezTo>
                  <a:pt x="25" y="17"/>
                  <a:pt x="25" y="17"/>
                  <a:pt x="25" y="17"/>
                </a:cubicBezTo>
                <a:cubicBezTo>
                  <a:pt x="25" y="11"/>
                  <a:pt x="23" y="6"/>
                  <a:pt x="17" y="6"/>
                </a:cubicBezTo>
                <a:cubicBezTo>
                  <a:pt x="10" y="6"/>
                  <a:pt x="7" y="12"/>
                  <a:pt x="7" y="18"/>
                </a:cubicBezTo>
                <a:cubicBezTo>
                  <a:pt x="7" y="36"/>
                  <a:pt x="7" y="36"/>
                  <a:pt x="7" y="36"/>
                </a:cubicBezTo>
                <a:cubicBezTo>
                  <a:pt x="0" y="36"/>
                  <a:pt x="0" y="36"/>
                  <a:pt x="0" y="36"/>
                </a:cubicBezTo>
                <a:lnTo>
                  <a:pt x="0" y="1"/>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9" name="Freeform 63">
            <a:extLst>
              <a:ext uri="{FF2B5EF4-FFF2-40B4-BE49-F238E27FC236}">
                <a16:creationId xmlns:a16="http://schemas.microsoft.com/office/drawing/2014/main" id="{D45A7C4C-1E53-4B49-82E2-B3896BDF033C}"/>
              </a:ext>
            </a:extLst>
          </p:cNvPr>
          <p:cNvSpPr>
            <a:spLocks noEditPoints="1"/>
          </p:cNvSpPr>
          <p:nvPr userDrawn="1"/>
        </p:nvSpPr>
        <p:spPr bwMode="auto">
          <a:xfrm>
            <a:off x="2994025" y="6030913"/>
            <a:ext cx="119063" cy="122238"/>
          </a:xfrm>
          <a:custGeom>
            <a:avLst/>
            <a:gdLst>
              <a:gd name="T0" fmla="*/ 0 w 36"/>
              <a:gd name="T1" fmla="*/ 19 h 37"/>
              <a:gd name="T2" fmla="*/ 18 w 36"/>
              <a:gd name="T3" fmla="*/ 0 h 37"/>
              <a:gd name="T4" fmla="*/ 36 w 36"/>
              <a:gd name="T5" fmla="*/ 19 h 37"/>
              <a:gd name="T6" fmla="*/ 18 w 36"/>
              <a:gd name="T7" fmla="*/ 37 h 37"/>
              <a:gd name="T8" fmla="*/ 0 w 36"/>
              <a:gd name="T9" fmla="*/ 19 h 37"/>
              <a:gd name="T10" fmla="*/ 30 w 36"/>
              <a:gd name="T11" fmla="*/ 19 h 37"/>
              <a:gd name="T12" fmla="*/ 18 w 36"/>
              <a:gd name="T13" fmla="*/ 6 h 37"/>
              <a:gd name="T14" fmla="*/ 6 w 36"/>
              <a:gd name="T15" fmla="*/ 19 h 37"/>
              <a:gd name="T16" fmla="*/ 18 w 36"/>
              <a:gd name="T17" fmla="*/ 31 h 37"/>
              <a:gd name="T18" fmla="*/ 30 w 36"/>
              <a:gd name="T19"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7">
                <a:moveTo>
                  <a:pt x="0" y="19"/>
                </a:moveTo>
                <a:cubicBezTo>
                  <a:pt x="0" y="9"/>
                  <a:pt x="7" y="0"/>
                  <a:pt x="18" y="0"/>
                </a:cubicBezTo>
                <a:cubicBezTo>
                  <a:pt x="29" y="0"/>
                  <a:pt x="36" y="9"/>
                  <a:pt x="36" y="19"/>
                </a:cubicBezTo>
                <a:cubicBezTo>
                  <a:pt x="36" y="28"/>
                  <a:pt x="29" y="37"/>
                  <a:pt x="18" y="37"/>
                </a:cubicBezTo>
                <a:cubicBezTo>
                  <a:pt x="7" y="37"/>
                  <a:pt x="0" y="28"/>
                  <a:pt x="0" y="19"/>
                </a:cubicBezTo>
                <a:close/>
                <a:moveTo>
                  <a:pt x="30" y="19"/>
                </a:moveTo>
                <a:cubicBezTo>
                  <a:pt x="30" y="12"/>
                  <a:pt x="25" y="6"/>
                  <a:pt x="18" y="6"/>
                </a:cubicBezTo>
                <a:cubicBezTo>
                  <a:pt x="11" y="6"/>
                  <a:pt x="6" y="12"/>
                  <a:pt x="6" y="19"/>
                </a:cubicBezTo>
                <a:cubicBezTo>
                  <a:pt x="6" y="25"/>
                  <a:pt x="11" y="31"/>
                  <a:pt x="18" y="31"/>
                </a:cubicBezTo>
                <a:cubicBezTo>
                  <a:pt x="25" y="31"/>
                  <a:pt x="30" y="25"/>
                  <a:pt x="30" y="19"/>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0" name="Freeform 64">
            <a:extLst>
              <a:ext uri="{FF2B5EF4-FFF2-40B4-BE49-F238E27FC236}">
                <a16:creationId xmlns:a16="http://schemas.microsoft.com/office/drawing/2014/main" id="{DB95AFEE-F182-4E62-9A9A-29BF342863EF}"/>
              </a:ext>
            </a:extLst>
          </p:cNvPr>
          <p:cNvSpPr>
            <a:spLocks/>
          </p:cNvSpPr>
          <p:nvPr userDrawn="1"/>
        </p:nvSpPr>
        <p:spPr bwMode="auto">
          <a:xfrm>
            <a:off x="3122613" y="6034088"/>
            <a:ext cx="184150" cy="115888"/>
          </a:xfrm>
          <a:custGeom>
            <a:avLst/>
            <a:gdLst>
              <a:gd name="T0" fmla="*/ 58 w 116"/>
              <a:gd name="T1" fmla="*/ 15 h 73"/>
              <a:gd name="T2" fmla="*/ 37 w 116"/>
              <a:gd name="T3" fmla="*/ 73 h 73"/>
              <a:gd name="T4" fmla="*/ 29 w 116"/>
              <a:gd name="T5" fmla="*/ 73 h 73"/>
              <a:gd name="T6" fmla="*/ 0 w 116"/>
              <a:gd name="T7" fmla="*/ 0 h 73"/>
              <a:gd name="T8" fmla="*/ 14 w 116"/>
              <a:gd name="T9" fmla="*/ 0 h 73"/>
              <a:gd name="T10" fmla="*/ 33 w 116"/>
              <a:gd name="T11" fmla="*/ 52 h 73"/>
              <a:gd name="T12" fmla="*/ 52 w 116"/>
              <a:gd name="T13" fmla="*/ 0 h 73"/>
              <a:gd name="T14" fmla="*/ 64 w 116"/>
              <a:gd name="T15" fmla="*/ 0 h 73"/>
              <a:gd name="T16" fmla="*/ 83 w 116"/>
              <a:gd name="T17" fmla="*/ 52 h 73"/>
              <a:gd name="T18" fmla="*/ 102 w 116"/>
              <a:gd name="T19" fmla="*/ 0 h 73"/>
              <a:gd name="T20" fmla="*/ 116 w 116"/>
              <a:gd name="T21" fmla="*/ 0 h 73"/>
              <a:gd name="T22" fmla="*/ 87 w 116"/>
              <a:gd name="T23" fmla="*/ 73 h 73"/>
              <a:gd name="T24" fmla="*/ 79 w 116"/>
              <a:gd name="T25" fmla="*/ 73 h 73"/>
              <a:gd name="T26" fmla="*/ 58 w 116"/>
              <a:gd name="T27" fmla="*/ 1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73">
                <a:moveTo>
                  <a:pt x="58" y="15"/>
                </a:moveTo>
                <a:lnTo>
                  <a:pt x="37" y="73"/>
                </a:lnTo>
                <a:lnTo>
                  <a:pt x="29" y="73"/>
                </a:lnTo>
                <a:lnTo>
                  <a:pt x="0" y="0"/>
                </a:lnTo>
                <a:lnTo>
                  <a:pt x="14" y="0"/>
                </a:lnTo>
                <a:lnTo>
                  <a:pt x="33" y="52"/>
                </a:lnTo>
                <a:lnTo>
                  <a:pt x="52" y="0"/>
                </a:lnTo>
                <a:lnTo>
                  <a:pt x="64" y="0"/>
                </a:lnTo>
                <a:lnTo>
                  <a:pt x="83" y="52"/>
                </a:lnTo>
                <a:lnTo>
                  <a:pt x="102" y="0"/>
                </a:lnTo>
                <a:lnTo>
                  <a:pt x="116" y="0"/>
                </a:lnTo>
                <a:lnTo>
                  <a:pt x="87" y="73"/>
                </a:lnTo>
                <a:lnTo>
                  <a:pt x="79" y="73"/>
                </a:lnTo>
                <a:lnTo>
                  <a:pt x="58" y="15"/>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1" name="Freeform 65">
            <a:extLst>
              <a:ext uri="{FF2B5EF4-FFF2-40B4-BE49-F238E27FC236}">
                <a16:creationId xmlns:a16="http://schemas.microsoft.com/office/drawing/2014/main" id="{3EC20053-F558-443A-B291-1FB2795C50CD}"/>
              </a:ext>
            </a:extLst>
          </p:cNvPr>
          <p:cNvSpPr>
            <a:spLocks noEditPoints="1"/>
          </p:cNvSpPr>
          <p:nvPr userDrawn="1"/>
        </p:nvSpPr>
        <p:spPr bwMode="auto">
          <a:xfrm>
            <a:off x="3382963" y="6030913"/>
            <a:ext cx="122238" cy="122238"/>
          </a:xfrm>
          <a:custGeom>
            <a:avLst/>
            <a:gdLst>
              <a:gd name="T0" fmla="*/ 37 w 37"/>
              <a:gd name="T1" fmla="*/ 1 h 37"/>
              <a:gd name="T2" fmla="*/ 37 w 37"/>
              <a:gd name="T3" fmla="*/ 36 h 37"/>
              <a:gd name="T4" fmla="*/ 30 w 37"/>
              <a:gd name="T5" fmla="*/ 36 h 37"/>
              <a:gd name="T6" fmla="*/ 30 w 37"/>
              <a:gd name="T7" fmla="*/ 30 h 37"/>
              <a:gd name="T8" fmla="*/ 18 w 37"/>
              <a:gd name="T9" fmla="*/ 37 h 37"/>
              <a:gd name="T10" fmla="*/ 0 w 37"/>
              <a:gd name="T11" fmla="*/ 19 h 37"/>
              <a:gd name="T12" fmla="*/ 18 w 37"/>
              <a:gd name="T13" fmla="*/ 0 h 37"/>
              <a:gd name="T14" fmla="*/ 30 w 37"/>
              <a:gd name="T15" fmla="*/ 7 h 37"/>
              <a:gd name="T16" fmla="*/ 30 w 37"/>
              <a:gd name="T17" fmla="*/ 1 h 37"/>
              <a:gd name="T18" fmla="*/ 37 w 37"/>
              <a:gd name="T19" fmla="*/ 1 h 37"/>
              <a:gd name="T20" fmla="*/ 30 w 37"/>
              <a:gd name="T21" fmla="*/ 19 h 37"/>
              <a:gd name="T22" fmla="*/ 18 w 37"/>
              <a:gd name="T23" fmla="*/ 6 h 37"/>
              <a:gd name="T24" fmla="*/ 6 w 37"/>
              <a:gd name="T25" fmla="*/ 19 h 37"/>
              <a:gd name="T26" fmla="*/ 18 w 37"/>
              <a:gd name="T27" fmla="*/ 31 h 37"/>
              <a:gd name="T28" fmla="*/ 30 w 37"/>
              <a:gd name="T29"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 h="37">
                <a:moveTo>
                  <a:pt x="37" y="1"/>
                </a:moveTo>
                <a:cubicBezTo>
                  <a:pt x="37" y="36"/>
                  <a:pt x="37" y="36"/>
                  <a:pt x="37" y="36"/>
                </a:cubicBezTo>
                <a:cubicBezTo>
                  <a:pt x="30" y="36"/>
                  <a:pt x="30" y="36"/>
                  <a:pt x="30" y="36"/>
                </a:cubicBezTo>
                <a:cubicBezTo>
                  <a:pt x="30" y="30"/>
                  <a:pt x="30" y="30"/>
                  <a:pt x="30" y="30"/>
                </a:cubicBezTo>
                <a:cubicBezTo>
                  <a:pt x="28" y="34"/>
                  <a:pt x="23" y="37"/>
                  <a:pt x="18" y="37"/>
                </a:cubicBezTo>
                <a:cubicBezTo>
                  <a:pt x="7" y="37"/>
                  <a:pt x="0" y="28"/>
                  <a:pt x="0" y="19"/>
                </a:cubicBezTo>
                <a:cubicBezTo>
                  <a:pt x="0" y="9"/>
                  <a:pt x="7" y="0"/>
                  <a:pt x="18" y="0"/>
                </a:cubicBezTo>
                <a:cubicBezTo>
                  <a:pt x="23" y="0"/>
                  <a:pt x="28" y="3"/>
                  <a:pt x="30" y="7"/>
                </a:cubicBezTo>
                <a:cubicBezTo>
                  <a:pt x="30" y="1"/>
                  <a:pt x="30" y="1"/>
                  <a:pt x="30" y="1"/>
                </a:cubicBezTo>
                <a:lnTo>
                  <a:pt x="37" y="1"/>
                </a:lnTo>
                <a:close/>
                <a:moveTo>
                  <a:pt x="30" y="19"/>
                </a:moveTo>
                <a:cubicBezTo>
                  <a:pt x="30" y="12"/>
                  <a:pt x="25" y="6"/>
                  <a:pt x="18" y="6"/>
                </a:cubicBezTo>
                <a:cubicBezTo>
                  <a:pt x="11" y="6"/>
                  <a:pt x="6" y="12"/>
                  <a:pt x="6" y="19"/>
                </a:cubicBezTo>
                <a:cubicBezTo>
                  <a:pt x="6" y="25"/>
                  <a:pt x="11" y="31"/>
                  <a:pt x="18" y="31"/>
                </a:cubicBezTo>
                <a:cubicBezTo>
                  <a:pt x="25" y="31"/>
                  <a:pt x="30" y="25"/>
                  <a:pt x="30" y="19"/>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2" name="Freeform 66">
            <a:extLst>
              <a:ext uri="{FF2B5EF4-FFF2-40B4-BE49-F238E27FC236}">
                <a16:creationId xmlns:a16="http://schemas.microsoft.com/office/drawing/2014/main" id="{95CDCE84-42CA-4BE9-AD87-DB2958C07D53}"/>
              </a:ext>
            </a:extLst>
          </p:cNvPr>
          <p:cNvSpPr>
            <a:spLocks/>
          </p:cNvSpPr>
          <p:nvPr userDrawn="1"/>
        </p:nvSpPr>
        <p:spPr bwMode="auto">
          <a:xfrm>
            <a:off x="3544888" y="6030913"/>
            <a:ext cx="106363" cy="119063"/>
          </a:xfrm>
          <a:custGeom>
            <a:avLst/>
            <a:gdLst>
              <a:gd name="T0" fmla="*/ 0 w 32"/>
              <a:gd name="T1" fmla="*/ 1 h 36"/>
              <a:gd name="T2" fmla="*/ 6 w 32"/>
              <a:gd name="T3" fmla="*/ 1 h 36"/>
              <a:gd name="T4" fmla="*/ 6 w 32"/>
              <a:gd name="T5" fmla="*/ 7 h 36"/>
              <a:gd name="T6" fmla="*/ 19 w 32"/>
              <a:gd name="T7" fmla="*/ 0 h 36"/>
              <a:gd name="T8" fmla="*/ 29 w 32"/>
              <a:gd name="T9" fmla="*/ 5 h 36"/>
              <a:gd name="T10" fmla="*/ 32 w 32"/>
              <a:gd name="T11" fmla="*/ 15 h 36"/>
              <a:gd name="T12" fmla="*/ 32 w 32"/>
              <a:gd name="T13" fmla="*/ 36 h 36"/>
              <a:gd name="T14" fmla="*/ 25 w 32"/>
              <a:gd name="T15" fmla="*/ 36 h 36"/>
              <a:gd name="T16" fmla="*/ 25 w 32"/>
              <a:gd name="T17" fmla="*/ 17 h 36"/>
              <a:gd name="T18" fmla="*/ 16 w 32"/>
              <a:gd name="T19" fmla="*/ 6 h 36"/>
              <a:gd name="T20" fmla="*/ 6 w 32"/>
              <a:gd name="T21" fmla="*/ 18 h 36"/>
              <a:gd name="T22" fmla="*/ 6 w 32"/>
              <a:gd name="T23" fmla="*/ 36 h 36"/>
              <a:gd name="T24" fmla="*/ 0 w 32"/>
              <a:gd name="T25" fmla="*/ 36 h 36"/>
              <a:gd name="T26" fmla="*/ 0 w 32"/>
              <a:gd name="T27"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36">
                <a:moveTo>
                  <a:pt x="0" y="1"/>
                </a:moveTo>
                <a:cubicBezTo>
                  <a:pt x="6" y="1"/>
                  <a:pt x="6" y="1"/>
                  <a:pt x="6" y="1"/>
                </a:cubicBezTo>
                <a:cubicBezTo>
                  <a:pt x="6" y="7"/>
                  <a:pt x="6" y="7"/>
                  <a:pt x="6" y="7"/>
                </a:cubicBezTo>
                <a:cubicBezTo>
                  <a:pt x="8" y="3"/>
                  <a:pt x="13" y="0"/>
                  <a:pt x="19" y="0"/>
                </a:cubicBezTo>
                <a:cubicBezTo>
                  <a:pt x="23" y="0"/>
                  <a:pt x="27" y="2"/>
                  <a:pt x="29" y="5"/>
                </a:cubicBezTo>
                <a:cubicBezTo>
                  <a:pt x="31" y="7"/>
                  <a:pt x="32" y="10"/>
                  <a:pt x="32" y="15"/>
                </a:cubicBezTo>
                <a:cubicBezTo>
                  <a:pt x="32" y="36"/>
                  <a:pt x="32" y="36"/>
                  <a:pt x="32" y="36"/>
                </a:cubicBezTo>
                <a:cubicBezTo>
                  <a:pt x="25" y="36"/>
                  <a:pt x="25" y="36"/>
                  <a:pt x="25" y="36"/>
                </a:cubicBezTo>
                <a:cubicBezTo>
                  <a:pt x="25" y="17"/>
                  <a:pt x="25" y="17"/>
                  <a:pt x="25" y="17"/>
                </a:cubicBezTo>
                <a:cubicBezTo>
                  <a:pt x="25" y="11"/>
                  <a:pt x="23" y="6"/>
                  <a:pt x="16" y="6"/>
                </a:cubicBezTo>
                <a:cubicBezTo>
                  <a:pt x="9" y="6"/>
                  <a:pt x="6" y="12"/>
                  <a:pt x="6" y="18"/>
                </a:cubicBezTo>
                <a:cubicBezTo>
                  <a:pt x="6" y="36"/>
                  <a:pt x="6" y="36"/>
                  <a:pt x="6" y="36"/>
                </a:cubicBezTo>
                <a:cubicBezTo>
                  <a:pt x="0" y="36"/>
                  <a:pt x="0" y="36"/>
                  <a:pt x="0" y="36"/>
                </a:cubicBezTo>
                <a:lnTo>
                  <a:pt x="0" y="1"/>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3" name="Freeform 67">
            <a:extLst>
              <a:ext uri="{FF2B5EF4-FFF2-40B4-BE49-F238E27FC236}">
                <a16:creationId xmlns:a16="http://schemas.microsoft.com/office/drawing/2014/main" id="{1224881B-3C75-49AF-A817-B6A471314E75}"/>
              </a:ext>
            </a:extLst>
          </p:cNvPr>
          <p:cNvSpPr>
            <a:spLocks noEditPoints="1"/>
          </p:cNvSpPr>
          <p:nvPr userDrawn="1"/>
        </p:nvSpPr>
        <p:spPr bwMode="auto">
          <a:xfrm>
            <a:off x="3676650" y="5970588"/>
            <a:ext cx="122238" cy="182563"/>
          </a:xfrm>
          <a:custGeom>
            <a:avLst/>
            <a:gdLst>
              <a:gd name="T0" fmla="*/ 30 w 37"/>
              <a:gd name="T1" fmla="*/ 48 h 55"/>
              <a:gd name="T2" fmla="*/ 18 w 37"/>
              <a:gd name="T3" fmla="*/ 55 h 55"/>
              <a:gd name="T4" fmla="*/ 0 w 37"/>
              <a:gd name="T5" fmla="*/ 37 h 55"/>
              <a:gd name="T6" fmla="*/ 18 w 37"/>
              <a:gd name="T7" fmla="*/ 18 h 55"/>
              <a:gd name="T8" fmla="*/ 30 w 37"/>
              <a:gd name="T9" fmla="*/ 25 h 55"/>
              <a:gd name="T10" fmla="*/ 30 w 37"/>
              <a:gd name="T11" fmla="*/ 0 h 55"/>
              <a:gd name="T12" fmla="*/ 37 w 37"/>
              <a:gd name="T13" fmla="*/ 0 h 55"/>
              <a:gd name="T14" fmla="*/ 37 w 37"/>
              <a:gd name="T15" fmla="*/ 54 h 55"/>
              <a:gd name="T16" fmla="*/ 30 w 37"/>
              <a:gd name="T17" fmla="*/ 54 h 55"/>
              <a:gd name="T18" fmla="*/ 30 w 37"/>
              <a:gd name="T19" fmla="*/ 48 h 55"/>
              <a:gd name="T20" fmla="*/ 30 w 37"/>
              <a:gd name="T21" fmla="*/ 37 h 55"/>
              <a:gd name="T22" fmla="*/ 18 w 37"/>
              <a:gd name="T23" fmla="*/ 24 h 55"/>
              <a:gd name="T24" fmla="*/ 7 w 37"/>
              <a:gd name="T25" fmla="*/ 37 h 55"/>
              <a:gd name="T26" fmla="*/ 18 w 37"/>
              <a:gd name="T27" fmla="*/ 49 h 55"/>
              <a:gd name="T28" fmla="*/ 30 w 37"/>
              <a:gd name="T29" fmla="*/ 3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 h="55">
                <a:moveTo>
                  <a:pt x="30" y="48"/>
                </a:moveTo>
                <a:cubicBezTo>
                  <a:pt x="28" y="52"/>
                  <a:pt x="23" y="55"/>
                  <a:pt x="18" y="55"/>
                </a:cubicBezTo>
                <a:cubicBezTo>
                  <a:pt x="7" y="55"/>
                  <a:pt x="0" y="46"/>
                  <a:pt x="0" y="37"/>
                </a:cubicBezTo>
                <a:cubicBezTo>
                  <a:pt x="0" y="27"/>
                  <a:pt x="7" y="18"/>
                  <a:pt x="18" y="18"/>
                </a:cubicBezTo>
                <a:cubicBezTo>
                  <a:pt x="23" y="18"/>
                  <a:pt x="28" y="21"/>
                  <a:pt x="30" y="25"/>
                </a:cubicBezTo>
                <a:cubicBezTo>
                  <a:pt x="30" y="0"/>
                  <a:pt x="30" y="0"/>
                  <a:pt x="30" y="0"/>
                </a:cubicBezTo>
                <a:cubicBezTo>
                  <a:pt x="37" y="0"/>
                  <a:pt x="37" y="0"/>
                  <a:pt x="37" y="0"/>
                </a:cubicBezTo>
                <a:cubicBezTo>
                  <a:pt x="37" y="54"/>
                  <a:pt x="37" y="54"/>
                  <a:pt x="37" y="54"/>
                </a:cubicBezTo>
                <a:cubicBezTo>
                  <a:pt x="30" y="54"/>
                  <a:pt x="30" y="54"/>
                  <a:pt x="30" y="54"/>
                </a:cubicBezTo>
                <a:lnTo>
                  <a:pt x="30" y="48"/>
                </a:lnTo>
                <a:close/>
                <a:moveTo>
                  <a:pt x="30" y="37"/>
                </a:moveTo>
                <a:cubicBezTo>
                  <a:pt x="30" y="30"/>
                  <a:pt x="26" y="24"/>
                  <a:pt x="18" y="24"/>
                </a:cubicBezTo>
                <a:cubicBezTo>
                  <a:pt x="11" y="24"/>
                  <a:pt x="7" y="30"/>
                  <a:pt x="7" y="37"/>
                </a:cubicBezTo>
                <a:cubicBezTo>
                  <a:pt x="7" y="43"/>
                  <a:pt x="11" y="49"/>
                  <a:pt x="18" y="49"/>
                </a:cubicBezTo>
                <a:cubicBezTo>
                  <a:pt x="26" y="49"/>
                  <a:pt x="30" y="43"/>
                  <a:pt x="30" y="37"/>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4" name="Freeform 68">
            <a:extLst>
              <a:ext uri="{FF2B5EF4-FFF2-40B4-BE49-F238E27FC236}">
                <a16:creationId xmlns:a16="http://schemas.microsoft.com/office/drawing/2014/main" id="{60ABCC26-4B16-4FD8-AAD0-5D3E8765AD0D}"/>
              </a:ext>
            </a:extLst>
          </p:cNvPr>
          <p:cNvSpPr>
            <a:spLocks noEditPoints="1"/>
          </p:cNvSpPr>
          <p:nvPr userDrawn="1"/>
        </p:nvSpPr>
        <p:spPr bwMode="auto">
          <a:xfrm>
            <a:off x="3895725" y="5970588"/>
            <a:ext cx="36513" cy="179388"/>
          </a:xfrm>
          <a:custGeom>
            <a:avLst/>
            <a:gdLst>
              <a:gd name="T0" fmla="*/ 6 w 11"/>
              <a:gd name="T1" fmla="*/ 0 h 54"/>
              <a:gd name="T2" fmla="*/ 11 w 11"/>
              <a:gd name="T3" fmla="*/ 6 h 54"/>
              <a:gd name="T4" fmla="*/ 6 w 11"/>
              <a:gd name="T5" fmla="*/ 11 h 54"/>
              <a:gd name="T6" fmla="*/ 0 w 11"/>
              <a:gd name="T7" fmla="*/ 6 h 54"/>
              <a:gd name="T8" fmla="*/ 6 w 11"/>
              <a:gd name="T9" fmla="*/ 0 h 54"/>
              <a:gd name="T10" fmla="*/ 2 w 11"/>
              <a:gd name="T11" fmla="*/ 19 h 54"/>
              <a:gd name="T12" fmla="*/ 9 w 11"/>
              <a:gd name="T13" fmla="*/ 19 h 54"/>
              <a:gd name="T14" fmla="*/ 9 w 11"/>
              <a:gd name="T15" fmla="*/ 54 h 54"/>
              <a:gd name="T16" fmla="*/ 2 w 11"/>
              <a:gd name="T17" fmla="*/ 54 h 54"/>
              <a:gd name="T18" fmla="*/ 2 w 11"/>
              <a:gd name="T19" fmla="*/ 19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54">
                <a:moveTo>
                  <a:pt x="6" y="0"/>
                </a:moveTo>
                <a:cubicBezTo>
                  <a:pt x="9" y="0"/>
                  <a:pt x="11" y="3"/>
                  <a:pt x="11" y="6"/>
                </a:cubicBezTo>
                <a:cubicBezTo>
                  <a:pt x="11" y="9"/>
                  <a:pt x="9" y="11"/>
                  <a:pt x="6" y="11"/>
                </a:cubicBezTo>
                <a:cubicBezTo>
                  <a:pt x="3" y="11"/>
                  <a:pt x="0" y="9"/>
                  <a:pt x="0" y="6"/>
                </a:cubicBezTo>
                <a:cubicBezTo>
                  <a:pt x="0" y="3"/>
                  <a:pt x="3" y="0"/>
                  <a:pt x="6" y="0"/>
                </a:cubicBezTo>
                <a:close/>
                <a:moveTo>
                  <a:pt x="2" y="19"/>
                </a:moveTo>
                <a:cubicBezTo>
                  <a:pt x="9" y="19"/>
                  <a:pt x="9" y="19"/>
                  <a:pt x="9" y="19"/>
                </a:cubicBezTo>
                <a:cubicBezTo>
                  <a:pt x="9" y="54"/>
                  <a:pt x="9" y="54"/>
                  <a:pt x="9" y="54"/>
                </a:cubicBezTo>
                <a:cubicBezTo>
                  <a:pt x="2" y="54"/>
                  <a:pt x="2" y="54"/>
                  <a:pt x="2" y="54"/>
                </a:cubicBezTo>
                <a:lnTo>
                  <a:pt x="2" y="19"/>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5" name="Freeform 69">
            <a:extLst>
              <a:ext uri="{FF2B5EF4-FFF2-40B4-BE49-F238E27FC236}">
                <a16:creationId xmlns:a16="http://schemas.microsoft.com/office/drawing/2014/main" id="{C4E066A9-A3AB-4170-B7CE-CA2056462064}"/>
              </a:ext>
            </a:extLst>
          </p:cNvPr>
          <p:cNvSpPr>
            <a:spLocks/>
          </p:cNvSpPr>
          <p:nvPr userDrawn="1"/>
        </p:nvSpPr>
        <p:spPr bwMode="auto">
          <a:xfrm>
            <a:off x="3963988" y="6030913"/>
            <a:ext cx="106363" cy="119063"/>
          </a:xfrm>
          <a:custGeom>
            <a:avLst/>
            <a:gdLst>
              <a:gd name="T0" fmla="*/ 0 w 32"/>
              <a:gd name="T1" fmla="*/ 1 h 36"/>
              <a:gd name="T2" fmla="*/ 7 w 32"/>
              <a:gd name="T3" fmla="*/ 1 h 36"/>
              <a:gd name="T4" fmla="*/ 7 w 32"/>
              <a:gd name="T5" fmla="*/ 7 h 36"/>
              <a:gd name="T6" fmla="*/ 19 w 32"/>
              <a:gd name="T7" fmla="*/ 0 h 36"/>
              <a:gd name="T8" fmla="*/ 29 w 32"/>
              <a:gd name="T9" fmla="*/ 5 h 36"/>
              <a:gd name="T10" fmla="*/ 32 w 32"/>
              <a:gd name="T11" fmla="*/ 15 h 36"/>
              <a:gd name="T12" fmla="*/ 32 w 32"/>
              <a:gd name="T13" fmla="*/ 36 h 36"/>
              <a:gd name="T14" fmla="*/ 25 w 32"/>
              <a:gd name="T15" fmla="*/ 36 h 36"/>
              <a:gd name="T16" fmla="*/ 25 w 32"/>
              <a:gd name="T17" fmla="*/ 17 h 36"/>
              <a:gd name="T18" fmla="*/ 16 w 32"/>
              <a:gd name="T19" fmla="*/ 6 h 36"/>
              <a:gd name="T20" fmla="*/ 7 w 32"/>
              <a:gd name="T21" fmla="*/ 18 h 36"/>
              <a:gd name="T22" fmla="*/ 7 w 32"/>
              <a:gd name="T23" fmla="*/ 36 h 36"/>
              <a:gd name="T24" fmla="*/ 0 w 32"/>
              <a:gd name="T25" fmla="*/ 36 h 36"/>
              <a:gd name="T26" fmla="*/ 0 w 32"/>
              <a:gd name="T27"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36">
                <a:moveTo>
                  <a:pt x="0" y="1"/>
                </a:moveTo>
                <a:cubicBezTo>
                  <a:pt x="7" y="1"/>
                  <a:pt x="7" y="1"/>
                  <a:pt x="7" y="1"/>
                </a:cubicBezTo>
                <a:cubicBezTo>
                  <a:pt x="7" y="7"/>
                  <a:pt x="7" y="7"/>
                  <a:pt x="7" y="7"/>
                </a:cubicBezTo>
                <a:cubicBezTo>
                  <a:pt x="9" y="3"/>
                  <a:pt x="13" y="0"/>
                  <a:pt x="19" y="0"/>
                </a:cubicBezTo>
                <a:cubicBezTo>
                  <a:pt x="24" y="0"/>
                  <a:pt x="27" y="2"/>
                  <a:pt x="29" y="5"/>
                </a:cubicBezTo>
                <a:cubicBezTo>
                  <a:pt x="31" y="7"/>
                  <a:pt x="32" y="10"/>
                  <a:pt x="32" y="15"/>
                </a:cubicBezTo>
                <a:cubicBezTo>
                  <a:pt x="32" y="36"/>
                  <a:pt x="32" y="36"/>
                  <a:pt x="32" y="36"/>
                </a:cubicBezTo>
                <a:cubicBezTo>
                  <a:pt x="25" y="36"/>
                  <a:pt x="25" y="36"/>
                  <a:pt x="25" y="36"/>
                </a:cubicBezTo>
                <a:cubicBezTo>
                  <a:pt x="25" y="17"/>
                  <a:pt x="25" y="17"/>
                  <a:pt x="25" y="17"/>
                </a:cubicBezTo>
                <a:cubicBezTo>
                  <a:pt x="25" y="11"/>
                  <a:pt x="23" y="6"/>
                  <a:pt x="16" y="6"/>
                </a:cubicBezTo>
                <a:cubicBezTo>
                  <a:pt x="10" y="6"/>
                  <a:pt x="7" y="12"/>
                  <a:pt x="7" y="18"/>
                </a:cubicBezTo>
                <a:cubicBezTo>
                  <a:pt x="7" y="36"/>
                  <a:pt x="7" y="36"/>
                  <a:pt x="7" y="36"/>
                </a:cubicBezTo>
                <a:cubicBezTo>
                  <a:pt x="0" y="36"/>
                  <a:pt x="0" y="36"/>
                  <a:pt x="0" y="36"/>
                </a:cubicBezTo>
                <a:lnTo>
                  <a:pt x="0" y="1"/>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6" name="Freeform 70">
            <a:extLst>
              <a:ext uri="{FF2B5EF4-FFF2-40B4-BE49-F238E27FC236}">
                <a16:creationId xmlns:a16="http://schemas.microsoft.com/office/drawing/2014/main" id="{7B727227-5DE6-4AF6-8C6C-2DE7A9C98582}"/>
              </a:ext>
            </a:extLst>
          </p:cNvPr>
          <p:cNvSpPr>
            <a:spLocks/>
          </p:cNvSpPr>
          <p:nvPr userDrawn="1"/>
        </p:nvSpPr>
        <p:spPr bwMode="auto">
          <a:xfrm>
            <a:off x="4156075" y="5994401"/>
            <a:ext cx="79375" cy="155575"/>
          </a:xfrm>
          <a:custGeom>
            <a:avLst/>
            <a:gdLst>
              <a:gd name="T0" fmla="*/ 24 w 24"/>
              <a:gd name="T1" fmla="*/ 47 h 47"/>
              <a:gd name="T2" fmla="*/ 18 w 24"/>
              <a:gd name="T3" fmla="*/ 47 h 47"/>
              <a:gd name="T4" fmla="*/ 7 w 24"/>
              <a:gd name="T5" fmla="*/ 35 h 47"/>
              <a:gd name="T6" fmla="*/ 7 w 24"/>
              <a:gd name="T7" fmla="*/ 18 h 47"/>
              <a:gd name="T8" fmla="*/ 0 w 24"/>
              <a:gd name="T9" fmla="*/ 18 h 47"/>
              <a:gd name="T10" fmla="*/ 0 w 24"/>
              <a:gd name="T11" fmla="*/ 12 h 47"/>
              <a:gd name="T12" fmla="*/ 7 w 24"/>
              <a:gd name="T13" fmla="*/ 12 h 47"/>
              <a:gd name="T14" fmla="*/ 7 w 24"/>
              <a:gd name="T15" fmla="*/ 0 h 47"/>
              <a:gd name="T16" fmla="*/ 13 w 24"/>
              <a:gd name="T17" fmla="*/ 0 h 47"/>
              <a:gd name="T18" fmla="*/ 13 w 24"/>
              <a:gd name="T19" fmla="*/ 12 h 47"/>
              <a:gd name="T20" fmla="*/ 22 w 24"/>
              <a:gd name="T21" fmla="*/ 12 h 47"/>
              <a:gd name="T22" fmla="*/ 22 w 24"/>
              <a:gd name="T23" fmla="*/ 18 h 47"/>
              <a:gd name="T24" fmla="*/ 13 w 24"/>
              <a:gd name="T25" fmla="*/ 18 h 47"/>
              <a:gd name="T26" fmla="*/ 13 w 24"/>
              <a:gd name="T27" fmla="*/ 34 h 47"/>
              <a:gd name="T28" fmla="*/ 19 w 24"/>
              <a:gd name="T29" fmla="*/ 41 h 47"/>
              <a:gd name="T30" fmla="*/ 24 w 24"/>
              <a:gd name="T31" fmla="*/ 41 h 47"/>
              <a:gd name="T32" fmla="*/ 24 w 24"/>
              <a:gd name="T33"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47">
                <a:moveTo>
                  <a:pt x="24" y="47"/>
                </a:moveTo>
                <a:cubicBezTo>
                  <a:pt x="22" y="47"/>
                  <a:pt x="20" y="47"/>
                  <a:pt x="18" y="47"/>
                </a:cubicBezTo>
                <a:cubicBezTo>
                  <a:pt x="13" y="47"/>
                  <a:pt x="7" y="47"/>
                  <a:pt x="7" y="35"/>
                </a:cubicBezTo>
                <a:cubicBezTo>
                  <a:pt x="7" y="18"/>
                  <a:pt x="7" y="18"/>
                  <a:pt x="7" y="18"/>
                </a:cubicBezTo>
                <a:cubicBezTo>
                  <a:pt x="0" y="18"/>
                  <a:pt x="0" y="18"/>
                  <a:pt x="0" y="18"/>
                </a:cubicBezTo>
                <a:cubicBezTo>
                  <a:pt x="0" y="12"/>
                  <a:pt x="0" y="12"/>
                  <a:pt x="0" y="12"/>
                </a:cubicBezTo>
                <a:cubicBezTo>
                  <a:pt x="7" y="12"/>
                  <a:pt x="7" y="12"/>
                  <a:pt x="7" y="12"/>
                </a:cubicBezTo>
                <a:cubicBezTo>
                  <a:pt x="7" y="0"/>
                  <a:pt x="7" y="0"/>
                  <a:pt x="7" y="0"/>
                </a:cubicBezTo>
                <a:cubicBezTo>
                  <a:pt x="13" y="0"/>
                  <a:pt x="13" y="0"/>
                  <a:pt x="13" y="0"/>
                </a:cubicBezTo>
                <a:cubicBezTo>
                  <a:pt x="13" y="12"/>
                  <a:pt x="13" y="12"/>
                  <a:pt x="13" y="12"/>
                </a:cubicBezTo>
                <a:cubicBezTo>
                  <a:pt x="22" y="12"/>
                  <a:pt x="22" y="12"/>
                  <a:pt x="22" y="12"/>
                </a:cubicBezTo>
                <a:cubicBezTo>
                  <a:pt x="22" y="18"/>
                  <a:pt x="22" y="18"/>
                  <a:pt x="22" y="18"/>
                </a:cubicBezTo>
                <a:cubicBezTo>
                  <a:pt x="13" y="18"/>
                  <a:pt x="13" y="18"/>
                  <a:pt x="13" y="18"/>
                </a:cubicBezTo>
                <a:cubicBezTo>
                  <a:pt x="13" y="34"/>
                  <a:pt x="13" y="34"/>
                  <a:pt x="13" y="34"/>
                </a:cubicBezTo>
                <a:cubicBezTo>
                  <a:pt x="13" y="41"/>
                  <a:pt x="16" y="41"/>
                  <a:pt x="19" y="41"/>
                </a:cubicBezTo>
                <a:cubicBezTo>
                  <a:pt x="21" y="41"/>
                  <a:pt x="23" y="41"/>
                  <a:pt x="24" y="41"/>
                </a:cubicBezTo>
                <a:lnTo>
                  <a:pt x="24" y="47"/>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7" name="Freeform 71">
            <a:extLst>
              <a:ext uri="{FF2B5EF4-FFF2-40B4-BE49-F238E27FC236}">
                <a16:creationId xmlns:a16="http://schemas.microsoft.com/office/drawing/2014/main" id="{76032B9A-2AC0-4E92-82F5-7D874E025D48}"/>
              </a:ext>
            </a:extLst>
          </p:cNvPr>
          <p:cNvSpPr>
            <a:spLocks/>
          </p:cNvSpPr>
          <p:nvPr userDrawn="1"/>
        </p:nvSpPr>
        <p:spPr bwMode="auto">
          <a:xfrm>
            <a:off x="4259263" y="5970588"/>
            <a:ext cx="104775" cy="179388"/>
          </a:xfrm>
          <a:custGeom>
            <a:avLst/>
            <a:gdLst>
              <a:gd name="T0" fmla="*/ 0 w 32"/>
              <a:gd name="T1" fmla="*/ 0 h 54"/>
              <a:gd name="T2" fmla="*/ 6 w 32"/>
              <a:gd name="T3" fmla="*/ 0 h 54"/>
              <a:gd name="T4" fmla="*/ 6 w 32"/>
              <a:gd name="T5" fmla="*/ 25 h 54"/>
              <a:gd name="T6" fmla="*/ 19 w 32"/>
              <a:gd name="T7" fmla="*/ 18 h 54"/>
              <a:gd name="T8" fmla="*/ 29 w 32"/>
              <a:gd name="T9" fmla="*/ 23 h 54"/>
              <a:gd name="T10" fmla="*/ 32 w 32"/>
              <a:gd name="T11" fmla="*/ 33 h 54"/>
              <a:gd name="T12" fmla="*/ 32 w 32"/>
              <a:gd name="T13" fmla="*/ 54 h 54"/>
              <a:gd name="T14" fmla="*/ 25 w 32"/>
              <a:gd name="T15" fmla="*/ 54 h 54"/>
              <a:gd name="T16" fmla="*/ 25 w 32"/>
              <a:gd name="T17" fmla="*/ 35 h 54"/>
              <a:gd name="T18" fmla="*/ 16 w 32"/>
              <a:gd name="T19" fmla="*/ 24 h 54"/>
              <a:gd name="T20" fmla="*/ 6 w 32"/>
              <a:gd name="T21" fmla="*/ 36 h 54"/>
              <a:gd name="T22" fmla="*/ 6 w 32"/>
              <a:gd name="T23" fmla="*/ 54 h 54"/>
              <a:gd name="T24" fmla="*/ 0 w 32"/>
              <a:gd name="T25" fmla="*/ 54 h 54"/>
              <a:gd name="T26" fmla="*/ 0 w 32"/>
              <a:gd name="T2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54">
                <a:moveTo>
                  <a:pt x="0" y="0"/>
                </a:moveTo>
                <a:cubicBezTo>
                  <a:pt x="6" y="0"/>
                  <a:pt x="6" y="0"/>
                  <a:pt x="6" y="0"/>
                </a:cubicBezTo>
                <a:cubicBezTo>
                  <a:pt x="6" y="25"/>
                  <a:pt x="6" y="25"/>
                  <a:pt x="6" y="25"/>
                </a:cubicBezTo>
                <a:cubicBezTo>
                  <a:pt x="9" y="21"/>
                  <a:pt x="13" y="18"/>
                  <a:pt x="19" y="18"/>
                </a:cubicBezTo>
                <a:cubicBezTo>
                  <a:pt x="24" y="18"/>
                  <a:pt x="27" y="20"/>
                  <a:pt x="29" y="23"/>
                </a:cubicBezTo>
                <a:cubicBezTo>
                  <a:pt x="31" y="25"/>
                  <a:pt x="32" y="28"/>
                  <a:pt x="32" y="33"/>
                </a:cubicBezTo>
                <a:cubicBezTo>
                  <a:pt x="32" y="54"/>
                  <a:pt x="32" y="54"/>
                  <a:pt x="32" y="54"/>
                </a:cubicBezTo>
                <a:cubicBezTo>
                  <a:pt x="25" y="54"/>
                  <a:pt x="25" y="54"/>
                  <a:pt x="25" y="54"/>
                </a:cubicBezTo>
                <a:cubicBezTo>
                  <a:pt x="25" y="35"/>
                  <a:pt x="25" y="35"/>
                  <a:pt x="25" y="35"/>
                </a:cubicBezTo>
                <a:cubicBezTo>
                  <a:pt x="25" y="29"/>
                  <a:pt x="23" y="24"/>
                  <a:pt x="16" y="24"/>
                </a:cubicBezTo>
                <a:cubicBezTo>
                  <a:pt x="10" y="24"/>
                  <a:pt x="6" y="30"/>
                  <a:pt x="6" y="36"/>
                </a:cubicBezTo>
                <a:cubicBezTo>
                  <a:pt x="6" y="54"/>
                  <a:pt x="6" y="54"/>
                  <a:pt x="6" y="54"/>
                </a:cubicBezTo>
                <a:cubicBezTo>
                  <a:pt x="0" y="54"/>
                  <a:pt x="0" y="54"/>
                  <a:pt x="0" y="54"/>
                </a:cubicBez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8" name="Freeform 72">
            <a:extLst>
              <a:ext uri="{FF2B5EF4-FFF2-40B4-BE49-F238E27FC236}">
                <a16:creationId xmlns:a16="http://schemas.microsoft.com/office/drawing/2014/main" id="{F10ABC67-5D1A-4C98-A99D-4710E270C30D}"/>
              </a:ext>
            </a:extLst>
          </p:cNvPr>
          <p:cNvSpPr>
            <a:spLocks noEditPoints="1"/>
          </p:cNvSpPr>
          <p:nvPr userDrawn="1"/>
        </p:nvSpPr>
        <p:spPr bwMode="auto">
          <a:xfrm>
            <a:off x="4394200" y="6030913"/>
            <a:ext cx="109538" cy="122238"/>
          </a:xfrm>
          <a:custGeom>
            <a:avLst/>
            <a:gdLst>
              <a:gd name="T0" fmla="*/ 6 w 33"/>
              <a:gd name="T1" fmla="*/ 20 h 37"/>
              <a:gd name="T2" fmla="*/ 17 w 33"/>
              <a:gd name="T3" fmla="*/ 31 h 37"/>
              <a:gd name="T4" fmla="*/ 26 w 33"/>
              <a:gd name="T5" fmla="*/ 26 h 37"/>
              <a:gd name="T6" fmla="*/ 33 w 33"/>
              <a:gd name="T7" fmla="*/ 26 h 37"/>
              <a:gd name="T8" fmla="*/ 17 w 33"/>
              <a:gd name="T9" fmla="*/ 37 h 37"/>
              <a:gd name="T10" fmla="*/ 0 w 33"/>
              <a:gd name="T11" fmla="*/ 19 h 37"/>
              <a:gd name="T12" fmla="*/ 17 w 33"/>
              <a:gd name="T13" fmla="*/ 0 h 37"/>
              <a:gd name="T14" fmla="*/ 33 w 33"/>
              <a:gd name="T15" fmla="*/ 16 h 37"/>
              <a:gd name="T16" fmla="*/ 33 w 33"/>
              <a:gd name="T17" fmla="*/ 20 h 37"/>
              <a:gd name="T18" fmla="*/ 6 w 33"/>
              <a:gd name="T19" fmla="*/ 20 h 37"/>
              <a:gd name="T20" fmla="*/ 6 w 33"/>
              <a:gd name="T21" fmla="*/ 15 h 37"/>
              <a:gd name="T22" fmla="*/ 26 w 33"/>
              <a:gd name="T23" fmla="*/ 15 h 37"/>
              <a:gd name="T24" fmla="*/ 17 w 33"/>
              <a:gd name="T25" fmla="*/ 5 h 37"/>
              <a:gd name="T26" fmla="*/ 6 w 33"/>
              <a:gd name="T27" fmla="*/ 1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7">
                <a:moveTo>
                  <a:pt x="6" y="20"/>
                </a:moveTo>
                <a:cubicBezTo>
                  <a:pt x="6" y="26"/>
                  <a:pt x="9" y="31"/>
                  <a:pt x="17" y="31"/>
                </a:cubicBezTo>
                <a:cubicBezTo>
                  <a:pt x="22" y="31"/>
                  <a:pt x="25" y="29"/>
                  <a:pt x="26" y="26"/>
                </a:cubicBezTo>
                <a:cubicBezTo>
                  <a:pt x="33" y="26"/>
                  <a:pt x="33" y="26"/>
                  <a:pt x="33" y="26"/>
                </a:cubicBezTo>
                <a:cubicBezTo>
                  <a:pt x="31" y="32"/>
                  <a:pt x="26" y="37"/>
                  <a:pt x="17" y="37"/>
                </a:cubicBezTo>
                <a:cubicBezTo>
                  <a:pt x="5" y="37"/>
                  <a:pt x="0" y="29"/>
                  <a:pt x="0" y="19"/>
                </a:cubicBezTo>
                <a:cubicBezTo>
                  <a:pt x="0" y="8"/>
                  <a:pt x="6" y="0"/>
                  <a:pt x="17" y="0"/>
                </a:cubicBezTo>
                <a:cubicBezTo>
                  <a:pt x="26" y="0"/>
                  <a:pt x="33" y="7"/>
                  <a:pt x="33" y="16"/>
                </a:cubicBezTo>
                <a:cubicBezTo>
                  <a:pt x="33" y="17"/>
                  <a:pt x="33" y="18"/>
                  <a:pt x="33" y="20"/>
                </a:cubicBezTo>
                <a:lnTo>
                  <a:pt x="6" y="20"/>
                </a:lnTo>
                <a:close/>
                <a:moveTo>
                  <a:pt x="6" y="15"/>
                </a:moveTo>
                <a:cubicBezTo>
                  <a:pt x="26" y="15"/>
                  <a:pt x="26" y="15"/>
                  <a:pt x="26" y="15"/>
                </a:cubicBezTo>
                <a:cubicBezTo>
                  <a:pt x="26" y="9"/>
                  <a:pt x="22" y="5"/>
                  <a:pt x="17" y="5"/>
                </a:cubicBezTo>
                <a:cubicBezTo>
                  <a:pt x="11" y="5"/>
                  <a:pt x="6" y="9"/>
                  <a:pt x="6" y="15"/>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9" name="Freeform 73">
            <a:extLst>
              <a:ext uri="{FF2B5EF4-FFF2-40B4-BE49-F238E27FC236}">
                <a16:creationId xmlns:a16="http://schemas.microsoft.com/office/drawing/2014/main" id="{50347DC9-E53B-44BA-B09C-7749874849A6}"/>
              </a:ext>
            </a:extLst>
          </p:cNvPr>
          <p:cNvSpPr>
            <a:spLocks/>
          </p:cNvSpPr>
          <p:nvPr userDrawn="1"/>
        </p:nvSpPr>
        <p:spPr bwMode="auto">
          <a:xfrm>
            <a:off x="4586288" y="5970588"/>
            <a:ext cx="77788" cy="179388"/>
          </a:xfrm>
          <a:custGeom>
            <a:avLst/>
            <a:gdLst>
              <a:gd name="T0" fmla="*/ 24 w 24"/>
              <a:gd name="T1" fmla="*/ 6 h 54"/>
              <a:gd name="T2" fmla="*/ 20 w 24"/>
              <a:gd name="T3" fmla="*/ 6 h 54"/>
              <a:gd name="T4" fmla="*/ 14 w 24"/>
              <a:gd name="T5" fmla="*/ 12 h 54"/>
              <a:gd name="T6" fmla="*/ 14 w 24"/>
              <a:gd name="T7" fmla="*/ 19 h 54"/>
              <a:gd name="T8" fmla="*/ 24 w 24"/>
              <a:gd name="T9" fmla="*/ 19 h 54"/>
              <a:gd name="T10" fmla="*/ 24 w 24"/>
              <a:gd name="T11" fmla="*/ 25 h 54"/>
              <a:gd name="T12" fmla="*/ 14 w 24"/>
              <a:gd name="T13" fmla="*/ 25 h 54"/>
              <a:gd name="T14" fmla="*/ 14 w 24"/>
              <a:gd name="T15" fmla="*/ 54 h 54"/>
              <a:gd name="T16" fmla="*/ 7 w 24"/>
              <a:gd name="T17" fmla="*/ 54 h 54"/>
              <a:gd name="T18" fmla="*/ 7 w 24"/>
              <a:gd name="T19" fmla="*/ 25 h 54"/>
              <a:gd name="T20" fmla="*/ 0 w 24"/>
              <a:gd name="T21" fmla="*/ 25 h 54"/>
              <a:gd name="T22" fmla="*/ 0 w 24"/>
              <a:gd name="T23" fmla="*/ 19 h 54"/>
              <a:gd name="T24" fmla="*/ 7 w 24"/>
              <a:gd name="T25" fmla="*/ 19 h 54"/>
              <a:gd name="T26" fmla="*/ 7 w 24"/>
              <a:gd name="T27" fmla="*/ 13 h 54"/>
              <a:gd name="T28" fmla="*/ 19 w 24"/>
              <a:gd name="T29" fmla="*/ 0 h 54"/>
              <a:gd name="T30" fmla="*/ 24 w 24"/>
              <a:gd name="T31" fmla="*/ 1 h 54"/>
              <a:gd name="T32" fmla="*/ 24 w 24"/>
              <a:gd name="T33" fmla="*/ 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54">
                <a:moveTo>
                  <a:pt x="24" y="6"/>
                </a:moveTo>
                <a:cubicBezTo>
                  <a:pt x="23" y="6"/>
                  <a:pt x="21" y="6"/>
                  <a:pt x="20" y="6"/>
                </a:cubicBezTo>
                <a:cubicBezTo>
                  <a:pt x="17" y="6"/>
                  <a:pt x="14" y="6"/>
                  <a:pt x="14" y="12"/>
                </a:cubicBezTo>
                <a:cubicBezTo>
                  <a:pt x="14" y="19"/>
                  <a:pt x="14" y="19"/>
                  <a:pt x="14" y="19"/>
                </a:cubicBezTo>
                <a:cubicBezTo>
                  <a:pt x="24" y="19"/>
                  <a:pt x="24" y="19"/>
                  <a:pt x="24" y="19"/>
                </a:cubicBezTo>
                <a:cubicBezTo>
                  <a:pt x="24" y="25"/>
                  <a:pt x="24" y="25"/>
                  <a:pt x="24" y="25"/>
                </a:cubicBezTo>
                <a:cubicBezTo>
                  <a:pt x="14" y="25"/>
                  <a:pt x="14" y="25"/>
                  <a:pt x="14" y="25"/>
                </a:cubicBezTo>
                <a:cubicBezTo>
                  <a:pt x="14" y="54"/>
                  <a:pt x="14" y="54"/>
                  <a:pt x="14" y="54"/>
                </a:cubicBezTo>
                <a:cubicBezTo>
                  <a:pt x="7" y="54"/>
                  <a:pt x="7" y="54"/>
                  <a:pt x="7" y="54"/>
                </a:cubicBezTo>
                <a:cubicBezTo>
                  <a:pt x="7" y="25"/>
                  <a:pt x="7" y="25"/>
                  <a:pt x="7" y="25"/>
                </a:cubicBezTo>
                <a:cubicBezTo>
                  <a:pt x="0" y="25"/>
                  <a:pt x="0" y="25"/>
                  <a:pt x="0" y="25"/>
                </a:cubicBezTo>
                <a:cubicBezTo>
                  <a:pt x="0" y="19"/>
                  <a:pt x="0" y="19"/>
                  <a:pt x="0" y="19"/>
                </a:cubicBezTo>
                <a:cubicBezTo>
                  <a:pt x="7" y="19"/>
                  <a:pt x="7" y="19"/>
                  <a:pt x="7" y="19"/>
                </a:cubicBezTo>
                <a:cubicBezTo>
                  <a:pt x="7" y="13"/>
                  <a:pt x="7" y="13"/>
                  <a:pt x="7" y="13"/>
                </a:cubicBezTo>
                <a:cubicBezTo>
                  <a:pt x="7" y="0"/>
                  <a:pt x="15" y="0"/>
                  <a:pt x="19" y="0"/>
                </a:cubicBezTo>
                <a:cubicBezTo>
                  <a:pt x="21" y="0"/>
                  <a:pt x="23" y="0"/>
                  <a:pt x="24" y="1"/>
                </a:cubicBezTo>
                <a:lnTo>
                  <a:pt x="24" y="6"/>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0" name="Freeform 74">
            <a:extLst>
              <a:ext uri="{FF2B5EF4-FFF2-40B4-BE49-F238E27FC236}">
                <a16:creationId xmlns:a16="http://schemas.microsoft.com/office/drawing/2014/main" id="{16FF969B-BA05-4AA1-B8CA-082799325D06}"/>
              </a:ext>
            </a:extLst>
          </p:cNvPr>
          <p:cNvSpPr>
            <a:spLocks/>
          </p:cNvSpPr>
          <p:nvPr userDrawn="1"/>
        </p:nvSpPr>
        <p:spPr bwMode="auto">
          <a:xfrm>
            <a:off x="4684713" y="6034088"/>
            <a:ext cx="104775" cy="119063"/>
          </a:xfrm>
          <a:custGeom>
            <a:avLst/>
            <a:gdLst>
              <a:gd name="T0" fmla="*/ 32 w 32"/>
              <a:gd name="T1" fmla="*/ 0 h 36"/>
              <a:gd name="T2" fmla="*/ 32 w 32"/>
              <a:gd name="T3" fmla="*/ 35 h 36"/>
              <a:gd name="T4" fmla="*/ 25 w 32"/>
              <a:gd name="T5" fmla="*/ 35 h 36"/>
              <a:gd name="T6" fmla="*/ 25 w 32"/>
              <a:gd name="T7" fmla="*/ 29 h 36"/>
              <a:gd name="T8" fmla="*/ 13 w 32"/>
              <a:gd name="T9" fmla="*/ 36 h 36"/>
              <a:gd name="T10" fmla="*/ 3 w 32"/>
              <a:gd name="T11" fmla="*/ 31 h 36"/>
              <a:gd name="T12" fmla="*/ 0 w 32"/>
              <a:gd name="T13" fmla="*/ 21 h 36"/>
              <a:gd name="T14" fmla="*/ 0 w 32"/>
              <a:gd name="T15" fmla="*/ 0 h 36"/>
              <a:gd name="T16" fmla="*/ 7 w 32"/>
              <a:gd name="T17" fmla="*/ 0 h 36"/>
              <a:gd name="T18" fmla="*/ 7 w 32"/>
              <a:gd name="T19" fmla="*/ 19 h 36"/>
              <a:gd name="T20" fmla="*/ 15 w 32"/>
              <a:gd name="T21" fmla="*/ 30 h 36"/>
              <a:gd name="T22" fmla="*/ 25 w 32"/>
              <a:gd name="T23" fmla="*/ 18 h 36"/>
              <a:gd name="T24" fmla="*/ 25 w 32"/>
              <a:gd name="T25" fmla="*/ 0 h 36"/>
              <a:gd name="T26" fmla="*/ 32 w 32"/>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36">
                <a:moveTo>
                  <a:pt x="32" y="0"/>
                </a:moveTo>
                <a:cubicBezTo>
                  <a:pt x="32" y="35"/>
                  <a:pt x="32" y="35"/>
                  <a:pt x="32" y="35"/>
                </a:cubicBezTo>
                <a:cubicBezTo>
                  <a:pt x="25" y="35"/>
                  <a:pt x="25" y="35"/>
                  <a:pt x="25" y="35"/>
                </a:cubicBezTo>
                <a:cubicBezTo>
                  <a:pt x="25" y="29"/>
                  <a:pt x="25" y="29"/>
                  <a:pt x="25" y="29"/>
                </a:cubicBezTo>
                <a:cubicBezTo>
                  <a:pt x="23" y="33"/>
                  <a:pt x="19" y="36"/>
                  <a:pt x="13" y="36"/>
                </a:cubicBezTo>
                <a:cubicBezTo>
                  <a:pt x="8" y="36"/>
                  <a:pt x="5" y="34"/>
                  <a:pt x="3" y="31"/>
                </a:cubicBezTo>
                <a:cubicBezTo>
                  <a:pt x="1" y="29"/>
                  <a:pt x="0" y="26"/>
                  <a:pt x="0" y="21"/>
                </a:cubicBezTo>
                <a:cubicBezTo>
                  <a:pt x="0" y="0"/>
                  <a:pt x="0" y="0"/>
                  <a:pt x="0" y="0"/>
                </a:cubicBezTo>
                <a:cubicBezTo>
                  <a:pt x="7" y="0"/>
                  <a:pt x="7" y="0"/>
                  <a:pt x="7" y="0"/>
                </a:cubicBezTo>
                <a:cubicBezTo>
                  <a:pt x="7" y="19"/>
                  <a:pt x="7" y="19"/>
                  <a:pt x="7" y="19"/>
                </a:cubicBezTo>
                <a:cubicBezTo>
                  <a:pt x="7" y="25"/>
                  <a:pt x="9" y="30"/>
                  <a:pt x="15" y="30"/>
                </a:cubicBezTo>
                <a:cubicBezTo>
                  <a:pt x="22" y="30"/>
                  <a:pt x="25" y="24"/>
                  <a:pt x="25" y="18"/>
                </a:cubicBezTo>
                <a:cubicBezTo>
                  <a:pt x="25" y="0"/>
                  <a:pt x="25" y="0"/>
                  <a:pt x="25" y="0"/>
                </a:cubicBezTo>
                <a:lnTo>
                  <a:pt x="32"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1" name="Freeform 75">
            <a:extLst>
              <a:ext uri="{FF2B5EF4-FFF2-40B4-BE49-F238E27FC236}">
                <a16:creationId xmlns:a16="http://schemas.microsoft.com/office/drawing/2014/main" id="{40092DB3-C39E-4C69-B361-E4E146A0AB9D}"/>
              </a:ext>
            </a:extLst>
          </p:cNvPr>
          <p:cNvSpPr>
            <a:spLocks/>
          </p:cNvSpPr>
          <p:nvPr userDrawn="1"/>
        </p:nvSpPr>
        <p:spPr bwMode="auto">
          <a:xfrm>
            <a:off x="4816475" y="5994401"/>
            <a:ext cx="76200" cy="155575"/>
          </a:xfrm>
          <a:custGeom>
            <a:avLst/>
            <a:gdLst>
              <a:gd name="T0" fmla="*/ 23 w 23"/>
              <a:gd name="T1" fmla="*/ 47 h 47"/>
              <a:gd name="T2" fmla="*/ 17 w 23"/>
              <a:gd name="T3" fmla="*/ 47 h 47"/>
              <a:gd name="T4" fmla="*/ 6 w 23"/>
              <a:gd name="T5" fmla="*/ 35 h 47"/>
              <a:gd name="T6" fmla="*/ 6 w 23"/>
              <a:gd name="T7" fmla="*/ 18 h 47"/>
              <a:gd name="T8" fmla="*/ 0 w 23"/>
              <a:gd name="T9" fmla="*/ 18 h 47"/>
              <a:gd name="T10" fmla="*/ 0 w 23"/>
              <a:gd name="T11" fmla="*/ 12 h 47"/>
              <a:gd name="T12" fmla="*/ 6 w 23"/>
              <a:gd name="T13" fmla="*/ 12 h 47"/>
              <a:gd name="T14" fmla="*/ 6 w 23"/>
              <a:gd name="T15" fmla="*/ 0 h 47"/>
              <a:gd name="T16" fmla="*/ 13 w 23"/>
              <a:gd name="T17" fmla="*/ 0 h 47"/>
              <a:gd name="T18" fmla="*/ 13 w 23"/>
              <a:gd name="T19" fmla="*/ 12 h 47"/>
              <a:gd name="T20" fmla="*/ 22 w 23"/>
              <a:gd name="T21" fmla="*/ 12 h 47"/>
              <a:gd name="T22" fmla="*/ 22 w 23"/>
              <a:gd name="T23" fmla="*/ 18 h 47"/>
              <a:gd name="T24" fmla="*/ 13 w 23"/>
              <a:gd name="T25" fmla="*/ 18 h 47"/>
              <a:gd name="T26" fmla="*/ 13 w 23"/>
              <a:gd name="T27" fmla="*/ 34 h 47"/>
              <a:gd name="T28" fmla="*/ 18 w 23"/>
              <a:gd name="T29" fmla="*/ 41 h 47"/>
              <a:gd name="T30" fmla="*/ 23 w 23"/>
              <a:gd name="T31" fmla="*/ 41 h 47"/>
              <a:gd name="T32" fmla="*/ 23 w 23"/>
              <a:gd name="T33"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47">
                <a:moveTo>
                  <a:pt x="23" y="47"/>
                </a:moveTo>
                <a:cubicBezTo>
                  <a:pt x="22" y="47"/>
                  <a:pt x="19" y="47"/>
                  <a:pt x="17" y="47"/>
                </a:cubicBezTo>
                <a:cubicBezTo>
                  <a:pt x="13" y="47"/>
                  <a:pt x="6" y="47"/>
                  <a:pt x="6" y="35"/>
                </a:cubicBezTo>
                <a:cubicBezTo>
                  <a:pt x="6" y="18"/>
                  <a:pt x="6" y="18"/>
                  <a:pt x="6" y="18"/>
                </a:cubicBezTo>
                <a:cubicBezTo>
                  <a:pt x="0" y="18"/>
                  <a:pt x="0" y="18"/>
                  <a:pt x="0" y="18"/>
                </a:cubicBezTo>
                <a:cubicBezTo>
                  <a:pt x="0" y="12"/>
                  <a:pt x="0" y="12"/>
                  <a:pt x="0" y="12"/>
                </a:cubicBezTo>
                <a:cubicBezTo>
                  <a:pt x="6" y="12"/>
                  <a:pt x="6" y="12"/>
                  <a:pt x="6" y="12"/>
                </a:cubicBezTo>
                <a:cubicBezTo>
                  <a:pt x="6" y="0"/>
                  <a:pt x="6" y="0"/>
                  <a:pt x="6" y="0"/>
                </a:cubicBezTo>
                <a:cubicBezTo>
                  <a:pt x="13" y="0"/>
                  <a:pt x="13" y="0"/>
                  <a:pt x="13" y="0"/>
                </a:cubicBezTo>
                <a:cubicBezTo>
                  <a:pt x="13" y="12"/>
                  <a:pt x="13" y="12"/>
                  <a:pt x="13" y="12"/>
                </a:cubicBezTo>
                <a:cubicBezTo>
                  <a:pt x="22" y="12"/>
                  <a:pt x="22" y="12"/>
                  <a:pt x="22" y="12"/>
                </a:cubicBezTo>
                <a:cubicBezTo>
                  <a:pt x="22" y="18"/>
                  <a:pt x="22" y="18"/>
                  <a:pt x="22" y="18"/>
                </a:cubicBezTo>
                <a:cubicBezTo>
                  <a:pt x="13" y="18"/>
                  <a:pt x="13" y="18"/>
                  <a:pt x="13" y="18"/>
                </a:cubicBezTo>
                <a:cubicBezTo>
                  <a:pt x="13" y="34"/>
                  <a:pt x="13" y="34"/>
                  <a:pt x="13" y="34"/>
                </a:cubicBezTo>
                <a:cubicBezTo>
                  <a:pt x="13" y="41"/>
                  <a:pt x="15" y="41"/>
                  <a:pt x="18" y="41"/>
                </a:cubicBezTo>
                <a:cubicBezTo>
                  <a:pt x="20" y="41"/>
                  <a:pt x="22" y="41"/>
                  <a:pt x="23" y="41"/>
                </a:cubicBezTo>
                <a:lnTo>
                  <a:pt x="23" y="47"/>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2" name="Freeform 76">
            <a:extLst>
              <a:ext uri="{FF2B5EF4-FFF2-40B4-BE49-F238E27FC236}">
                <a16:creationId xmlns:a16="http://schemas.microsoft.com/office/drawing/2014/main" id="{C1C2ED7B-DF97-4B77-9B31-14100711FC8A}"/>
              </a:ext>
            </a:extLst>
          </p:cNvPr>
          <p:cNvSpPr>
            <a:spLocks/>
          </p:cNvSpPr>
          <p:nvPr userDrawn="1"/>
        </p:nvSpPr>
        <p:spPr bwMode="auto">
          <a:xfrm>
            <a:off x="4911725" y="6034088"/>
            <a:ext cx="109538" cy="119063"/>
          </a:xfrm>
          <a:custGeom>
            <a:avLst/>
            <a:gdLst>
              <a:gd name="T0" fmla="*/ 33 w 33"/>
              <a:gd name="T1" fmla="*/ 0 h 36"/>
              <a:gd name="T2" fmla="*/ 33 w 33"/>
              <a:gd name="T3" fmla="*/ 35 h 36"/>
              <a:gd name="T4" fmla="*/ 26 w 33"/>
              <a:gd name="T5" fmla="*/ 35 h 36"/>
              <a:gd name="T6" fmla="*/ 26 w 33"/>
              <a:gd name="T7" fmla="*/ 29 h 36"/>
              <a:gd name="T8" fmla="*/ 14 w 33"/>
              <a:gd name="T9" fmla="*/ 36 h 36"/>
              <a:gd name="T10" fmla="*/ 3 w 33"/>
              <a:gd name="T11" fmla="*/ 31 h 36"/>
              <a:gd name="T12" fmla="*/ 0 w 33"/>
              <a:gd name="T13" fmla="*/ 21 h 36"/>
              <a:gd name="T14" fmla="*/ 0 w 33"/>
              <a:gd name="T15" fmla="*/ 0 h 36"/>
              <a:gd name="T16" fmla="*/ 7 w 33"/>
              <a:gd name="T17" fmla="*/ 0 h 36"/>
              <a:gd name="T18" fmla="*/ 7 w 33"/>
              <a:gd name="T19" fmla="*/ 19 h 36"/>
              <a:gd name="T20" fmla="*/ 16 w 33"/>
              <a:gd name="T21" fmla="*/ 30 h 36"/>
              <a:gd name="T22" fmla="*/ 26 w 33"/>
              <a:gd name="T23" fmla="*/ 18 h 36"/>
              <a:gd name="T24" fmla="*/ 26 w 33"/>
              <a:gd name="T25" fmla="*/ 0 h 36"/>
              <a:gd name="T26" fmla="*/ 33 w 33"/>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6">
                <a:moveTo>
                  <a:pt x="33" y="0"/>
                </a:moveTo>
                <a:cubicBezTo>
                  <a:pt x="33" y="35"/>
                  <a:pt x="33" y="35"/>
                  <a:pt x="33" y="35"/>
                </a:cubicBezTo>
                <a:cubicBezTo>
                  <a:pt x="26" y="35"/>
                  <a:pt x="26" y="35"/>
                  <a:pt x="26" y="35"/>
                </a:cubicBezTo>
                <a:cubicBezTo>
                  <a:pt x="26" y="29"/>
                  <a:pt x="26" y="29"/>
                  <a:pt x="26" y="29"/>
                </a:cubicBezTo>
                <a:cubicBezTo>
                  <a:pt x="24" y="33"/>
                  <a:pt x="19" y="36"/>
                  <a:pt x="14" y="36"/>
                </a:cubicBezTo>
                <a:cubicBezTo>
                  <a:pt x="9" y="36"/>
                  <a:pt x="5" y="34"/>
                  <a:pt x="3" y="31"/>
                </a:cubicBezTo>
                <a:cubicBezTo>
                  <a:pt x="1" y="29"/>
                  <a:pt x="0" y="26"/>
                  <a:pt x="0" y="21"/>
                </a:cubicBezTo>
                <a:cubicBezTo>
                  <a:pt x="0" y="0"/>
                  <a:pt x="0" y="0"/>
                  <a:pt x="0" y="0"/>
                </a:cubicBezTo>
                <a:cubicBezTo>
                  <a:pt x="7" y="0"/>
                  <a:pt x="7" y="0"/>
                  <a:pt x="7" y="0"/>
                </a:cubicBezTo>
                <a:cubicBezTo>
                  <a:pt x="7" y="19"/>
                  <a:pt x="7" y="19"/>
                  <a:pt x="7" y="19"/>
                </a:cubicBezTo>
                <a:cubicBezTo>
                  <a:pt x="7" y="25"/>
                  <a:pt x="9" y="30"/>
                  <a:pt x="16" y="30"/>
                </a:cubicBezTo>
                <a:cubicBezTo>
                  <a:pt x="23" y="30"/>
                  <a:pt x="26" y="24"/>
                  <a:pt x="26" y="18"/>
                </a:cubicBezTo>
                <a:cubicBezTo>
                  <a:pt x="26" y="0"/>
                  <a:pt x="26" y="0"/>
                  <a:pt x="26" y="0"/>
                </a:cubicBezTo>
                <a:lnTo>
                  <a:pt x="33"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3" name="Freeform 77">
            <a:extLst>
              <a:ext uri="{FF2B5EF4-FFF2-40B4-BE49-F238E27FC236}">
                <a16:creationId xmlns:a16="http://schemas.microsoft.com/office/drawing/2014/main" id="{E04841D5-3EA0-4933-A44E-8C4A2E30BBF3}"/>
              </a:ext>
            </a:extLst>
          </p:cNvPr>
          <p:cNvSpPr>
            <a:spLocks/>
          </p:cNvSpPr>
          <p:nvPr userDrawn="1"/>
        </p:nvSpPr>
        <p:spPr bwMode="auto">
          <a:xfrm>
            <a:off x="5057775" y="6034088"/>
            <a:ext cx="73025" cy="115888"/>
          </a:xfrm>
          <a:custGeom>
            <a:avLst/>
            <a:gdLst>
              <a:gd name="T0" fmla="*/ 22 w 22"/>
              <a:gd name="T1" fmla="*/ 6 h 35"/>
              <a:gd name="T2" fmla="*/ 19 w 22"/>
              <a:gd name="T3" fmla="*/ 6 h 35"/>
              <a:gd name="T4" fmla="*/ 7 w 22"/>
              <a:gd name="T5" fmla="*/ 20 h 35"/>
              <a:gd name="T6" fmla="*/ 7 w 22"/>
              <a:gd name="T7" fmla="*/ 35 h 35"/>
              <a:gd name="T8" fmla="*/ 0 w 22"/>
              <a:gd name="T9" fmla="*/ 35 h 35"/>
              <a:gd name="T10" fmla="*/ 0 w 22"/>
              <a:gd name="T11" fmla="*/ 0 h 35"/>
              <a:gd name="T12" fmla="*/ 7 w 22"/>
              <a:gd name="T13" fmla="*/ 0 h 35"/>
              <a:gd name="T14" fmla="*/ 7 w 22"/>
              <a:gd name="T15" fmla="*/ 7 h 35"/>
              <a:gd name="T16" fmla="*/ 19 w 22"/>
              <a:gd name="T17" fmla="*/ 0 h 35"/>
              <a:gd name="T18" fmla="*/ 22 w 22"/>
              <a:gd name="T19" fmla="*/ 0 h 35"/>
              <a:gd name="T20" fmla="*/ 22 w 22"/>
              <a:gd name="T21" fmla="*/ 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35">
                <a:moveTo>
                  <a:pt x="22" y="6"/>
                </a:moveTo>
                <a:cubicBezTo>
                  <a:pt x="21" y="6"/>
                  <a:pt x="20" y="6"/>
                  <a:pt x="19" y="6"/>
                </a:cubicBezTo>
                <a:cubicBezTo>
                  <a:pt x="11" y="6"/>
                  <a:pt x="7" y="11"/>
                  <a:pt x="7" y="20"/>
                </a:cubicBezTo>
                <a:cubicBezTo>
                  <a:pt x="7" y="35"/>
                  <a:pt x="7" y="35"/>
                  <a:pt x="7" y="35"/>
                </a:cubicBezTo>
                <a:cubicBezTo>
                  <a:pt x="0" y="35"/>
                  <a:pt x="0" y="35"/>
                  <a:pt x="0" y="35"/>
                </a:cubicBezTo>
                <a:cubicBezTo>
                  <a:pt x="0" y="0"/>
                  <a:pt x="0" y="0"/>
                  <a:pt x="0" y="0"/>
                </a:cubicBezTo>
                <a:cubicBezTo>
                  <a:pt x="7" y="0"/>
                  <a:pt x="7" y="0"/>
                  <a:pt x="7" y="0"/>
                </a:cubicBezTo>
                <a:cubicBezTo>
                  <a:pt x="7" y="7"/>
                  <a:pt x="7" y="7"/>
                  <a:pt x="7" y="7"/>
                </a:cubicBezTo>
                <a:cubicBezTo>
                  <a:pt x="9" y="3"/>
                  <a:pt x="14" y="0"/>
                  <a:pt x="19" y="0"/>
                </a:cubicBezTo>
                <a:cubicBezTo>
                  <a:pt x="20" y="0"/>
                  <a:pt x="21" y="0"/>
                  <a:pt x="22" y="0"/>
                </a:cubicBezTo>
                <a:lnTo>
                  <a:pt x="22" y="6"/>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4" name="Freeform 78">
            <a:extLst>
              <a:ext uri="{FF2B5EF4-FFF2-40B4-BE49-F238E27FC236}">
                <a16:creationId xmlns:a16="http://schemas.microsoft.com/office/drawing/2014/main" id="{11E42722-7CE3-41FB-8DD3-47F3E5320280}"/>
              </a:ext>
            </a:extLst>
          </p:cNvPr>
          <p:cNvSpPr>
            <a:spLocks noEditPoints="1"/>
          </p:cNvSpPr>
          <p:nvPr userDrawn="1"/>
        </p:nvSpPr>
        <p:spPr bwMode="auto">
          <a:xfrm>
            <a:off x="5140325" y="6030913"/>
            <a:ext cx="109538" cy="122238"/>
          </a:xfrm>
          <a:custGeom>
            <a:avLst/>
            <a:gdLst>
              <a:gd name="T0" fmla="*/ 7 w 33"/>
              <a:gd name="T1" fmla="*/ 20 h 37"/>
              <a:gd name="T2" fmla="*/ 17 w 33"/>
              <a:gd name="T3" fmla="*/ 31 h 37"/>
              <a:gd name="T4" fmla="*/ 26 w 33"/>
              <a:gd name="T5" fmla="*/ 26 h 37"/>
              <a:gd name="T6" fmla="*/ 33 w 33"/>
              <a:gd name="T7" fmla="*/ 26 h 37"/>
              <a:gd name="T8" fmla="*/ 17 w 33"/>
              <a:gd name="T9" fmla="*/ 37 h 37"/>
              <a:gd name="T10" fmla="*/ 0 w 33"/>
              <a:gd name="T11" fmla="*/ 19 h 37"/>
              <a:gd name="T12" fmla="*/ 17 w 33"/>
              <a:gd name="T13" fmla="*/ 0 h 37"/>
              <a:gd name="T14" fmla="*/ 33 w 33"/>
              <a:gd name="T15" fmla="*/ 16 h 37"/>
              <a:gd name="T16" fmla="*/ 33 w 33"/>
              <a:gd name="T17" fmla="*/ 20 h 37"/>
              <a:gd name="T18" fmla="*/ 7 w 33"/>
              <a:gd name="T19" fmla="*/ 20 h 37"/>
              <a:gd name="T20" fmla="*/ 7 w 33"/>
              <a:gd name="T21" fmla="*/ 15 h 37"/>
              <a:gd name="T22" fmla="*/ 27 w 33"/>
              <a:gd name="T23" fmla="*/ 15 h 37"/>
              <a:gd name="T24" fmla="*/ 17 w 33"/>
              <a:gd name="T25" fmla="*/ 5 h 37"/>
              <a:gd name="T26" fmla="*/ 7 w 33"/>
              <a:gd name="T27" fmla="*/ 1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7">
                <a:moveTo>
                  <a:pt x="7" y="20"/>
                </a:moveTo>
                <a:cubicBezTo>
                  <a:pt x="7" y="26"/>
                  <a:pt x="10" y="31"/>
                  <a:pt x="17" y="31"/>
                </a:cubicBezTo>
                <a:cubicBezTo>
                  <a:pt x="23" y="31"/>
                  <a:pt x="25" y="29"/>
                  <a:pt x="26" y="26"/>
                </a:cubicBezTo>
                <a:cubicBezTo>
                  <a:pt x="33" y="26"/>
                  <a:pt x="33" y="26"/>
                  <a:pt x="33" y="26"/>
                </a:cubicBezTo>
                <a:cubicBezTo>
                  <a:pt x="32" y="32"/>
                  <a:pt x="26" y="37"/>
                  <a:pt x="17" y="37"/>
                </a:cubicBezTo>
                <a:cubicBezTo>
                  <a:pt x="6" y="37"/>
                  <a:pt x="0" y="29"/>
                  <a:pt x="0" y="19"/>
                </a:cubicBezTo>
                <a:cubicBezTo>
                  <a:pt x="0" y="8"/>
                  <a:pt x="6" y="0"/>
                  <a:pt x="17" y="0"/>
                </a:cubicBezTo>
                <a:cubicBezTo>
                  <a:pt x="26" y="0"/>
                  <a:pt x="33" y="7"/>
                  <a:pt x="33" y="16"/>
                </a:cubicBezTo>
                <a:cubicBezTo>
                  <a:pt x="33" y="17"/>
                  <a:pt x="33" y="18"/>
                  <a:pt x="33" y="20"/>
                </a:cubicBezTo>
                <a:lnTo>
                  <a:pt x="7" y="20"/>
                </a:lnTo>
                <a:close/>
                <a:moveTo>
                  <a:pt x="7" y="15"/>
                </a:moveTo>
                <a:cubicBezTo>
                  <a:pt x="27" y="15"/>
                  <a:pt x="27" y="15"/>
                  <a:pt x="27" y="15"/>
                </a:cubicBezTo>
                <a:cubicBezTo>
                  <a:pt x="27" y="9"/>
                  <a:pt x="23" y="5"/>
                  <a:pt x="17" y="5"/>
                </a:cubicBezTo>
                <a:cubicBezTo>
                  <a:pt x="11" y="5"/>
                  <a:pt x="7" y="9"/>
                  <a:pt x="7" y="15"/>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5" name="Oval 79">
            <a:extLst>
              <a:ext uri="{FF2B5EF4-FFF2-40B4-BE49-F238E27FC236}">
                <a16:creationId xmlns:a16="http://schemas.microsoft.com/office/drawing/2014/main" id="{19E121C1-B848-4F9B-8E98-4DE1AEE5F958}"/>
              </a:ext>
            </a:extLst>
          </p:cNvPr>
          <p:cNvSpPr>
            <a:spLocks noChangeArrowheads="1"/>
          </p:cNvSpPr>
          <p:nvPr userDrawn="1"/>
        </p:nvSpPr>
        <p:spPr bwMode="auto">
          <a:xfrm>
            <a:off x="5275263" y="6116638"/>
            <a:ext cx="36513" cy="33338"/>
          </a:xfrm>
          <a:prstGeom prst="ellipse">
            <a:avLst/>
          </a:pr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6" name="Freeform 80">
            <a:extLst>
              <a:ext uri="{FF2B5EF4-FFF2-40B4-BE49-F238E27FC236}">
                <a16:creationId xmlns:a16="http://schemas.microsoft.com/office/drawing/2014/main" id="{917D8BF2-A8DF-4655-AC42-879BEEF00C25}"/>
              </a:ext>
            </a:extLst>
          </p:cNvPr>
          <p:cNvSpPr>
            <a:spLocks/>
          </p:cNvSpPr>
          <p:nvPr userDrawn="1"/>
        </p:nvSpPr>
        <p:spPr bwMode="auto">
          <a:xfrm>
            <a:off x="1533525" y="6572251"/>
            <a:ext cx="122238" cy="188913"/>
          </a:xfrm>
          <a:custGeom>
            <a:avLst/>
            <a:gdLst>
              <a:gd name="T0" fmla="*/ 7 w 37"/>
              <a:gd name="T1" fmla="*/ 38 h 57"/>
              <a:gd name="T2" fmla="*/ 19 w 37"/>
              <a:gd name="T3" fmla="*/ 50 h 57"/>
              <a:gd name="T4" fmla="*/ 30 w 37"/>
              <a:gd name="T5" fmla="*/ 41 h 57"/>
              <a:gd name="T6" fmla="*/ 19 w 37"/>
              <a:gd name="T7" fmla="*/ 31 h 57"/>
              <a:gd name="T8" fmla="*/ 2 w 37"/>
              <a:gd name="T9" fmla="*/ 15 h 57"/>
              <a:gd name="T10" fmla="*/ 19 w 37"/>
              <a:gd name="T11" fmla="*/ 0 h 57"/>
              <a:gd name="T12" fmla="*/ 35 w 37"/>
              <a:gd name="T13" fmla="*/ 17 h 57"/>
              <a:gd name="T14" fmla="*/ 28 w 37"/>
              <a:gd name="T15" fmla="*/ 17 h 57"/>
              <a:gd name="T16" fmla="*/ 19 w 37"/>
              <a:gd name="T17" fmla="*/ 7 h 57"/>
              <a:gd name="T18" fmla="*/ 9 w 37"/>
              <a:gd name="T19" fmla="*/ 15 h 57"/>
              <a:gd name="T20" fmla="*/ 19 w 37"/>
              <a:gd name="T21" fmla="*/ 24 h 57"/>
              <a:gd name="T22" fmla="*/ 37 w 37"/>
              <a:gd name="T23" fmla="*/ 40 h 57"/>
              <a:gd name="T24" fmla="*/ 19 w 37"/>
              <a:gd name="T25" fmla="*/ 57 h 57"/>
              <a:gd name="T26" fmla="*/ 0 w 37"/>
              <a:gd name="T27" fmla="*/ 38 h 57"/>
              <a:gd name="T28" fmla="*/ 7 w 37"/>
              <a:gd name="T29" fmla="*/ 3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 h="57">
                <a:moveTo>
                  <a:pt x="7" y="38"/>
                </a:moveTo>
                <a:cubicBezTo>
                  <a:pt x="7" y="46"/>
                  <a:pt x="12" y="50"/>
                  <a:pt x="19" y="50"/>
                </a:cubicBezTo>
                <a:cubicBezTo>
                  <a:pt x="25" y="50"/>
                  <a:pt x="30" y="47"/>
                  <a:pt x="30" y="41"/>
                </a:cubicBezTo>
                <a:cubicBezTo>
                  <a:pt x="30" y="35"/>
                  <a:pt x="24" y="33"/>
                  <a:pt x="19" y="31"/>
                </a:cubicBezTo>
                <a:cubicBezTo>
                  <a:pt x="10" y="28"/>
                  <a:pt x="2" y="26"/>
                  <a:pt x="2" y="15"/>
                </a:cubicBezTo>
                <a:cubicBezTo>
                  <a:pt x="2" y="6"/>
                  <a:pt x="9" y="0"/>
                  <a:pt x="19" y="0"/>
                </a:cubicBezTo>
                <a:cubicBezTo>
                  <a:pt x="28" y="0"/>
                  <a:pt x="35" y="7"/>
                  <a:pt x="35" y="17"/>
                </a:cubicBezTo>
                <a:cubicBezTo>
                  <a:pt x="28" y="17"/>
                  <a:pt x="28" y="17"/>
                  <a:pt x="28" y="17"/>
                </a:cubicBezTo>
                <a:cubicBezTo>
                  <a:pt x="28" y="11"/>
                  <a:pt x="25" y="7"/>
                  <a:pt x="19" y="7"/>
                </a:cubicBezTo>
                <a:cubicBezTo>
                  <a:pt x="13" y="7"/>
                  <a:pt x="9" y="10"/>
                  <a:pt x="9" y="15"/>
                </a:cubicBezTo>
                <a:cubicBezTo>
                  <a:pt x="9" y="21"/>
                  <a:pt x="14" y="23"/>
                  <a:pt x="19" y="24"/>
                </a:cubicBezTo>
                <a:cubicBezTo>
                  <a:pt x="27" y="27"/>
                  <a:pt x="37" y="30"/>
                  <a:pt x="37" y="40"/>
                </a:cubicBezTo>
                <a:cubicBezTo>
                  <a:pt x="37" y="51"/>
                  <a:pt x="29" y="57"/>
                  <a:pt x="19" y="57"/>
                </a:cubicBezTo>
                <a:cubicBezTo>
                  <a:pt x="8" y="57"/>
                  <a:pt x="0" y="50"/>
                  <a:pt x="0" y="38"/>
                </a:cubicBezTo>
                <a:lnTo>
                  <a:pt x="7" y="38"/>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7" name="Freeform 81">
            <a:extLst>
              <a:ext uri="{FF2B5EF4-FFF2-40B4-BE49-F238E27FC236}">
                <a16:creationId xmlns:a16="http://schemas.microsoft.com/office/drawing/2014/main" id="{9F5BDEF2-733C-4D79-ADBC-D8C2E39D2F90}"/>
              </a:ext>
            </a:extLst>
          </p:cNvPr>
          <p:cNvSpPr>
            <a:spLocks/>
          </p:cNvSpPr>
          <p:nvPr userDrawn="1"/>
        </p:nvSpPr>
        <p:spPr bwMode="auto">
          <a:xfrm>
            <a:off x="1670050" y="6602413"/>
            <a:ext cx="74613" cy="155575"/>
          </a:xfrm>
          <a:custGeom>
            <a:avLst/>
            <a:gdLst>
              <a:gd name="T0" fmla="*/ 23 w 23"/>
              <a:gd name="T1" fmla="*/ 46 h 47"/>
              <a:gd name="T2" fmla="*/ 17 w 23"/>
              <a:gd name="T3" fmla="*/ 47 h 47"/>
              <a:gd name="T4" fmla="*/ 6 w 23"/>
              <a:gd name="T5" fmla="*/ 35 h 47"/>
              <a:gd name="T6" fmla="*/ 6 w 23"/>
              <a:gd name="T7" fmla="*/ 17 h 47"/>
              <a:gd name="T8" fmla="*/ 0 w 23"/>
              <a:gd name="T9" fmla="*/ 17 h 47"/>
              <a:gd name="T10" fmla="*/ 0 w 23"/>
              <a:gd name="T11" fmla="*/ 12 h 47"/>
              <a:gd name="T12" fmla="*/ 6 w 23"/>
              <a:gd name="T13" fmla="*/ 12 h 47"/>
              <a:gd name="T14" fmla="*/ 6 w 23"/>
              <a:gd name="T15" fmla="*/ 0 h 47"/>
              <a:gd name="T16" fmla="*/ 13 w 23"/>
              <a:gd name="T17" fmla="*/ 0 h 47"/>
              <a:gd name="T18" fmla="*/ 13 w 23"/>
              <a:gd name="T19" fmla="*/ 12 h 47"/>
              <a:gd name="T20" fmla="*/ 22 w 23"/>
              <a:gd name="T21" fmla="*/ 12 h 47"/>
              <a:gd name="T22" fmla="*/ 22 w 23"/>
              <a:gd name="T23" fmla="*/ 17 h 47"/>
              <a:gd name="T24" fmla="*/ 13 w 23"/>
              <a:gd name="T25" fmla="*/ 17 h 47"/>
              <a:gd name="T26" fmla="*/ 13 w 23"/>
              <a:gd name="T27" fmla="*/ 33 h 47"/>
              <a:gd name="T28" fmla="*/ 19 w 23"/>
              <a:gd name="T29" fmla="*/ 41 h 47"/>
              <a:gd name="T30" fmla="*/ 23 w 23"/>
              <a:gd name="T31" fmla="*/ 40 h 47"/>
              <a:gd name="T32" fmla="*/ 23 w 23"/>
              <a:gd name="T33" fmla="*/ 4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47">
                <a:moveTo>
                  <a:pt x="23" y="46"/>
                </a:moveTo>
                <a:cubicBezTo>
                  <a:pt x="22" y="47"/>
                  <a:pt x="19" y="47"/>
                  <a:pt x="17" y="47"/>
                </a:cubicBezTo>
                <a:cubicBezTo>
                  <a:pt x="13" y="47"/>
                  <a:pt x="6" y="46"/>
                  <a:pt x="6" y="35"/>
                </a:cubicBezTo>
                <a:cubicBezTo>
                  <a:pt x="6" y="17"/>
                  <a:pt x="6" y="17"/>
                  <a:pt x="6" y="17"/>
                </a:cubicBezTo>
                <a:cubicBezTo>
                  <a:pt x="0" y="17"/>
                  <a:pt x="0" y="17"/>
                  <a:pt x="0" y="17"/>
                </a:cubicBezTo>
                <a:cubicBezTo>
                  <a:pt x="0" y="12"/>
                  <a:pt x="0" y="12"/>
                  <a:pt x="0" y="12"/>
                </a:cubicBezTo>
                <a:cubicBezTo>
                  <a:pt x="6" y="12"/>
                  <a:pt x="6" y="12"/>
                  <a:pt x="6" y="12"/>
                </a:cubicBezTo>
                <a:cubicBezTo>
                  <a:pt x="6" y="0"/>
                  <a:pt x="6" y="0"/>
                  <a:pt x="6" y="0"/>
                </a:cubicBezTo>
                <a:cubicBezTo>
                  <a:pt x="13" y="0"/>
                  <a:pt x="13" y="0"/>
                  <a:pt x="13" y="0"/>
                </a:cubicBezTo>
                <a:cubicBezTo>
                  <a:pt x="13" y="12"/>
                  <a:pt x="13" y="12"/>
                  <a:pt x="13" y="12"/>
                </a:cubicBezTo>
                <a:cubicBezTo>
                  <a:pt x="22" y="12"/>
                  <a:pt x="22" y="12"/>
                  <a:pt x="22" y="12"/>
                </a:cubicBezTo>
                <a:cubicBezTo>
                  <a:pt x="22" y="17"/>
                  <a:pt x="22" y="17"/>
                  <a:pt x="22" y="17"/>
                </a:cubicBezTo>
                <a:cubicBezTo>
                  <a:pt x="13" y="17"/>
                  <a:pt x="13" y="17"/>
                  <a:pt x="13" y="17"/>
                </a:cubicBezTo>
                <a:cubicBezTo>
                  <a:pt x="13" y="33"/>
                  <a:pt x="13" y="33"/>
                  <a:pt x="13" y="33"/>
                </a:cubicBezTo>
                <a:cubicBezTo>
                  <a:pt x="13" y="40"/>
                  <a:pt x="15" y="41"/>
                  <a:pt x="19" y="41"/>
                </a:cubicBezTo>
                <a:cubicBezTo>
                  <a:pt x="20" y="41"/>
                  <a:pt x="22" y="41"/>
                  <a:pt x="23" y="40"/>
                </a:cubicBezTo>
                <a:lnTo>
                  <a:pt x="23" y="46"/>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8" name="Freeform 82">
            <a:extLst>
              <a:ext uri="{FF2B5EF4-FFF2-40B4-BE49-F238E27FC236}">
                <a16:creationId xmlns:a16="http://schemas.microsoft.com/office/drawing/2014/main" id="{5004C953-F294-49E7-8E9A-CC5C542835CC}"/>
              </a:ext>
            </a:extLst>
          </p:cNvPr>
          <p:cNvSpPr>
            <a:spLocks noEditPoints="1"/>
          </p:cNvSpPr>
          <p:nvPr userDrawn="1"/>
        </p:nvSpPr>
        <p:spPr bwMode="auto">
          <a:xfrm>
            <a:off x="1758950" y="6638926"/>
            <a:ext cx="122238" cy="119063"/>
          </a:xfrm>
          <a:custGeom>
            <a:avLst/>
            <a:gdLst>
              <a:gd name="T0" fmla="*/ 37 w 37"/>
              <a:gd name="T1" fmla="*/ 1 h 36"/>
              <a:gd name="T2" fmla="*/ 37 w 37"/>
              <a:gd name="T3" fmla="*/ 35 h 36"/>
              <a:gd name="T4" fmla="*/ 30 w 37"/>
              <a:gd name="T5" fmla="*/ 35 h 36"/>
              <a:gd name="T6" fmla="*/ 30 w 37"/>
              <a:gd name="T7" fmla="*/ 29 h 36"/>
              <a:gd name="T8" fmla="*/ 18 w 37"/>
              <a:gd name="T9" fmla="*/ 36 h 36"/>
              <a:gd name="T10" fmla="*/ 0 w 37"/>
              <a:gd name="T11" fmla="*/ 18 h 36"/>
              <a:gd name="T12" fmla="*/ 18 w 37"/>
              <a:gd name="T13" fmla="*/ 0 h 36"/>
              <a:gd name="T14" fmla="*/ 30 w 37"/>
              <a:gd name="T15" fmla="*/ 7 h 36"/>
              <a:gd name="T16" fmla="*/ 30 w 37"/>
              <a:gd name="T17" fmla="*/ 1 h 36"/>
              <a:gd name="T18" fmla="*/ 37 w 37"/>
              <a:gd name="T19" fmla="*/ 1 h 36"/>
              <a:gd name="T20" fmla="*/ 30 w 37"/>
              <a:gd name="T21" fmla="*/ 18 h 36"/>
              <a:gd name="T22" fmla="*/ 18 w 37"/>
              <a:gd name="T23" fmla="*/ 6 h 36"/>
              <a:gd name="T24" fmla="*/ 7 w 37"/>
              <a:gd name="T25" fmla="*/ 18 h 36"/>
              <a:gd name="T26" fmla="*/ 18 w 37"/>
              <a:gd name="T27" fmla="*/ 30 h 36"/>
              <a:gd name="T28" fmla="*/ 30 w 37"/>
              <a:gd name="T2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 h="36">
                <a:moveTo>
                  <a:pt x="37" y="1"/>
                </a:moveTo>
                <a:cubicBezTo>
                  <a:pt x="37" y="35"/>
                  <a:pt x="37" y="35"/>
                  <a:pt x="37" y="35"/>
                </a:cubicBezTo>
                <a:cubicBezTo>
                  <a:pt x="30" y="35"/>
                  <a:pt x="30" y="35"/>
                  <a:pt x="30" y="35"/>
                </a:cubicBezTo>
                <a:cubicBezTo>
                  <a:pt x="30" y="29"/>
                  <a:pt x="30" y="29"/>
                  <a:pt x="30" y="29"/>
                </a:cubicBezTo>
                <a:cubicBezTo>
                  <a:pt x="28" y="34"/>
                  <a:pt x="23" y="36"/>
                  <a:pt x="18" y="36"/>
                </a:cubicBezTo>
                <a:cubicBezTo>
                  <a:pt x="7" y="36"/>
                  <a:pt x="0" y="28"/>
                  <a:pt x="0" y="18"/>
                </a:cubicBezTo>
                <a:cubicBezTo>
                  <a:pt x="0" y="8"/>
                  <a:pt x="7" y="0"/>
                  <a:pt x="18" y="0"/>
                </a:cubicBezTo>
                <a:cubicBezTo>
                  <a:pt x="23" y="0"/>
                  <a:pt x="28" y="2"/>
                  <a:pt x="30" y="7"/>
                </a:cubicBezTo>
                <a:cubicBezTo>
                  <a:pt x="30" y="1"/>
                  <a:pt x="30" y="1"/>
                  <a:pt x="30" y="1"/>
                </a:cubicBezTo>
                <a:lnTo>
                  <a:pt x="37" y="1"/>
                </a:lnTo>
                <a:close/>
                <a:moveTo>
                  <a:pt x="30" y="18"/>
                </a:moveTo>
                <a:cubicBezTo>
                  <a:pt x="30" y="11"/>
                  <a:pt x="26" y="6"/>
                  <a:pt x="18" y="6"/>
                </a:cubicBezTo>
                <a:cubicBezTo>
                  <a:pt x="11" y="6"/>
                  <a:pt x="7" y="11"/>
                  <a:pt x="7" y="18"/>
                </a:cubicBezTo>
                <a:cubicBezTo>
                  <a:pt x="7" y="25"/>
                  <a:pt x="11" y="30"/>
                  <a:pt x="18" y="30"/>
                </a:cubicBezTo>
                <a:cubicBezTo>
                  <a:pt x="26" y="30"/>
                  <a:pt x="30" y="25"/>
                  <a:pt x="30" y="18"/>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9" name="Freeform 83">
            <a:extLst>
              <a:ext uri="{FF2B5EF4-FFF2-40B4-BE49-F238E27FC236}">
                <a16:creationId xmlns:a16="http://schemas.microsoft.com/office/drawing/2014/main" id="{F6B18DF6-21D6-44A1-9D49-A1FC5211CF65}"/>
              </a:ext>
            </a:extLst>
          </p:cNvPr>
          <p:cNvSpPr>
            <a:spLocks/>
          </p:cNvSpPr>
          <p:nvPr userDrawn="1"/>
        </p:nvSpPr>
        <p:spPr bwMode="auto">
          <a:xfrm>
            <a:off x="1917700" y="6642101"/>
            <a:ext cx="107950" cy="179388"/>
          </a:xfrm>
          <a:custGeom>
            <a:avLst/>
            <a:gdLst>
              <a:gd name="T0" fmla="*/ 0 w 33"/>
              <a:gd name="T1" fmla="*/ 39 h 54"/>
              <a:gd name="T2" fmla="*/ 7 w 33"/>
              <a:gd name="T3" fmla="*/ 39 h 54"/>
              <a:gd name="T4" fmla="*/ 17 w 33"/>
              <a:gd name="T5" fmla="*/ 48 h 54"/>
              <a:gd name="T6" fmla="*/ 26 w 33"/>
              <a:gd name="T7" fmla="*/ 38 h 54"/>
              <a:gd name="T8" fmla="*/ 26 w 33"/>
              <a:gd name="T9" fmla="*/ 28 h 54"/>
              <a:gd name="T10" fmla="*/ 14 w 33"/>
              <a:gd name="T11" fmla="*/ 35 h 54"/>
              <a:gd name="T12" fmla="*/ 3 w 33"/>
              <a:gd name="T13" fmla="*/ 31 h 54"/>
              <a:gd name="T14" fmla="*/ 1 w 33"/>
              <a:gd name="T15" fmla="*/ 20 h 54"/>
              <a:gd name="T16" fmla="*/ 1 w 33"/>
              <a:gd name="T17" fmla="*/ 0 h 54"/>
              <a:gd name="T18" fmla="*/ 8 w 33"/>
              <a:gd name="T19" fmla="*/ 0 h 54"/>
              <a:gd name="T20" fmla="*/ 8 w 33"/>
              <a:gd name="T21" fmla="*/ 18 h 54"/>
              <a:gd name="T22" fmla="*/ 16 w 33"/>
              <a:gd name="T23" fmla="*/ 29 h 54"/>
              <a:gd name="T24" fmla="*/ 26 w 33"/>
              <a:gd name="T25" fmla="*/ 17 h 54"/>
              <a:gd name="T26" fmla="*/ 26 w 33"/>
              <a:gd name="T27" fmla="*/ 0 h 54"/>
              <a:gd name="T28" fmla="*/ 33 w 33"/>
              <a:gd name="T29" fmla="*/ 0 h 54"/>
              <a:gd name="T30" fmla="*/ 33 w 33"/>
              <a:gd name="T31" fmla="*/ 38 h 54"/>
              <a:gd name="T32" fmla="*/ 16 w 33"/>
              <a:gd name="T33" fmla="*/ 54 h 54"/>
              <a:gd name="T34" fmla="*/ 0 w 33"/>
              <a:gd name="T35" fmla="*/ 39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54">
                <a:moveTo>
                  <a:pt x="0" y="39"/>
                </a:moveTo>
                <a:cubicBezTo>
                  <a:pt x="7" y="39"/>
                  <a:pt x="7" y="39"/>
                  <a:pt x="7" y="39"/>
                </a:cubicBezTo>
                <a:cubicBezTo>
                  <a:pt x="7" y="45"/>
                  <a:pt x="11" y="48"/>
                  <a:pt x="17" y="48"/>
                </a:cubicBezTo>
                <a:cubicBezTo>
                  <a:pt x="23" y="48"/>
                  <a:pt x="26" y="46"/>
                  <a:pt x="26" y="38"/>
                </a:cubicBezTo>
                <a:cubicBezTo>
                  <a:pt x="26" y="28"/>
                  <a:pt x="26" y="28"/>
                  <a:pt x="26" y="28"/>
                </a:cubicBezTo>
                <a:cubicBezTo>
                  <a:pt x="24" y="32"/>
                  <a:pt x="20" y="35"/>
                  <a:pt x="14" y="35"/>
                </a:cubicBezTo>
                <a:cubicBezTo>
                  <a:pt x="9" y="35"/>
                  <a:pt x="6" y="34"/>
                  <a:pt x="3" y="31"/>
                </a:cubicBezTo>
                <a:cubicBezTo>
                  <a:pt x="2" y="28"/>
                  <a:pt x="1" y="25"/>
                  <a:pt x="1" y="20"/>
                </a:cubicBezTo>
                <a:cubicBezTo>
                  <a:pt x="1" y="0"/>
                  <a:pt x="1" y="0"/>
                  <a:pt x="1" y="0"/>
                </a:cubicBezTo>
                <a:cubicBezTo>
                  <a:pt x="8" y="0"/>
                  <a:pt x="8" y="0"/>
                  <a:pt x="8" y="0"/>
                </a:cubicBezTo>
                <a:cubicBezTo>
                  <a:pt x="8" y="18"/>
                  <a:pt x="8" y="18"/>
                  <a:pt x="8" y="18"/>
                </a:cubicBezTo>
                <a:cubicBezTo>
                  <a:pt x="8" y="25"/>
                  <a:pt x="10" y="29"/>
                  <a:pt x="16" y="29"/>
                </a:cubicBezTo>
                <a:cubicBezTo>
                  <a:pt x="23" y="29"/>
                  <a:pt x="26" y="24"/>
                  <a:pt x="26" y="17"/>
                </a:cubicBezTo>
                <a:cubicBezTo>
                  <a:pt x="26" y="0"/>
                  <a:pt x="26" y="0"/>
                  <a:pt x="26" y="0"/>
                </a:cubicBezTo>
                <a:cubicBezTo>
                  <a:pt x="33" y="0"/>
                  <a:pt x="33" y="0"/>
                  <a:pt x="33" y="0"/>
                </a:cubicBezTo>
                <a:cubicBezTo>
                  <a:pt x="33" y="38"/>
                  <a:pt x="33" y="38"/>
                  <a:pt x="33" y="38"/>
                </a:cubicBezTo>
                <a:cubicBezTo>
                  <a:pt x="33" y="49"/>
                  <a:pt x="27" y="54"/>
                  <a:pt x="16" y="54"/>
                </a:cubicBezTo>
                <a:cubicBezTo>
                  <a:pt x="6" y="54"/>
                  <a:pt x="0" y="49"/>
                  <a:pt x="0" y="39"/>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0" name="Freeform 84">
            <a:extLst>
              <a:ext uri="{FF2B5EF4-FFF2-40B4-BE49-F238E27FC236}">
                <a16:creationId xmlns:a16="http://schemas.microsoft.com/office/drawing/2014/main" id="{EB2854BD-DA74-4428-8C51-13CE814D40AC}"/>
              </a:ext>
            </a:extLst>
          </p:cNvPr>
          <p:cNvSpPr>
            <a:spLocks noEditPoints="1"/>
          </p:cNvSpPr>
          <p:nvPr userDrawn="1"/>
        </p:nvSpPr>
        <p:spPr bwMode="auto">
          <a:xfrm>
            <a:off x="2122488" y="6578601"/>
            <a:ext cx="34925" cy="176213"/>
          </a:xfrm>
          <a:custGeom>
            <a:avLst/>
            <a:gdLst>
              <a:gd name="T0" fmla="*/ 5 w 11"/>
              <a:gd name="T1" fmla="*/ 0 h 53"/>
              <a:gd name="T2" fmla="*/ 11 w 11"/>
              <a:gd name="T3" fmla="*/ 5 h 53"/>
              <a:gd name="T4" fmla="*/ 5 w 11"/>
              <a:gd name="T5" fmla="*/ 11 h 53"/>
              <a:gd name="T6" fmla="*/ 0 w 11"/>
              <a:gd name="T7" fmla="*/ 5 h 53"/>
              <a:gd name="T8" fmla="*/ 5 w 11"/>
              <a:gd name="T9" fmla="*/ 0 h 53"/>
              <a:gd name="T10" fmla="*/ 2 w 11"/>
              <a:gd name="T11" fmla="*/ 19 h 53"/>
              <a:gd name="T12" fmla="*/ 9 w 11"/>
              <a:gd name="T13" fmla="*/ 19 h 53"/>
              <a:gd name="T14" fmla="*/ 9 w 11"/>
              <a:gd name="T15" fmla="*/ 53 h 53"/>
              <a:gd name="T16" fmla="*/ 2 w 11"/>
              <a:gd name="T17" fmla="*/ 53 h 53"/>
              <a:gd name="T18" fmla="*/ 2 w 11"/>
              <a:gd name="T19" fmla="*/ 1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53">
                <a:moveTo>
                  <a:pt x="5" y="0"/>
                </a:moveTo>
                <a:cubicBezTo>
                  <a:pt x="8" y="0"/>
                  <a:pt x="11" y="2"/>
                  <a:pt x="11" y="5"/>
                </a:cubicBezTo>
                <a:cubicBezTo>
                  <a:pt x="11" y="8"/>
                  <a:pt x="8" y="11"/>
                  <a:pt x="5" y="11"/>
                </a:cubicBezTo>
                <a:cubicBezTo>
                  <a:pt x="3" y="11"/>
                  <a:pt x="0" y="8"/>
                  <a:pt x="0" y="5"/>
                </a:cubicBezTo>
                <a:cubicBezTo>
                  <a:pt x="0" y="2"/>
                  <a:pt x="3" y="0"/>
                  <a:pt x="5" y="0"/>
                </a:cubicBezTo>
                <a:close/>
                <a:moveTo>
                  <a:pt x="2" y="19"/>
                </a:moveTo>
                <a:cubicBezTo>
                  <a:pt x="9" y="19"/>
                  <a:pt x="9" y="19"/>
                  <a:pt x="9" y="19"/>
                </a:cubicBezTo>
                <a:cubicBezTo>
                  <a:pt x="9" y="53"/>
                  <a:pt x="9" y="53"/>
                  <a:pt x="9" y="53"/>
                </a:cubicBezTo>
                <a:cubicBezTo>
                  <a:pt x="2" y="53"/>
                  <a:pt x="2" y="53"/>
                  <a:pt x="2" y="53"/>
                </a:cubicBezTo>
                <a:lnTo>
                  <a:pt x="2" y="19"/>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1" name="Freeform 85">
            <a:extLst>
              <a:ext uri="{FF2B5EF4-FFF2-40B4-BE49-F238E27FC236}">
                <a16:creationId xmlns:a16="http://schemas.microsoft.com/office/drawing/2014/main" id="{19AC8FA6-5F8F-42B5-9CB1-2BDD53CA0880}"/>
              </a:ext>
            </a:extLst>
          </p:cNvPr>
          <p:cNvSpPr>
            <a:spLocks/>
          </p:cNvSpPr>
          <p:nvPr userDrawn="1"/>
        </p:nvSpPr>
        <p:spPr bwMode="auto">
          <a:xfrm>
            <a:off x="2190750" y="6638926"/>
            <a:ext cx="106363" cy="115888"/>
          </a:xfrm>
          <a:custGeom>
            <a:avLst/>
            <a:gdLst>
              <a:gd name="T0" fmla="*/ 0 w 32"/>
              <a:gd name="T1" fmla="*/ 1 h 35"/>
              <a:gd name="T2" fmla="*/ 7 w 32"/>
              <a:gd name="T3" fmla="*/ 1 h 35"/>
              <a:gd name="T4" fmla="*/ 7 w 32"/>
              <a:gd name="T5" fmla="*/ 7 h 35"/>
              <a:gd name="T6" fmla="*/ 19 w 32"/>
              <a:gd name="T7" fmla="*/ 0 h 35"/>
              <a:gd name="T8" fmla="*/ 29 w 32"/>
              <a:gd name="T9" fmla="*/ 4 h 35"/>
              <a:gd name="T10" fmla="*/ 32 w 32"/>
              <a:gd name="T11" fmla="*/ 15 h 35"/>
              <a:gd name="T12" fmla="*/ 32 w 32"/>
              <a:gd name="T13" fmla="*/ 35 h 35"/>
              <a:gd name="T14" fmla="*/ 25 w 32"/>
              <a:gd name="T15" fmla="*/ 35 h 35"/>
              <a:gd name="T16" fmla="*/ 25 w 32"/>
              <a:gd name="T17" fmla="*/ 17 h 35"/>
              <a:gd name="T18" fmla="*/ 16 w 32"/>
              <a:gd name="T19" fmla="*/ 6 h 35"/>
              <a:gd name="T20" fmla="*/ 7 w 32"/>
              <a:gd name="T21" fmla="*/ 17 h 35"/>
              <a:gd name="T22" fmla="*/ 7 w 32"/>
              <a:gd name="T23" fmla="*/ 35 h 35"/>
              <a:gd name="T24" fmla="*/ 0 w 32"/>
              <a:gd name="T25" fmla="*/ 35 h 35"/>
              <a:gd name="T26" fmla="*/ 0 w 32"/>
              <a:gd name="T27" fmla="*/ 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35">
                <a:moveTo>
                  <a:pt x="0" y="1"/>
                </a:moveTo>
                <a:cubicBezTo>
                  <a:pt x="7" y="1"/>
                  <a:pt x="7" y="1"/>
                  <a:pt x="7" y="1"/>
                </a:cubicBezTo>
                <a:cubicBezTo>
                  <a:pt x="7" y="7"/>
                  <a:pt x="7" y="7"/>
                  <a:pt x="7" y="7"/>
                </a:cubicBezTo>
                <a:cubicBezTo>
                  <a:pt x="9" y="2"/>
                  <a:pt x="13" y="0"/>
                  <a:pt x="19" y="0"/>
                </a:cubicBezTo>
                <a:cubicBezTo>
                  <a:pt x="24" y="0"/>
                  <a:pt x="27" y="1"/>
                  <a:pt x="29" y="4"/>
                </a:cubicBezTo>
                <a:cubicBezTo>
                  <a:pt x="31" y="7"/>
                  <a:pt x="32" y="10"/>
                  <a:pt x="32" y="15"/>
                </a:cubicBezTo>
                <a:cubicBezTo>
                  <a:pt x="32" y="35"/>
                  <a:pt x="32" y="35"/>
                  <a:pt x="32" y="35"/>
                </a:cubicBezTo>
                <a:cubicBezTo>
                  <a:pt x="25" y="35"/>
                  <a:pt x="25" y="35"/>
                  <a:pt x="25" y="35"/>
                </a:cubicBezTo>
                <a:cubicBezTo>
                  <a:pt x="25" y="17"/>
                  <a:pt x="25" y="17"/>
                  <a:pt x="25" y="17"/>
                </a:cubicBezTo>
                <a:cubicBezTo>
                  <a:pt x="25" y="10"/>
                  <a:pt x="23" y="6"/>
                  <a:pt x="16" y="6"/>
                </a:cubicBezTo>
                <a:cubicBezTo>
                  <a:pt x="10" y="6"/>
                  <a:pt x="7" y="11"/>
                  <a:pt x="7" y="17"/>
                </a:cubicBezTo>
                <a:cubicBezTo>
                  <a:pt x="7" y="35"/>
                  <a:pt x="7" y="35"/>
                  <a:pt x="7" y="35"/>
                </a:cubicBezTo>
                <a:cubicBezTo>
                  <a:pt x="0" y="35"/>
                  <a:pt x="0" y="35"/>
                  <a:pt x="0" y="35"/>
                </a:cubicBezTo>
                <a:lnTo>
                  <a:pt x="0" y="1"/>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2" name="Freeform 86">
            <a:extLst>
              <a:ext uri="{FF2B5EF4-FFF2-40B4-BE49-F238E27FC236}">
                <a16:creationId xmlns:a16="http://schemas.microsoft.com/office/drawing/2014/main" id="{4F4A0EDD-9038-4918-BC6F-1D63AD03D7E8}"/>
              </a:ext>
            </a:extLst>
          </p:cNvPr>
          <p:cNvSpPr>
            <a:spLocks/>
          </p:cNvSpPr>
          <p:nvPr userDrawn="1"/>
        </p:nvSpPr>
        <p:spPr bwMode="auto">
          <a:xfrm>
            <a:off x="2319338" y="6575426"/>
            <a:ext cx="79375" cy="179388"/>
          </a:xfrm>
          <a:custGeom>
            <a:avLst/>
            <a:gdLst>
              <a:gd name="T0" fmla="*/ 24 w 24"/>
              <a:gd name="T1" fmla="*/ 7 h 54"/>
              <a:gd name="T2" fmla="*/ 20 w 24"/>
              <a:gd name="T3" fmla="*/ 6 h 54"/>
              <a:gd name="T4" fmla="*/ 14 w 24"/>
              <a:gd name="T5" fmla="*/ 13 h 54"/>
              <a:gd name="T6" fmla="*/ 14 w 24"/>
              <a:gd name="T7" fmla="*/ 20 h 54"/>
              <a:gd name="T8" fmla="*/ 24 w 24"/>
              <a:gd name="T9" fmla="*/ 20 h 54"/>
              <a:gd name="T10" fmla="*/ 24 w 24"/>
              <a:gd name="T11" fmla="*/ 25 h 54"/>
              <a:gd name="T12" fmla="*/ 14 w 24"/>
              <a:gd name="T13" fmla="*/ 25 h 54"/>
              <a:gd name="T14" fmla="*/ 14 w 24"/>
              <a:gd name="T15" fmla="*/ 54 h 54"/>
              <a:gd name="T16" fmla="*/ 7 w 24"/>
              <a:gd name="T17" fmla="*/ 54 h 54"/>
              <a:gd name="T18" fmla="*/ 7 w 24"/>
              <a:gd name="T19" fmla="*/ 25 h 54"/>
              <a:gd name="T20" fmla="*/ 0 w 24"/>
              <a:gd name="T21" fmla="*/ 25 h 54"/>
              <a:gd name="T22" fmla="*/ 0 w 24"/>
              <a:gd name="T23" fmla="*/ 20 h 54"/>
              <a:gd name="T24" fmla="*/ 7 w 24"/>
              <a:gd name="T25" fmla="*/ 20 h 54"/>
              <a:gd name="T26" fmla="*/ 7 w 24"/>
              <a:gd name="T27" fmla="*/ 13 h 54"/>
              <a:gd name="T28" fmla="*/ 19 w 24"/>
              <a:gd name="T29" fmla="*/ 0 h 54"/>
              <a:gd name="T30" fmla="*/ 24 w 24"/>
              <a:gd name="T31" fmla="*/ 1 h 54"/>
              <a:gd name="T32" fmla="*/ 24 w 24"/>
              <a:gd name="T33" fmla="*/ 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54">
                <a:moveTo>
                  <a:pt x="24" y="7"/>
                </a:moveTo>
                <a:cubicBezTo>
                  <a:pt x="23" y="6"/>
                  <a:pt x="22" y="6"/>
                  <a:pt x="20" y="6"/>
                </a:cubicBezTo>
                <a:cubicBezTo>
                  <a:pt x="17" y="6"/>
                  <a:pt x="14" y="6"/>
                  <a:pt x="14" y="13"/>
                </a:cubicBezTo>
                <a:cubicBezTo>
                  <a:pt x="14" y="20"/>
                  <a:pt x="14" y="20"/>
                  <a:pt x="14" y="20"/>
                </a:cubicBezTo>
                <a:cubicBezTo>
                  <a:pt x="24" y="20"/>
                  <a:pt x="24" y="20"/>
                  <a:pt x="24" y="20"/>
                </a:cubicBezTo>
                <a:cubicBezTo>
                  <a:pt x="24" y="25"/>
                  <a:pt x="24" y="25"/>
                  <a:pt x="24" y="25"/>
                </a:cubicBezTo>
                <a:cubicBezTo>
                  <a:pt x="14" y="25"/>
                  <a:pt x="14" y="25"/>
                  <a:pt x="14" y="25"/>
                </a:cubicBezTo>
                <a:cubicBezTo>
                  <a:pt x="14" y="54"/>
                  <a:pt x="14" y="54"/>
                  <a:pt x="14" y="54"/>
                </a:cubicBezTo>
                <a:cubicBezTo>
                  <a:pt x="7" y="54"/>
                  <a:pt x="7" y="54"/>
                  <a:pt x="7" y="54"/>
                </a:cubicBezTo>
                <a:cubicBezTo>
                  <a:pt x="7" y="25"/>
                  <a:pt x="7" y="25"/>
                  <a:pt x="7" y="25"/>
                </a:cubicBezTo>
                <a:cubicBezTo>
                  <a:pt x="0" y="25"/>
                  <a:pt x="0" y="25"/>
                  <a:pt x="0" y="25"/>
                </a:cubicBezTo>
                <a:cubicBezTo>
                  <a:pt x="0" y="20"/>
                  <a:pt x="0" y="20"/>
                  <a:pt x="0" y="20"/>
                </a:cubicBezTo>
                <a:cubicBezTo>
                  <a:pt x="7" y="20"/>
                  <a:pt x="7" y="20"/>
                  <a:pt x="7" y="20"/>
                </a:cubicBezTo>
                <a:cubicBezTo>
                  <a:pt x="7" y="13"/>
                  <a:pt x="7" y="13"/>
                  <a:pt x="7" y="13"/>
                </a:cubicBezTo>
                <a:cubicBezTo>
                  <a:pt x="7" y="1"/>
                  <a:pt x="15" y="0"/>
                  <a:pt x="19" y="0"/>
                </a:cubicBezTo>
                <a:cubicBezTo>
                  <a:pt x="21" y="0"/>
                  <a:pt x="23" y="1"/>
                  <a:pt x="24" y="1"/>
                </a:cubicBezTo>
                <a:lnTo>
                  <a:pt x="24" y="7"/>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3" name="Freeform 87">
            <a:extLst>
              <a:ext uri="{FF2B5EF4-FFF2-40B4-BE49-F238E27FC236}">
                <a16:creationId xmlns:a16="http://schemas.microsoft.com/office/drawing/2014/main" id="{792970C0-13BE-4E54-AB82-64A0BF443BA2}"/>
              </a:ext>
            </a:extLst>
          </p:cNvPr>
          <p:cNvSpPr>
            <a:spLocks noEditPoints="1"/>
          </p:cNvSpPr>
          <p:nvPr userDrawn="1"/>
        </p:nvSpPr>
        <p:spPr bwMode="auto">
          <a:xfrm>
            <a:off x="2409825" y="6638926"/>
            <a:ext cx="122238" cy="119063"/>
          </a:xfrm>
          <a:custGeom>
            <a:avLst/>
            <a:gdLst>
              <a:gd name="T0" fmla="*/ 0 w 37"/>
              <a:gd name="T1" fmla="*/ 18 h 36"/>
              <a:gd name="T2" fmla="*/ 18 w 37"/>
              <a:gd name="T3" fmla="*/ 0 h 36"/>
              <a:gd name="T4" fmla="*/ 37 w 37"/>
              <a:gd name="T5" fmla="*/ 18 h 36"/>
              <a:gd name="T6" fmla="*/ 18 w 37"/>
              <a:gd name="T7" fmla="*/ 36 h 36"/>
              <a:gd name="T8" fmla="*/ 0 w 37"/>
              <a:gd name="T9" fmla="*/ 18 h 36"/>
              <a:gd name="T10" fmla="*/ 30 w 37"/>
              <a:gd name="T11" fmla="*/ 18 h 36"/>
              <a:gd name="T12" fmla="*/ 18 w 37"/>
              <a:gd name="T13" fmla="*/ 6 h 36"/>
              <a:gd name="T14" fmla="*/ 7 w 37"/>
              <a:gd name="T15" fmla="*/ 18 h 36"/>
              <a:gd name="T16" fmla="*/ 18 w 37"/>
              <a:gd name="T17" fmla="*/ 30 h 36"/>
              <a:gd name="T18" fmla="*/ 30 w 37"/>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6">
                <a:moveTo>
                  <a:pt x="0" y="18"/>
                </a:moveTo>
                <a:cubicBezTo>
                  <a:pt x="0" y="8"/>
                  <a:pt x="7" y="0"/>
                  <a:pt x="18" y="0"/>
                </a:cubicBezTo>
                <a:cubicBezTo>
                  <a:pt x="30" y="0"/>
                  <a:pt x="37" y="8"/>
                  <a:pt x="37" y="18"/>
                </a:cubicBezTo>
                <a:cubicBezTo>
                  <a:pt x="37" y="28"/>
                  <a:pt x="30" y="36"/>
                  <a:pt x="18" y="36"/>
                </a:cubicBezTo>
                <a:cubicBezTo>
                  <a:pt x="7" y="36"/>
                  <a:pt x="0" y="28"/>
                  <a:pt x="0" y="18"/>
                </a:cubicBezTo>
                <a:close/>
                <a:moveTo>
                  <a:pt x="30" y="18"/>
                </a:moveTo>
                <a:cubicBezTo>
                  <a:pt x="30" y="11"/>
                  <a:pt x="26" y="6"/>
                  <a:pt x="18" y="6"/>
                </a:cubicBezTo>
                <a:cubicBezTo>
                  <a:pt x="11" y="6"/>
                  <a:pt x="7" y="11"/>
                  <a:pt x="7" y="18"/>
                </a:cubicBezTo>
                <a:cubicBezTo>
                  <a:pt x="7" y="25"/>
                  <a:pt x="11" y="30"/>
                  <a:pt x="18" y="30"/>
                </a:cubicBezTo>
                <a:cubicBezTo>
                  <a:pt x="26" y="30"/>
                  <a:pt x="30" y="25"/>
                  <a:pt x="30" y="18"/>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4" name="Freeform 88">
            <a:extLst>
              <a:ext uri="{FF2B5EF4-FFF2-40B4-BE49-F238E27FC236}">
                <a16:creationId xmlns:a16="http://schemas.microsoft.com/office/drawing/2014/main" id="{792A9C78-FD3D-4B8A-8505-69B1C120D7E4}"/>
              </a:ext>
            </a:extLst>
          </p:cNvPr>
          <p:cNvSpPr>
            <a:spLocks/>
          </p:cNvSpPr>
          <p:nvPr userDrawn="1"/>
        </p:nvSpPr>
        <p:spPr bwMode="auto">
          <a:xfrm>
            <a:off x="2560638" y="6638926"/>
            <a:ext cx="69850" cy="115888"/>
          </a:xfrm>
          <a:custGeom>
            <a:avLst/>
            <a:gdLst>
              <a:gd name="T0" fmla="*/ 21 w 21"/>
              <a:gd name="T1" fmla="*/ 7 h 35"/>
              <a:gd name="T2" fmla="*/ 18 w 21"/>
              <a:gd name="T3" fmla="*/ 6 h 35"/>
              <a:gd name="T4" fmla="*/ 7 w 21"/>
              <a:gd name="T5" fmla="*/ 20 h 35"/>
              <a:gd name="T6" fmla="*/ 7 w 21"/>
              <a:gd name="T7" fmla="*/ 35 h 35"/>
              <a:gd name="T8" fmla="*/ 0 w 21"/>
              <a:gd name="T9" fmla="*/ 35 h 35"/>
              <a:gd name="T10" fmla="*/ 0 w 21"/>
              <a:gd name="T11" fmla="*/ 1 h 35"/>
              <a:gd name="T12" fmla="*/ 7 w 21"/>
              <a:gd name="T13" fmla="*/ 1 h 35"/>
              <a:gd name="T14" fmla="*/ 7 w 21"/>
              <a:gd name="T15" fmla="*/ 7 h 35"/>
              <a:gd name="T16" fmla="*/ 18 w 21"/>
              <a:gd name="T17" fmla="*/ 0 h 35"/>
              <a:gd name="T18" fmla="*/ 21 w 21"/>
              <a:gd name="T19" fmla="*/ 1 h 35"/>
              <a:gd name="T20" fmla="*/ 21 w 21"/>
              <a:gd name="T21"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5">
                <a:moveTo>
                  <a:pt x="21" y="7"/>
                </a:moveTo>
                <a:cubicBezTo>
                  <a:pt x="20" y="6"/>
                  <a:pt x="19" y="6"/>
                  <a:pt x="18" y="6"/>
                </a:cubicBezTo>
                <a:cubicBezTo>
                  <a:pt x="10" y="6"/>
                  <a:pt x="7" y="12"/>
                  <a:pt x="7" y="20"/>
                </a:cubicBezTo>
                <a:cubicBezTo>
                  <a:pt x="7" y="35"/>
                  <a:pt x="7" y="35"/>
                  <a:pt x="7" y="35"/>
                </a:cubicBezTo>
                <a:cubicBezTo>
                  <a:pt x="0" y="35"/>
                  <a:pt x="0" y="35"/>
                  <a:pt x="0" y="35"/>
                </a:cubicBezTo>
                <a:cubicBezTo>
                  <a:pt x="0" y="1"/>
                  <a:pt x="0" y="1"/>
                  <a:pt x="0" y="1"/>
                </a:cubicBezTo>
                <a:cubicBezTo>
                  <a:pt x="7" y="1"/>
                  <a:pt x="7" y="1"/>
                  <a:pt x="7" y="1"/>
                </a:cubicBezTo>
                <a:cubicBezTo>
                  <a:pt x="7" y="7"/>
                  <a:pt x="7" y="7"/>
                  <a:pt x="7" y="7"/>
                </a:cubicBezTo>
                <a:cubicBezTo>
                  <a:pt x="8" y="3"/>
                  <a:pt x="13" y="0"/>
                  <a:pt x="18" y="0"/>
                </a:cubicBezTo>
                <a:cubicBezTo>
                  <a:pt x="19" y="0"/>
                  <a:pt x="21" y="0"/>
                  <a:pt x="21" y="1"/>
                </a:cubicBezTo>
                <a:lnTo>
                  <a:pt x="21" y="7"/>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5" name="Freeform 89">
            <a:extLst>
              <a:ext uri="{FF2B5EF4-FFF2-40B4-BE49-F238E27FC236}">
                <a16:creationId xmlns:a16="http://schemas.microsoft.com/office/drawing/2014/main" id="{E99DF350-3DED-4B09-82FF-346DEE05FA6B}"/>
              </a:ext>
            </a:extLst>
          </p:cNvPr>
          <p:cNvSpPr>
            <a:spLocks/>
          </p:cNvSpPr>
          <p:nvPr userDrawn="1"/>
        </p:nvSpPr>
        <p:spPr bwMode="auto">
          <a:xfrm>
            <a:off x="2654300" y="6638926"/>
            <a:ext cx="171450" cy="115888"/>
          </a:xfrm>
          <a:custGeom>
            <a:avLst/>
            <a:gdLst>
              <a:gd name="T0" fmla="*/ 45 w 52"/>
              <a:gd name="T1" fmla="*/ 35 h 35"/>
              <a:gd name="T2" fmla="*/ 45 w 52"/>
              <a:gd name="T3" fmla="*/ 15 h 35"/>
              <a:gd name="T4" fmla="*/ 38 w 52"/>
              <a:gd name="T5" fmla="*/ 6 h 35"/>
              <a:gd name="T6" fmla="*/ 29 w 52"/>
              <a:gd name="T7" fmla="*/ 18 h 35"/>
              <a:gd name="T8" fmla="*/ 29 w 52"/>
              <a:gd name="T9" fmla="*/ 35 h 35"/>
              <a:gd name="T10" fmla="*/ 22 w 52"/>
              <a:gd name="T11" fmla="*/ 35 h 35"/>
              <a:gd name="T12" fmla="*/ 22 w 52"/>
              <a:gd name="T13" fmla="*/ 16 h 35"/>
              <a:gd name="T14" fmla="*/ 15 w 52"/>
              <a:gd name="T15" fmla="*/ 6 h 35"/>
              <a:gd name="T16" fmla="*/ 7 w 52"/>
              <a:gd name="T17" fmla="*/ 18 h 35"/>
              <a:gd name="T18" fmla="*/ 7 w 52"/>
              <a:gd name="T19" fmla="*/ 35 h 35"/>
              <a:gd name="T20" fmla="*/ 0 w 52"/>
              <a:gd name="T21" fmla="*/ 35 h 35"/>
              <a:gd name="T22" fmla="*/ 0 w 52"/>
              <a:gd name="T23" fmla="*/ 1 h 35"/>
              <a:gd name="T24" fmla="*/ 7 w 52"/>
              <a:gd name="T25" fmla="*/ 1 h 35"/>
              <a:gd name="T26" fmla="*/ 7 w 52"/>
              <a:gd name="T27" fmla="*/ 7 h 35"/>
              <a:gd name="T28" fmla="*/ 17 w 52"/>
              <a:gd name="T29" fmla="*/ 0 h 35"/>
              <a:gd name="T30" fmla="*/ 28 w 52"/>
              <a:gd name="T31" fmla="*/ 7 h 35"/>
              <a:gd name="T32" fmla="*/ 39 w 52"/>
              <a:gd name="T33" fmla="*/ 0 h 35"/>
              <a:gd name="T34" fmla="*/ 52 w 52"/>
              <a:gd name="T35" fmla="*/ 13 h 35"/>
              <a:gd name="T36" fmla="*/ 52 w 52"/>
              <a:gd name="T37" fmla="*/ 35 h 35"/>
              <a:gd name="T38" fmla="*/ 45 w 52"/>
              <a:gd name="T3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35">
                <a:moveTo>
                  <a:pt x="45" y="35"/>
                </a:moveTo>
                <a:cubicBezTo>
                  <a:pt x="45" y="15"/>
                  <a:pt x="45" y="15"/>
                  <a:pt x="45" y="15"/>
                </a:cubicBezTo>
                <a:cubicBezTo>
                  <a:pt x="45" y="9"/>
                  <a:pt x="42" y="6"/>
                  <a:pt x="38" y="6"/>
                </a:cubicBezTo>
                <a:cubicBezTo>
                  <a:pt x="33" y="6"/>
                  <a:pt x="29" y="10"/>
                  <a:pt x="29" y="18"/>
                </a:cubicBezTo>
                <a:cubicBezTo>
                  <a:pt x="29" y="35"/>
                  <a:pt x="29" y="35"/>
                  <a:pt x="29" y="35"/>
                </a:cubicBezTo>
                <a:cubicBezTo>
                  <a:pt x="22" y="35"/>
                  <a:pt x="22" y="35"/>
                  <a:pt x="22" y="35"/>
                </a:cubicBezTo>
                <a:cubicBezTo>
                  <a:pt x="22" y="16"/>
                  <a:pt x="22" y="16"/>
                  <a:pt x="22" y="16"/>
                </a:cubicBezTo>
                <a:cubicBezTo>
                  <a:pt x="22" y="9"/>
                  <a:pt x="20" y="6"/>
                  <a:pt x="15" y="6"/>
                </a:cubicBezTo>
                <a:cubicBezTo>
                  <a:pt x="10" y="6"/>
                  <a:pt x="7" y="10"/>
                  <a:pt x="7" y="18"/>
                </a:cubicBezTo>
                <a:cubicBezTo>
                  <a:pt x="7" y="35"/>
                  <a:pt x="7" y="35"/>
                  <a:pt x="7" y="35"/>
                </a:cubicBezTo>
                <a:cubicBezTo>
                  <a:pt x="0" y="35"/>
                  <a:pt x="0" y="35"/>
                  <a:pt x="0" y="35"/>
                </a:cubicBezTo>
                <a:cubicBezTo>
                  <a:pt x="0" y="1"/>
                  <a:pt x="0" y="1"/>
                  <a:pt x="0" y="1"/>
                </a:cubicBezTo>
                <a:cubicBezTo>
                  <a:pt x="7" y="1"/>
                  <a:pt x="7" y="1"/>
                  <a:pt x="7" y="1"/>
                </a:cubicBezTo>
                <a:cubicBezTo>
                  <a:pt x="7" y="7"/>
                  <a:pt x="7" y="7"/>
                  <a:pt x="7" y="7"/>
                </a:cubicBezTo>
                <a:cubicBezTo>
                  <a:pt x="8" y="3"/>
                  <a:pt x="12" y="0"/>
                  <a:pt x="17" y="0"/>
                </a:cubicBezTo>
                <a:cubicBezTo>
                  <a:pt x="23" y="0"/>
                  <a:pt x="27" y="3"/>
                  <a:pt x="28" y="7"/>
                </a:cubicBezTo>
                <a:cubicBezTo>
                  <a:pt x="30" y="3"/>
                  <a:pt x="34" y="0"/>
                  <a:pt x="39" y="0"/>
                </a:cubicBezTo>
                <a:cubicBezTo>
                  <a:pt x="49" y="0"/>
                  <a:pt x="52" y="6"/>
                  <a:pt x="52" y="13"/>
                </a:cubicBezTo>
                <a:cubicBezTo>
                  <a:pt x="52" y="35"/>
                  <a:pt x="52" y="35"/>
                  <a:pt x="52" y="35"/>
                </a:cubicBezTo>
                <a:lnTo>
                  <a:pt x="45" y="35"/>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6" name="Freeform 90">
            <a:extLst>
              <a:ext uri="{FF2B5EF4-FFF2-40B4-BE49-F238E27FC236}">
                <a16:creationId xmlns:a16="http://schemas.microsoft.com/office/drawing/2014/main" id="{C9A1FCED-468E-493A-92CE-0AC8BDACD81E}"/>
              </a:ext>
            </a:extLst>
          </p:cNvPr>
          <p:cNvSpPr>
            <a:spLocks noEditPoints="1"/>
          </p:cNvSpPr>
          <p:nvPr userDrawn="1"/>
        </p:nvSpPr>
        <p:spPr bwMode="auto">
          <a:xfrm>
            <a:off x="2854325" y="6638926"/>
            <a:ext cx="109538" cy="119063"/>
          </a:xfrm>
          <a:custGeom>
            <a:avLst/>
            <a:gdLst>
              <a:gd name="T0" fmla="*/ 6 w 33"/>
              <a:gd name="T1" fmla="*/ 20 h 36"/>
              <a:gd name="T2" fmla="*/ 17 w 33"/>
              <a:gd name="T3" fmla="*/ 31 h 36"/>
              <a:gd name="T4" fmla="*/ 26 w 33"/>
              <a:gd name="T5" fmla="*/ 25 h 36"/>
              <a:gd name="T6" fmla="*/ 33 w 33"/>
              <a:gd name="T7" fmla="*/ 25 h 36"/>
              <a:gd name="T8" fmla="*/ 17 w 33"/>
              <a:gd name="T9" fmla="*/ 36 h 36"/>
              <a:gd name="T10" fmla="*/ 0 w 33"/>
              <a:gd name="T11" fmla="*/ 18 h 36"/>
              <a:gd name="T12" fmla="*/ 17 w 33"/>
              <a:gd name="T13" fmla="*/ 0 h 36"/>
              <a:gd name="T14" fmla="*/ 33 w 33"/>
              <a:gd name="T15" fmla="*/ 15 h 36"/>
              <a:gd name="T16" fmla="*/ 33 w 33"/>
              <a:gd name="T17" fmla="*/ 20 h 36"/>
              <a:gd name="T18" fmla="*/ 6 w 33"/>
              <a:gd name="T19" fmla="*/ 20 h 36"/>
              <a:gd name="T20" fmla="*/ 6 w 33"/>
              <a:gd name="T21" fmla="*/ 15 h 36"/>
              <a:gd name="T22" fmla="*/ 26 w 33"/>
              <a:gd name="T23" fmla="*/ 15 h 36"/>
              <a:gd name="T24" fmla="*/ 17 w 33"/>
              <a:gd name="T25" fmla="*/ 5 h 36"/>
              <a:gd name="T26" fmla="*/ 6 w 33"/>
              <a:gd name="T27" fmla="*/ 1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6">
                <a:moveTo>
                  <a:pt x="6" y="20"/>
                </a:moveTo>
                <a:cubicBezTo>
                  <a:pt x="6" y="26"/>
                  <a:pt x="9" y="31"/>
                  <a:pt x="17" y="31"/>
                </a:cubicBezTo>
                <a:cubicBezTo>
                  <a:pt x="22" y="31"/>
                  <a:pt x="25" y="28"/>
                  <a:pt x="26" y="25"/>
                </a:cubicBezTo>
                <a:cubicBezTo>
                  <a:pt x="33" y="25"/>
                  <a:pt x="33" y="25"/>
                  <a:pt x="33" y="25"/>
                </a:cubicBezTo>
                <a:cubicBezTo>
                  <a:pt x="31" y="31"/>
                  <a:pt x="26" y="36"/>
                  <a:pt x="17" y="36"/>
                </a:cubicBezTo>
                <a:cubicBezTo>
                  <a:pt x="5" y="36"/>
                  <a:pt x="0" y="28"/>
                  <a:pt x="0" y="18"/>
                </a:cubicBezTo>
                <a:cubicBezTo>
                  <a:pt x="0" y="7"/>
                  <a:pt x="6" y="0"/>
                  <a:pt x="17" y="0"/>
                </a:cubicBezTo>
                <a:cubicBezTo>
                  <a:pt x="26" y="0"/>
                  <a:pt x="33" y="6"/>
                  <a:pt x="33" y="15"/>
                </a:cubicBezTo>
                <a:cubicBezTo>
                  <a:pt x="33" y="16"/>
                  <a:pt x="33" y="18"/>
                  <a:pt x="33" y="20"/>
                </a:cubicBezTo>
                <a:lnTo>
                  <a:pt x="6" y="20"/>
                </a:lnTo>
                <a:close/>
                <a:moveTo>
                  <a:pt x="6" y="15"/>
                </a:moveTo>
                <a:cubicBezTo>
                  <a:pt x="26" y="15"/>
                  <a:pt x="26" y="15"/>
                  <a:pt x="26" y="15"/>
                </a:cubicBezTo>
                <a:cubicBezTo>
                  <a:pt x="26" y="9"/>
                  <a:pt x="22" y="5"/>
                  <a:pt x="17" y="5"/>
                </a:cubicBezTo>
                <a:cubicBezTo>
                  <a:pt x="11" y="5"/>
                  <a:pt x="6" y="8"/>
                  <a:pt x="6" y="15"/>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7" name="Freeform 91">
            <a:extLst>
              <a:ext uri="{FF2B5EF4-FFF2-40B4-BE49-F238E27FC236}">
                <a16:creationId xmlns:a16="http://schemas.microsoft.com/office/drawing/2014/main" id="{8EC9384B-CC40-43A2-B42A-34DC493C5D69}"/>
              </a:ext>
            </a:extLst>
          </p:cNvPr>
          <p:cNvSpPr>
            <a:spLocks noEditPoints="1"/>
          </p:cNvSpPr>
          <p:nvPr userDrawn="1"/>
        </p:nvSpPr>
        <p:spPr bwMode="auto">
          <a:xfrm>
            <a:off x="2987675" y="6578601"/>
            <a:ext cx="119063" cy="179388"/>
          </a:xfrm>
          <a:custGeom>
            <a:avLst/>
            <a:gdLst>
              <a:gd name="T0" fmla="*/ 30 w 36"/>
              <a:gd name="T1" fmla="*/ 47 h 54"/>
              <a:gd name="T2" fmla="*/ 18 w 36"/>
              <a:gd name="T3" fmla="*/ 54 h 54"/>
              <a:gd name="T4" fmla="*/ 0 w 36"/>
              <a:gd name="T5" fmla="*/ 36 h 54"/>
              <a:gd name="T6" fmla="*/ 18 w 36"/>
              <a:gd name="T7" fmla="*/ 18 h 54"/>
              <a:gd name="T8" fmla="*/ 30 w 36"/>
              <a:gd name="T9" fmla="*/ 25 h 54"/>
              <a:gd name="T10" fmla="*/ 30 w 36"/>
              <a:gd name="T11" fmla="*/ 0 h 54"/>
              <a:gd name="T12" fmla="*/ 36 w 36"/>
              <a:gd name="T13" fmla="*/ 0 h 54"/>
              <a:gd name="T14" fmla="*/ 36 w 36"/>
              <a:gd name="T15" fmla="*/ 53 h 54"/>
              <a:gd name="T16" fmla="*/ 30 w 36"/>
              <a:gd name="T17" fmla="*/ 53 h 54"/>
              <a:gd name="T18" fmla="*/ 30 w 36"/>
              <a:gd name="T19" fmla="*/ 47 h 54"/>
              <a:gd name="T20" fmla="*/ 30 w 36"/>
              <a:gd name="T21" fmla="*/ 36 h 54"/>
              <a:gd name="T22" fmla="*/ 18 w 36"/>
              <a:gd name="T23" fmla="*/ 24 h 54"/>
              <a:gd name="T24" fmla="*/ 6 w 36"/>
              <a:gd name="T25" fmla="*/ 36 h 54"/>
              <a:gd name="T26" fmla="*/ 18 w 36"/>
              <a:gd name="T27" fmla="*/ 48 h 54"/>
              <a:gd name="T28" fmla="*/ 30 w 36"/>
              <a:gd name="T29" fmla="*/ 3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54">
                <a:moveTo>
                  <a:pt x="30" y="47"/>
                </a:moveTo>
                <a:cubicBezTo>
                  <a:pt x="28" y="52"/>
                  <a:pt x="23" y="54"/>
                  <a:pt x="18" y="54"/>
                </a:cubicBezTo>
                <a:cubicBezTo>
                  <a:pt x="7" y="54"/>
                  <a:pt x="0" y="46"/>
                  <a:pt x="0" y="36"/>
                </a:cubicBezTo>
                <a:cubicBezTo>
                  <a:pt x="0" y="26"/>
                  <a:pt x="7" y="18"/>
                  <a:pt x="18" y="18"/>
                </a:cubicBezTo>
                <a:cubicBezTo>
                  <a:pt x="23" y="18"/>
                  <a:pt x="28" y="20"/>
                  <a:pt x="30" y="25"/>
                </a:cubicBezTo>
                <a:cubicBezTo>
                  <a:pt x="30" y="0"/>
                  <a:pt x="30" y="0"/>
                  <a:pt x="30" y="0"/>
                </a:cubicBezTo>
                <a:cubicBezTo>
                  <a:pt x="36" y="0"/>
                  <a:pt x="36" y="0"/>
                  <a:pt x="36" y="0"/>
                </a:cubicBezTo>
                <a:cubicBezTo>
                  <a:pt x="36" y="53"/>
                  <a:pt x="36" y="53"/>
                  <a:pt x="36" y="53"/>
                </a:cubicBezTo>
                <a:cubicBezTo>
                  <a:pt x="30" y="53"/>
                  <a:pt x="30" y="53"/>
                  <a:pt x="30" y="53"/>
                </a:cubicBezTo>
                <a:lnTo>
                  <a:pt x="30" y="47"/>
                </a:lnTo>
                <a:close/>
                <a:moveTo>
                  <a:pt x="30" y="36"/>
                </a:moveTo>
                <a:cubicBezTo>
                  <a:pt x="30" y="29"/>
                  <a:pt x="25" y="24"/>
                  <a:pt x="18" y="24"/>
                </a:cubicBezTo>
                <a:cubicBezTo>
                  <a:pt x="11" y="24"/>
                  <a:pt x="6" y="29"/>
                  <a:pt x="6" y="36"/>
                </a:cubicBezTo>
                <a:cubicBezTo>
                  <a:pt x="6" y="43"/>
                  <a:pt x="11" y="48"/>
                  <a:pt x="18" y="48"/>
                </a:cubicBezTo>
                <a:cubicBezTo>
                  <a:pt x="25" y="48"/>
                  <a:pt x="30" y="43"/>
                  <a:pt x="30" y="36"/>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8" name="Freeform 92">
            <a:extLst>
              <a:ext uri="{FF2B5EF4-FFF2-40B4-BE49-F238E27FC236}">
                <a16:creationId xmlns:a16="http://schemas.microsoft.com/office/drawing/2014/main" id="{702E0DFF-EBAB-4041-997B-6B347E056C31}"/>
              </a:ext>
            </a:extLst>
          </p:cNvPr>
          <p:cNvSpPr>
            <a:spLocks noEditPoints="1"/>
          </p:cNvSpPr>
          <p:nvPr userDrawn="1"/>
        </p:nvSpPr>
        <p:spPr bwMode="auto">
          <a:xfrm>
            <a:off x="3141663" y="6635751"/>
            <a:ext cx="36513" cy="122238"/>
          </a:xfrm>
          <a:custGeom>
            <a:avLst/>
            <a:gdLst>
              <a:gd name="T0" fmla="*/ 5 w 11"/>
              <a:gd name="T1" fmla="*/ 0 h 37"/>
              <a:gd name="T2" fmla="*/ 11 w 11"/>
              <a:gd name="T3" fmla="*/ 6 h 37"/>
              <a:gd name="T4" fmla="*/ 5 w 11"/>
              <a:gd name="T5" fmla="*/ 11 h 37"/>
              <a:gd name="T6" fmla="*/ 0 w 11"/>
              <a:gd name="T7" fmla="*/ 6 h 37"/>
              <a:gd name="T8" fmla="*/ 5 w 11"/>
              <a:gd name="T9" fmla="*/ 0 h 37"/>
              <a:gd name="T10" fmla="*/ 5 w 11"/>
              <a:gd name="T11" fmla="*/ 26 h 37"/>
              <a:gd name="T12" fmla="*/ 11 w 11"/>
              <a:gd name="T13" fmla="*/ 31 h 37"/>
              <a:gd name="T14" fmla="*/ 5 w 11"/>
              <a:gd name="T15" fmla="*/ 37 h 37"/>
              <a:gd name="T16" fmla="*/ 0 w 11"/>
              <a:gd name="T17" fmla="*/ 31 h 37"/>
              <a:gd name="T18" fmla="*/ 5 w 11"/>
              <a:gd name="T19"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37">
                <a:moveTo>
                  <a:pt x="5" y="0"/>
                </a:moveTo>
                <a:cubicBezTo>
                  <a:pt x="8" y="0"/>
                  <a:pt x="11" y="3"/>
                  <a:pt x="11" y="6"/>
                </a:cubicBezTo>
                <a:cubicBezTo>
                  <a:pt x="11" y="9"/>
                  <a:pt x="8" y="11"/>
                  <a:pt x="5" y="11"/>
                </a:cubicBezTo>
                <a:cubicBezTo>
                  <a:pt x="2" y="11"/>
                  <a:pt x="0" y="9"/>
                  <a:pt x="0" y="6"/>
                </a:cubicBezTo>
                <a:cubicBezTo>
                  <a:pt x="0" y="3"/>
                  <a:pt x="2" y="0"/>
                  <a:pt x="5" y="0"/>
                </a:cubicBezTo>
                <a:close/>
                <a:moveTo>
                  <a:pt x="5" y="26"/>
                </a:moveTo>
                <a:cubicBezTo>
                  <a:pt x="8" y="26"/>
                  <a:pt x="11" y="28"/>
                  <a:pt x="11" y="31"/>
                </a:cubicBezTo>
                <a:cubicBezTo>
                  <a:pt x="11" y="34"/>
                  <a:pt x="8" y="37"/>
                  <a:pt x="5" y="37"/>
                </a:cubicBezTo>
                <a:cubicBezTo>
                  <a:pt x="2" y="37"/>
                  <a:pt x="0" y="34"/>
                  <a:pt x="0" y="31"/>
                </a:cubicBezTo>
                <a:cubicBezTo>
                  <a:pt x="0" y="28"/>
                  <a:pt x="2" y="26"/>
                  <a:pt x="5" y="26"/>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274" name="Picture 273">
            <a:hlinkClick r:id="rId5"/>
            <a:extLst>
              <a:ext uri="{FF2B5EF4-FFF2-40B4-BE49-F238E27FC236}">
                <a16:creationId xmlns:a16="http://schemas.microsoft.com/office/drawing/2014/main" id="{9722B65A-C62F-4751-A6FE-5219449F63F4}"/>
              </a:ext>
            </a:extLst>
          </p:cNvPr>
          <p:cNvPicPr>
            <a:picLocks noChangeAspect="1"/>
          </p:cNvPicPr>
          <p:nvPr userDrawn="1"/>
        </p:nvPicPr>
        <p:blipFill>
          <a:blip r:embed="rId6"/>
          <a:stretch>
            <a:fillRect/>
          </a:stretch>
        </p:blipFill>
        <p:spPr>
          <a:xfrm>
            <a:off x="1535969" y="6850118"/>
            <a:ext cx="3316511" cy="262151"/>
          </a:xfrm>
          <a:prstGeom prst="rect">
            <a:avLst/>
          </a:prstGeom>
        </p:spPr>
      </p:pic>
    </p:spTree>
    <p:extLst>
      <p:ext uri="{BB962C8B-B14F-4D97-AF65-F5344CB8AC3E}">
        <p14:creationId xmlns:p14="http://schemas.microsoft.com/office/powerpoint/2010/main" val="2771215133"/>
      </p:ext>
    </p:extLst>
  </p:cSld>
  <p:clrMapOvr>
    <a:masterClrMapping/>
  </p:clrMapOvr>
  <p:transition spd="slow">
    <p:wip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1_End Slide">
    <p:bg>
      <p:bgPr>
        <a:solidFill>
          <a:srgbClr val="000000"/>
        </a:solidFill>
        <a:effectLst/>
      </p:bgPr>
    </p:bg>
    <p:spTree>
      <p:nvGrpSpPr>
        <p:cNvPr id="1" name=""/>
        <p:cNvGrpSpPr/>
        <p:nvPr/>
      </p:nvGrpSpPr>
      <p:grpSpPr>
        <a:xfrm>
          <a:off x="0" y="0"/>
          <a:ext cx="0" cy="0"/>
          <a:chOff x="0" y="0"/>
          <a:chExt cx="0" cy="0"/>
        </a:xfrm>
      </p:grpSpPr>
      <p:grpSp>
        <p:nvGrpSpPr>
          <p:cNvPr id="7" name="Group 6"/>
          <p:cNvGrpSpPr/>
          <p:nvPr userDrawn="1"/>
        </p:nvGrpSpPr>
        <p:grpSpPr>
          <a:xfrm>
            <a:off x="-91440" y="-91440"/>
            <a:ext cx="14813280" cy="8412480"/>
            <a:chOff x="-91440" y="-91440"/>
            <a:chExt cx="14813280" cy="8412480"/>
          </a:xfrm>
        </p:grpSpPr>
        <p:cxnSp>
          <p:nvCxnSpPr>
            <p:cNvPr id="8" name="Straight Connector 7"/>
            <p:cNvCxnSpPr/>
            <p:nvPr userDrawn="1"/>
          </p:nvCxnSpPr>
          <p:spPr>
            <a:xfrm>
              <a:off x="-9144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9144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9144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1467612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1467612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1467612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685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13944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685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13944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11887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7315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7315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7086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7543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7086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7543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a:off x="5257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4800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9372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9829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5257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9829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4800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a:off x="9372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a:off x="11887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1467612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a:off x="-9144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grpSp>
      <p:pic>
        <p:nvPicPr>
          <p:cNvPr id="6" name="Picture 5"/>
          <p:cNvPicPr>
            <a:picLocks noChangeAspect="1"/>
          </p:cNvPicPr>
          <p:nvPr userDrawn="1"/>
        </p:nvPicPr>
        <p:blipFill>
          <a:blip r:embed="rId2"/>
          <a:stretch>
            <a:fillRect/>
          </a:stretch>
        </p:blipFill>
        <p:spPr bwMode="black">
          <a:xfrm>
            <a:off x="2531900" y="2726171"/>
            <a:ext cx="9566600" cy="2717182"/>
          </a:xfrm>
          <a:prstGeom prst="rect">
            <a:avLst/>
          </a:prstGeom>
        </p:spPr>
      </p:pic>
      <p:sp>
        <p:nvSpPr>
          <p:cNvPr id="12" name="Freeform 9"/>
          <p:cNvSpPr>
            <a:spLocks noChangeAspect="1"/>
          </p:cNvSpPr>
          <p:nvPr userDrawn="1"/>
        </p:nvSpPr>
        <p:spPr bwMode="black">
          <a:xfrm>
            <a:off x="362838" y="-2"/>
            <a:ext cx="730237" cy="639765"/>
          </a:xfrm>
          <a:custGeom>
            <a:avLst/>
            <a:gdLst>
              <a:gd name="T0" fmla="*/ 0 w 370"/>
              <a:gd name="T1" fmla="*/ 0 h 321"/>
              <a:gd name="T2" fmla="*/ 0 w 370"/>
              <a:gd name="T3" fmla="*/ 0 h 321"/>
              <a:gd name="T4" fmla="*/ 184 w 370"/>
              <a:gd name="T5" fmla="*/ 321 h 321"/>
              <a:gd name="T6" fmla="*/ 370 w 370"/>
              <a:gd name="T7" fmla="*/ 0 h 321"/>
              <a:gd name="T8" fmla="*/ 0 w 370"/>
              <a:gd name="T9" fmla="*/ 0 h 321"/>
            </a:gdLst>
            <a:ahLst/>
            <a:cxnLst>
              <a:cxn ang="0">
                <a:pos x="T0" y="T1"/>
              </a:cxn>
              <a:cxn ang="0">
                <a:pos x="T2" y="T3"/>
              </a:cxn>
              <a:cxn ang="0">
                <a:pos x="T4" y="T5"/>
              </a:cxn>
              <a:cxn ang="0">
                <a:pos x="T6" y="T7"/>
              </a:cxn>
              <a:cxn ang="0">
                <a:pos x="T8" y="T9"/>
              </a:cxn>
            </a:cxnLst>
            <a:rect l="0" t="0" r="r" b="b"/>
            <a:pathLst>
              <a:path w="370" h="321">
                <a:moveTo>
                  <a:pt x="0" y="0"/>
                </a:moveTo>
                <a:lnTo>
                  <a:pt x="0" y="0"/>
                </a:lnTo>
                <a:lnTo>
                  <a:pt x="184" y="321"/>
                </a:lnTo>
                <a:lnTo>
                  <a:pt x="370" y="0"/>
                </a:lnTo>
                <a:lnTo>
                  <a:pt x="0" y="0"/>
                </a:lnTo>
                <a:close/>
              </a:path>
            </a:pathLst>
          </a:custGeom>
          <a:solidFill>
            <a:srgbClr val="FFFFFF"/>
          </a:solidFill>
          <a:ln w="0">
            <a:noFill/>
            <a:prstDash val="solid"/>
            <a:round/>
            <a:headEnd/>
            <a:tailEnd/>
          </a:ln>
        </p:spPr>
        <p:txBody>
          <a:bodyPr vert="horz" wrap="square" lIns="146304" tIns="73152" rIns="146304" bIns="73152" numCol="1" anchor="t" anchorCtr="0" compatLnSpc="1">
            <a:prstTxWarp prst="textNoShape">
              <a:avLst/>
            </a:prstTxWarp>
          </a:bodyPr>
          <a:lstStyle/>
          <a:p>
            <a:endParaRPr lang="en-US" sz="4608" dirty="0"/>
          </a:p>
        </p:txBody>
      </p:sp>
      <p:sp>
        <p:nvSpPr>
          <p:cNvPr id="15" name="Footer Placeholder 4"/>
          <p:cNvSpPr txBox="1">
            <a:spLocks/>
          </p:cNvSpPr>
          <p:nvPr userDrawn="1"/>
        </p:nvSpPr>
        <p:spPr>
          <a:xfrm>
            <a:off x="7543800" y="7580439"/>
            <a:ext cx="6400800" cy="274320"/>
          </a:xfrm>
          <a:prstGeom prst="rect">
            <a:avLst/>
          </a:prstGeom>
          <a:noFill/>
        </p:spPr>
        <p:txBody>
          <a:bodyPr vert="horz" wrap="none" lIns="0" tIns="0" rIns="0" bIns="0" rtlCol="0" anchor="ctr"/>
          <a:lstStyle>
            <a:defPPr>
              <a:defRPr lang="en-US"/>
            </a:defPPr>
            <a:lvl1pPr marL="0" algn="ct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solidFill>
                  <a:schemeClr val="bg1"/>
                </a:solidFill>
              </a:rPr>
              <a:t>© 2019 DXC Technology Company. All rights reserved.</a:t>
            </a:r>
          </a:p>
        </p:txBody>
      </p:sp>
    </p:spTree>
    <p:extLst>
      <p:ext uri="{BB962C8B-B14F-4D97-AF65-F5344CB8AC3E}">
        <p14:creationId xmlns:p14="http://schemas.microsoft.com/office/powerpoint/2010/main" val="3648271554"/>
      </p:ext>
    </p:extLst>
  </p:cSld>
  <p:clrMapOvr>
    <a:masterClrMapping/>
  </p:clrMapOvr>
  <p:transition spd="slow">
    <p:wip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Title and Content - 20p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nSpc>
                <a:spcPct val="100000"/>
              </a:lnSpc>
              <a:spcBef>
                <a:spcPts val="480"/>
              </a:spcBef>
              <a:spcAft>
                <a:spcPts val="480"/>
              </a:spcAft>
              <a:defRPr sz="2399">
                <a:latin typeface="+mn-lt"/>
              </a:defRPr>
            </a:lvl1pPr>
            <a:lvl2pPr>
              <a:lnSpc>
                <a:spcPct val="100000"/>
              </a:lnSpc>
              <a:spcBef>
                <a:spcPts val="480"/>
              </a:spcBef>
              <a:spcAft>
                <a:spcPts val="480"/>
              </a:spcAft>
              <a:defRPr sz="1920">
                <a:latin typeface="+mn-lt"/>
              </a:defRPr>
            </a:lvl2pPr>
            <a:lvl3pPr>
              <a:lnSpc>
                <a:spcPct val="100000"/>
              </a:lnSpc>
              <a:spcBef>
                <a:spcPts val="480"/>
              </a:spcBef>
              <a:spcAft>
                <a:spcPts val="480"/>
              </a:spcAft>
              <a:defRPr sz="1680">
                <a:latin typeface="+mn-lt"/>
              </a:defRPr>
            </a:lvl3pPr>
            <a:lvl4pPr>
              <a:lnSpc>
                <a:spcPct val="100000"/>
              </a:lnSpc>
              <a:spcBef>
                <a:spcPts val="480"/>
              </a:spcBef>
              <a:spcAft>
                <a:spcPts val="480"/>
              </a:spcAft>
              <a:defRPr sz="1440">
                <a:latin typeface="+mn-lt"/>
              </a:defRPr>
            </a:lvl4pPr>
            <a:lvl5pPr>
              <a:lnSpc>
                <a:spcPct val="100000"/>
              </a:lnSpc>
              <a:spcBef>
                <a:spcPts val="480"/>
              </a:spcBef>
              <a:spcAft>
                <a:spcPts val="480"/>
              </a:spcAft>
              <a:defRPr sz="132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xfrm>
            <a:off x="365760" y="7863840"/>
            <a:ext cx="7437120" cy="274320"/>
          </a:xfrm>
          <a:prstGeom prst="rect">
            <a:avLst/>
          </a:prstGeom>
          <a:ln/>
        </p:spPr>
        <p:txBody>
          <a:bodyPr/>
          <a:lstStyle>
            <a:lvl1pPr>
              <a:defRPr/>
            </a:lvl1pPr>
          </a:lstStyle>
          <a:p>
            <a:pPr>
              <a:defRPr/>
            </a:pPr>
            <a:r>
              <a:rPr lang="en-US" dirty="0"/>
              <a:t>AMERICAS | EUROPE | MIDDLE EAST | ASIA PACIFIC | INDIA</a:t>
            </a:r>
          </a:p>
        </p:txBody>
      </p:sp>
      <p:sp>
        <p:nvSpPr>
          <p:cNvPr id="5" name="Rectangle 5"/>
          <p:cNvSpPr>
            <a:spLocks noGrp="1" noChangeArrowheads="1"/>
          </p:cNvSpPr>
          <p:nvPr>
            <p:ph type="ftr" sz="quarter" idx="11"/>
          </p:nvPr>
        </p:nvSpPr>
        <p:spPr>
          <a:xfrm>
            <a:off x="4998720" y="7772399"/>
            <a:ext cx="4632960" cy="29337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10485120" y="7498081"/>
            <a:ext cx="2072640" cy="438150"/>
          </a:xfrm>
          <a:prstGeom prst="rect">
            <a:avLst/>
          </a:prstGeom>
          <a:ln/>
        </p:spPr>
        <p:txBody>
          <a:bodyPr/>
          <a:lstStyle>
            <a:lvl1pPr>
              <a:defRPr/>
            </a:lvl1pPr>
          </a:lstStyle>
          <a:p>
            <a:pPr>
              <a:defRPr/>
            </a:pPr>
            <a:fld id="{C51798D8-23F9-4C99-97FF-6CB67CA1CBA9}" type="slidenum">
              <a:rPr lang="en-US" smtClean="0"/>
              <a:pPr>
                <a:defRPr/>
              </a:pPr>
              <a:t>‹#›</a:t>
            </a:fld>
            <a:endParaRPr lang="en-US" dirty="0"/>
          </a:p>
        </p:txBody>
      </p:sp>
      <p:sp>
        <p:nvSpPr>
          <p:cNvPr id="7" name="Rectangle 2"/>
          <p:cNvSpPr>
            <a:spLocks noGrp="1" noChangeArrowheads="1"/>
          </p:cNvSpPr>
          <p:nvPr>
            <p:ph type="title"/>
          </p:nvPr>
        </p:nvSpPr>
        <p:spPr bwMode="auto">
          <a:xfrm>
            <a:off x="243840" y="182880"/>
            <a:ext cx="115824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a:latin typeface="+mj-lt"/>
              </a:defRPr>
            </a:lvl1pPr>
          </a:lstStyle>
          <a:p>
            <a:pPr lvl="0"/>
            <a:r>
              <a:rPr lang="en-US"/>
              <a:t>Click to edit Master title style</a:t>
            </a:r>
            <a:endParaRPr lang="en-US" dirty="0"/>
          </a:p>
        </p:txBody>
      </p:sp>
    </p:spTree>
    <p:extLst>
      <p:ext uri="{BB962C8B-B14F-4D97-AF65-F5344CB8AC3E}">
        <p14:creationId xmlns:p14="http://schemas.microsoft.com/office/powerpoint/2010/main" val="1838630579"/>
      </p:ext>
    </p:extLst>
  </p:cSld>
  <p:clrMapOvr>
    <a:masterClrMapping/>
  </p:clrMapOvr>
  <p:transition spd="slow">
    <p:wip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 columns - text and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4644" y="604800"/>
            <a:ext cx="13420277" cy="443198"/>
          </a:xfrm>
        </p:spPr>
        <p:txBody>
          <a:bodyPr/>
          <a:lstStyle/>
          <a:p>
            <a:r>
              <a:rPr lang="en-US" noProof="0" dirty="0"/>
              <a:t>Insert page title (sentence case)</a:t>
            </a:r>
            <a:endParaRPr lang="en-US" dirty="0"/>
          </a:p>
        </p:txBody>
      </p:sp>
      <p:sp>
        <p:nvSpPr>
          <p:cNvPr id="3" name="Text placeholder - column 2"/>
          <p:cNvSpPr>
            <a:spLocks noGrp="1"/>
          </p:cNvSpPr>
          <p:nvPr>
            <p:ph type="body" sz="quarter" idx="10" hasCustomPrompt="1"/>
          </p:nvPr>
        </p:nvSpPr>
        <p:spPr>
          <a:xfrm>
            <a:off x="604644" y="5724000"/>
            <a:ext cx="6391936" cy="1296000"/>
          </a:xfrm>
        </p:spPr>
        <p:txBody>
          <a:bodyPr/>
          <a:lstStyle>
            <a:lvl1pPr>
              <a:spcBef>
                <a:spcPts val="720"/>
              </a:spcBef>
              <a:defRPr sz="2159"/>
            </a:lvl1pPr>
            <a:lvl2pPr>
              <a:defRPr sz="1920"/>
            </a:lvl2pPr>
            <a:lvl3pPr>
              <a:defRPr sz="1680"/>
            </a:lvl3pPr>
          </a:lstStyle>
          <a:p>
            <a:pPr lvl="0"/>
            <a:r>
              <a:rPr lang="en-US" noProof="0" dirty="0"/>
              <a:t>First level</a:t>
            </a:r>
          </a:p>
          <a:p>
            <a:pPr lvl="1"/>
            <a:r>
              <a:rPr lang="en-US" dirty="0"/>
              <a:t>Second level</a:t>
            </a:r>
          </a:p>
          <a:p>
            <a:pPr lvl="2"/>
            <a:r>
              <a:rPr lang="en-US" dirty="0"/>
              <a:t>Third level</a:t>
            </a:r>
          </a:p>
        </p:txBody>
      </p:sp>
      <p:sp>
        <p:nvSpPr>
          <p:cNvPr id="5" name="Picture Placeholder 4"/>
          <p:cNvSpPr>
            <a:spLocks noGrp="1"/>
          </p:cNvSpPr>
          <p:nvPr>
            <p:ph type="pic" sz="quarter" idx="12" hasCustomPrompt="1"/>
          </p:nvPr>
        </p:nvSpPr>
        <p:spPr bwMode="gray">
          <a:xfrm>
            <a:off x="604644" y="1944000"/>
            <a:ext cx="6391936" cy="3157200"/>
          </a:xfrm>
          <a:solidFill>
            <a:schemeClr val="tx2">
              <a:alpha val="70000"/>
            </a:schemeClr>
          </a:solidFill>
        </p:spPr>
        <p:txBody>
          <a:bodyPr vert="horz" lIns="0" tIns="180000" rIns="0" bIns="0" rtlCol="0" anchor="t" anchorCtr="0">
            <a:noAutofit/>
          </a:bodyPr>
          <a:lstStyle>
            <a:lvl1pPr marL="0" indent="0" algn="ctr" defTabSz="1305877" rtl="0" eaLnBrk="1" latinLnBrk="0" hangingPunct="1">
              <a:spcBef>
                <a:spcPts val="2314"/>
              </a:spcBef>
              <a:buClr>
                <a:schemeClr val="accent1"/>
              </a:buClr>
              <a:buSzPct val="80000"/>
              <a:buFontTx/>
              <a:buNone/>
              <a:defRPr lang="de-DE" sz="1920" b="0" kern="1200" dirty="0">
                <a:solidFill>
                  <a:schemeClr val="tx1"/>
                </a:solidFill>
                <a:latin typeface="+mn-lt"/>
                <a:ea typeface="+mn-ea"/>
                <a:cs typeface="+mn-cs"/>
              </a:defRPr>
            </a:lvl1pPr>
          </a:lstStyle>
          <a:p>
            <a:r>
              <a:rPr lang="en-US" dirty="0"/>
              <a:t>Click icon to add image</a:t>
            </a:r>
            <a:endParaRPr lang="de-DE" dirty="0"/>
          </a:p>
        </p:txBody>
      </p:sp>
      <p:sp>
        <p:nvSpPr>
          <p:cNvPr id="17" name="Text placeholder - column 2"/>
          <p:cNvSpPr>
            <a:spLocks noGrp="1"/>
          </p:cNvSpPr>
          <p:nvPr>
            <p:ph type="body" sz="quarter" idx="13" hasCustomPrompt="1"/>
          </p:nvPr>
        </p:nvSpPr>
        <p:spPr>
          <a:xfrm>
            <a:off x="7632984" y="5724000"/>
            <a:ext cx="6391936" cy="1296000"/>
          </a:xfrm>
        </p:spPr>
        <p:txBody>
          <a:bodyPr/>
          <a:lstStyle>
            <a:lvl1pPr>
              <a:spcBef>
                <a:spcPts val="720"/>
              </a:spcBef>
              <a:defRPr sz="2159"/>
            </a:lvl1pPr>
            <a:lvl2pPr>
              <a:defRPr sz="1920"/>
            </a:lvl2pPr>
            <a:lvl3pPr>
              <a:defRPr sz="1680"/>
            </a:lvl3pPr>
          </a:lstStyle>
          <a:p>
            <a:pPr lvl="0"/>
            <a:r>
              <a:rPr lang="en-US" noProof="0" dirty="0"/>
              <a:t>First level</a:t>
            </a:r>
          </a:p>
          <a:p>
            <a:pPr lvl="1"/>
            <a:r>
              <a:rPr lang="en-US" dirty="0"/>
              <a:t>Second level</a:t>
            </a:r>
          </a:p>
          <a:p>
            <a:pPr lvl="2"/>
            <a:r>
              <a:rPr lang="en-US" dirty="0"/>
              <a:t>Third level</a:t>
            </a:r>
          </a:p>
        </p:txBody>
      </p:sp>
      <p:sp>
        <p:nvSpPr>
          <p:cNvPr id="18" name="Picture Placeholder 4"/>
          <p:cNvSpPr>
            <a:spLocks noGrp="1"/>
          </p:cNvSpPr>
          <p:nvPr>
            <p:ph type="pic" sz="quarter" idx="14" hasCustomPrompt="1"/>
          </p:nvPr>
        </p:nvSpPr>
        <p:spPr bwMode="gray">
          <a:xfrm>
            <a:off x="7632984" y="1944000"/>
            <a:ext cx="6391936" cy="3157200"/>
          </a:xfrm>
          <a:solidFill>
            <a:schemeClr val="tx2">
              <a:alpha val="70000"/>
            </a:schemeClr>
          </a:solidFill>
        </p:spPr>
        <p:txBody>
          <a:bodyPr vert="horz" lIns="0" tIns="180000" rIns="0" bIns="0" rtlCol="0" anchor="t" anchorCtr="0">
            <a:noAutofit/>
          </a:bodyPr>
          <a:lstStyle>
            <a:lvl1pPr marL="0" indent="0" algn="ctr" defTabSz="1305877" rtl="0" eaLnBrk="1" latinLnBrk="0" hangingPunct="1">
              <a:spcBef>
                <a:spcPts val="2314"/>
              </a:spcBef>
              <a:buClr>
                <a:schemeClr val="accent1"/>
              </a:buClr>
              <a:buSzPct val="80000"/>
              <a:buFontTx/>
              <a:buNone/>
              <a:defRPr lang="de-DE" sz="1920" b="0" kern="1200" dirty="0">
                <a:solidFill>
                  <a:schemeClr val="tx1"/>
                </a:solidFill>
                <a:latin typeface="+mn-lt"/>
                <a:ea typeface="+mn-ea"/>
                <a:cs typeface="+mn-cs"/>
              </a:defRPr>
            </a:lvl1pPr>
          </a:lstStyle>
          <a:p>
            <a:r>
              <a:rPr lang="en-US" dirty="0"/>
              <a:t>Click icon to add image</a:t>
            </a:r>
            <a:endParaRPr lang="de-DE" dirty="0"/>
          </a:p>
        </p:txBody>
      </p:sp>
    </p:spTree>
    <p:extLst>
      <p:ext uri="{BB962C8B-B14F-4D97-AF65-F5344CB8AC3E}">
        <p14:creationId xmlns:p14="http://schemas.microsoft.com/office/powerpoint/2010/main" val="3707480279"/>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04">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2">
            <a:extLst>
              <a:ext uri="{28A0092B-C50C-407E-A947-70E740481C1C}">
                <a14:useLocalDpi xmlns:a14="http://schemas.microsoft.com/office/drawing/2010/main" val="0"/>
              </a:ext>
            </a:extLst>
          </a:blip>
          <a:srcRect l="49221" r="6372"/>
          <a:stretch/>
        </p:blipFill>
        <p:spPr bwMode="hidden">
          <a:xfrm>
            <a:off x="9829800" y="1074420"/>
            <a:ext cx="4800600" cy="6080760"/>
          </a:xfrm>
          <a:prstGeom prst="rect">
            <a:avLst/>
          </a:prstGeom>
        </p:spPr>
      </p:pic>
      <p:grpSp>
        <p:nvGrpSpPr>
          <p:cNvPr id="12" name="Group 11"/>
          <p:cNvGrpSpPr/>
          <p:nvPr userDrawn="1"/>
        </p:nvGrpSpPr>
        <p:grpSpPr>
          <a:xfrm>
            <a:off x="-91440" y="-91440"/>
            <a:ext cx="14813280" cy="8412480"/>
            <a:chOff x="-91440" y="-91440"/>
            <a:chExt cx="14813280" cy="8412480"/>
          </a:xfrm>
        </p:grpSpPr>
        <p:cxnSp>
          <p:nvCxnSpPr>
            <p:cNvPr id="13" name="Straight Connector 12"/>
            <p:cNvCxnSpPr/>
            <p:nvPr userDrawn="1"/>
          </p:nvCxnSpPr>
          <p:spPr>
            <a:xfrm>
              <a:off x="-9144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9144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9144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1467612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1467612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1467612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685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13944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a:off x="685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13944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11887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7315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7315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7086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7543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a:off x="7086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a:off x="7543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5257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a:off x="4800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a:xfrm>
              <a:off x="9372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a:off x="9829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a:xfrm>
              <a:off x="5257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a:off x="9829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userDrawn="1"/>
          </p:nvCxnSpPr>
          <p:spPr>
            <a:xfrm>
              <a:off x="4800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userDrawn="1"/>
          </p:nvCxnSpPr>
          <p:spPr>
            <a:xfrm>
              <a:off x="9372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userDrawn="1"/>
          </p:nvCxnSpPr>
          <p:spPr>
            <a:xfrm>
              <a:off x="11887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a:off x="1467612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a:off x="-9144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grpSp>
      <p:grpSp>
        <p:nvGrpSpPr>
          <p:cNvPr id="6" name="Group 5"/>
          <p:cNvGrpSpPr/>
          <p:nvPr userDrawn="1"/>
        </p:nvGrpSpPr>
        <p:grpSpPr>
          <a:xfrm>
            <a:off x="0" y="-1"/>
            <a:ext cx="14630400" cy="8229602"/>
            <a:chOff x="0" y="-1"/>
            <a:chExt cx="14630400" cy="8229602"/>
          </a:xfrm>
        </p:grpSpPr>
        <p:sp>
          <p:nvSpPr>
            <p:cNvPr id="5" name="Freeform 5"/>
            <p:cNvSpPr>
              <a:spLocks noChangeAspect="1"/>
            </p:cNvSpPr>
            <p:nvPr userDrawn="1"/>
          </p:nvSpPr>
          <p:spPr bwMode="white">
            <a:xfrm>
              <a:off x="0" y="1"/>
              <a:ext cx="14630400" cy="8229600"/>
            </a:xfrm>
            <a:custGeom>
              <a:avLst/>
              <a:gdLst>
                <a:gd name="T0" fmla="*/ 19199 w 19199"/>
                <a:gd name="T1" fmla="*/ 9340 h 10809"/>
                <a:gd name="T2" fmla="*/ 19199 w 19199"/>
                <a:gd name="T3" fmla="*/ 9340 h 10809"/>
                <a:gd name="T4" fmla="*/ 16987 w 19199"/>
                <a:gd name="T5" fmla="*/ 9340 h 10809"/>
                <a:gd name="T6" fmla="*/ 13055 w 19199"/>
                <a:gd name="T7" fmla="*/ 5408 h 10809"/>
                <a:gd name="T8" fmla="*/ 16987 w 19199"/>
                <a:gd name="T9" fmla="*/ 1468 h 10809"/>
                <a:gd name="T10" fmla="*/ 19199 w 19199"/>
                <a:gd name="T11" fmla="*/ 1468 h 10809"/>
                <a:gd name="T12" fmla="*/ 19199 w 19199"/>
                <a:gd name="T13" fmla="*/ 0 h 10809"/>
                <a:gd name="T14" fmla="*/ 0 w 19199"/>
                <a:gd name="T15" fmla="*/ 0 h 10809"/>
                <a:gd name="T16" fmla="*/ 0 w 19199"/>
                <a:gd name="T17" fmla="*/ 10809 h 10809"/>
                <a:gd name="T18" fmla="*/ 19199 w 19199"/>
                <a:gd name="T19" fmla="*/ 10809 h 10809"/>
                <a:gd name="T20" fmla="*/ 19199 w 19199"/>
                <a:gd name="T21" fmla="*/ 9340 h 10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99" h="10809">
                  <a:moveTo>
                    <a:pt x="19199" y="9340"/>
                  </a:moveTo>
                  <a:lnTo>
                    <a:pt x="19199" y="9340"/>
                  </a:lnTo>
                  <a:lnTo>
                    <a:pt x="16987" y="9340"/>
                  </a:lnTo>
                  <a:cubicBezTo>
                    <a:pt x="14808" y="9340"/>
                    <a:pt x="13055" y="7602"/>
                    <a:pt x="13055" y="5408"/>
                  </a:cubicBezTo>
                  <a:cubicBezTo>
                    <a:pt x="13055" y="3205"/>
                    <a:pt x="14808" y="1468"/>
                    <a:pt x="16987" y="1468"/>
                  </a:cubicBezTo>
                  <a:lnTo>
                    <a:pt x="19199" y="1468"/>
                  </a:lnTo>
                  <a:lnTo>
                    <a:pt x="19199" y="0"/>
                  </a:lnTo>
                  <a:lnTo>
                    <a:pt x="0" y="0"/>
                  </a:lnTo>
                  <a:lnTo>
                    <a:pt x="0" y="10809"/>
                  </a:lnTo>
                  <a:lnTo>
                    <a:pt x="19199" y="10809"/>
                  </a:lnTo>
                  <a:lnTo>
                    <a:pt x="19199" y="934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4608" dirty="0"/>
            </a:p>
          </p:txBody>
        </p:sp>
        <p:pic>
          <p:nvPicPr>
            <p:cNvPr id="11" name="Picture 10"/>
            <p:cNvPicPr>
              <a:picLocks noChangeAspect="1"/>
            </p:cNvPicPr>
            <p:nvPr userDrawn="1"/>
          </p:nvPicPr>
          <p:blipFill>
            <a:blip r:embed="rId3"/>
            <a:stretch>
              <a:fillRect/>
            </a:stretch>
          </p:blipFill>
          <p:spPr bwMode="black">
            <a:xfrm>
              <a:off x="503047" y="7314920"/>
              <a:ext cx="2706624" cy="768757"/>
            </a:xfrm>
            <a:prstGeom prst="rect">
              <a:avLst/>
            </a:prstGeom>
          </p:spPr>
        </p:pic>
        <p:sp>
          <p:nvSpPr>
            <p:cNvPr id="14" name="Freeform 9"/>
            <p:cNvSpPr>
              <a:spLocks noChangeAspect="1"/>
            </p:cNvSpPr>
            <p:nvPr userDrawn="1"/>
          </p:nvSpPr>
          <p:spPr bwMode="black">
            <a:xfrm>
              <a:off x="362839" y="-1"/>
              <a:ext cx="730236" cy="639764"/>
            </a:xfrm>
            <a:custGeom>
              <a:avLst/>
              <a:gdLst>
                <a:gd name="T0" fmla="*/ 0 w 370"/>
                <a:gd name="T1" fmla="*/ 0 h 321"/>
                <a:gd name="T2" fmla="*/ 0 w 370"/>
                <a:gd name="T3" fmla="*/ 0 h 321"/>
                <a:gd name="T4" fmla="*/ 184 w 370"/>
                <a:gd name="T5" fmla="*/ 321 h 321"/>
                <a:gd name="T6" fmla="*/ 370 w 370"/>
                <a:gd name="T7" fmla="*/ 0 h 321"/>
                <a:gd name="T8" fmla="*/ 0 w 370"/>
                <a:gd name="T9" fmla="*/ 0 h 321"/>
              </a:gdLst>
              <a:ahLst/>
              <a:cxnLst>
                <a:cxn ang="0">
                  <a:pos x="T0" y="T1"/>
                </a:cxn>
                <a:cxn ang="0">
                  <a:pos x="T2" y="T3"/>
                </a:cxn>
                <a:cxn ang="0">
                  <a:pos x="T4" y="T5"/>
                </a:cxn>
                <a:cxn ang="0">
                  <a:pos x="T6" y="T7"/>
                </a:cxn>
                <a:cxn ang="0">
                  <a:pos x="T8" y="T9"/>
                </a:cxn>
              </a:cxnLst>
              <a:rect l="0" t="0" r="r" b="b"/>
              <a:pathLst>
                <a:path w="370" h="321">
                  <a:moveTo>
                    <a:pt x="0" y="0"/>
                  </a:moveTo>
                  <a:lnTo>
                    <a:pt x="0" y="0"/>
                  </a:lnTo>
                  <a:lnTo>
                    <a:pt x="184" y="321"/>
                  </a:lnTo>
                  <a:lnTo>
                    <a:pt x="370" y="0"/>
                  </a:lnTo>
                  <a:lnTo>
                    <a:pt x="0" y="0"/>
                  </a:lnTo>
                  <a:close/>
                </a:path>
              </a:pathLst>
            </a:custGeom>
            <a:solidFill>
              <a:srgbClr val="000000"/>
            </a:solidFill>
            <a:ln w="0">
              <a:noFill/>
              <a:prstDash val="solid"/>
              <a:round/>
              <a:headEnd/>
              <a:tailEnd/>
            </a:ln>
          </p:spPr>
          <p:txBody>
            <a:bodyPr vert="horz" wrap="square" lIns="146304" tIns="73152" rIns="146304" bIns="73152" numCol="1" anchor="t" anchorCtr="0" compatLnSpc="1">
              <a:prstTxWarp prst="textNoShape">
                <a:avLst/>
              </a:prstTxWarp>
            </a:bodyPr>
            <a:lstStyle/>
            <a:p>
              <a:endParaRPr lang="en-US" sz="4608" dirty="0"/>
            </a:p>
          </p:txBody>
        </p:sp>
      </p:grpSp>
      <p:sp>
        <p:nvSpPr>
          <p:cNvPr id="15" name="Title 1"/>
          <p:cNvSpPr>
            <a:spLocks noGrp="1"/>
          </p:cNvSpPr>
          <p:nvPr userDrawn="1">
            <p:ph type="ctrTitle"/>
          </p:nvPr>
        </p:nvSpPr>
        <p:spPr>
          <a:xfrm>
            <a:off x="685799" y="640080"/>
            <a:ext cx="8686800" cy="3429000"/>
          </a:xfrm>
        </p:spPr>
        <p:txBody>
          <a:bodyPr anchor="b" anchorCtr="0">
            <a:noAutofit/>
          </a:bodyPr>
          <a:lstStyle>
            <a:lvl1pPr>
              <a:defRPr sz="6000">
                <a:solidFill>
                  <a:schemeClr val="tx1"/>
                </a:solidFill>
              </a:defRPr>
            </a:lvl1pPr>
          </a:lstStyle>
          <a:p>
            <a:r>
              <a:rPr lang="en-US"/>
              <a:t>Click to edit Master title style</a:t>
            </a:r>
            <a:endParaRPr lang="en-US" dirty="0"/>
          </a:p>
        </p:txBody>
      </p:sp>
      <p:sp>
        <p:nvSpPr>
          <p:cNvPr id="16" name="Subtitle 2"/>
          <p:cNvSpPr>
            <a:spLocks noGrp="1"/>
          </p:cNvSpPr>
          <p:nvPr userDrawn="1">
            <p:ph type="subTitle" idx="1"/>
          </p:nvPr>
        </p:nvSpPr>
        <p:spPr>
          <a:xfrm>
            <a:off x="685799" y="4389120"/>
            <a:ext cx="8686801" cy="914400"/>
          </a:xfrm>
        </p:spPr>
        <p:txBody>
          <a:bodyPr>
            <a:noAutofit/>
          </a:bodyPr>
          <a:lstStyle>
            <a:lvl1pPr marL="0" indent="0" algn="l">
              <a:spcBef>
                <a:spcPts val="0"/>
              </a:spcBef>
              <a:buNone/>
              <a:defRPr sz="2800">
                <a:solidFill>
                  <a:schemeClr val="tx1"/>
                </a:solidFill>
              </a:defRPr>
            </a:lvl1pPr>
            <a:lvl2pPr marL="731520" indent="0" algn="ctr">
              <a:buNone/>
              <a:defRPr>
                <a:solidFill>
                  <a:schemeClr val="tx1">
                    <a:tint val="75000"/>
                  </a:schemeClr>
                </a:solidFill>
              </a:defRPr>
            </a:lvl2pPr>
            <a:lvl3pPr marL="1463040" indent="0" algn="ctr">
              <a:buNone/>
              <a:defRPr>
                <a:solidFill>
                  <a:schemeClr val="tx1">
                    <a:tint val="75000"/>
                  </a:schemeClr>
                </a:solidFill>
              </a:defRPr>
            </a:lvl3pPr>
            <a:lvl4pPr marL="2194560" indent="0" algn="ctr">
              <a:buNone/>
              <a:defRPr>
                <a:solidFill>
                  <a:schemeClr val="tx1">
                    <a:tint val="75000"/>
                  </a:schemeClr>
                </a:solidFill>
              </a:defRPr>
            </a:lvl4pPr>
            <a:lvl5pPr marL="2926080" indent="0" algn="ctr">
              <a:buNone/>
              <a:defRPr>
                <a:solidFill>
                  <a:schemeClr val="tx1">
                    <a:tint val="75000"/>
                  </a:schemeClr>
                </a:solidFill>
              </a:defRPr>
            </a:lvl5pPr>
            <a:lvl6pPr marL="3657600" indent="0" algn="ctr">
              <a:buNone/>
              <a:defRPr>
                <a:solidFill>
                  <a:schemeClr val="tx1">
                    <a:tint val="75000"/>
                  </a:schemeClr>
                </a:solidFill>
              </a:defRPr>
            </a:lvl6pPr>
            <a:lvl7pPr marL="4389120" indent="0" algn="ctr">
              <a:buNone/>
              <a:defRPr>
                <a:solidFill>
                  <a:schemeClr val="tx1">
                    <a:tint val="75000"/>
                  </a:schemeClr>
                </a:solidFill>
              </a:defRPr>
            </a:lvl7pPr>
            <a:lvl8pPr marL="5120640" indent="0" algn="ctr">
              <a:buNone/>
              <a:defRPr>
                <a:solidFill>
                  <a:schemeClr val="tx1">
                    <a:tint val="75000"/>
                  </a:schemeClr>
                </a:solidFill>
              </a:defRPr>
            </a:lvl8pPr>
            <a:lvl9pPr marL="5852160" indent="0" algn="ctr">
              <a:buNone/>
              <a:defRPr>
                <a:solidFill>
                  <a:schemeClr val="tx1">
                    <a:tint val="75000"/>
                  </a:schemeClr>
                </a:solidFill>
              </a:defRPr>
            </a:lvl9pPr>
          </a:lstStyle>
          <a:p>
            <a:r>
              <a:rPr lang="en-US"/>
              <a:t>Click to edit Master subtitle style</a:t>
            </a:r>
            <a:endParaRPr lang="en-US" dirty="0"/>
          </a:p>
        </p:txBody>
      </p:sp>
      <p:sp>
        <p:nvSpPr>
          <p:cNvPr id="20" name="Footer Placeholder 4"/>
          <p:cNvSpPr txBox="1">
            <a:spLocks/>
          </p:cNvSpPr>
          <p:nvPr userDrawn="1"/>
        </p:nvSpPr>
        <p:spPr>
          <a:xfrm>
            <a:off x="4800600" y="7580439"/>
            <a:ext cx="5029200" cy="274320"/>
          </a:xfrm>
          <a:prstGeom prst="rect">
            <a:avLst/>
          </a:prstGeom>
          <a:noFill/>
        </p:spPr>
        <p:txBody>
          <a:bodyPr vert="horz" wrap="none" lIns="0" tIns="0" rIns="0" bIns="0" rtlCol="0" anchor="ctr"/>
          <a:lstStyle>
            <a:defPPr>
              <a:defRPr lang="en-US"/>
            </a:defPPr>
            <a:lvl1pPr marL="0" algn="ct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t>© 2019 DXC Technology Company. All rights reserved.</a:t>
            </a:r>
          </a:p>
        </p:txBody>
      </p:sp>
      <p:sp>
        <p:nvSpPr>
          <p:cNvPr id="21" name="Text Box 115"/>
          <p:cNvSpPr txBox="1">
            <a:spLocks noChangeArrowheads="1"/>
          </p:cNvSpPr>
          <p:nvPr userDrawn="1"/>
        </p:nvSpPr>
        <p:spPr bwMode="auto">
          <a:xfrm>
            <a:off x="11887200" y="7580439"/>
            <a:ext cx="2057400" cy="274320"/>
          </a:xfrm>
          <a:prstGeom prst="rect">
            <a:avLst/>
          </a:prstGeom>
          <a:noFill/>
          <a:ln w="9525">
            <a:noFill/>
            <a:miter lim="800000"/>
            <a:headEnd/>
            <a:tailEnd/>
          </a:ln>
          <a:effectLst/>
        </p:spPr>
        <p:txBody>
          <a:bodyPr wrap="none" lIns="0" tIns="0" rIns="0" bIns="18288" anchor="ctr" anchorCtr="0">
            <a:noAutofit/>
          </a:bodyPr>
          <a:lstStyle/>
          <a:p>
            <a:pPr algn="r" defTabSz="820738">
              <a:spcBef>
                <a:spcPts val="0"/>
              </a:spcBef>
            </a:pPr>
            <a:fld id="{03C7D0F0-10D5-4191-B6F4-99306F468FEF}" type="datetime4">
              <a:rPr lang="en-US" sz="1400" b="0" smtClean="0">
                <a:solidFill>
                  <a:schemeClr val="tx1"/>
                </a:solidFill>
              </a:rPr>
              <a:pPr algn="r" defTabSz="820738">
                <a:spcBef>
                  <a:spcPts val="0"/>
                </a:spcBef>
              </a:pPr>
              <a:t>December 3, 2019</a:t>
            </a:fld>
            <a:endParaRPr lang="en-US" sz="1400" b="0" dirty="0">
              <a:solidFill>
                <a:schemeClr val="tx1"/>
              </a:solidFill>
            </a:endParaRPr>
          </a:p>
        </p:txBody>
      </p:sp>
    </p:spTree>
    <p:extLst>
      <p:ext uri="{BB962C8B-B14F-4D97-AF65-F5344CB8AC3E}">
        <p14:creationId xmlns:p14="http://schemas.microsoft.com/office/powerpoint/2010/main" val="1288816999"/>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 Slide 04">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70E794-887D-4052-95F2-537520E7143A}"/>
              </a:ext>
            </a:extLst>
          </p:cNvPr>
          <p:cNvPicPr>
            <a:picLocks noChangeAspect="1"/>
          </p:cNvPicPr>
          <p:nvPr userDrawn="1"/>
        </p:nvPicPr>
        <p:blipFill rotWithShape="1">
          <a:blip r:embed="rId2"/>
          <a:srcRect r="11658"/>
          <a:stretch/>
        </p:blipFill>
        <p:spPr>
          <a:xfrm>
            <a:off x="6552363" y="1033398"/>
            <a:ext cx="8078037" cy="6102096"/>
          </a:xfrm>
          <a:prstGeom prst="rect">
            <a:avLst/>
          </a:prstGeom>
        </p:spPr>
      </p:pic>
      <p:grpSp>
        <p:nvGrpSpPr>
          <p:cNvPr id="12" name="Group 11"/>
          <p:cNvGrpSpPr/>
          <p:nvPr userDrawn="1"/>
        </p:nvGrpSpPr>
        <p:grpSpPr>
          <a:xfrm>
            <a:off x="-91440" y="-91440"/>
            <a:ext cx="14813280" cy="8412480"/>
            <a:chOff x="-91440" y="-91440"/>
            <a:chExt cx="14813280" cy="8412480"/>
          </a:xfrm>
        </p:grpSpPr>
        <p:cxnSp>
          <p:nvCxnSpPr>
            <p:cNvPr id="13" name="Straight Connector 12"/>
            <p:cNvCxnSpPr/>
            <p:nvPr userDrawn="1"/>
          </p:nvCxnSpPr>
          <p:spPr>
            <a:xfrm>
              <a:off x="-9144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9144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9144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1467612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1467612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1467612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685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13944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a:off x="685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13944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11887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7315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7315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7086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7543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a:off x="7086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a:off x="7543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5257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a:off x="4800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a:xfrm>
              <a:off x="9372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a:off x="9829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a:xfrm>
              <a:off x="5257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a:off x="9829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userDrawn="1"/>
          </p:nvCxnSpPr>
          <p:spPr>
            <a:xfrm>
              <a:off x="4800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userDrawn="1"/>
          </p:nvCxnSpPr>
          <p:spPr>
            <a:xfrm>
              <a:off x="9372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userDrawn="1"/>
          </p:nvCxnSpPr>
          <p:spPr>
            <a:xfrm>
              <a:off x="11887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a:off x="1467612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a:off x="-9144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grpSp>
      <p:sp>
        <p:nvSpPr>
          <p:cNvPr id="5" name="Freeform 5"/>
          <p:cNvSpPr>
            <a:spLocks noChangeAspect="1"/>
          </p:cNvSpPr>
          <p:nvPr userDrawn="1"/>
        </p:nvSpPr>
        <p:spPr bwMode="white">
          <a:xfrm>
            <a:off x="0" y="1"/>
            <a:ext cx="14630400" cy="8229600"/>
          </a:xfrm>
          <a:custGeom>
            <a:avLst/>
            <a:gdLst>
              <a:gd name="T0" fmla="*/ 19199 w 19199"/>
              <a:gd name="T1" fmla="*/ 9340 h 10809"/>
              <a:gd name="T2" fmla="*/ 19199 w 19199"/>
              <a:gd name="T3" fmla="*/ 9340 h 10809"/>
              <a:gd name="T4" fmla="*/ 16987 w 19199"/>
              <a:gd name="T5" fmla="*/ 9340 h 10809"/>
              <a:gd name="T6" fmla="*/ 13055 w 19199"/>
              <a:gd name="T7" fmla="*/ 5408 h 10809"/>
              <a:gd name="T8" fmla="*/ 16987 w 19199"/>
              <a:gd name="T9" fmla="*/ 1468 h 10809"/>
              <a:gd name="T10" fmla="*/ 19199 w 19199"/>
              <a:gd name="T11" fmla="*/ 1468 h 10809"/>
              <a:gd name="T12" fmla="*/ 19199 w 19199"/>
              <a:gd name="T13" fmla="*/ 0 h 10809"/>
              <a:gd name="T14" fmla="*/ 0 w 19199"/>
              <a:gd name="T15" fmla="*/ 0 h 10809"/>
              <a:gd name="T16" fmla="*/ 0 w 19199"/>
              <a:gd name="T17" fmla="*/ 10809 h 10809"/>
              <a:gd name="T18" fmla="*/ 19199 w 19199"/>
              <a:gd name="T19" fmla="*/ 10809 h 10809"/>
              <a:gd name="T20" fmla="*/ 19199 w 19199"/>
              <a:gd name="T21" fmla="*/ 9340 h 10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99" h="10809">
                <a:moveTo>
                  <a:pt x="19199" y="9340"/>
                </a:moveTo>
                <a:lnTo>
                  <a:pt x="19199" y="9340"/>
                </a:lnTo>
                <a:lnTo>
                  <a:pt x="16987" y="9340"/>
                </a:lnTo>
                <a:cubicBezTo>
                  <a:pt x="14808" y="9340"/>
                  <a:pt x="13055" y="7602"/>
                  <a:pt x="13055" y="5408"/>
                </a:cubicBezTo>
                <a:cubicBezTo>
                  <a:pt x="13055" y="3205"/>
                  <a:pt x="14808" y="1468"/>
                  <a:pt x="16987" y="1468"/>
                </a:cubicBezTo>
                <a:lnTo>
                  <a:pt x="19199" y="1468"/>
                </a:lnTo>
                <a:lnTo>
                  <a:pt x="19199" y="0"/>
                </a:lnTo>
                <a:lnTo>
                  <a:pt x="0" y="0"/>
                </a:lnTo>
                <a:lnTo>
                  <a:pt x="0" y="10809"/>
                </a:lnTo>
                <a:lnTo>
                  <a:pt x="19199" y="10809"/>
                </a:lnTo>
                <a:lnTo>
                  <a:pt x="19199" y="934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4608" dirty="0"/>
          </a:p>
        </p:txBody>
      </p:sp>
      <p:sp>
        <p:nvSpPr>
          <p:cNvPr id="14" name="Freeform 9"/>
          <p:cNvSpPr>
            <a:spLocks noChangeAspect="1"/>
          </p:cNvSpPr>
          <p:nvPr userDrawn="1"/>
        </p:nvSpPr>
        <p:spPr bwMode="black">
          <a:xfrm>
            <a:off x="362839" y="-1"/>
            <a:ext cx="730236" cy="639764"/>
          </a:xfrm>
          <a:custGeom>
            <a:avLst/>
            <a:gdLst>
              <a:gd name="T0" fmla="*/ 0 w 370"/>
              <a:gd name="T1" fmla="*/ 0 h 321"/>
              <a:gd name="T2" fmla="*/ 0 w 370"/>
              <a:gd name="T3" fmla="*/ 0 h 321"/>
              <a:gd name="T4" fmla="*/ 184 w 370"/>
              <a:gd name="T5" fmla="*/ 321 h 321"/>
              <a:gd name="T6" fmla="*/ 370 w 370"/>
              <a:gd name="T7" fmla="*/ 0 h 321"/>
              <a:gd name="T8" fmla="*/ 0 w 370"/>
              <a:gd name="T9" fmla="*/ 0 h 321"/>
            </a:gdLst>
            <a:ahLst/>
            <a:cxnLst>
              <a:cxn ang="0">
                <a:pos x="T0" y="T1"/>
              </a:cxn>
              <a:cxn ang="0">
                <a:pos x="T2" y="T3"/>
              </a:cxn>
              <a:cxn ang="0">
                <a:pos x="T4" y="T5"/>
              </a:cxn>
              <a:cxn ang="0">
                <a:pos x="T6" y="T7"/>
              </a:cxn>
              <a:cxn ang="0">
                <a:pos x="T8" y="T9"/>
              </a:cxn>
            </a:cxnLst>
            <a:rect l="0" t="0" r="r" b="b"/>
            <a:pathLst>
              <a:path w="370" h="321">
                <a:moveTo>
                  <a:pt x="0" y="0"/>
                </a:moveTo>
                <a:lnTo>
                  <a:pt x="0" y="0"/>
                </a:lnTo>
                <a:lnTo>
                  <a:pt x="184" y="321"/>
                </a:lnTo>
                <a:lnTo>
                  <a:pt x="370" y="0"/>
                </a:lnTo>
                <a:lnTo>
                  <a:pt x="0" y="0"/>
                </a:lnTo>
                <a:close/>
              </a:path>
            </a:pathLst>
          </a:custGeom>
          <a:solidFill>
            <a:schemeClr val="bg1"/>
          </a:solidFill>
          <a:ln w="0">
            <a:noFill/>
            <a:prstDash val="solid"/>
            <a:round/>
            <a:headEnd/>
            <a:tailEnd/>
          </a:ln>
        </p:spPr>
        <p:txBody>
          <a:bodyPr vert="horz" wrap="square" lIns="146304" tIns="73152" rIns="146304" bIns="73152" numCol="1" anchor="t" anchorCtr="0" compatLnSpc="1">
            <a:prstTxWarp prst="textNoShape">
              <a:avLst/>
            </a:prstTxWarp>
          </a:bodyPr>
          <a:lstStyle/>
          <a:p>
            <a:endParaRPr lang="en-US" sz="4608" dirty="0"/>
          </a:p>
        </p:txBody>
      </p:sp>
      <p:sp>
        <p:nvSpPr>
          <p:cNvPr id="15" name="Title 1"/>
          <p:cNvSpPr>
            <a:spLocks noGrp="1"/>
          </p:cNvSpPr>
          <p:nvPr userDrawn="1">
            <p:ph type="ctrTitle"/>
          </p:nvPr>
        </p:nvSpPr>
        <p:spPr>
          <a:xfrm>
            <a:off x="685799" y="640080"/>
            <a:ext cx="8686800" cy="3429000"/>
          </a:xfrm>
        </p:spPr>
        <p:txBody>
          <a:bodyPr anchor="b" anchorCtr="0">
            <a:noAutofit/>
          </a:bodyPr>
          <a:lstStyle>
            <a:lvl1pPr>
              <a:defRPr sz="6000">
                <a:solidFill>
                  <a:schemeClr val="bg1"/>
                </a:solidFill>
              </a:defRPr>
            </a:lvl1pPr>
          </a:lstStyle>
          <a:p>
            <a:r>
              <a:rPr lang="en-US"/>
              <a:t>Click to edit Master title style</a:t>
            </a:r>
            <a:endParaRPr lang="en-US" dirty="0"/>
          </a:p>
        </p:txBody>
      </p:sp>
      <p:sp>
        <p:nvSpPr>
          <p:cNvPr id="16" name="Subtitle 2"/>
          <p:cNvSpPr>
            <a:spLocks noGrp="1"/>
          </p:cNvSpPr>
          <p:nvPr userDrawn="1">
            <p:ph type="subTitle" idx="1"/>
          </p:nvPr>
        </p:nvSpPr>
        <p:spPr>
          <a:xfrm>
            <a:off x="685799" y="4389120"/>
            <a:ext cx="8686801" cy="914400"/>
          </a:xfrm>
        </p:spPr>
        <p:txBody>
          <a:bodyPr>
            <a:noAutofit/>
          </a:bodyPr>
          <a:lstStyle>
            <a:lvl1pPr marL="0" indent="0" algn="l">
              <a:spcBef>
                <a:spcPts val="0"/>
              </a:spcBef>
              <a:buNone/>
              <a:defRPr sz="2800">
                <a:solidFill>
                  <a:schemeClr val="bg1"/>
                </a:solidFill>
              </a:defRPr>
            </a:lvl1pPr>
            <a:lvl2pPr marL="731520" indent="0" algn="ctr">
              <a:buNone/>
              <a:defRPr>
                <a:solidFill>
                  <a:schemeClr val="tx1">
                    <a:tint val="75000"/>
                  </a:schemeClr>
                </a:solidFill>
              </a:defRPr>
            </a:lvl2pPr>
            <a:lvl3pPr marL="1463040" indent="0" algn="ctr">
              <a:buNone/>
              <a:defRPr>
                <a:solidFill>
                  <a:schemeClr val="tx1">
                    <a:tint val="75000"/>
                  </a:schemeClr>
                </a:solidFill>
              </a:defRPr>
            </a:lvl3pPr>
            <a:lvl4pPr marL="2194560" indent="0" algn="ctr">
              <a:buNone/>
              <a:defRPr>
                <a:solidFill>
                  <a:schemeClr val="tx1">
                    <a:tint val="75000"/>
                  </a:schemeClr>
                </a:solidFill>
              </a:defRPr>
            </a:lvl4pPr>
            <a:lvl5pPr marL="2926080" indent="0" algn="ctr">
              <a:buNone/>
              <a:defRPr>
                <a:solidFill>
                  <a:schemeClr val="tx1">
                    <a:tint val="75000"/>
                  </a:schemeClr>
                </a:solidFill>
              </a:defRPr>
            </a:lvl5pPr>
            <a:lvl6pPr marL="3657600" indent="0" algn="ctr">
              <a:buNone/>
              <a:defRPr>
                <a:solidFill>
                  <a:schemeClr val="tx1">
                    <a:tint val="75000"/>
                  </a:schemeClr>
                </a:solidFill>
              </a:defRPr>
            </a:lvl6pPr>
            <a:lvl7pPr marL="4389120" indent="0" algn="ctr">
              <a:buNone/>
              <a:defRPr>
                <a:solidFill>
                  <a:schemeClr val="tx1">
                    <a:tint val="75000"/>
                  </a:schemeClr>
                </a:solidFill>
              </a:defRPr>
            </a:lvl7pPr>
            <a:lvl8pPr marL="5120640" indent="0" algn="ctr">
              <a:buNone/>
              <a:defRPr>
                <a:solidFill>
                  <a:schemeClr val="tx1">
                    <a:tint val="75000"/>
                  </a:schemeClr>
                </a:solidFill>
              </a:defRPr>
            </a:lvl8pPr>
            <a:lvl9pPr marL="5852160" indent="0" algn="ctr">
              <a:buNone/>
              <a:defRPr>
                <a:solidFill>
                  <a:schemeClr val="tx1">
                    <a:tint val="75000"/>
                  </a:schemeClr>
                </a:solidFill>
              </a:defRPr>
            </a:lvl9pPr>
          </a:lstStyle>
          <a:p>
            <a:r>
              <a:rPr lang="en-US"/>
              <a:t>Click to edit Master subtitle style</a:t>
            </a:r>
            <a:endParaRPr lang="en-US" dirty="0"/>
          </a:p>
        </p:txBody>
      </p:sp>
      <p:sp>
        <p:nvSpPr>
          <p:cNvPr id="20" name="Footer Placeholder 4"/>
          <p:cNvSpPr txBox="1">
            <a:spLocks/>
          </p:cNvSpPr>
          <p:nvPr userDrawn="1"/>
        </p:nvSpPr>
        <p:spPr>
          <a:xfrm>
            <a:off x="4800600" y="7580439"/>
            <a:ext cx="5029200" cy="274320"/>
          </a:xfrm>
          <a:prstGeom prst="rect">
            <a:avLst/>
          </a:prstGeom>
          <a:noFill/>
        </p:spPr>
        <p:txBody>
          <a:bodyPr vert="horz" wrap="none" lIns="0" tIns="0" rIns="0" bIns="0" rtlCol="0" anchor="ctr"/>
          <a:lstStyle>
            <a:defPPr>
              <a:defRPr lang="en-US"/>
            </a:defPPr>
            <a:lvl1pPr marL="0" algn="ct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chemeClr val="bg1"/>
                </a:solidFill>
              </a:rPr>
              <a:t>© 2019 DXC Technology Company. All rights reserved.</a:t>
            </a:r>
          </a:p>
        </p:txBody>
      </p:sp>
      <p:sp>
        <p:nvSpPr>
          <p:cNvPr id="21" name="Text Box 115"/>
          <p:cNvSpPr txBox="1">
            <a:spLocks noChangeArrowheads="1"/>
          </p:cNvSpPr>
          <p:nvPr userDrawn="1"/>
        </p:nvSpPr>
        <p:spPr bwMode="auto">
          <a:xfrm>
            <a:off x="11887200" y="7580439"/>
            <a:ext cx="2057400" cy="274320"/>
          </a:xfrm>
          <a:prstGeom prst="rect">
            <a:avLst/>
          </a:prstGeom>
          <a:noFill/>
          <a:ln w="9525">
            <a:noFill/>
            <a:miter lim="800000"/>
            <a:headEnd/>
            <a:tailEnd/>
          </a:ln>
          <a:effectLst/>
        </p:spPr>
        <p:txBody>
          <a:bodyPr wrap="none" lIns="0" tIns="0" rIns="0" bIns="18288" anchor="ctr" anchorCtr="0">
            <a:noAutofit/>
          </a:bodyPr>
          <a:lstStyle/>
          <a:p>
            <a:pPr algn="r" defTabSz="820738">
              <a:spcBef>
                <a:spcPts val="0"/>
              </a:spcBef>
            </a:pPr>
            <a:fld id="{03C7D0F0-10D5-4191-B6F4-99306F468FEF}" type="datetime4">
              <a:rPr lang="en-US" sz="1400" b="0" smtClean="0">
                <a:solidFill>
                  <a:schemeClr val="bg1"/>
                </a:solidFill>
              </a:rPr>
              <a:pPr algn="r" defTabSz="820738">
                <a:spcBef>
                  <a:spcPts val="0"/>
                </a:spcBef>
              </a:pPr>
              <a:t>December 3, 2019</a:t>
            </a:fld>
            <a:endParaRPr lang="en-US" sz="1400" b="0" dirty="0">
              <a:solidFill>
                <a:schemeClr val="bg1"/>
              </a:solidFill>
            </a:endParaRPr>
          </a:p>
        </p:txBody>
      </p:sp>
      <p:pic>
        <p:nvPicPr>
          <p:cNvPr id="47" name="Picture 46">
            <a:extLst>
              <a:ext uri="{FF2B5EF4-FFF2-40B4-BE49-F238E27FC236}">
                <a16:creationId xmlns:a16="http://schemas.microsoft.com/office/drawing/2014/main" id="{E78B0B0F-DE09-40EF-A259-814397ADDE2B}"/>
              </a:ext>
            </a:extLst>
          </p:cNvPr>
          <p:cNvPicPr>
            <a:picLocks noChangeAspect="1"/>
          </p:cNvPicPr>
          <p:nvPr userDrawn="1"/>
        </p:nvPicPr>
        <p:blipFill>
          <a:blip r:embed="rId3"/>
          <a:stretch>
            <a:fillRect/>
          </a:stretch>
        </p:blipFill>
        <p:spPr bwMode="black">
          <a:xfrm>
            <a:off x="503047" y="7314920"/>
            <a:ext cx="2706624" cy="768757"/>
          </a:xfrm>
          <a:prstGeom prst="rect">
            <a:avLst/>
          </a:prstGeom>
        </p:spPr>
      </p:pic>
    </p:spTree>
    <p:extLst>
      <p:ext uri="{BB962C8B-B14F-4D97-AF65-F5344CB8AC3E}">
        <p14:creationId xmlns:p14="http://schemas.microsoft.com/office/powerpoint/2010/main" val="2980507898"/>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le Slide 06">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7CA387B5-33FA-4DCC-93C0-42A325D8D031}"/>
              </a:ext>
            </a:extLst>
          </p:cNvPr>
          <p:cNvPicPr>
            <a:picLocks noChangeAspect="1"/>
          </p:cNvPicPr>
          <p:nvPr userDrawn="1"/>
        </p:nvPicPr>
        <p:blipFill>
          <a:blip r:embed="rId2"/>
          <a:stretch>
            <a:fillRect/>
          </a:stretch>
        </p:blipFill>
        <p:spPr>
          <a:xfrm>
            <a:off x="0" y="0"/>
            <a:ext cx="14630400" cy="8229600"/>
          </a:xfrm>
          <a:prstGeom prst="rect">
            <a:avLst/>
          </a:prstGeom>
        </p:spPr>
      </p:pic>
      <p:grpSp>
        <p:nvGrpSpPr>
          <p:cNvPr id="9" name="Group 8"/>
          <p:cNvGrpSpPr/>
          <p:nvPr userDrawn="1"/>
        </p:nvGrpSpPr>
        <p:grpSpPr>
          <a:xfrm>
            <a:off x="-91440" y="-91440"/>
            <a:ext cx="14813280" cy="8412480"/>
            <a:chOff x="-91440" y="-91440"/>
            <a:chExt cx="14813280" cy="8412480"/>
          </a:xfrm>
        </p:grpSpPr>
        <p:cxnSp>
          <p:nvCxnSpPr>
            <p:cNvPr id="12" name="Straight Connector 11"/>
            <p:cNvCxnSpPr/>
            <p:nvPr userDrawn="1"/>
          </p:nvCxnSpPr>
          <p:spPr>
            <a:xfrm>
              <a:off x="-9144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9144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9144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1467612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1467612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1467612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685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13944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685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13944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a:off x="11887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7315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7315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7086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7543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7086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7543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a:off x="5257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a:off x="4800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9372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a:off x="9829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a:xfrm>
              <a:off x="5257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a:off x="9829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a:xfrm>
              <a:off x="4800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a:off x="9372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userDrawn="1"/>
          </p:nvCxnSpPr>
          <p:spPr>
            <a:xfrm>
              <a:off x="11887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userDrawn="1"/>
          </p:nvCxnSpPr>
          <p:spPr>
            <a:xfrm>
              <a:off x="1467612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userDrawn="1"/>
          </p:nvCxnSpPr>
          <p:spPr>
            <a:xfrm>
              <a:off x="-9144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grpSp>
      <p:sp>
        <p:nvSpPr>
          <p:cNvPr id="15" name="Title 1"/>
          <p:cNvSpPr>
            <a:spLocks noGrp="1"/>
          </p:cNvSpPr>
          <p:nvPr>
            <p:ph type="ctrTitle"/>
          </p:nvPr>
        </p:nvSpPr>
        <p:spPr>
          <a:xfrm>
            <a:off x="685799" y="640080"/>
            <a:ext cx="7362498" cy="3429000"/>
          </a:xfrm>
        </p:spPr>
        <p:txBody>
          <a:bodyPr anchor="b" anchorCtr="0">
            <a:noAutofit/>
          </a:bodyPr>
          <a:lstStyle>
            <a:lvl1pPr>
              <a:defRPr sz="6000">
                <a:solidFill>
                  <a:schemeClr val="tx1"/>
                </a:solidFill>
              </a:defRPr>
            </a:lvl1pPr>
          </a:lstStyle>
          <a:p>
            <a:r>
              <a:rPr lang="en-US"/>
              <a:t>Click to edit Master title style</a:t>
            </a:r>
            <a:endParaRPr lang="en-US" dirty="0"/>
          </a:p>
        </p:txBody>
      </p:sp>
      <p:sp>
        <p:nvSpPr>
          <p:cNvPr id="16" name="Subtitle 2"/>
          <p:cNvSpPr>
            <a:spLocks noGrp="1"/>
          </p:cNvSpPr>
          <p:nvPr>
            <p:ph type="subTitle" idx="1"/>
          </p:nvPr>
        </p:nvSpPr>
        <p:spPr>
          <a:xfrm>
            <a:off x="685799" y="4389120"/>
            <a:ext cx="7362498" cy="914400"/>
          </a:xfrm>
        </p:spPr>
        <p:txBody>
          <a:bodyPr>
            <a:noAutofit/>
          </a:bodyPr>
          <a:lstStyle>
            <a:lvl1pPr marL="0" indent="0" algn="l">
              <a:spcBef>
                <a:spcPts val="0"/>
              </a:spcBef>
              <a:buNone/>
              <a:defRPr sz="2800">
                <a:solidFill>
                  <a:schemeClr val="tx1"/>
                </a:solidFill>
              </a:defRPr>
            </a:lvl1pPr>
            <a:lvl2pPr marL="731520" indent="0" algn="ctr">
              <a:buNone/>
              <a:defRPr>
                <a:solidFill>
                  <a:schemeClr val="tx1">
                    <a:tint val="75000"/>
                  </a:schemeClr>
                </a:solidFill>
              </a:defRPr>
            </a:lvl2pPr>
            <a:lvl3pPr marL="1463040" indent="0" algn="ctr">
              <a:buNone/>
              <a:defRPr>
                <a:solidFill>
                  <a:schemeClr val="tx1">
                    <a:tint val="75000"/>
                  </a:schemeClr>
                </a:solidFill>
              </a:defRPr>
            </a:lvl3pPr>
            <a:lvl4pPr marL="2194560" indent="0" algn="ctr">
              <a:buNone/>
              <a:defRPr>
                <a:solidFill>
                  <a:schemeClr val="tx1">
                    <a:tint val="75000"/>
                  </a:schemeClr>
                </a:solidFill>
              </a:defRPr>
            </a:lvl4pPr>
            <a:lvl5pPr marL="2926080" indent="0" algn="ctr">
              <a:buNone/>
              <a:defRPr>
                <a:solidFill>
                  <a:schemeClr val="tx1">
                    <a:tint val="75000"/>
                  </a:schemeClr>
                </a:solidFill>
              </a:defRPr>
            </a:lvl5pPr>
            <a:lvl6pPr marL="3657600" indent="0" algn="ctr">
              <a:buNone/>
              <a:defRPr>
                <a:solidFill>
                  <a:schemeClr val="tx1">
                    <a:tint val="75000"/>
                  </a:schemeClr>
                </a:solidFill>
              </a:defRPr>
            </a:lvl6pPr>
            <a:lvl7pPr marL="4389120" indent="0" algn="ctr">
              <a:buNone/>
              <a:defRPr>
                <a:solidFill>
                  <a:schemeClr val="tx1">
                    <a:tint val="75000"/>
                  </a:schemeClr>
                </a:solidFill>
              </a:defRPr>
            </a:lvl7pPr>
            <a:lvl8pPr marL="5120640" indent="0" algn="ctr">
              <a:buNone/>
              <a:defRPr>
                <a:solidFill>
                  <a:schemeClr val="tx1">
                    <a:tint val="75000"/>
                  </a:schemeClr>
                </a:solidFill>
              </a:defRPr>
            </a:lvl8pPr>
            <a:lvl9pPr marL="5852160" indent="0" algn="ctr">
              <a:buNone/>
              <a:defRPr>
                <a:solidFill>
                  <a:schemeClr val="tx1">
                    <a:tint val="75000"/>
                  </a:schemeClr>
                </a:solidFill>
              </a:defRPr>
            </a:lvl9pPr>
          </a:lstStyle>
          <a:p>
            <a:r>
              <a:rPr lang="en-US"/>
              <a:t>Click to edit Master subtitle style</a:t>
            </a:r>
            <a:endParaRPr lang="en-US" dirty="0"/>
          </a:p>
        </p:txBody>
      </p:sp>
      <p:pic>
        <p:nvPicPr>
          <p:cNvPr id="13" name="Picture 12"/>
          <p:cNvPicPr>
            <a:picLocks noChangeAspect="1"/>
          </p:cNvPicPr>
          <p:nvPr userDrawn="1"/>
        </p:nvPicPr>
        <p:blipFill>
          <a:blip r:embed="rId3"/>
          <a:stretch>
            <a:fillRect/>
          </a:stretch>
        </p:blipFill>
        <p:spPr bwMode="black">
          <a:xfrm>
            <a:off x="503047" y="7314920"/>
            <a:ext cx="2706624" cy="768757"/>
          </a:xfrm>
          <a:prstGeom prst="rect">
            <a:avLst/>
          </a:prstGeom>
        </p:spPr>
      </p:pic>
      <p:sp>
        <p:nvSpPr>
          <p:cNvPr id="10" name="Freeform 9"/>
          <p:cNvSpPr>
            <a:spLocks noChangeAspect="1"/>
          </p:cNvSpPr>
          <p:nvPr userDrawn="1"/>
        </p:nvSpPr>
        <p:spPr bwMode="black">
          <a:xfrm>
            <a:off x="362839" y="-1"/>
            <a:ext cx="730236" cy="639764"/>
          </a:xfrm>
          <a:custGeom>
            <a:avLst/>
            <a:gdLst>
              <a:gd name="T0" fmla="*/ 0 w 370"/>
              <a:gd name="T1" fmla="*/ 0 h 321"/>
              <a:gd name="T2" fmla="*/ 0 w 370"/>
              <a:gd name="T3" fmla="*/ 0 h 321"/>
              <a:gd name="T4" fmla="*/ 184 w 370"/>
              <a:gd name="T5" fmla="*/ 321 h 321"/>
              <a:gd name="T6" fmla="*/ 370 w 370"/>
              <a:gd name="T7" fmla="*/ 0 h 321"/>
              <a:gd name="T8" fmla="*/ 0 w 370"/>
              <a:gd name="T9" fmla="*/ 0 h 321"/>
            </a:gdLst>
            <a:ahLst/>
            <a:cxnLst>
              <a:cxn ang="0">
                <a:pos x="T0" y="T1"/>
              </a:cxn>
              <a:cxn ang="0">
                <a:pos x="T2" y="T3"/>
              </a:cxn>
              <a:cxn ang="0">
                <a:pos x="T4" y="T5"/>
              </a:cxn>
              <a:cxn ang="0">
                <a:pos x="T6" y="T7"/>
              </a:cxn>
              <a:cxn ang="0">
                <a:pos x="T8" y="T9"/>
              </a:cxn>
            </a:cxnLst>
            <a:rect l="0" t="0" r="r" b="b"/>
            <a:pathLst>
              <a:path w="370" h="321">
                <a:moveTo>
                  <a:pt x="0" y="0"/>
                </a:moveTo>
                <a:lnTo>
                  <a:pt x="0" y="0"/>
                </a:lnTo>
                <a:lnTo>
                  <a:pt x="184" y="321"/>
                </a:lnTo>
                <a:lnTo>
                  <a:pt x="370" y="0"/>
                </a:lnTo>
                <a:lnTo>
                  <a:pt x="0" y="0"/>
                </a:lnTo>
                <a:close/>
              </a:path>
            </a:pathLst>
          </a:custGeom>
          <a:solidFill>
            <a:srgbClr val="000000"/>
          </a:solidFill>
          <a:ln w="0">
            <a:noFill/>
            <a:prstDash val="solid"/>
            <a:round/>
            <a:headEnd/>
            <a:tailEnd/>
          </a:ln>
        </p:spPr>
        <p:txBody>
          <a:bodyPr vert="horz" wrap="square" lIns="146304" tIns="73152" rIns="146304" bIns="73152" numCol="1" anchor="t" anchorCtr="0" compatLnSpc="1">
            <a:prstTxWarp prst="textNoShape">
              <a:avLst/>
            </a:prstTxWarp>
          </a:bodyPr>
          <a:lstStyle/>
          <a:p>
            <a:endParaRPr lang="en-US" sz="4608" dirty="0"/>
          </a:p>
        </p:txBody>
      </p:sp>
      <p:sp>
        <p:nvSpPr>
          <p:cNvPr id="19" name="Footer Placeholder 4"/>
          <p:cNvSpPr txBox="1">
            <a:spLocks/>
          </p:cNvSpPr>
          <p:nvPr userDrawn="1"/>
        </p:nvSpPr>
        <p:spPr>
          <a:xfrm>
            <a:off x="7543800" y="7580439"/>
            <a:ext cx="6400800" cy="274320"/>
          </a:xfrm>
          <a:prstGeom prst="rect">
            <a:avLst/>
          </a:prstGeom>
          <a:noFill/>
        </p:spPr>
        <p:txBody>
          <a:bodyPr vert="horz" wrap="none" lIns="0" tIns="0" rIns="0" bIns="0" rtlCol="0" anchor="ctr"/>
          <a:lstStyle>
            <a:defPPr>
              <a:defRPr lang="en-US"/>
            </a:defPPr>
            <a:lvl1pPr marL="0" algn="ct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solidFill>
                  <a:schemeClr val="bg1"/>
                </a:solidFill>
              </a:rPr>
              <a:t>© 2019 DXC Technology Company. All rights reserved.</a:t>
            </a:r>
          </a:p>
        </p:txBody>
      </p:sp>
      <p:sp>
        <p:nvSpPr>
          <p:cNvPr id="21" name="Text Box 115"/>
          <p:cNvSpPr txBox="1">
            <a:spLocks noChangeArrowheads="1"/>
          </p:cNvSpPr>
          <p:nvPr userDrawn="1"/>
        </p:nvSpPr>
        <p:spPr bwMode="auto">
          <a:xfrm>
            <a:off x="11887200" y="640080"/>
            <a:ext cx="2057400" cy="274320"/>
          </a:xfrm>
          <a:prstGeom prst="rect">
            <a:avLst/>
          </a:prstGeom>
          <a:noFill/>
          <a:ln w="9525">
            <a:noFill/>
            <a:miter lim="800000"/>
            <a:headEnd/>
            <a:tailEnd/>
          </a:ln>
          <a:effectLst/>
        </p:spPr>
        <p:txBody>
          <a:bodyPr wrap="none" lIns="0" tIns="0" rIns="0" bIns="0" anchor="t" anchorCtr="0">
            <a:noAutofit/>
          </a:bodyPr>
          <a:lstStyle/>
          <a:p>
            <a:pPr algn="r" defTabSz="820738">
              <a:spcBef>
                <a:spcPts val="0"/>
              </a:spcBef>
            </a:pPr>
            <a:fld id="{03C7D0F0-10D5-4191-B6F4-99306F468FEF}" type="datetime4">
              <a:rPr lang="en-US" sz="1400" b="0" smtClean="0">
                <a:solidFill>
                  <a:schemeClr val="tx1"/>
                </a:solidFill>
              </a:rPr>
              <a:pPr algn="r" defTabSz="820738">
                <a:spcBef>
                  <a:spcPts val="0"/>
                </a:spcBef>
              </a:pPr>
              <a:t>December 3, 2019</a:t>
            </a:fld>
            <a:endParaRPr lang="en-US" sz="1400" b="0" dirty="0">
              <a:solidFill>
                <a:schemeClr val="tx1"/>
              </a:solidFill>
            </a:endParaRPr>
          </a:p>
        </p:txBody>
      </p:sp>
    </p:spTree>
    <p:extLst>
      <p:ext uri="{BB962C8B-B14F-4D97-AF65-F5344CB8AC3E}">
        <p14:creationId xmlns:p14="http://schemas.microsoft.com/office/powerpoint/2010/main" val="2634201133"/>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5_Title Slide 04">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0807E6E-CA26-4CA9-97FE-35F4EAA06DE4}"/>
              </a:ext>
            </a:extLst>
          </p:cNvPr>
          <p:cNvPicPr>
            <a:picLocks noChangeAspect="1"/>
          </p:cNvPicPr>
          <p:nvPr userDrawn="1"/>
        </p:nvPicPr>
        <p:blipFill rotWithShape="1">
          <a:blip r:embed="rId2"/>
          <a:srcRect r="13357"/>
          <a:stretch/>
        </p:blipFill>
        <p:spPr>
          <a:xfrm>
            <a:off x="6765993" y="1095847"/>
            <a:ext cx="7864407" cy="6056192"/>
          </a:xfrm>
          <a:prstGeom prst="rect">
            <a:avLst/>
          </a:prstGeom>
        </p:spPr>
      </p:pic>
      <p:sp>
        <p:nvSpPr>
          <p:cNvPr id="50" name="Freeform: Shape 49">
            <a:extLst>
              <a:ext uri="{FF2B5EF4-FFF2-40B4-BE49-F238E27FC236}">
                <a16:creationId xmlns:a16="http://schemas.microsoft.com/office/drawing/2014/main" id="{E1617EF5-8923-48CF-8E8C-F23131EE5707}"/>
              </a:ext>
            </a:extLst>
          </p:cNvPr>
          <p:cNvSpPr>
            <a:spLocks noChangeAspect="1"/>
          </p:cNvSpPr>
          <p:nvPr userDrawn="1"/>
        </p:nvSpPr>
        <p:spPr bwMode="white">
          <a:xfrm>
            <a:off x="0" y="1"/>
            <a:ext cx="14630400" cy="8229600"/>
          </a:xfrm>
          <a:custGeom>
            <a:avLst/>
            <a:gdLst>
              <a:gd name="connsiteX0" fmla="*/ 0 w 14630400"/>
              <a:gd name="connsiteY0" fmla="*/ 0 h 8229600"/>
              <a:gd name="connsiteX1" fmla="*/ 14630400 w 14630400"/>
              <a:gd name="connsiteY1" fmla="*/ 0 h 8229600"/>
              <a:gd name="connsiteX2" fmla="*/ 14630400 w 14630400"/>
              <a:gd name="connsiteY2" fmla="*/ 1099060 h 8229600"/>
              <a:gd name="connsiteX3" fmla="*/ 10625288 w 14630400"/>
              <a:gd name="connsiteY3" fmla="*/ 1099060 h 8229600"/>
              <a:gd name="connsiteX4" fmla="*/ 7595420 w 14630400"/>
              <a:gd name="connsiteY4" fmla="*/ 4128929 h 8229600"/>
              <a:gd name="connsiteX5" fmla="*/ 10625288 w 14630400"/>
              <a:gd name="connsiteY5" fmla="*/ 7158798 h 8229600"/>
              <a:gd name="connsiteX6" fmla="*/ 14630400 w 14630400"/>
              <a:gd name="connsiteY6" fmla="*/ 7158797 h 8229600"/>
              <a:gd name="connsiteX7" fmla="*/ 14630400 w 14630400"/>
              <a:gd name="connsiteY7" fmla="*/ 8229600 h 8229600"/>
              <a:gd name="connsiteX8" fmla="*/ 0 w 14630400"/>
              <a:gd name="connsiteY8" fmla="*/ 8229600 h 822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30400" h="8229600">
                <a:moveTo>
                  <a:pt x="0" y="0"/>
                </a:moveTo>
                <a:lnTo>
                  <a:pt x="14630400" y="0"/>
                </a:lnTo>
                <a:lnTo>
                  <a:pt x="14630400" y="1099060"/>
                </a:lnTo>
                <a:lnTo>
                  <a:pt x="10625288" y="1099060"/>
                </a:lnTo>
                <a:cubicBezTo>
                  <a:pt x="8951938" y="1099060"/>
                  <a:pt x="7595420" y="2455579"/>
                  <a:pt x="7595420" y="4128929"/>
                </a:cubicBezTo>
                <a:cubicBezTo>
                  <a:pt x="7595420" y="5802279"/>
                  <a:pt x="8951939" y="7158798"/>
                  <a:pt x="10625288" y="7158798"/>
                </a:cubicBezTo>
                <a:lnTo>
                  <a:pt x="14630400" y="7158797"/>
                </a:lnTo>
                <a:lnTo>
                  <a:pt x="14630400" y="8229600"/>
                </a:lnTo>
                <a:lnTo>
                  <a:pt x="0" y="822960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4608" dirty="0"/>
          </a:p>
        </p:txBody>
      </p:sp>
      <p:grpSp>
        <p:nvGrpSpPr>
          <p:cNvPr id="12" name="Group 11"/>
          <p:cNvGrpSpPr/>
          <p:nvPr userDrawn="1"/>
        </p:nvGrpSpPr>
        <p:grpSpPr>
          <a:xfrm>
            <a:off x="-91440" y="-91440"/>
            <a:ext cx="14813280" cy="8412480"/>
            <a:chOff x="-91440" y="-91440"/>
            <a:chExt cx="14813280" cy="8412480"/>
          </a:xfrm>
        </p:grpSpPr>
        <p:cxnSp>
          <p:nvCxnSpPr>
            <p:cNvPr id="13" name="Straight Connector 12"/>
            <p:cNvCxnSpPr/>
            <p:nvPr userDrawn="1"/>
          </p:nvCxnSpPr>
          <p:spPr>
            <a:xfrm>
              <a:off x="-9144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9144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9144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1467612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1467612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1467612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685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13944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a:off x="685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13944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11887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7315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7315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7086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7543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a:off x="7086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a:off x="7543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5257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a:off x="4800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a:xfrm>
              <a:off x="9372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a:off x="9829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a:xfrm>
              <a:off x="5257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a:off x="9829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userDrawn="1"/>
          </p:nvCxnSpPr>
          <p:spPr>
            <a:xfrm>
              <a:off x="4800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userDrawn="1"/>
          </p:nvCxnSpPr>
          <p:spPr>
            <a:xfrm>
              <a:off x="9372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userDrawn="1"/>
          </p:nvCxnSpPr>
          <p:spPr>
            <a:xfrm>
              <a:off x="11887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a:off x="1467612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a:off x="-9144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grpSp>
      <p:sp>
        <p:nvSpPr>
          <p:cNvPr id="14" name="Freeform 9"/>
          <p:cNvSpPr>
            <a:spLocks noChangeAspect="1"/>
          </p:cNvSpPr>
          <p:nvPr userDrawn="1"/>
        </p:nvSpPr>
        <p:spPr bwMode="black">
          <a:xfrm>
            <a:off x="362839" y="-1"/>
            <a:ext cx="730236" cy="639764"/>
          </a:xfrm>
          <a:custGeom>
            <a:avLst/>
            <a:gdLst>
              <a:gd name="T0" fmla="*/ 0 w 370"/>
              <a:gd name="T1" fmla="*/ 0 h 321"/>
              <a:gd name="T2" fmla="*/ 0 w 370"/>
              <a:gd name="T3" fmla="*/ 0 h 321"/>
              <a:gd name="T4" fmla="*/ 184 w 370"/>
              <a:gd name="T5" fmla="*/ 321 h 321"/>
              <a:gd name="T6" fmla="*/ 370 w 370"/>
              <a:gd name="T7" fmla="*/ 0 h 321"/>
              <a:gd name="T8" fmla="*/ 0 w 370"/>
              <a:gd name="T9" fmla="*/ 0 h 321"/>
            </a:gdLst>
            <a:ahLst/>
            <a:cxnLst>
              <a:cxn ang="0">
                <a:pos x="T0" y="T1"/>
              </a:cxn>
              <a:cxn ang="0">
                <a:pos x="T2" y="T3"/>
              </a:cxn>
              <a:cxn ang="0">
                <a:pos x="T4" y="T5"/>
              </a:cxn>
              <a:cxn ang="0">
                <a:pos x="T6" y="T7"/>
              </a:cxn>
              <a:cxn ang="0">
                <a:pos x="T8" y="T9"/>
              </a:cxn>
            </a:cxnLst>
            <a:rect l="0" t="0" r="r" b="b"/>
            <a:pathLst>
              <a:path w="370" h="321">
                <a:moveTo>
                  <a:pt x="0" y="0"/>
                </a:moveTo>
                <a:lnTo>
                  <a:pt x="0" y="0"/>
                </a:lnTo>
                <a:lnTo>
                  <a:pt x="184" y="321"/>
                </a:lnTo>
                <a:lnTo>
                  <a:pt x="370" y="0"/>
                </a:lnTo>
                <a:lnTo>
                  <a:pt x="0" y="0"/>
                </a:lnTo>
                <a:close/>
              </a:path>
            </a:pathLst>
          </a:custGeom>
          <a:solidFill>
            <a:schemeClr val="tx1"/>
          </a:solidFill>
          <a:ln w="0">
            <a:noFill/>
            <a:prstDash val="solid"/>
            <a:round/>
            <a:headEnd/>
            <a:tailEnd/>
          </a:ln>
        </p:spPr>
        <p:txBody>
          <a:bodyPr vert="horz" wrap="square" lIns="146304" tIns="73152" rIns="146304" bIns="73152" numCol="1" anchor="t" anchorCtr="0" compatLnSpc="1">
            <a:prstTxWarp prst="textNoShape">
              <a:avLst/>
            </a:prstTxWarp>
          </a:bodyPr>
          <a:lstStyle/>
          <a:p>
            <a:endParaRPr lang="en-US" sz="4608" dirty="0"/>
          </a:p>
        </p:txBody>
      </p:sp>
      <p:sp>
        <p:nvSpPr>
          <p:cNvPr id="15" name="Title 1"/>
          <p:cNvSpPr>
            <a:spLocks noGrp="1"/>
          </p:cNvSpPr>
          <p:nvPr userDrawn="1">
            <p:ph type="ctrTitle"/>
          </p:nvPr>
        </p:nvSpPr>
        <p:spPr>
          <a:xfrm>
            <a:off x="685799" y="640080"/>
            <a:ext cx="6629401" cy="3429000"/>
          </a:xfrm>
        </p:spPr>
        <p:txBody>
          <a:bodyPr anchor="b" anchorCtr="0">
            <a:noAutofit/>
          </a:bodyPr>
          <a:lstStyle>
            <a:lvl1pPr>
              <a:defRPr sz="6000">
                <a:solidFill>
                  <a:schemeClr val="tx1"/>
                </a:solidFill>
              </a:defRPr>
            </a:lvl1pPr>
          </a:lstStyle>
          <a:p>
            <a:r>
              <a:rPr lang="en-US"/>
              <a:t>Click to edit Master title style</a:t>
            </a:r>
            <a:endParaRPr lang="en-US" dirty="0"/>
          </a:p>
        </p:txBody>
      </p:sp>
      <p:sp>
        <p:nvSpPr>
          <p:cNvPr id="16" name="Subtitle 2"/>
          <p:cNvSpPr>
            <a:spLocks noGrp="1"/>
          </p:cNvSpPr>
          <p:nvPr userDrawn="1">
            <p:ph type="subTitle" idx="1"/>
          </p:nvPr>
        </p:nvSpPr>
        <p:spPr>
          <a:xfrm>
            <a:off x="685800" y="4389120"/>
            <a:ext cx="6629402" cy="914400"/>
          </a:xfrm>
        </p:spPr>
        <p:txBody>
          <a:bodyPr>
            <a:noAutofit/>
          </a:bodyPr>
          <a:lstStyle>
            <a:lvl1pPr marL="0" indent="0" algn="l">
              <a:spcBef>
                <a:spcPts val="0"/>
              </a:spcBef>
              <a:buNone/>
              <a:defRPr sz="2800">
                <a:solidFill>
                  <a:schemeClr val="tx1"/>
                </a:solidFill>
              </a:defRPr>
            </a:lvl1pPr>
            <a:lvl2pPr marL="731520" indent="0" algn="ctr">
              <a:buNone/>
              <a:defRPr>
                <a:solidFill>
                  <a:schemeClr val="tx1">
                    <a:tint val="75000"/>
                  </a:schemeClr>
                </a:solidFill>
              </a:defRPr>
            </a:lvl2pPr>
            <a:lvl3pPr marL="1463040" indent="0" algn="ctr">
              <a:buNone/>
              <a:defRPr>
                <a:solidFill>
                  <a:schemeClr val="tx1">
                    <a:tint val="75000"/>
                  </a:schemeClr>
                </a:solidFill>
              </a:defRPr>
            </a:lvl3pPr>
            <a:lvl4pPr marL="2194560" indent="0" algn="ctr">
              <a:buNone/>
              <a:defRPr>
                <a:solidFill>
                  <a:schemeClr val="tx1">
                    <a:tint val="75000"/>
                  </a:schemeClr>
                </a:solidFill>
              </a:defRPr>
            </a:lvl4pPr>
            <a:lvl5pPr marL="2926080" indent="0" algn="ctr">
              <a:buNone/>
              <a:defRPr>
                <a:solidFill>
                  <a:schemeClr val="tx1">
                    <a:tint val="75000"/>
                  </a:schemeClr>
                </a:solidFill>
              </a:defRPr>
            </a:lvl5pPr>
            <a:lvl6pPr marL="3657600" indent="0" algn="ctr">
              <a:buNone/>
              <a:defRPr>
                <a:solidFill>
                  <a:schemeClr val="tx1">
                    <a:tint val="75000"/>
                  </a:schemeClr>
                </a:solidFill>
              </a:defRPr>
            </a:lvl6pPr>
            <a:lvl7pPr marL="4389120" indent="0" algn="ctr">
              <a:buNone/>
              <a:defRPr>
                <a:solidFill>
                  <a:schemeClr val="tx1">
                    <a:tint val="75000"/>
                  </a:schemeClr>
                </a:solidFill>
              </a:defRPr>
            </a:lvl7pPr>
            <a:lvl8pPr marL="5120640" indent="0" algn="ctr">
              <a:buNone/>
              <a:defRPr>
                <a:solidFill>
                  <a:schemeClr val="tx1">
                    <a:tint val="75000"/>
                  </a:schemeClr>
                </a:solidFill>
              </a:defRPr>
            </a:lvl8pPr>
            <a:lvl9pPr marL="5852160" indent="0" algn="ctr">
              <a:buNone/>
              <a:defRPr>
                <a:solidFill>
                  <a:schemeClr val="tx1">
                    <a:tint val="75000"/>
                  </a:schemeClr>
                </a:solidFill>
              </a:defRPr>
            </a:lvl9pPr>
          </a:lstStyle>
          <a:p>
            <a:r>
              <a:rPr lang="en-US"/>
              <a:t>Click to edit Master subtitle style</a:t>
            </a:r>
            <a:endParaRPr lang="en-US" dirty="0"/>
          </a:p>
        </p:txBody>
      </p:sp>
      <p:sp>
        <p:nvSpPr>
          <p:cNvPr id="20" name="Footer Placeholder 4"/>
          <p:cNvSpPr txBox="1">
            <a:spLocks/>
          </p:cNvSpPr>
          <p:nvPr userDrawn="1"/>
        </p:nvSpPr>
        <p:spPr>
          <a:xfrm>
            <a:off x="4800600" y="7580439"/>
            <a:ext cx="5029200" cy="274320"/>
          </a:xfrm>
          <a:prstGeom prst="rect">
            <a:avLst/>
          </a:prstGeom>
          <a:noFill/>
        </p:spPr>
        <p:txBody>
          <a:bodyPr vert="horz" wrap="none" lIns="0" tIns="0" rIns="0" bIns="0" rtlCol="0" anchor="ctr"/>
          <a:lstStyle>
            <a:defPPr>
              <a:defRPr lang="en-US"/>
            </a:defPPr>
            <a:lvl1pPr marL="0" algn="ct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chemeClr val="tx1"/>
                </a:solidFill>
              </a:rPr>
              <a:t>© 2019 DXC Technology Company. All rights reserved.</a:t>
            </a:r>
          </a:p>
        </p:txBody>
      </p:sp>
      <p:sp>
        <p:nvSpPr>
          <p:cNvPr id="21" name="Text Box 115"/>
          <p:cNvSpPr txBox="1">
            <a:spLocks noChangeArrowheads="1"/>
          </p:cNvSpPr>
          <p:nvPr userDrawn="1"/>
        </p:nvSpPr>
        <p:spPr bwMode="auto">
          <a:xfrm>
            <a:off x="11887200" y="7580439"/>
            <a:ext cx="2057400" cy="274320"/>
          </a:xfrm>
          <a:prstGeom prst="rect">
            <a:avLst/>
          </a:prstGeom>
          <a:noFill/>
          <a:ln w="9525">
            <a:noFill/>
            <a:miter lim="800000"/>
            <a:headEnd/>
            <a:tailEnd/>
          </a:ln>
          <a:effectLst/>
        </p:spPr>
        <p:txBody>
          <a:bodyPr wrap="none" lIns="0" tIns="0" rIns="0" bIns="18288" anchor="ctr" anchorCtr="0">
            <a:noAutofit/>
          </a:bodyPr>
          <a:lstStyle/>
          <a:p>
            <a:pPr algn="r" defTabSz="820738">
              <a:spcBef>
                <a:spcPts val="0"/>
              </a:spcBef>
            </a:pPr>
            <a:fld id="{03C7D0F0-10D5-4191-B6F4-99306F468FEF}" type="datetime4">
              <a:rPr lang="en-US" sz="1400" b="0" smtClean="0">
                <a:solidFill>
                  <a:schemeClr val="tx1"/>
                </a:solidFill>
              </a:rPr>
              <a:pPr algn="r" defTabSz="820738">
                <a:spcBef>
                  <a:spcPts val="0"/>
                </a:spcBef>
              </a:pPr>
              <a:t>December 3, 2019</a:t>
            </a:fld>
            <a:endParaRPr lang="en-US" sz="1400" b="0" dirty="0">
              <a:solidFill>
                <a:schemeClr val="tx1"/>
              </a:solidFill>
            </a:endParaRPr>
          </a:p>
        </p:txBody>
      </p:sp>
      <p:pic>
        <p:nvPicPr>
          <p:cNvPr id="48" name="Picture 47">
            <a:extLst>
              <a:ext uri="{FF2B5EF4-FFF2-40B4-BE49-F238E27FC236}">
                <a16:creationId xmlns:a16="http://schemas.microsoft.com/office/drawing/2014/main" id="{8E5CBB9A-FE51-4F22-8CF4-563E85EA5356}"/>
              </a:ext>
            </a:extLst>
          </p:cNvPr>
          <p:cNvPicPr>
            <a:picLocks noChangeAspect="1"/>
          </p:cNvPicPr>
          <p:nvPr userDrawn="1"/>
        </p:nvPicPr>
        <p:blipFill>
          <a:blip r:embed="rId3"/>
          <a:stretch>
            <a:fillRect/>
          </a:stretch>
        </p:blipFill>
        <p:spPr bwMode="black">
          <a:xfrm>
            <a:off x="503047" y="7314920"/>
            <a:ext cx="2706624" cy="768757"/>
          </a:xfrm>
          <a:prstGeom prst="rect">
            <a:avLst/>
          </a:prstGeom>
        </p:spPr>
      </p:pic>
    </p:spTree>
    <p:extLst>
      <p:ext uri="{BB962C8B-B14F-4D97-AF65-F5344CB8AC3E}">
        <p14:creationId xmlns:p14="http://schemas.microsoft.com/office/powerpoint/2010/main" val="1709694910"/>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5_Title Slide 06">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432A79B2-E76C-4713-8613-8DC91EE54A50}"/>
              </a:ext>
            </a:extLst>
          </p:cNvPr>
          <p:cNvPicPr>
            <a:picLocks noChangeAspect="1"/>
          </p:cNvPicPr>
          <p:nvPr userDrawn="1"/>
        </p:nvPicPr>
        <p:blipFill>
          <a:blip r:embed="rId2"/>
          <a:stretch>
            <a:fillRect/>
          </a:stretch>
        </p:blipFill>
        <p:spPr>
          <a:xfrm>
            <a:off x="0" y="0"/>
            <a:ext cx="14630400" cy="8229600"/>
          </a:xfrm>
          <a:prstGeom prst="rect">
            <a:avLst/>
          </a:prstGeom>
        </p:spPr>
      </p:pic>
      <p:grpSp>
        <p:nvGrpSpPr>
          <p:cNvPr id="9" name="Group 8"/>
          <p:cNvGrpSpPr/>
          <p:nvPr userDrawn="1"/>
        </p:nvGrpSpPr>
        <p:grpSpPr>
          <a:xfrm>
            <a:off x="-91440" y="-91440"/>
            <a:ext cx="14813280" cy="8412480"/>
            <a:chOff x="-91440" y="-91440"/>
            <a:chExt cx="14813280" cy="8412480"/>
          </a:xfrm>
        </p:grpSpPr>
        <p:cxnSp>
          <p:nvCxnSpPr>
            <p:cNvPr id="12" name="Straight Connector 11"/>
            <p:cNvCxnSpPr/>
            <p:nvPr userDrawn="1"/>
          </p:nvCxnSpPr>
          <p:spPr>
            <a:xfrm>
              <a:off x="-9144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9144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9144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1467612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1467612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1467612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685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13944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685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13944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a:off x="11887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7315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7315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7086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7543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7086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7543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a:off x="5257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a:off x="4800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9372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a:off x="9829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a:xfrm>
              <a:off x="5257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a:off x="9829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a:xfrm>
              <a:off x="4800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a:off x="9372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userDrawn="1"/>
          </p:nvCxnSpPr>
          <p:spPr>
            <a:xfrm>
              <a:off x="11887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userDrawn="1"/>
          </p:nvCxnSpPr>
          <p:spPr>
            <a:xfrm>
              <a:off x="1467612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userDrawn="1"/>
          </p:nvCxnSpPr>
          <p:spPr>
            <a:xfrm>
              <a:off x="-9144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grpSp>
      <p:sp>
        <p:nvSpPr>
          <p:cNvPr id="15" name="Title 1"/>
          <p:cNvSpPr>
            <a:spLocks noGrp="1"/>
          </p:cNvSpPr>
          <p:nvPr>
            <p:ph type="ctrTitle"/>
          </p:nvPr>
        </p:nvSpPr>
        <p:spPr>
          <a:xfrm>
            <a:off x="685799" y="640080"/>
            <a:ext cx="7101349" cy="3429000"/>
          </a:xfrm>
        </p:spPr>
        <p:txBody>
          <a:bodyPr anchor="b" anchorCtr="0">
            <a:noAutofit/>
          </a:bodyPr>
          <a:lstStyle>
            <a:lvl1pPr>
              <a:defRPr sz="6000">
                <a:solidFill>
                  <a:schemeClr val="tx1"/>
                </a:solidFill>
              </a:defRPr>
            </a:lvl1pPr>
          </a:lstStyle>
          <a:p>
            <a:r>
              <a:rPr lang="en-US"/>
              <a:t>Click to edit Master title style</a:t>
            </a:r>
            <a:endParaRPr lang="en-US" dirty="0"/>
          </a:p>
        </p:txBody>
      </p:sp>
      <p:sp>
        <p:nvSpPr>
          <p:cNvPr id="16" name="Subtitle 2"/>
          <p:cNvSpPr>
            <a:spLocks noGrp="1"/>
          </p:cNvSpPr>
          <p:nvPr>
            <p:ph type="subTitle" idx="1"/>
          </p:nvPr>
        </p:nvSpPr>
        <p:spPr>
          <a:xfrm>
            <a:off x="685799" y="4389120"/>
            <a:ext cx="7101349" cy="914400"/>
          </a:xfrm>
        </p:spPr>
        <p:txBody>
          <a:bodyPr>
            <a:noAutofit/>
          </a:bodyPr>
          <a:lstStyle>
            <a:lvl1pPr marL="0" indent="0" algn="l">
              <a:spcBef>
                <a:spcPts val="0"/>
              </a:spcBef>
              <a:buNone/>
              <a:defRPr sz="2800">
                <a:solidFill>
                  <a:schemeClr val="tx1"/>
                </a:solidFill>
              </a:defRPr>
            </a:lvl1pPr>
            <a:lvl2pPr marL="731520" indent="0" algn="ctr">
              <a:buNone/>
              <a:defRPr>
                <a:solidFill>
                  <a:schemeClr val="tx1">
                    <a:tint val="75000"/>
                  </a:schemeClr>
                </a:solidFill>
              </a:defRPr>
            </a:lvl2pPr>
            <a:lvl3pPr marL="1463040" indent="0" algn="ctr">
              <a:buNone/>
              <a:defRPr>
                <a:solidFill>
                  <a:schemeClr val="tx1">
                    <a:tint val="75000"/>
                  </a:schemeClr>
                </a:solidFill>
              </a:defRPr>
            </a:lvl3pPr>
            <a:lvl4pPr marL="2194560" indent="0" algn="ctr">
              <a:buNone/>
              <a:defRPr>
                <a:solidFill>
                  <a:schemeClr val="tx1">
                    <a:tint val="75000"/>
                  </a:schemeClr>
                </a:solidFill>
              </a:defRPr>
            </a:lvl4pPr>
            <a:lvl5pPr marL="2926080" indent="0" algn="ctr">
              <a:buNone/>
              <a:defRPr>
                <a:solidFill>
                  <a:schemeClr val="tx1">
                    <a:tint val="75000"/>
                  </a:schemeClr>
                </a:solidFill>
              </a:defRPr>
            </a:lvl5pPr>
            <a:lvl6pPr marL="3657600" indent="0" algn="ctr">
              <a:buNone/>
              <a:defRPr>
                <a:solidFill>
                  <a:schemeClr val="tx1">
                    <a:tint val="75000"/>
                  </a:schemeClr>
                </a:solidFill>
              </a:defRPr>
            </a:lvl6pPr>
            <a:lvl7pPr marL="4389120" indent="0" algn="ctr">
              <a:buNone/>
              <a:defRPr>
                <a:solidFill>
                  <a:schemeClr val="tx1">
                    <a:tint val="75000"/>
                  </a:schemeClr>
                </a:solidFill>
              </a:defRPr>
            </a:lvl7pPr>
            <a:lvl8pPr marL="5120640" indent="0" algn="ctr">
              <a:buNone/>
              <a:defRPr>
                <a:solidFill>
                  <a:schemeClr val="tx1">
                    <a:tint val="75000"/>
                  </a:schemeClr>
                </a:solidFill>
              </a:defRPr>
            </a:lvl8pPr>
            <a:lvl9pPr marL="5852160" indent="0" algn="ctr">
              <a:buNone/>
              <a:defRPr>
                <a:solidFill>
                  <a:schemeClr val="tx1">
                    <a:tint val="75000"/>
                  </a:schemeClr>
                </a:solidFill>
              </a:defRPr>
            </a:lvl9pPr>
          </a:lstStyle>
          <a:p>
            <a:r>
              <a:rPr lang="en-US"/>
              <a:t>Click to edit Master subtitle style</a:t>
            </a:r>
            <a:endParaRPr lang="en-US" dirty="0"/>
          </a:p>
        </p:txBody>
      </p:sp>
      <p:pic>
        <p:nvPicPr>
          <p:cNvPr id="13" name="Picture 12"/>
          <p:cNvPicPr>
            <a:picLocks noChangeAspect="1"/>
          </p:cNvPicPr>
          <p:nvPr userDrawn="1"/>
        </p:nvPicPr>
        <p:blipFill>
          <a:blip r:embed="rId3"/>
          <a:stretch>
            <a:fillRect/>
          </a:stretch>
        </p:blipFill>
        <p:spPr bwMode="black">
          <a:xfrm>
            <a:off x="503047" y="7314920"/>
            <a:ext cx="2706624" cy="768757"/>
          </a:xfrm>
          <a:prstGeom prst="rect">
            <a:avLst/>
          </a:prstGeom>
        </p:spPr>
      </p:pic>
      <p:sp>
        <p:nvSpPr>
          <p:cNvPr id="10" name="Freeform 9"/>
          <p:cNvSpPr>
            <a:spLocks noChangeAspect="1"/>
          </p:cNvSpPr>
          <p:nvPr userDrawn="1"/>
        </p:nvSpPr>
        <p:spPr bwMode="black">
          <a:xfrm>
            <a:off x="362839" y="-1"/>
            <a:ext cx="730236" cy="639764"/>
          </a:xfrm>
          <a:custGeom>
            <a:avLst/>
            <a:gdLst>
              <a:gd name="T0" fmla="*/ 0 w 370"/>
              <a:gd name="T1" fmla="*/ 0 h 321"/>
              <a:gd name="T2" fmla="*/ 0 w 370"/>
              <a:gd name="T3" fmla="*/ 0 h 321"/>
              <a:gd name="T4" fmla="*/ 184 w 370"/>
              <a:gd name="T5" fmla="*/ 321 h 321"/>
              <a:gd name="T6" fmla="*/ 370 w 370"/>
              <a:gd name="T7" fmla="*/ 0 h 321"/>
              <a:gd name="T8" fmla="*/ 0 w 370"/>
              <a:gd name="T9" fmla="*/ 0 h 321"/>
            </a:gdLst>
            <a:ahLst/>
            <a:cxnLst>
              <a:cxn ang="0">
                <a:pos x="T0" y="T1"/>
              </a:cxn>
              <a:cxn ang="0">
                <a:pos x="T2" y="T3"/>
              </a:cxn>
              <a:cxn ang="0">
                <a:pos x="T4" y="T5"/>
              </a:cxn>
              <a:cxn ang="0">
                <a:pos x="T6" y="T7"/>
              </a:cxn>
              <a:cxn ang="0">
                <a:pos x="T8" y="T9"/>
              </a:cxn>
            </a:cxnLst>
            <a:rect l="0" t="0" r="r" b="b"/>
            <a:pathLst>
              <a:path w="370" h="321">
                <a:moveTo>
                  <a:pt x="0" y="0"/>
                </a:moveTo>
                <a:lnTo>
                  <a:pt x="0" y="0"/>
                </a:lnTo>
                <a:lnTo>
                  <a:pt x="184" y="321"/>
                </a:lnTo>
                <a:lnTo>
                  <a:pt x="370" y="0"/>
                </a:lnTo>
                <a:lnTo>
                  <a:pt x="0" y="0"/>
                </a:lnTo>
                <a:close/>
              </a:path>
            </a:pathLst>
          </a:custGeom>
          <a:solidFill>
            <a:srgbClr val="000000"/>
          </a:solidFill>
          <a:ln w="0">
            <a:noFill/>
            <a:prstDash val="solid"/>
            <a:round/>
            <a:headEnd/>
            <a:tailEnd/>
          </a:ln>
        </p:spPr>
        <p:txBody>
          <a:bodyPr vert="horz" wrap="square" lIns="146304" tIns="73152" rIns="146304" bIns="73152" numCol="1" anchor="t" anchorCtr="0" compatLnSpc="1">
            <a:prstTxWarp prst="textNoShape">
              <a:avLst/>
            </a:prstTxWarp>
          </a:bodyPr>
          <a:lstStyle/>
          <a:p>
            <a:endParaRPr lang="en-US" sz="4608" dirty="0"/>
          </a:p>
        </p:txBody>
      </p:sp>
      <p:sp>
        <p:nvSpPr>
          <p:cNvPr id="19" name="Footer Placeholder 4"/>
          <p:cNvSpPr txBox="1">
            <a:spLocks/>
          </p:cNvSpPr>
          <p:nvPr userDrawn="1"/>
        </p:nvSpPr>
        <p:spPr>
          <a:xfrm>
            <a:off x="7543800" y="7580439"/>
            <a:ext cx="6400800" cy="274320"/>
          </a:xfrm>
          <a:prstGeom prst="rect">
            <a:avLst/>
          </a:prstGeom>
          <a:noFill/>
        </p:spPr>
        <p:txBody>
          <a:bodyPr vert="horz" wrap="none" lIns="0" tIns="0" rIns="0" bIns="0" rtlCol="0" anchor="ctr"/>
          <a:lstStyle>
            <a:defPPr>
              <a:defRPr lang="en-US"/>
            </a:defPPr>
            <a:lvl1pPr marL="0" algn="ct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solidFill>
                  <a:schemeClr val="bg1">
                    <a:lumMod val="65000"/>
                  </a:schemeClr>
                </a:solidFill>
              </a:rPr>
              <a:t>© 2019 DXC Technology Company. All rights reserved.</a:t>
            </a:r>
          </a:p>
        </p:txBody>
      </p:sp>
      <p:sp>
        <p:nvSpPr>
          <p:cNvPr id="21" name="Text Box 115"/>
          <p:cNvSpPr txBox="1">
            <a:spLocks noChangeArrowheads="1"/>
          </p:cNvSpPr>
          <p:nvPr userDrawn="1"/>
        </p:nvSpPr>
        <p:spPr bwMode="auto">
          <a:xfrm>
            <a:off x="11887200" y="640080"/>
            <a:ext cx="2057400" cy="274320"/>
          </a:xfrm>
          <a:prstGeom prst="rect">
            <a:avLst/>
          </a:prstGeom>
          <a:noFill/>
          <a:ln w="9525">
            <a:noFill/>
            <a:miter lim="800000"/>
            <a:headEnd/>
            <a:tailEnd/>
          </a:ln>
          <a:effectLst/>
        </p:spPr>
        <p:txBody>
          <a:bodyPr wrap="none" lIns="0" tIns="0" rIns="0" bIns="0" anchor="t" anchorCtr="0">
            <a:noAutofit/>
          </a:bodyPr>
          <a:lstStyle/>
          <a:p>
            <a:pPr algn="r" defTabSz="820738">
              <a:spcBef>
                <a:spcPts val="0"/>
              </a:spcBef>
            </a:pPr>
            <a:fld id="{03C7D0F0-10D5-4191-B6F4-99306F468FEF}" type="datetime4">
              <a:rPr lang="en-US" sz="1400" b="0" smtClean="0">
                <a:solidFill>
                  <a:schemeClr val="tx1"/>
                </a:solidFill>
              </a:rPr>
              <a:pPr algn="r" defTabSz="820738">
                <a:spcBef>
                  <a:spcPts val="0"/>
                </a:spcBef>
              </a:pPr>
              <a:t>December 3, 2019</a:t>
            </a:fld>
            <a:endParaRPr lang="en-US" sz="1400" b="0" dirty="0">
              <a:solidFill>
                <a:schemeClr val="tx1"/>
              </a:solidFill>
            </a:endParaRPr>
          </a:p>
        </p:txBody>
      </p:sp>
    </p:spTree>
    <p:extLst>
      <p:ext uri="{BB962C8B-B14F-4D97-AF65-F5344CB8AC3E}">
        <p14:creationId xmlns:p14="http://schemas.microsoft.com/office/powerpoint/2010/main" val="4109434719"/>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4_Title Slide 06">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3C8299-53E3-4F65-8A6F-4435BC86B21C}"/>
              </a:ext>
            </a:extLst>
          </p:cNvPr>
          <p:cNvPicPr>
            <a:picLocks noChangeAspect="1"/>
          </p:cNvPicPr>
          <p:nvPr userDrawn="1"/>
        </p:nvPicPr>
        <p:blipFill>
          <a:blip r:embed="rId2"/>
          <a:stretch>
            <a:fillRect/>
          </a:stretch>
        </p:blipFill>
        <p:spPr>
          <a:xfrm>
            <a:off x="0" y="0"/>
            <a:ext cx="14630400" cy="8229600"/>
          </a:xfrm>
          <a:prstGeom prst="rect">
            <a:avLst/>
          </a:prstGeom>
        </p:spPr>
      </p:pic>
      <p:grpSp>
        <p:nvGrpSpPr>
          <p:cNvPr id="9" name="Group 8"/>
          <p:cNvGrpSpPr/>
          <p:nvPr userDrawn="1"/>
        </p:nvGrpSpPr>
        <p:grpSpPr>
          <a:xfrm>
            <a:off x="-91440" y="-91440"/>
            <a:ext cx="14813280" cy="8412480"/>
            <a:chOff x="-91440" y="-91440"/>
            <a:chExt cx="14813280" cy="8412480"/>
          </a:xfrm>
        </p:grpSpPr>
        <p:cxnSp>
          <p:nvCxnSpPr>
            <p:cNvPr id="12" name="Straight Connector 11"/>
            <p:cNvCxnSpPr/>
            <p:nvPr userDrawn="1"/>
          </p:nvCxnSpPr>
          <p:spPr>
            <a:xfrm>
              <a:off x="-9144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9144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9144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1467612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1467612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1467612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685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13944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685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13944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a:off x="11887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7315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7315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7086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7543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7086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7543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a:off x="5257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a:off x="4800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9372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a:off x="9829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a:xfrm>
              <a:off x="5257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a:off x="9829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a:xfrm>
              <a:off x="4800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a:off x="9372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userDrawn="1"/>
          </p:nvCxnSpPr>
          <p:spPr>
            <a:xfrm>
              <a:off x="11887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userDrawn="1"/>
          </p:nvCxnSpPr>
          <p:spPr>
            <a:xfrm>
              <a:off x="1467612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userDrawn="1"/>
          </p:nvCxnSpPr>
          <p:spPr>
            <a:xfrm>
              <a:off x="-9144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grpSp>
      <p:sp>
        <p:nvSpPr>
          <p:cNvPr id="15" name="Title 1"/>
          <p:cNvSpPr>
            <a:spLocks noGrp="1"/>
          </p:cNvSpPr>
          <p:nvPr>
            <p:ph type="ctrTitle"/>
          </p:nvPr>
        </p:nvSpPr>
        <p:spPr>
          <a:xfrm>
            <a:off x="685799" y="640080"/>
            <a:ext cx="7175091" cy="3429000"/>
          </a:xfrm>
        </p:spPr>
        <p:txBody>
          <a:bodyPr anchor="b" anchorCtr="0">
            <a:noAutofit/>
          </a:bodyPr>
          <a:lstStyle>
            <a:lvl1pPr>
              <a:defRPr sz="6000">
                <a:solidFill>
                  <a:schemeClr val="tx1"/>
                </a:solidFill>
              </a:defRPr>
            </a:lvl1pPr>
          </a:lstStyle>
          <a:p>
            <a:r>
              <a:rPr lang="en-US"/>
              <a:t>Click to edit Master title style</a:t>
            </a:r>
            <a:endParaRPr lang="en-US" dirty="0"/>
          </a:p>
        </p:txBody>
      </p:sp>
      <p:sp>
        <p:nvSpPr>
          <p:cNvPr id="16" name="Subtitle 2"/>
          <p:cNvSpPr>
            <a:spLocks noGrp="1"/>
          </p:cNvSpPr>
          <p:nvPr>
            <p:ph type="subTitle" idx="1"/>
          </p:nvPr>
        </p:nvSpPr>
        <p:spPr>
          <a:xfrm>
            <a:off x="685799" y="4389120"/>
            <a:ext cx="7175091" cy="914400"/>
          </a:xfrm>
        </p:spPr>
        <p:txBody>
          <a:bodyPr>
            <a:noAutofit/>
          </a:bodyPr>
          <a:lstStyle>
            <a:lvl1pPr marL="0" indent="0" algn="l">
              <a:spcBef>
                <a:spcPts val="0"/>
              </a:spcBef>
              <a:buNone/>
              <a:defRPr sz="2800">
                <a:solidFill>
                  <a:schemeClr val="tx1"/>
                </a:solidFill>
              </a:defRPr>
            </a:lvl1pPr>
            <a:lvl2pPr marL="731520" indent="0" algn="ctr">
              <a:buNone/>
              <a:defRPr>
                <a:solidFill>
                  <a:schemeClr val="tx1">
                    <a:tint val="75000"/>
                  </a:schemeClr>
                </a:solidFill>
              </a:defRPr>
            </a:lvl2pPr>
            <a:lvl3pPr marL="1463040" indent="0" algn="ctr">
              <a:buNone/>
              <a:defRPr>
                <a:solidFill>
                  <a:schemeClr val="tx1">
                    <a:tint val="75000"/>
                  </a:schemeClr>
                </a:solidFill>
              </a:defRPr>
            </a:lvl3pPr>
            <a:lvl4pPr marL="2194560" indent="0" algn="ctr">
              <a:buNone/>
              <a:defRPr>
                <a:solidFill>
                  <a:schemeClr val="tx1">
                    <a:tint val="75000"/>
                  </a:schemeClr>
                </a:solidFill>
              </a:defRPr>
            </a:lvl4pPr>
            <a:lvl5pPr marL="2926080" indent="0" algn="ctr">
              <a:buNone/>
              <a:defRPr>
                <a:solidFill>
                  <a:schemeClr val="tx1">
                    <a:tint val="75000"/>
                  </a:schemeClr>
                </a:solidFill>
              </a:defRPr>
            </a:lvl5pPr>
            <a:lvl6pPr marL="3657600" indent="0" algn="ctr">
              <a:buNone/>
              <a:defRPr>
                <a:solidFill>
                  <a:schemeClr val="tx1">
                    <a:tint val="75000"/>
                  </a:schemeClr>
                </a:solidFill>
              </a:defRPr>
            </a:lvl6pPr>
            <a:lvl7pPr marL="4389120" indent="0" algn="ctr">
              <a:buNone/>
              <a:defRPr>
                <a:solidFill>
                  <a:schemeClr val="tx1">
                    <a:tint val="75000"/>
                  </a:schemeClr>
                </a:solidFill>
              </a:defRPr>
            </a:lvl7pPr>
            <a:lvl8pPr marL="5120640" indent="0" algn="ctr">
              <a:buNone/>
              <a:defRPr>
                <a:solidFill>
                  <a:schemeClr val="tx1">
                    <a:tint val="75000"/>
                  </a:schemeClr>
                </a:solidFill>
              </a:defRPr>
            </a:lvl8pPr>
            <a:lvl9pPr marL="5852160" indent="0" algn="ctr">
              <a:buNone/>
              <a:defRPr>
                <a:solidFill>
                  <a:schemeClr val="tx1">
                    <a:tint val="75000"/>
                  </a:schemeClr>
                </a:solidFill>
              </a:defRPr>
            </a:lvl9pPr>
          </a:lstStyle>
          <a:p>
            <a:r>
              <a:rPr lang="en-US"/>
              <a:t>Click to edit Master subtitle style</a:t>
            </a:r>
            <a:endParaRPr lang="en-US" dirty="0"/>
          </a:p>
        </p:txBody>
      </p:sp>
      <p:pic>
        <p:nvPicPr>
          <p:cNvPr id="13" name="Picture 12"/>
          <p:cNvPicPr>
            <a:picLocks noChangeAspect="1"/>
          </p:cNvPicPr>
          <p:nvPr userDrawn="1"/>
        </p:nvPicPr>
        <p:blipFill>
          <a:blip r:embed="rId3"/>
          <a:stretch>
            <a:fillRect/>
          </a:stretch>
        </p:blipFill>
        <p:spPr bwMode="black">
          <a:xfrm>
            <a:off x="503047" y="7314920"/>
            <a:ext cx="2706624" cy="768757"/>
          </a:xfrm>
          <a:prstGeom prst="rect">
            <a:avLst/>
          </a:prstGeom>
        </p:spPr>
      </p:pic>
      <p:sp>
        <p:nvSpPr>
          <p:cNvPr id="10" name="Freeform 9"/>
          <p:cNvSpPr>
            <a:spLocks noChangeAspect="1"/>
          </p:cNvSpPr>
          <p:nvPr userDrawn="1"/>
        </p:nvSpPr>
        <p:spPr bwMode="black">
          <a:xfrm>
            <a:off x="362839" y="-1"/>
            <a:ext cx="730236" cy="639764"/>
          </a:xfrm>
          <a:custGeom>
            <a:avLst/>
            <a:gdLst>
              <a:gd name="T0" fmla="*/ 0 w 370"/>
              <a:gd name="T1" fmla="*/ 0 h 321"/>
              <a:gd name="T2" fmla="*/ 0 w 370"/>
              <a:gd name="T3" fmla="*/ 0 h 321"/>
              <a:gd name="T4" fmla="*/ 184 w 370"/>
              <a:gd name="T5" fmla="*/ 321 h 321"/>
              <a:gd name="T6" fmla="*/ 370 w 370"/>
              <a:gd name="T7" fmla="*/ 0 h 321"/>
              <a:gd name="T8" fmla="*/ 0 w 370"/>
              <a:gd name="T9" fmla="*/ 0 h 321"/>
            </a:gdLst>
            <a:ahLst/>
            <a:cxnLst>
              <a:cxn ang="0">
                <a:pos x="T0" y="T1"/>
              </a:cxn>
              <a:cxn ang="0">
                <a:pos x="T2" y="T3"/>
              </a:cxn>
              <a:cxn ang="0">
                <a:pos x="T4" y="T5"/>
              </a:cxn>
              <a:cxn ang="0">
                <a:pos x="T6" y="T7"/>
              </a:cxn>
              <a:cxn ang="0">
                <a:pos x="T8" y="T9"/>
              </a:cxn>
            </a:cxnLst>
            <a:rect l="0" t="0" r="r" b="b"/>
            <a:pathLst>
              <a:path w="370" h="321">
                <a:moveTo>
                  <a:pt x="0" y="0"/>
                </a:moveTo>
                <a:lnTo>
                  <a:pt x="0" y="0"/>
                </a:lnTo>
                <a:lnTo>
                  <a:pt x="184" y="321"/>
                </a:lnTo>
                <a:lnTo>
                  <a:pt x="370" y="0"/>
                </a:lnTo>
                <a:lnTo>
                  <a:pt x="0" y="0"/>
                </a:lnTo>
                <a:close/>
              </a:path>
            </a:pathLst>
          </a:custGeom>
          <a:solidFill>
            <a:srgbClr val="000000"/>
          </a:solidFill>
          <a:ln w="0">
            <a:noFill/>
            <a:prstDash val="solid"/>
            <a:round/>
            <a:headEnd/>
            <a:tailEnd/>
          </a:ln>
        </p:spPr>
        <p:txBody>
          <a:bodyPr vert="horz" wrap="square" lIns="146304" tIns="73152" rIns="146304" bIns="73152" numCol="1" anchor="t" anchorCtr="0" compatLnSpc="1">
            <a:prstTxWarp prst="textNoShape">
              <a:avLst/>
            </a:prstTxWarp>
          </a:bodyPr>
          <a:lstStyle/>
          <a:p>
            <a:endParaRPr lang="en-US" sz="4608" dirty="0"/>
          </a:p>
        </p:txBody>
      </p:sp>
      <p:sp>
        <p:nvSpPr>
          <p:cNvPr id="19" name="Footer Placeholder 4"/>
          <p:cNvSpPr txBox="1">
            <a:spLocks/>
          </p:cNvSpPr>
          <p:nvPr userDrawn="1"/>
        </p:nvSpPr>
        <p:spPr>
          <a:xfrm>
            <a:off x="7543800" y="7580439"/>
            <a:ext cx="6400800" cy="274320"/>
          </a:xfrm>
          <a:prstGeom prst="rect">
            <a:avLst/>
          </a:prstGeom>
          <a:noFill/>
        </p:spPr>
        <p:txBody>
          <a:bodyPr vert="horz" wrap="none" lIns="0" tIns="0" rIns="0" bIns="0" rtlCol="0" anchor="ctr"/>
          <a:lstStyle>
            <a:defPPr>
              <a:defRPr lang="en-US"/>
            </a:defPPr>
            <a:lvl1pPr marL="0" algn="ct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solidFill>
                  <a:schemeClr val="bg1"/>
                </a:solidFill>
              </a:rPr>
              <a:t>© 2019 DXC Technology Company. All rights reserved.</a:t>
            </a:r>
          </a:p>
        </p:txBody>
      </p:sp>
      <p:sp>
        <p:nvSpPr>
          <p:cNvPr id="21" name="Text Box 115"/>
          <p:cNvSpPr txBox="1">
            <a:spLocks noChangeArrowheads="1"/>
          </p:cNvSpPr>
          <p:nvPr userDrawn="1"/>
        </p:nvSpPr>
        <p:spPr bwMode="auto">
          <a:xfrm>
            <a:off x="11887200" y="640080"/>
            <a:ext cx="2057400" cy="274320"/>
          </a:xfrm>
          <a:prstGeom prst="rect">
            <a:avLst/>
          </a:prstGeom>
          <a:noFill/>
          <a:ln w="9525">
            <a:noFill/>
            <a:miter lim="800000"/>
            <a:headEnd/>
            <a:tailEnd/>
          </a:ln>
          <a:effectLst/>
        </p:spPr>
        <p:txBody>
          <a:bodyPr wrap="none" lIns="0" tIns="0" rIns="0" bIns="0" anchor="t" anchorCtr="0">
            <a:noAutofit/>
          </a:bodyPr>
          <a:lstStyle/>
          <a:p>
            <a:pPr algn="r" defTabSz="820738">
              <a:spcBef>
                <a:spcPts val="0"/>
              </a:spcBef>
            </a:pPr>
            <a:fld id="{03C7D0F0-10D5-4191-B6F4-99306F468FEF}" type="datetime4">
              <a:rPr lang="en-US" sz="1400" b="0" smtClean="0">
                <a:solidFill>
                  <a:schemeClr val="tx1"/>
                </a:solidFill>
              </a:rPr>
              <a:pPr algn="r" defTabSz="820738">
                <a:spcBef>
                  <a:spcPts val="0"/>
                </a:spcBef>
              </a:pPr>
              <a:t>December 3, 2019</a:t>
            </a:fld>
            <a:endParaRPr lang="en-US" sz="1400" b="0" dirty="0">
              <a:solidFill>
                <a:schemeClr val="tx1"/>
              </a:solidFill>
            </a:endParaRPr>
          </a:p>
        </p:txBody>
      </p:sp>
    </p:spTree>
    <p:extLst>
      <p:ext uri="{BB962C8B-B14F-4D97-AF65-F5344CB8AC3E}">
        <p14:creationId xmlns:p14="http://schemas.microsoft.com/office/powerpoint/2010/main" val="2009491062"/>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grpSp>
        <p:nvGrpSpPr>
          <p:cNvPr id="18" name="Group 17"/>
          <p:cNvGrpSpPr/>
          <p:nvPr userDrawn="1"/>
        </p:nvGrpSpPr>
        <p:grpSpPr>
          <a:xfrm>
            <a:off x="-91440" y="-91440"/>
            <a:ext cx="14813280" cy="8412480"/>
            <a:chOff x="-91440" y="-91440"/>
            <a:chExt cx="14813280" cy="8412480"/>
          </a:xfrm>
        </p:grpSpPr>
        <p:cxnSp>
          <p:nvCxnSpPr>
            <p:cNvPr id="12" name="Straight Connector 11"/>
            <p:cNvCxnSpPr/>
            <p:nvPr userDrawn="1"/>
          </p:nvCxnSpPr>
          <p:spPr>
            <a:xfrm>
              <a:off x="-9144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9144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9144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1467612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1467612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1467612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685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13944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685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13944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11887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7315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7315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7086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7543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7086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7543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a:off x="5257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4800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a:off x="9372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a:xfrm>
              <a:off x="9829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a:off x="5257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a:xfrm>
              <a:off x="9829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a:off x="4800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userDrawn="1"/>
          </p:nvCxnSpPr>
          <p:spPr>
            <a:xfrm>
              <a:off x="9372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userDrawn="1"/>
          </p:nvCxnSpPr>
          <p:spPr>
            <a:xfrm>
              <a:off x="11887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a:off x="1467612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userDrawn="1"/>
          </p:nvCxnSpPr>
          <p:spPr>
            <a:xfrm>
              <a:off x="-9144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grpSp>
      <p:sp>
        <p:nvSpPr>
          <p:cNvPr id="22" name="Freeform 9"/>
          <p:cNvSpPr>
            <a:spLocks noChangeAspect="1"/>
          </p:cNvSpPr>
          <p:nvPr userDrawn="1"/>
        </p:nvSpPr>
        <p:spPr bwMode="black">
          <a:xfrm>
            <a:off x="448310" y="0"/>
            <a:ext cx="562442" cy="492758"/>
          </a:xfrm>
          <a:custGeom>
            <a:avLst/>
            <a:gdLst>
              <a:gd name="T0" fmla="*/ 0 w 370"/>
              <a:gd name="T1" fmla="*/ 0 h 321"/>
              <a:gd name="T2" fmla="*/ 0 w 370"/>
              <a:gd name="T3" fmla="*/ 0 h 321"/>
              <a:gd name="T4" fmla="*/ 184 w 370"/>
              <a:gd name="T5" fmla="*/ 321 h 321"/>
              <a:gd name="T6" fmla="*/ 370 w 370"/>
              <a:gd name="T7" fmla="*/ 0 h 321"/>
              <a:gd name="T8" fmla="*/ 0 w 370"/>
              <a:gd name="T9" fmla="*/ 0 h 321"/>
            </a:gdLst>
            <a:ahLst/>
            <a:cxnLst>
              <a:cxn ang="0">
                <a:pos x="T0" y="T1"/>
              </a:cxn>
              <a:cxn ang="0">
                <a:pos x="T2" y="T3"/>
              </a:cxn>
              <a:cxn ang="0">
                <a:pos x="T4" y="T5"/>
              </a:cxn>
              <a:cxn ang="0">
                <a:pos x="T6" y="T7"/>
              </a:cxn>
              <a:cxn ang="0">
                <a:pos x="T8" y="T9"/>
              </a:cxn>
            </a:cxnLst>
            <a:rect l="0" t="0" r="r" b="b"/>
            <a:pathLst>
              <a:path w="370" h="321">
                <a:moveTo>
                  <a:pt x="0" y="0"/>
                </a:moveTo>
                <a:lnTo>
                  <a:pt x="0" y="0"/>
                </a:lnTo>
                <a:lnTo>
                  <a:pt x="184" y="321"/>
                </a:lnTo>
                <a:lnTo>
                  <a:pt x="370" y="0"/>
                </a:lnTo>
                <a:lnTo>
                  <a:pt x="0" y="0"/>
                </a:lnTo>
                <a:close/>
              </a:path>
            </a:pathLst>
          </a:custGeom>
          <a:solidFill>
            <a:srgbClr val="000000"/>
          </a:solidFill>
          <a:ln w="0">
            <a:noFill/>
            <a:prstDash val="solid"/>
            <a:round/>
            <a:headEnd/>
            <a:tailEnd/>
          </a:ln>
        </p:spPr>
        <p:txBody>
          <a:bodyPr vert="horz" wrap="square" lIns="146304" tIns="73152" rIns="146304" bIns="73152" numCol="1" anchor="t" anchorCtr="0" compatLnSpc="1">
            <a:prstTxWarp prst="textNoShape">
              <a:avLst/>
            </a:prstTxWarp>
          </a:bodyPr>
          <a:lstStyle/>
          <a:p>
            <a:endParaRPr lang="en-US" sz="4608" dirty="0"/>
          </a:p>
        </p:txBody>
      </p:sp>
      <p:sp>
        <p:nvSpPr>
          <p:cNvPr id="2" name="Title Placeholder 1"/>
          <p:cNvSpPr>
            <a:spLocks noGrp="1"/>
          </p:cNvSpPr>
          <p:nvPr userDrawn="1">
            <p:ph type="title"/>
          </p:nvPr>
        </p:nvSpPr>
        <p:spPr>
          <a:xfrm>
            <a:off x="685800" y="639763"/>
            <a:ext cx="13258800" cy="1417636"/>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p:cNvSpPr>
            <a:spLocks noGrp="1"/>
          </p:cNvSpPr>
          <p:nvPr userDrawn="1">
            <p:ph type="body" idx="1"/>
          </p:nvPr>
        </p:nvSpPr>
        <p:spPr>
          <a:xfrm>
            <a:off x="685800" y="2057399"/>
            <a:ext cx="11201400" cy="5121275"/>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a:blip r:embed="rId36"/>
          <a:stretch>
            <a:fillRect/>
          </a:stretch>
        </p:blipFill>
        <p:spPr bwMode="black">
          <a:xfrm>
            <a:off x="544830" y="7425690"/>
            <a:ext cx="2048256" cy="581762"/>
          </a:xfrm>
          <a:prstGeom prst="rect">
            <a:avLst/>
          </a:prstGeom>
        </p:spPr>
      </p:pic>
      <p:sp>
        <p:nvSpPr>
          <p:cNvPr id="60" name="Text Box 115"/>
          <p:cNvSpPr txBox="1">
            <a:spLocks noChangeArrowheads="1"/>
          </p:cNvSpPr>
          <p:nvPr userDrawn="1"/>
        </p:nvSpPr>
        <p:spPr bwMode="auto">
          <a:xfrm>
            <a:off x="11893550" y="7580437"/>
            <a:ext cx="1639570" cy="274320"/>
          </a:xfrm>
          <a:prstGeom prst="rect">
            <a:avLst/>
          </a:prstGeom>
          <a:noFill/>
          <a:ln w="9525">
            <a:noFill/>
            <a:miter lim="800000"/>
            <a:headEnd/>
            <a:tailEnd/>
          </a:ln>
          <a:effectLst/>
        </p:spPr>
        <p:txBody>
          <a:bodyPr wrap="none" lIns="0" tIns="0" rIns="0" bIns="0" anchor="ctr" anchorCtr="0">
            <a:noAutofit/>
          </a:bodyPr>
          <a:lstStyle/>
          <a:p>
            <a:pPr algn="r" defTabSz="820738">
              <a:spcBef>
                <a:spcPts val="0"/>
              </a:spcBef>
            </a:pPr>
            <a:fld id="{03C7D0F0-10D5-4191-B6F4-99306F468FEF}" type="datetime4">
              <a:rPr lang="en-US" sz="1100" b="0" smtClean="0">
                <a:solidFill>
                  <a:schemeClr val="tx1"/>
                </a:solidFill>
              </a:rPr>
              <a:pPr algn="r" defTabSz="820738">
                <a:spcBef>
                  <a:spcPts val="0"/>
                </a:spcBef>
              </a:pPr>
              <a:t>December 3, 2019</a:t>
            </a:fld>
            <a:endParaRPr lang="en-US" sz="1100" b="0" dirty="0">
              <a:solidFill>
                <a:schemeClr val="tx1"/>
              </a:solidFill>
            </a:endParaRPr>
          </a:p>
        </p:txBody>
      </p:sp>
      <p:sp>
        <p:nvSpPr>
          <p:cNvPr id="61" name="Text Box 115"/>
          <p:cNvSpPr txBox="1">
            <a:spLocks noChangeArrowheads="1"/>
          </p:cNvSpPr>
          <p:nvPr userDrawn="1"/>
        </p:nvSpPr>
        <p:spPr bwMode="auto">
          <a:xfrm>
            <a:off x="13533120" y="7580439"/>
            <a:ext cx="411480" cy="274320"/>
          </a:xfrm>
          <a:prstGeom prst="rect">
            <a:avLst/>
          </a:prstGeom>
          <a:noFill/>
          <a:ln w="9525">
            <a:noFill/>
            <a:miter lim="800000"/>
            <a:headEnd/>
            <a:tailEnd/>
          </a:ln>
          <a:effectLst/>
        </p:spPr>
        <p:txBody>
          <a:bodyPr wrap="square" lIns="0" tIns="0" rIns="0" bIns="0" anchor="ctr" anchorCtr="0">
            <a:noAutofit/>
          </a:bodyPr>
          <a:lstStyle/>
          <a:p>
            <a:pPr algn="r" defTabSz="820738">
              <a:spcBef>
                <a:spcPts val="0"/>
              </a:spcBef>
            </a:pPr>
            <a:fld id="{18E29826-F105-4F77-B977-03F4A4723A21}" type="slidenum">
              <a:rPr lang="en-US" sz="1100" b="1" smtClean="0">
                <a:solidFill>
                  <a:schemeClr val="tx1"/>
                </a:solidFill>
              </a:rPr>
              <a:pPr algn="r" defTabSz="820738">
                <a:spcBef>
                  <a:spcPts val="0"/>
                </a:spcBef>
              </a:pPr>
              <a:t>‹#›</a:t>
            </a:fld>
            <a:endParaRPr lang="en-US" sz="1100" b="1" dirty="0">
              <a:solidFill>
                <a:schemeClr val="tx1"/>
              </a:solidFill>
            </a:endParaRPr>
          </a:p>
        </p:txBody>
      </p:sp>
      <p:sp>
        <p:nvSpPr>
          <p:cNvPr id="62" name="Footer Placeholder 4"/>
          <p:cNvSpPr txBox="1">
            <a:spLocks/>
          </p:cNvSpPr>
          <p:nvPr userDrawn="1"/>
        </p:nvSpPr>
        <p:spPr>
          <a:xfrm>
            <a:off x="4800600" y="7580439"/>
            <a:ext cx="5029200" cy="274320"/>
          </a:xfrm>
          <a:prstGeom prst="rect">
            <a:avLst/>
          </a:prstGeom>
          <a:noFill/>
        </p:spPr>
        <p:txBody>
          <a:bodyPr vert="horz" wrap="none" lIns="0" tIns="0" rIns="0" bIns="0" rtlCol="0" anchor="ctr"/>
          <a:lstStyle>
            <a:defPPr>
              <a:defRPr lang="en-US"/>
            </a:defPPr>
            <a:lvl1pPr marL="0" algn="ct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t>© 2019 DXC Technology Company. All rights reserved.</a:t>
            </a:r>
          </a:p>
        </p:txBody>
      </p:sp>
      <p:sp>
        <p:nvSpPr>
          <p:cNvPr id="46" name="TextBox 45">
            <a:extLst>
              <a:ext uri="{FF2B5EF4-FFF2-40B4-BE49-F238E27FC236}">
                <a16:creationId xmlns:a16="http://schemas.microsoft.com/office/drawing/2014/main" id="{5CF9F467-DA53-4728-9C6D-12D948E8E575}"/>
              </a:ext>
            </a:extLst>
          </p:cNvPr>
          <p:cNvSpPr txBox="1"/>
          <p:nvPr userDrawn="1"/>
        </p:nvSpPr>
        <p:spPr>
          <a:xfrm>
            <a:off x="11893550" y="7913846"/>
            <a:ext cx="2043126" cy="200055"/>
          </a:xfrm>
          <a:prstGeom prst="rect">
            <a:avLst/>
          </a:prstGeom>
          <a:noFill/>
        </p:spPr>
        <p:txBody>
          <a:bodyPr wrap="square" lIns="0" rIns="0" rtlCol="0">
            <a:spAutoFit/>
          </a:bodyPr>
          <a:lstStyle/>
          <a:p>
            <a:pPr algn="r"/>
            <a:r>
              <a:rPr lang="en-US" sz="700" dirty="0">
                <a:solidFill>
                  <a:schemeClr val="bg1">
                    <a:lumMod val="65000"/>
                  </a:schemeClr>
                </a:solidFill>
              </a:rPr>
              <a:t>PT_4371a-20</a:t>
            </a:r>
          </a:p>
        </p:txBody>
      </p:sp>
    </p:spTree>
    <p:extLst>
      <p:ext uri="{BB962C8B-B14F-4D97-AF65-F5344CB8AC3E}">
        <p14:creationId xmlns:p14="http://schemas.microsoft.com/office/powerpoint/2010/main" val="112899065"/>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64" r:id="rId3"/>
    <p:sldLayoutId id="2147483657" r:id="rId4"/>
    <p:sldLayoutId id="2147483681" r:id="rId5"/>
    <p:sldLayoutId id="2147483671" r:id="rId6"/>
    <p:sldLayoutId id="2147483687" r:id="rId7"/>
    <p:sldLayoutId id="2147483678" r:id="rId8"/>
    <p:sldLayoutId id="2147483675" r:id="rId9"/>
    <p:sldLayoutId id="2147483673" r:id="rId10"/>
    <p:sldLayoutId id="2147483676" r:id="rId11"/>
    <p:sldLayoutId id="2147483680" r:id="rId12"/>
    <p:sldLayoutId id="2147483686" r:id="rId13"/>
    <p:sldLayoutId id="2147483685" r:id="rId14"/>
    <p:sldLayoutId id="2147483659" r:id="rId15"/>
    <p:sldLayoutId id="2147483650" r:id="rId16"/>
    <p:sldLayoutId id="2147483666" r:id="rId17"/>
    <p:sldLayoutId id="2147483667" r:id="rId18"/>
    <p:sldLayoutId id="2147483695" r:id="rId19"/>
    <p:sldLayoutId id="2147483652" r:id="rId20"/>
    <p:sldLayoutId id="2147483660" r:id="rId21"/>
    <p:sldLayoutId id="2147483662" r:id="rId22"/>
    <p:sldLayoutId id="2147483694" r:id="rId23"/>
    <p:sldLayoutId id="2147483663" r:id="rId24"/>
    <p:sldLayoutId id="2147483651" r:id="rId25"/>
    <p:sldLayoutId id="2147483668" r:id="rId26"/>
    <p:sldLayoutId id="2147483669" r:id="rId27"/>
    <p:sldLayoutId id="2147483655" r:id="rId28"/>
    <p:sldLayoutId id="2147483661" r:id="rId29"/>
    <p:sldLayoutId id="2147483690" r:id="rId30"/>
    <p:sldLayoutId id="2147483691" r:id="rId31"/>
    <p:sldLayoutId id="2147483670" r:id="rId32"/>
    <p:sldLayoutId id="2147483692" r:id="rId33"/>
    <p:sldLayoutId id="2147483693" r:id="rId34"/>
  </p:sldLayoutIdLst>
  <p:transition spd="slow">
    <p:wipe/>
  </p:transition>
  <p:hf sldNum="0" hdr="0" ftr="0" dt="0"/>
  <p:txStyles>
    <p:titleStyle>
      <a:lvl1pPr algn="l" defTabSz="1463040" rtl="0" eaLnBrk="1" latinLnBrk="0" hangingPunct="1">
        <a:lnSpc>
          <a:spcPct val="85000"/>
        </a:lnSpc>
        <a:spcBef>
          <a:spcPct val="0"/>
        </a:spcBef>
        <a:buNone/>
        <a:defRPr sz="4000" b="1" kern="1200">
          <a:solidFill>
            <a:schemeClr val="tx1"/>
          </a:solidFill>
          <a:latin typeface="+mj-lt"/>
          <a:ea typeface="+mj-ea"/>
          <a:cs typeface="+mj-cs"/>
        </a:defRPr>
      </a:lvl1pPr>
    </p:titleStyle>
    <p:bodyStyle>
      <a:lvl1pPr marL="0" indent="0" algn="l" defTabSz="1463040" rtl="0" eaLnBrk="1" latinLnBrk="0" hangingPunct="1">
        <a:spcBef>
          <a:spcPts val="1200"/>
        </a:spcBef>
        <a:buFontTx/>
        <a:buNone/>
        <a:defRPr sz="2000" b="1" kern="1200">
          <a:solidFill>
            <a:schemeClr val="tx1"/>
          </a:solidFill>
          <a:latin typeface="+mn-lt"/>
          <a:ea typeface="+mn-ea"/>
          <a:cs typeface="+mn-cs"/>
        </a:defRPr>
      </a:lvl1pPr>
      <a:lvl2pPr marL="0" indent="0" algn="l" defTabSz="1463040" rtl="0" eaLnBrk="1" latinLnBrk="0" hangingPunct="1">
        <a:spcBef>
          <a:spcPts val="1200"/>
        </a:spcBef>
        <a:buFontTx/>
        <a:buNone/>
        <a:defRPr sz="2000" kern="1200">
          <a:solidFill>
            <a:schemeClr val="tx1"/>
          </a:solidFill>
          <a:latin typeface="+mn-lt"/>
          <a:ea typeface="+mn-ea"/>
          <a:cs typeface="+mn-cs"/>
        </a:defRPr>
      </a:lvl2pPr>
      <a:lvl3pPr marL="228600" indent="-228600" algn="l" defTabSz="1463040" rtl="0" eaLnBrk="1" latinLnBrk="0" hangingPunct="1">
        <a:spcBef>
          <a:spcPts val="1200"/>
        </a:spcBef>
        <a:buFont typeface="Arial" pitchFamily="34" charset="0"/>
        <a:buChar char="•"/>
        <a:tabLst/>
        <a:defRPr sz="2000" kern="1200">
          <a:solidFill>
            <a:schemeClr val="tx1"/>
          </a:solidFill>
          <a:latin typeface="+mn-lt"/>
          <a:ea typeface="+mn-ea"/>
          <a:cs typeface="+mn-cs"/>
        </a:defRPr>
      </a:lvl3pPr>
      <a:lvl4pPr marL="457200" indent="-228600" algn="l" defTabSz="1463040" rtl="0" eaLnBrk="1" latinLnBrk="0" hangingPunct="1">
        <a:spcBef>
          <a:spcPts val="600"/>
        </a:spcBef>
        <a:buFont typeface="Arial" pitchFamily="34" charset="0"/>
        <a:buChar char="–"/>
        <a:tabLst/>
        <a:defRPr sz="2000" kern="1200">
          <a:solidFill>
            <a:schemeClr val="tx1"/>
          </a:solidFill>
          <a:latin typeface="+mn-lt"/>
          <a:ea typeface="+mn-ea"/>
          <a:cs typeface="+mn-cs"/>
        </a:defRPr>
      </a:lvl4pPr>
      <a:lvl5pPr marL="685800" indent="-228600" algn="l" defTabSz="1463040" rtl="0" eaLnBrk="1" latinLnBrk="0" hangingPunct="1">
        <a:spcBef>
          <a:spcPts val="600"/>
        </a:spcBef>
        <a:buFont typeface="Arial" pitchFamily="34" charset="0"/>
        <a:buChar char="–"/>
        <a:tabLst/>
        <a:defRPr sz="2000" kern="1200">
          <a:solidFill>
            <a:schemeClr val="tx1"/>
          </a:solidFill>
          <a:latin typeface="+mn-lt"/>
          <a:ea typeface="+mn-ea"/>
          <a:cs typeface="+mn-cs"/>
        </a:defRPr>
      </a:lvl5pPr>
      <a:lvl6pPr marL="914400" indent="-228600" algn="l" defTabSz="1463040" rtl="0" eaLnBrk="1" latinLnBrk="0" hangingPunct="1">
        <a:spcBef>
          <a:spcPts val="600"/>
        </a:spcBef>
        <a:buFont typeface="Arial" pitchFamily="34" charset="0"/>
        <a:buChar char="–"/>
        <a:defRPr sz="2000" kern="1200">
          <a:solidFill>
            <a:schemeClr val="tx1"/>
          </a:solidFill>
          <a:latin typeface="+mn-lt"/>
          <a:ea typeface="+mn-ea"/>
          <a:cs typeface="+mn-cs"/>
        </a:defRPr>
      </a:lvl6pPr>
      <a:lvl7pPr marL="1143000" indent="-228600" algn="l" defTabSz="1463040" rtl="0" eaLnBrk="1" latinLnBrk="0" hangingPunct="1">
        <a:spcBef>
          <a:spcPts val="600"/>
        </a:spcBef>
        <a:buFont typeface="Arial" pitchFamily="34" charset="0"/>
        <a:buChar char="–"/>
        <a:tabLst/>
        <a:defRPr sz="2000" kern="1200">
          <a:solidFill>
            <a:schemeClr val="tx1"/>
          </a:solidFill>
          <a:latin typeface="+mn-lt"/>
          <a:ea typeface="+mn-ea"/>
          <a:cs typeface="+mn-cs"/>
        </a:defRPr>
      </a:lvl7pPr>
      <a:lvl8pPr marL="1371600" indent="-228600" algn="l" defTabSz="1463040" rtl="0" eaLnBrk="1" latinLnBrk="0" hangingPunct="1">
        <a:spcBef>
          <a:spcPts val="600"/>
        </a:spcBef>
        <a:buFont typeface="Arial" pitchFamily="34" charset="0"/>
        <a:buChar char="–"/>
        <a:defRPr sz="2000" kern="1200" baseline="0">
          <a:solidFill>
            <a:schemeClr val="tx1"/>
          </a:solidFill>
          <a:latin typeface="+mn-lt"/>
          <a:ea typeface="+mn-ea"/>
          <a:cs typeface="+mn-cs"/>
        </a:defRPr>
      </a:lvl8pPr>
      <a:lvl9pPr marL="1600200" indent="-228600" algn="l" defTabSz="1463040" rtl="0" eaLnBrk="1" latinLnBrk="0" hangingPunct="1">
        <a:spcBef>
          <a:spcPts val="600"/>
        </a:spcBef>
        <a:buFont typeface="Arial" pitchFamily="34" charset="0"/>
        <a:buChar char="–"/>
        <a:tabLst/>
        <a:defRPr sz="2000" kern="1200" baseline="0">
          <a:solidFill>
            <a:schemeClr val="tx1"/>
          </a:solidFill>
          <a:latin typeface="+mn-lt"/>
          <a:ea typeface="+mn-ea"/>
          <a:cs typeface="+mn-cs"/>
        </a:defRPr>
      </a:lvl9pPr>
    </p:bodyStyle>
    <p:otherStyle>
      <a:defPPr>
        <a:defRPr lang="en-US"/>
      </a:defPPr>
      <a:lvl1pPr marL="0" algn="l" defTabSz="1463040" rtl="0" eaLnBrk="1" latinLnBrk="0" hangingPunct="1">
        <a:defRPr sz="1800" kern="1200">
          <a:solidFill>
            <a:schemeClr val="tx1"/>
          </a:solidFill>
          <a:latin typeface="+mn-lt"/>
          <a:ea typeface="+mn-ea"/>
          <a:cs typeface="+mn-cs"/>
        </a:defRPr>
      </a:lvl1pPr>
      <a:lvl2pPr marL="731520" algn="l" defTabSz="1463040" rtl="0" eaLnBrk="1" latinLnBrk="0" hangingPunct="1">
        <a:defRPr sz="1800" kern="1200">
          <a:solidFill>
            <a:schemeClr val="tx1"/>
          </a:solidFill>
          <a:latin typeface="+mn-lt"/>
          <a:ea typeface="+mn-ea"/>
          <a:cs typeface="+mn-cs"/>
        </a:defRPr>
      </a:lvl2pPr>
      <a:lvl3pPr marL="1463040" algn="l" defTabSz="1463040" rtl="0" eaLnBrk="1" latinLnBrk="0" hangingPunct="1">
        <a:defRPr sz="1800" kern="1200">
          <a:solidFill>
            <a:schemeClr val="tx1"/>
          </a:solidFill>
          <a:latin typeface="+mn-lt"/>
          <a:ea typeface="+mn-ea"/>
          <a:cs typeface="+mn-cs"/>
        </a:defRPr>
      </a:lvl3pPr>
      <a:lvl4pPr marL="2194560" algn="l" defTabSz="1463040" rtl="0" eaLnBrk="1" latinLnBrk="0" hangingPunct="1">
        <a:defRPr sz="1800" kern="1200">
          <a:solidFill>
            <a:schemeClr val="tx1"/>
          </a:solidFill>
          <a:latin typeface="+mn-lt"/>
          <a:ea typeface="+mn-ea"/>
          <a:cs typeface="+mn-cs"/>
        </a:defRPr>
      </a:lvl4pPr>
      <a:lvl5pPr marL="2926080" algn="l" defTabSz="1463040" rtl="0" eaLnBrk="1" latinLnBrk="0" hangingPunct="1">
        <a:defRPr sz="1800" kern="1200">
          <a:solidFill>
            <a:schemeClr val="tx1"/>
          </a:solidFill>
          <a:latin typeface="+mn-lt"/>
          <a:ea typeface="+mn-ea"/>
          <a:cs typeface="+mn-cs"/>
        </a:defRPr>
      </a:lvl5pPr>
      <a:lvl6pPr marL="3657600" algn="l" defTabSz="1463040" rtl="0" eaLnBrk="1" latinLnBrk="0" hangingPunct="1">
        <a:defRPr sz="1800" kern="1200">
          <a:solidFill>
            <a:schemeClr val="tx1"/>
          </a:solidFill>
          <a:latin typeface="+mn-lt"/>
          <a:ea typeface="+mn-ea"/>
          <a:cs typeface="+mn-cs"/>
        </a:defRPr>
      </a:lvl6pPr>
      <a:lvl7pPr marL="4389120" algn="l" defTabSz="1463040" rtl="0" eaLnBrk="1" latinLnBrk="0" hangingPunct="1">
        <a:defRPr sz="1800" kern="1200">
          <a:solidFill>
            <a:schemeClr val="tx1"/>
          </a:solidFill>
          <a:latin typeface="+mn-lt"/>
          <a:ea typeface="+mn-ea"/>
          <a:cs typeface="+mn-cs"/>
        </a:defRPr>
      </a:lvl7pPr>
      <a:lvl8pPr marL="5120640" algn="l" defTabSz="1463040" rtl="0" eaLnBrk="1" latinLnBrk="0" hangingPunct="1">
        <a:defRPr sz="1800" kern="1200">
          <a:solidFill>
            <a:schemeClr val="tx1"/>
          </a:solidFill>
          <a:latin typeface="+mn-lt"/>
          <a:ea typeface="+mn-ea"/>
          <a:cs typeface="+mn-cs"/>
        </a:defRPr>
      </a:lvl8pPr>
      <a:lvl9pPr marL="5852160" algn="l" defTabSz="146304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3" userDrawn="1">
          <p15:clr>
            <a:srgbClr val="F26B43"/>
          </p15:clr>
        </p15:guide>
        <p15:guide id="2" pos="4608" userDrawn="1">
          <p15:clr>
            <a:srgbClr val="F26B43"/>
          </p15:clr>
        </p15:guide>
        <p15:guide id="3" pos="432" userDrawn="1">
          <p15:clr>
            <a:srgbClr val="F26B43"/>
          </p15:clr>
        </p15:guide>
        <p15:guide id="4" pos="3024" userDrawn="1">
          <p15:clr>
            <a:srgbClr val="F26B43"/>
          </p15:clr>
        </p15:guide>
        <p15:guide id="5" pos="3312" userDrawn="1">
          <p15:clr>
            <a:srgbClr val="F26B43"/>
          </p15:clr>
        </p15:guide>
        <p15:guide id="6" pos="4464" userDrawn="1">
          <p15:clr>
            <a:srgbClr val="F26B43"/>
          </p15:clr>
        </p15:guide>
        <p15:guide id="7" pos="4752" userDrawn="1">
          <p15:clr>
            <a:srgbClr val="F26B43"/>
          </p15:clr>
        </p15:guide>
        <p15:guide id="8" pos="5904" userDrawn="1">
          <p15:clr>
            <a:srgbClr val="F26B43"/>
          </p15:clr>
        </p15:guide>
        <p15:guide id="9" pos="6192" userDrawn="1">
          <p15:clr>
            <a:srgbClr val="F26B43"/>
          </p15:clr>
        </p15:guide>
        <p15:guide id="10" pos="7488" userDrawn="1">
          <p15:clr>
            <a:srgbClr val="F26B43"/>
          </p15:clr>
        </p15:guide>
        <p15:guide id="11" pos="8784" userDrawn="1">
          <p15:clr>
            <a:srgbClr val="F26B43"/>
          </p15:clr>
        </p15:guide>
        <p15:guide id="12" orient="horz" pos="1296" userDrawn="1">
          <p15:clr>
            <a:srgbClr val="F26B43"/>
          </p15:clr>
        </p15:guide>
        <p15:guide id="13" orient="horz" pos="4522" userDrawn="1">
          <p15:clr>
            <a:srgbClr val="F26B43"/>
          </p15:clr>
        </p15:guide>
        <p15:guide id="14" orient="horz" pos="489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4.jpe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18.xml"/><Relationship Id="rId5" Type="http://schemas.openxmlformats.org/officeDocument/2006/relationships/image" Target="../media/image28.sv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9.png"/><Relationship Id="rId1" Type="http://schemas.openxmlformats.org/officeDocument/2006/relationships/slideLayout" Target="../slideLayouts/slideLayout16.xml"/><Relationship Id="rId5" Type="http://schemas.openxmlformats.org/officeDocument/2006/relationships/image" Target="../media/image14.jpeg"/><Relationship Id="rId4" Type="http://schemas.openxmlformats.org/officeDocument/2006/relationships/image" Target="../media/image30.gif"/></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16.xml"/><Relationship Id="rId6" Type="http://schemas.openxmlformats.org/officeDocument/2006/relationships/image" Target="../media/image14.jpeg"/><Relationship Id="rId5" Type="http://schemas.openxmlformats.org/officeDocument/2006/relationships/image" Target="../media/image30.gif"/><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2.jpe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ulabshn10.ugi.com:8000/sap/bc/ui2/flp?sap-client=100&amp;sap-language=EN#Shell-home" TargetMode="External"/><Relationship Id="rId1" Type="http://schemas.openxmlformats.org/officeDocument/2006/relationships/slideLayout" Target="../slideLayouts/slideLayout18.xml"/><Relationship Id="rId5" Type="http://schemas.openxmlformats.org/officeDocument/2006/relationships/image" Target="../media/image32.jpe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7.png"/><Relationship Id="rId2" Type="http://schemas.openxmlformats.org/officeDocument/2006/relationships/hyperlink" Target="http://ulabshn10.ugi.com:8000/sap/bc/ui2/flp?sap-client=100&amp;sap-language=EN#Shell-home" TargetMode="External"/><Relationship Id="rId1" Type="http://schemas.openxmlformats.org/officeDocument/2006/relationships/slideLayout" Target="../slideLayouts/slideLayout18.xml"/><Relationship Id="rId6" Type="http://schemas.openxmlformats.org/officeDocument/2006/relationships/image" Target="../media/image36.png"/><Relationship Id="rId5" Type="http://schemas.openxmlformats.org/officeDocument/2006/relationships/image" Target="../media/image32.jpeg"/><Relationship Id="rId4" Type="http://schemas.openxmlformats.org/officeDocument/2006/relationships/hyperlink" Target="http://www.acson-international.com/files/tm/mcquay/McQuay%20TM2007/M5ACV-2007.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emf"/><Relationship Id="rId7"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image" Target="../media/image41.sv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emf"/><Relationship Id="rId9"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6.jpe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22.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22.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A3FCA-8093-4514-A90D-238A77037B58}"/>
              </a:ext>
            </a:extLst>
          </p:cNvPr>
          <p:cNvSpPr>
            <a:spLocks noGrp="1"/>
          </p:cNvSpPr>
          <p:nvPr>
            <p:ph type="ctrTitle"/>
          </p:nvPr>
        </p:nvSpPr>
        <p:spPr>
          <a:xfrm>
            <a:off x="685799" y="640080"/>
            <a:ext cx="7270956" cy="3429000"/>
          </a:xfrm>
        </p:spPr>
        <p:txBody>
          <a:bodyPr/>
          <a:lstStyle/>
          <a:p>
            <a:r>
              <a:rPr lang="en-AU" dirty="0"/>
              <a:t>Rising to the EAM Data Challenge</a:t>
            </a:r>
            <a:endParaRPr lang="en-US" dirty="0"/>
          </a:p>
        </p:txBody>
      </p:sp>
      <p:sp>
        <p:nvSpPr>
          <p:cNvPr id="6" name="Subtitle 5">
            <a:extLst>
              <a:ext uri="{FF2B5EF4-FFF2-40B4-BE49-F238E27FC236}">
                <a16:creationId xmlns:a16="http://schemas.microsoft.com/office/drawing/2014/main" id="{72B27E04-288B-4D82-A4C4-2A0162A07BCD}"/>
              </a:ext>
            </a:extLst>
          </p:cNvPr>
          <p:cNvSpPr>
            <a:spLocks noGrp="1"/>
          </p:cNvSpPr>
          <p:nvPr>
            <p:ph type="subTitle" idx="1"/>
          </p:nvPr>
        </p:nvSpPr>
        <p:spPr/>
        <p:txBody>
          <a:bodyPr/>
          <a:lstStyle/>
          <a:p>
            <a:r>
              <a:rPr lang="en-AU" dirty="0"/>
              <a:t>Strategic Master Data Across the Enterprise</a:t>
            </a:r>
            <a:endParaRPr lang="en-US" dirty="0"/>
          </a:p>
        </p:txBody>
      </p:sp>
      <p:pic>
        <p:nvPicPr>
          <p:cNvPr id="12" name="Picture 2" descr="Image result for utopia inc logo">
            <a:extLst>
              <a:ext uri="{FF2B5EF4-FFF2-40B4-BE49-F238E27FC236}">
                <a16:creationId xmlns:a16="http://schemas.microsoft.com/office/drawing/2014/main" id="{5D9E2596-3299-4996-B430-A0CC4F54F75A}"/>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6967" r="5601"/>
          <a:stretch/>
        </p:blipFill>
        <p:spPr bwMode="auto">
          <a:xfrm>
            <a:off x="685799" y="1133236"/>
            <a:ext cx="1851950" cy="1108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057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B8375-9E32-4967-A08E-837DC720A1BE}"/>
              </a:ext>
            </a:extLst>
          </p:cNvPr>
          <p:cNvSpPr>
            <a:spLocks noGrp="1"/>
          </p:cNvSpPr>
          <p:nvPr>
            <p:ph type="ctrTitle"/>
          </p:nvPr>
        </p:nvSpPr>
        <p:spPr/>
        <p:txBody>
          <a:bodyPr/>
          <a:lstStyle/>
          <a:p>
            <a:r>
              <a:rPr lang="en-US" dirty="0"/>
              <a:t>Actionable data to outcomes Case Study 2</a:t>
            </a:r>
          </a:p>
        </p:txBody>
      </p:sp>
      <p:sp>
        <p:nvSpPr>
          <p:cNvPr id="5" name="Subtitle 4">
            <a:extLst>
              <a:ext uri="{FF2B5EF4-FFF2-40B4-BE49-F238E27FC236}">
                <a16:creationId xmlns:a16="http://schemas.microsoft.com/office/drawing/2014/main" id="{C141650A-27F0-4303-8196-70A0CB0F3411}"/>
              </a:ext>
            </a:extLst>
          </p:cNvPr>
          <p:cNvSpPr>
            <a:spLocks noGrp="1"/>
          </p:cNvSpPr>
          <p:nvPr>
            <p:ph type="subTitle" idx="1"/>
          </p:nvPr>
        </p:nvSpPr>
        <p:spPr/>
        <p:txBody>
          <a:bodyPr/>
          <a:lstStyle/>
          <a:p>
            <a:r>
              <a:rPr lang="en-US" dirty="0"/>
              <a:t>Global petrochemical producer</a:t>
            </a:r>
            <a:br>
              <a:rPr lang="en-US" dirty="0"/>
            </a:br>
            <a:r>
              <a:rPr lang="en-US" dirty="0"/>
              <a:t>brownfield asset data quality Improvement</a:t>
            </a:r>
          </a:p>
        </p:txBody>
      </p:sp>
    </p:spTree>
    <p:extLst>
      <p:ext uri="{BB962C8B-B14F-4D97-AF65-F5344CB8AC3E}">
        <p14:creationId xmlns:p14="http://schemas.microsoft.com/office/powerpoint/2010/main" val="140912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570" name="Rectangle 2"/>
          <p:cNvSpPr>
            <a:spLocks noGrp="1" noChangeArrowheads="1"/>
          </p:cNvSpPr>
          <p:nvPr>
            <p:ph type="title"/>
          </p:nvPr>
        </p:nvSpPr>
        <p:spPr/>
        <p:txBody>
          <a:bodyPr/>
          <a:lstStyle/>
          <a:p>
            <a:r>
              <a:rPr lang="en-US" dirty="0"/>
              <a:t>Key business challenges and value impacted by effective asset master data management </a:t>
            </a:r>
          </a:p>
        </p:txBody>
      </p:sp>
      <p:graphicFrame>
        <p:nvGraphicFramePr>
          <p:cNvPr id="9" name="Group 50">
            <a:extLst>
              <a:ext uri="{FF2B5EF4-FFF2-40B4-BE49-F238E27FC236}">
                <a16:creationId xmlns:a16="http://schemas.microsoft.com/office/drawing/2014/main" id="{0BA6B1C1-4F89-4412-ADB3-9734BD7F6DD8}"/>
              </a:ext>
            </a:extLst>
          </p:cNvPr>
          <p:cNvGraphicFramePr>
            <a:graphicFrameLocks noGrp="1"/>
          </p:cNvGraphicFramePr>
          <p:nvPr>
            <p:ph idx="1"/>
            <p:extLst>
              <p:ext uri="{D42A27DB-BD31-4B8C-83A1-F6EECF244321}">
                <p14:modId xmlns:p14="http://schemas.microsoft.com/office/powerpoint/2010/main" val="46928536"/>
              </p:ext>
            </p:extLst>
          </p:nvPr>
        </p:nvGraphicFramePr>
        <p:xfrm>
          <a:off x="685800" y="2057401"/>
          <a:ext cx="13130703" cy="4795450"/>
        </p:xfrm>
        <a:graphic>
          <a:graphicData uri="http://schemas.openxmlformats.org/drawingml/2006/table">
            <a:tbl>
              <a:tblPr firstRow="1" bandRow="1">
                <a:tableStyleId>{45BD5076-5073-49C7-9E08-65982F3C9860}</a:tableStyleId>
              </a:tblPr>
              <a:tblGrid>
                <a:gridCol w="3897775">
                  <a:extLst>
                    <a:ext uri="{9D8B030D-6E8A-4147-A177-3AD203B41FA5}">
                      <a16:colId xmlns:a16="http://schemas.microsoft.com/office/drawing/2014/main" val="20000"/>
                    </a:ext>
                  </a:extLst>
                </a:gridCol>
                <a:gridCol w="4616464">
                  <a:extLst>
                    <a:ext uri="{9D8B030D-6E8A-4147-A177-3AD203B41FA5}">
                      <a16:colId xmlns:a16="http://schemas.microsoft.com/office/drawing/2014/main" val="20001"/>
                    </a:ext>
                  </a:extLst>
                </a:gridCol>
                <a:gridCol w="4616464">
                  <a:extLst>
                    <a:ext uri="{9D8B030D-6E8A-4147-A177-3AD203B41FA5}">
                      <a16:colId xmlns:a16="http://schemas.microsoft.com/office/drawing/2014/main" val="20002"/>
                    </a:ext>
                  </a:extLst>
                </a:gridCol>
              </a:tblGrid>
              <a:tr h="566216">
                <a:tc>
                  <a:txBody>
                    <a:bodyPr/>
                    <a:lstStyle>
                      <a:lvl1pPr marL="0" algn="l" defTabSz="1088558" rtl="0" eaLnBrk="1" latinLnBrk="0" hangingPunct="1">
                        <a:defRPr sz="2100" kern="1200">
                          <a:solidFill>
                            <a:schemeClr val="tx1"/>
                          </a:solidFill>
                          <a:latin typeface="Calibri"/>
                        </a:defRPr>
                      </a:lvl1pPr>
                      <a:lvl2pPr marL="544279" algn="l" defTabSz="1088558" rtl="0" eaLnBrk="1" latinLnBrk="0" hangingPunct="1">
                        <a:defRPr sz="2100" kern="1200">
                          <a:solidFill>
                            <a:schemeClr val="tx1"/>
                          </a:solidFill>
                          <a:latin typeface="Calibri"/>
                        </a:defRPr>
                      </a:lvl2pPr>
                      <a:lvl3pPr marL="1088558" algn="l" defTabSz="1088558" rtl="0" eaLnBrk="1" latinLnBrk="0" hangingPunct="1">
                        <a:defRPr sz="2100" kern="1200">
                          <a:solidFill>
                            <a:schemeClr val="tx1"/>
                          </a:solidFill>
                          <a:latin typeface="Calibri"/>
                        </a:defRPr>
                      </a:lvl3pPr>
                      <a:lvl4pPr marL="1632837" algn="l" defTabSz="1088558" rtl="0" eaLnBrk="1" latinLnBrk="0" hangingPunct="1">
                        <a:defRPr sz="2100" kern="1200">
                          <a:solidFill>
                            <a:schemeClr val="tx1"/>
                          </a:solidFill>
                          <a:latin typeface="Calibri"/>
                        </a:defRPr>
                      </a:lvl4pPr>
                      <a:lvl5pPr marL="2177116" algn="l" defTabSz="1088558" rtl="0" eaLnBrk="1" latinLnBrk="0" hangingPunct="1">
                        <a:defRPr sz="2100" kern="1200">
                          <a:solidFill>
                            <a:schemeClr val="tx1"/>
                          </a:solidFill>
                          <a:latin typeface="Calibri"/>
                        </a:defRPr>
                      </a:lvl5pPr>
                      <a:lvl6pPr marL="2721396" algn="l" defTabSz="1088558" rtl="0" eaLnBrk="1" latinLnBrk="0" hangingPunct="1">
                        <a:defRPr sz="2100" kern="1200">
                          <a:solidFill>
                            <a:schemeClr val="tx1"/>
                          </a:solidFill>
                          <a:latin typeface="Calibri"/>
                        </a:defRPr>
                      </a:lvl6pPr>
                      <a:lvl7pPr marL="3265675" algn="l" defTabSz="1088558" rtl="0" eaLnBrk="1" latinLnBrk="0" hangingPunct="1">
                        <a:defRPr sz="2100" kern="1200">
                          <a:solidFill>
                            <a:schemeClr val="tx1"/>
                          </a:solidFill>
                          <a:latin typeface="Calibri"/>
                        </a:defRPr>
                      </a:lvl7pPr>
                      <a:lvl8pPr marL="3809954" algn="l" defTabSz="1088558" rtl="0" eaLnBrk="1" latinLnBrk="0" hangingPunct="1">
                        <a:defRPr sz="2100" kern="1200">
                          <a:solidFill>
                            <a:schemeClr val="tx1"/>
                          </a:solidFill>
                          <a:latin typeface="Calibri"/>
                        </a:defRPr>
                      </a:lvl8pPr>
                      <a:lvl9pPr marL="4354233" algn="l" defTabSz="1088558" rtl="0" eaLnBrk="1" latinLnBrk="0" hangingPunct="1">
                        <a:defRPr sz="21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1600" u="none" strike="noStrike" cap="none" normalizeH="0" baseline="0" dirty="0">
                          <a:ln>
                            <a:noFill/>
                          </a:ln>
                          <a:effectLst/>
                          <a:latin typeface="+mn-lt"/>
                        </a:rPr>
                        <a:t>Capital project/</a:t>
                      </a:r>
                      <a:br>
                        <a:rPr kumimoji="0" lang="en-US" sz="1600" u="none" strike="noStrike" cap="none" normalizeH="0" baseline="0" dirty="0">
                          <a:ln>
                            <a:noFill/>
                          </a:ln>
                          <a:effectLst/>
                          <a:latin typeface="+mn-lt"/>
                        </a:rPr>
                      </a:br>
                      <a:r>
                        <a:rPr kumimoji="0" lang="en-US" sz="1600" u="none" strike="noStrike" cap="none" normalizeH="0" baseline="0" dirty="0">
                          <a:ln>
                            <a:noFill/>
                          </a:ln>
                          <a:effectLst/>
                          <a:latin typeface="+mn-lt"/>
                        </a:rPr>
                        <a:t>turnaround delays</a:t>
                      </a:r>
                      <a:endParaRPr kumimoji="0" lang="en-US" sz="1600" b="1" i="0" u="none" strike="noStrike" cap="none" normalizeH="0" baseline="0" dirty="0">
                        <a:ln>
                          <a:noFill/>
                        </a:ln>
                        <a:solidFill>
                          <a:srgbClr val="000000"/>
                        </a:solidFill>
                        <a:effectLst/>
                        <a:latin typeface="+mn-lt"/>
                      </a:endParaRPr>
                    </a:p>
                  </a:txBody>
                  <a:tcPr marL="109670" marR="109670" marT="54835" marB="54835" anchor="ctr" horzOverflow="overflow"/>
                </a:tc>
                <a:tc>
                  <a:txBody>
                    <a:bodyPr/>
                    <a:lstStyle>
                      <a:lvl1pPr marL="0" algn="l" defTabSz="1088558" rtl="0" eaLnBrk="1" latinLnBrk="0" hangingPunct="1">
                        <a:defRPr sz="2100" kern="1200">
                          <a:solidFill>
                            <a:schemeClr val="tx1"/>
                          </a:solidFill>
                          <a:latin typeface="Calibri"/>
                        </a:defRPr>
                      </a:lvl1pPr>
                      <a:lvl2pPr marL="544279" algn="l" defTabSz="1088558" rtl="0" eaLnBrk="1" latinLnBrk="0" hangingPunct="1">
                        <a:defRPr sz="2100" kern="1200">
                          <a:solidFill>
                            <a:schemeClr val="tx1"/>
                          </a:solidFill>
                          <a:latin typeface="Calibri"/>
                        </a:defRPr>
                      </a:lvl2pPr>
                      <a:lvl3pPr marL="1088558" algn="l" defTabSz="1088558" rtl="0" eaLnBrk="1" latinLnBrk="0" hangingPunct="1">
                        <a:defRPr sz="2100" kern="1200">
                          <a:solidFill>
                            <a:schemeClr val="tx1"/>
                          </a:solidFill>
                          <a:latin typeface="Calibri"/>
                        </a:defRPr>
                      </a:lvl3pPr>
                      <a:lvl4pPr marL="1632837" algn="l" defTabSz="1088558" rtl="0" eaLnBrk="1" latinLnBrk="0" hangingPunct="1">
                        <a:defRPr sz="2100" kern="1200">
                          <a:solidFill>
                            <a:schemeClr val="tx1"/>
                          </a:solidFill>
                          <a:latin typeface="Calibri"/>
                        </a:defRPr>
                      </a:lvl4pPr>
                      <a:lvl5pPr marL="2177116" algn="l" defTabSz="1088558" rtl="0" eaLnBrk="1" latinLnBrk="0" hangingPunct="1">
                        <a:defRPr sz="2100" kern="1200">
                          <a:solidFill>
                            <a:schemeClr val="tx1"/>
                          </a:solidFill>
                          <a:latin typeface="Calibri"/>
                        </a:defRPr>
                      </a:lvl5pPr>
                      <a:lvl6pPr marL="2721396" algn="l" defTabSz="1088558" rtl="0" eaLnBrk="1" latinLnBrk="0" hangingPunct="1">
                        <a:defRPr sz="2100" kern="1200">
                          <a:solidFill>
                            <a:schemeClr val="tx1"/>
                          </a:solidFill>
                          <a:latin typeface="Calibri"/>
                        </a:defRPr>
                      </a:lvl6pPr>
                      <a:lvl7pPr marL="3265675" algn="l" defTabSz="1088558" rtl="0" eaLnBrk="1" latinLnBrk="0" hangingPunct="1">
                        <a:defRPr sz="2100" kern="1200">
                          <a:solidFill>
                            <a:schemeClr val="tx1"/>
                          </a:solidFill>
                          <a:latin typeface="Calibri"/>
                        </a:defRPr>
                      </a:lvl7pPr>
                      <a:lvl8pPr marL="3809954" algn="l" defTabSz="1088558" rtl="0" eaLnBrk="1" latinLnBrk="0" hangingPunct="1">
                        <a:defRPr sz="2100" kern="1200">
                          <a:solidFill>
                            <a:schemeClr val="tx1"/>
                          </a:solidFill>
                          <a:latin typeface="Calibri"/>
                        </a:defRPr>
                      </a:lvl8pPr>
                      <a:lvl9pPr marL="4354233" algn="l" defTabSz="1088558" rtl="0" eaLnBrk="1" latinLnBrk="0" hangingPunct="1">
                        <a:defRPr sz="21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1600" u="none" strike="noStrike" cap="none" normalizeH="0" baseline="0" dirty="0">
                          <a:ln>
                            <a:noFill/>
                          </a:ln>
                          <a:effectLst/>
                          <a:latin typeface="+mn-lt"/>
                        </a:rPr>
                        <a:t>$1 million/day per $billion </a:t>
                      </a:r>
                      <a:br>
                        <a:rPr kumimoji="0" lang="en-US" sz="1600" u="none" strike="noStrike" cap="none" normalizeH="0" baseline="0" dirty="0">
                          <a:ln>
                            <a:noFill/>
                          </a:ln>
                          <a:effectLst/>
                          <a:latin typeface="+mn-lt"/>
                        </a:rPr>
                      </a:br>
                      <a:r>
                        <a:rPr kumimoji="0" lang="en-US" sz="1600" u="none" strike="noStrike" cap="none" normalizeH="0" baseline="0" dirty="0">
                          <a:ln>
                            <a:noFill/>
                          </a:ln>
                          <a:effectLst/>
                          <a:latin typeface="+mn-lt"/>
                        </a:rPr>
                        <a:t>in asset value</a:t>
                      </a:r>
                      <a:endParaRPr kumimoji="0" lang="en-US" sz="1600" b="0" i="0" u="none" strike="noStrike" cap="none" normalizeH="0" baseline="0" dirty="0">
                        <a:ln>
                          <a:noFill/>
                        </a:ln>
                        <a:solidFill>
                          <a:srgbClr val="000000"/>
                        </a:solidFill>
                        <a:effectLst/>
                        <a:latin typeface="+mn-lt"/>
                      </a:endParaRPr>
                    </a:p>
                  </a:txBody>
                  <a:tcPr marL="109670" marR="109670" marT="54835" marB="54835" anchor="ctr" horzOverflow="overflow"/>
                </a:tc>
                <a:tc>
                  <a:txBody>
                    <a:bodyPr/>
                    <a:lstStyle>
                      <a:lvl1pPr marL="0" algn="l" defTabSz="1088558" rtl="0" eaLnBrk="1" latinLnBrk="0" hangingPunct="1">
                        <a:defRPr sz="2100" kern="1200">
                          <a:solidFill>
                            <a:schemeClr val="tx1"/>
                          </a:solidFill>
                          <a:latin typeface="Calibri"/>
                        </a:defRPr>
                      </a:lvl1pPr>
                      <a:lvl2pPr marL="544279" algn="l" defTabSz="1088558" rtl="0" eaLnBrk="1" latinLnBrk="0" hangingPunct="1">
                        <a:defRPr sz="2100" kern="1200">
                          <a:solidFill>
                            <a:schemeClr val="tx1"/>
                          </a:solidFill>
                          <a:latin typeface="Calibri"/>
                        </a:defRPr>
                      </a:lvl2pPr>
                      <a:lvl3pPr marL="1088558" algn="l" defTabSz="1088558" rtl="0" eaLnBrk="1" latinLnBrk="0" hangingPunct="1">
                        <a:defRPr sz="2100" kern="1200">
                          <a:solidFill>
                            <a:schemeClr val="tx1"/>
                          </a:solidFill>
                          <a:latin typeface="Calibri"/>
                        </a:defRPr>
                      </a:lvl3pPr>
                      <a:lvl4pPr marL="1632837" algn="l" defTabSz="1088558" rtl="0" eaLnBrk="1" latinLnBrk="0" hangingPunct="1">
                        <a:defRPr sz="2100" kern="1200">
                          <a:solidFill>
                            <a:schemeClr val="tx1"/>
                          </a:solidFill>
                          <a:latin typeface="Calibri"/>
                        </a:defRPr>
                      </a:lvl4pPr>
                      <a:lvl5pPr marL="2177116" algn="l" defTabSz="1088558" rtl="0" eaLnBrk="1" latinLnBrk="0" hangingPunct="1">
                        <a:defRPr sz="2100" kern="1200">
                          <a:solidFill>
                            <a:schemeClr val="tx1"/>
                          </a:solidFill>
                          <a:latin typeface="Calibri"/>
                        </a:defRPr>
                      </a:lvl5pPr>
                      <a:lvl6pPr marL="2721396" algn="l" defTabSz="1088558" rtl="0" eaLnBrk="1" latinLnBrk="0" hangingPunct="1">
                        <a:defRPr sz="2100" kern="1200">
                          <a:solidFill>
                            <a:schemeClr val="tx1"/>
                          </a:solidFill>
                          <a:latin typeface="Calibri"/>
                        </a:defRPr>
                      </a:lvl6pPr>
                      <a:lvl7pPr marL="3265675" algn="l" defTabSz="1088558" rtl="0" eaLnBrk="1" latinLnBrk="0" hangingPunct="1">
                        <a:defRPr sz="2100" kern="1200">
                          <a:solidFill>
                            <a:schemeClr val="tx1"/>
                          </a:solidFill>
                          <a:latin typeface="Calibri"/>
                        </a:defRPr>
                      </a:lvl7pPr>
                      <a:lvl8pPr marL="3809954" algn="l" defTabSz="1088558" rtl="0" eaLnBrk="1" latinLnBrk="0" hangingPunct="1">
                        <a:defRPr sz="2100" kern="1200">
                          <a:solidFill>
                            <a:schemeClr val="tx1"/>
                          </a:solidFill>
                          <a:latin typeface="Calibri"/>
                        </a:defRPr>
                      </a:lvl8pPr>
                      <a:lvl9pPr marL="4354233" algn="l" defTabSz="1088558" rtl="0" eaLnBrk="1" latinLnBrk="0" hangingPunct="1">
                        <a:defRPr sz="21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1600" u="none" strike="noStrike" cap="none" normalizeH="0" baseline="0" dirty="0">
                          <a:ln>
                            <a:noFill/>
                          </a:ln>
                          <a:effectLst/>
                          <a:latin typeface="+mn-lt"/>
                        </a:rPr>
                        <a:t>1.5% of Capital Cost</a:t>
                      </a:r>
                      <a:endParaRPr kumimoji="0" lang="en-US" sz="1600" b="0" i="0" u="none" strike="noStrike" cap="none" normalizeH="0" baseline="0" dirty="0">
                        <a:ln>
                          <a:noFill/>
                        </a:ln>
                        <a:solidFill>
                          <a:srgbClr val="000000"/>
                        </a:solidFill>
                        <a:effectLst/>
                        <a:latin typeface="+mn-lt"/>
                      </a:endParaRPr>
                    </a:p>
                  </a:txBody>
                  <a:tcPr marL="109670" marR="109670" marT="54835" marB="54835" anchor="ctr" horzOverflow="overflow"/>
                </a:tc>
                <a:extLst>
                  <a:ext uri="{0D108BD9-81ED-4DB2-BD59-A6C34878D82A}">
                    <a16:rowId xmlns:a16="http://schemas.microsoft.com/office/drawing/2014/main" val="10001"/>
                  </a:ext>
                </a:extLst>
              </a:tr>
              <a:tr h="521620">
                <a:tc>
                  <a:txBody>
                    <a:bodyPr/>
                    <a:lstStyle>
                      <a:lvl1pPr marL="0" algn="l" defTabSz="1088558" rtl="0" eaLnBrk="1" latinLnBrk="0" hangingPunct="1">
                        <a:defRPr sz="2100" kern="1200">
                          <a:solidFill>
                            <a:schemeClr val="tx1"/>
                          </a:solidFill>
                          <a:latin typeface="Calibri"/>
                        </a:defRPr>
                      </a:lvl1pPr>
                      <a:lvl2pPr marL="544279" algn="l" defTabSz="1088558" rtl="0" eaLnBrk="1" latinLnBrk="0" hangingPunct="1">
                        <a:defRPr sz="2100" kern="1200">
                          <a:solidFill>
                            <a:schemeClr val="tx1"/>
                          </a:solidFill>
                          <a:latin typeface="Calibri"/>
                        </a:defRPr>
                      </a:lvl2pPr>
                      <a:lvl3pPr marL="1088558" algn="l" defTabSz="1088558" rtl="0" eaLnBrk="1" latinLnBrk="0" hangingPunct="1">
                        <a:defRPr sz="2100" kern="1200">
                          <a:solidFill>
                            <a:schemeClr val="tx1"/>
                          </a:solidFill>
                          <a:latin typeface="Calibri"/>
                        </a:defRPr>
                      </a:lvl3pPr>
                      <a:lvl4pPr marL="1632837" algn="l" defTabSz="1088558" rtl="0" eaLnBrk="1" latinLnBrk="0" hangingPunct="1">
                        <a:defRPr sz="2100" kern="1200">
                          <a:solidFill>
                            <a:schemeClr val="tx1"/>
                          </a:solidFill>
                          <a:latin typeface="Calibri"/>
                        </a:defRPr>
                      </a:lvl4pPr>
                      <a:lvl5pPr marL="2177116" algn="l" defTabSz="1088558" rtl="0" eaLnBrk="1" latinLnBrk="0" hangingPunct="1">
                        <a:defRPr sz="2100" kern="1200">
                          <a:solidFill>
                            <a:schemeClr val="tx1"/>
                          </a:solidFill>
                          <a:latin typeface="Calibri"/>
                        </a:defRPr>
                      </a:lvl5pPr>
                      <a:lvl6pPr marL="2721396" algn="l" defTabSz="1088558" rtl="0" eaLnBrk="1" latinLnBrk="0" hangingPunct="1">
                        <a:defRPr sz="2100" kern="1200">
                          <a:solidFill>
                            <a:schemeClr val="tx1"/>
                          </a:solidFill>
                          <a:latin typeface="Calibri"/>
                        </a:defRPr>
                      </a:lvl6pPr>
                      <a:lvl7pPr marL="3265675" algn="l" defTabSz="1088558" rtl="0" eaLnBrk="1" latinLnBrk="0" hangingPunct="1">
                        <a:defRPr sz="2100" kern="1200">
                          <a:solidFill>
                            <a:schemeClr val="tx1"/>
                          </a:solidFill>
                          <a:latin typeface="Calibri"/>
                        </a:defRPr>
                      </a:lvl7pPr>
                      <a:lvl8pPr marL="3809954" algn="l" defTabSz="1088558" rtl="0" eaLnBrk="1" latinLnBrk="0" hangingPunct="1">
                        <a:defRPr sz="2100" kern="1200">
                          <a:solidFill>
                            <a:schemeClr val="tx1"/>
                          </a:solidFill>
                          <a:latin typeface="Calibri"/>
                        </a:defRPr>
                      </a:lvl8pPr>
                      <a:lvl9pPr marL="4354233" algn="l" defTabSz="1088558" rtl="0" eaLnBrk="1" latinLnBrk="0" hangingPunct="1">
                        <a:defRPr sz="21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1600" u="none" strike="noStrike" cap="none" normalizeH="0" baseline="0" dirty="0">
                          <a:ln>
                            <a:noFill/>
                          </a:ln>
                          <a:effectLst/>
                          <a:latin typeface="+mn-lt"/>
                        </a:rPr>
                        <a:t>Information foundation creation</a:t>
                      </a:r>
                      <a:endParaRPr kumimoji="0" lang="en-US" sz="1600" b="1" i="0" u="none" strike="noStrike" cap="none" normalizeH="0" baseline="0" dirty="0">
                        <a:ln>
                          <a:noFill/>
                        </a:ln>
                        <a:solidFill>
                          <a:srgbClr val="000000"/>
                        </a:solidFill>
                        <a:effectLst/>
                        <a:latin typeface="+mn-lt"/>
                      </a:endParaRPr>
                    </a:p>
                  </a:txBody>
                  <a:tcPr marL="109670" marR="109670" marT="54835" marB="54835" horzOverflow="overflow"/>
                </a:tc>
                <a:tc>
                  <a:txBody>
                    <a:bodyPr/>
                    <a:lstStyle>
                      <a:lvl1pPr marL="0" algn="l" defTabSz="1088558" rtl="0" eaLnBrk="1" latinLnBrk="0" hangingPunct="1">
                        <a:defRPr sz="2100" kern="1200">
                          <a:solidFill>
                            <a:schemeClr val="tx1"/>
                          </a:solidFill>
                          <a:latin typeface="Calibri"/>
                        </a:defRPr>
                      </a:lvl1pPr>
                      <a:lvl2pPr marL="544279" algn="l" defTabSz="1088558" rtl="0" eaLnBrk="1" latinLnBrk="0" hangingPunct="1">
                        <a:defRPr sz="2100" kern="1200">
                          <a:solidFill>
                            <a:schemeClr val="tx1"/>
                          </a:solidFill>
                          <a:latin typeface="Calibri"/>
                        </a:defRPr>
                      </a:lvl2pPr>
                      <a:lvl3pPr marL="1088558" algn="l" defTabSz="1088558" rtl="0" eaLnBrk="1" latinLnBrk="0" hangingPunct="1">
                        <a:defRPr sz="2100" kern="1200">
                          <a:solidFill>
                            <a:schemeClr val="tx1"/>
                          </a:solidFill>
                          <a:latin typeface="Calibri"/>
                        </a:defRPr>
                      </a:lvl3pPr>
                      <a:lvl4pPr marL="1632837" algn="l" defTabSz="1088558" rtl="0" eaLnBrk="1" latinLnBrk="0" hangingPunct="1">
                        <a:defRPr sz="2100" kern="1200">
                          <a:solidFill>
                            <a:schemeClr val="tx1"/>
                          </a:solidFill>
                          <a:latin typeface="Calibri"/>
                        </a:defRPr>
                      </a:lvl4pPr>
                      <a:lvl5pPr marL="2177116" algn="l" defTabSz="1088558" rtl="0" eaLnBrk="1" latinLnBrk="0" hangingPunct="1">
                        <a:defRPr sz="2100" kern="1200">
                          <a:solidFill>
                            <a:schemeClr val="tx1"/>
                          </a:solidFill>
                          <a:latin typeface="Calibri"/>
                        </a:defRPr>
                      </a:lvl5pPr>
                      <a:lvl6pPr marL="2721396" algn="l" defTabSz="1088558" rtl="0" eaLnBrk="1" latinLnBrk="0" hangingPunct="1">
                        <a:defRPr sz="2100" kern="1200">
                          <a:solidFill>
                            <a:schemeClr val="tx1"/>
                          </a:solidFill>
                          <a:latin typeface="Calibri"/>
                        </a:defRPr>
                      </a:lvl6pPr>
                      <a:lvl7pPr marL="3265675" algn="l" defTabSz="1088558" rtl="0" eaLnBrk="1" latinLnBrk="0" hangingPunct="1">
                        <a:defRPr sz="2100" kern="1200">
                          <a:solidFill>
                            <a:schemeClr val="tx1"/>
                          </a:solidFill>
                          <a:latin typeface="Calibri"/>
                        </a:defRPr>
                      </a:lvl7pPr>
                      <a:lvl8pPr marL="3809954" algn="l" defTabSz="1088558" rtl="0" eaLnBrk="1" latinLnBrk="0" hangingPunct="1">
                        <a:defRPr sz="2100" kern="1200">
                          <a:solidFill>
                            <a:schemeClr val="tx1"/>
                          </a:solidFill>
                          <a:latin typeface="Calibri"/>
                        </a:defRPr>
                      </a:lvl8pPr>
                      <a:lvl9pPr marL="4354233" algn="l" defTabSz="1088558" rtl="0" eaLnBrk="1" latinLnBrk="0" hangingPunct="1">
                        <a:defRPr sz="21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1600" u="none" strike="noStrike" cap="none" normalizeH="0" baseline="0" dirty="0">
                          <a:ln>
                            <a:noFill/>
                          </a:ln>
                          <a:effectLst/>
                          <a:latin typeface="+mn-lt"/>
                        </a:rPr>
                        <a:t>1 to 3% of capital project budget</a:t>
                      </a:r>
                      <a:endParaRPr kumimoji="0" lang="en-US" sz="1600" b="0" i="0" u="none" strike="noStrike" cap="none" normalizeH="0" baseline="0" dirty="0">
                        <a:ln>
                          <a:noFill/>
                        </a:ln>
                        <a:solidFill>
                          <a:srgbClr val="000000"/>
                        </a:solidFill>
                        <a:effectLst/>
                        <a:latin typeface="+mn-lt"/>
                      </a:endParaRPr>
                    </a:p>
                  </a:txBody>
                  <a:tcPr marL="109670" marR="109670" marT="54835" marB="54835" horzOverflow="overflow"/>
                </a:tc>
                <a:tc>
                  <a:txBody>
                    <a:bodyPr/>
                    <a:lstStyle>
                      <a:lvl1pPr marL="0" algn="l" defTabSz="1088558" rtl="0" eaLnBrk="1" latinLnBrk="0" hangingPunct="1">
                        <a:defRPr sz="2100" kern="1200">
                          <a:solidFill>
                            <a:schemeClr val="tx1"/>
                          </a:solidFill>
                          <a:latin typeface="Calibri"/>
                        </a:defRPr>
                      </a:lvl1pPr>
                      <a:lvl2pPr marL="544279" algn="l" defTabSz="1088558" rtl="0" eaLnBrk="1" latinLnBrk="0" hangingPunct="1">
                        <a:defRPr sz="2100" kern="1200">
                          <a:solidFill>
                            <a:schemeClr val="tx1"/>
                          </a:solidFill>
                          <a:latin typeface="Calibri"/>
                        </a:defRPr>
                      </a:lvl2pPr>
                      <a:lvl3pPr marL="1088558" algn="l" defTabSz="1088558" rtl="0" eaLnBrk="1" latinLnBrk="0" hangingPunct="1">
                        <a:defRPr sz="2100" kern="1200">
                          <a:solidFill>
                            <a:schemeClr val="tx1"/>
                          </a:solidFill>
                          <a:latin typeface="Calibri"/>
                        </a:defRPr>
                      </a:lvl3pPr>
                      <a:lvl4pPr marL="1632837" algn="l" defTabSz="1088558" rtl="0" eaLnBrk="1" latinLnBrk="0" hangingPunct="1">
                        <a:defRPr sz="2100" kern="1200">
                          <a:solidFill>
                            <a:schemeClr val="tx1"/>
                          </a:solidFill>
                          <a:latin typeface="Calibri"/>
                        </a:defRPr>
                      </a:lvl4pPr>
                      <a:lvl5pPr marL="2177116" algn="l" defTabSz="1088558" rtl="0" eaLnBrk="1" latinLnBrk="0" hangingPunct="1">
                        <a:defRPr sz="2100" kern="1200">
                          <a:solidFill>
                            <a:schemeClr val="tx1"/>
                          </a:solidFill>
                          <a:latin typeface="Calibri"/>
                        </a:defRPr>
                      </a:lvl5pPr>
                      <a:lvl6pPr marL="2721396" algn="l" defTabSz="1088558" rtl="0" eaLnBrk="1" latinLnBrk="0" hangingPunct="1">
                        <a:defRPr sz="2100" kern="1200">
                          <a:solidFill>
                            <a:schemeClr val="tx1"/>
                          </a:solidFill>
                          <a:latin typeface="Calibri"/>
                        </a:defRPr>
                      </a:lvl6pPr>
                      <a:lvl7pPr marL="3265675" algn="l" defTabSz="1088558" rtl="0" eaLnBrk="1" latinLnBrk="0" hangingPunct="1">
                        <a:defRPr sz="2100" kern="1200">
                          <a:solidFill>
                            <a:schemeClr val="tx1"/>
                          </a:solidFill>
                          <a:latin typeface="Calibri"/>
                        </a:defRPr>
                      </a:lvl7pPr>
                      <a:lvl8pPr marL="3809954" algn="l" defTabSz="1088558" rtl="0" eaLnBrk="1" latinLnBrk="0" hangingPunct="1">
                        <a:defRPr sz="2100" kern="1200">
                          <a:solidFill>
                            <a:schemeClr val="tx1"/>
                          </a:solidFill>
                          <a:latin typeface="Calibri"/>
                        </a:defRPr>
                      </a:lvl8pPr>
                      <a:lvl9pPr marL="4354233" algn="l" defTabSz="1088558" rtl="0" eaLnBrk="1" latinLnBrk="0" hangingPunct="1">
                        <a:defRPr sz="21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1600" u="none" strike="noStrike" cap="none" normalizeH="0" baseline="0" dirty="0">
                          <a:ln>
                            <a:noFill/>
                          </a:ln>
                          <a:effectLst/>
                          <a:latin typeface="+mn-lt"/>
                        </a:rPr>
                        <a:t>Reduce by 10–20%</a:t>
                      </a:r>
                      <a:endParaRPr kumimoji="0" lang="en-US" sz="1600" b="0" i="0" u="none" strike="noStrike" cap="none" normalizeH="0" baseline="0" dirty="0">
                        <a:ln>
                          <a:noFill/>
                        </a:ln>
                        <a:solidFill>
                          <a:srgbClr val="000000"/>
                        </a:solidFill>
                        <a:effectLst/>
                        <a:latin typeface="+mn-lt"/>
                      </a:endParaRPr>
                    </a:p>
                  </a:txBody>
                  <a:tcPr marL="109670" marR="109670" marT="54835" marB="54835" horzOverflow="overflow"/>
                </a:tc>
                <a:extLst>
                  <a:ext uri="{0D108BD9-81ED-4DB2-BD59-A6C34878D82A}">
                    <a16:rowId xmlns:a16="http://schemas.microsoft.com/office/drawing/2014/main" val="10002"/>
                  </a:ext>
                </a:extLst>
              </a:tr>
              <a:tr h="521620">
                <a:tc>
                  <a:txBody>
                    <a:bodyPr/>
                    <a:lstStyle>
                      <a:lvl1pPr marL="0" algn="l" defTabSz="1088558" rtl="0" eaLnBrk="1" latinLnBrk="0" hangingPunct="1">
                        <a:defRPr sz="2100" kern="1200">
                          <a:solidFill>
                            <a:schemeClr val="tx1"/>
                          </a:solidFill>
                          <a:latin typeface="Calibri"/>
                        </a:defRPr>
                      </a:lvl1pPr>
                      <a:lvl2pPr marL="544279" algn="l" defTabSz="1088558" rtl="0" eaLnBrk="1" latinLnBrk="0" hangingPunct="1">
                        <a:defRPr sz="2100" kern="1200">
                          <a:solidFill>
                            <a:schemeClr val="tx1"/>
                          </a:solidFill>
                          <a:latin typeface="Calibri"/>
                        </a:defRPr>
                      </a:lvl2pPr>
                      <a:lvl3pPr marL="1088558" algn="l" defTabSz="1088558" rtl="0" eaLnBrk="1" latinLnBrk="0" hangingPunct="1">
                        <a:defRPr sz="2100" kern="1200">
                          <a:solidFill>
                            <a:schemeClr val="tx1"/>
                          </a:solidFill>
                          <a:latin typeface="Calibri"/>
                        </a:defRPr>
                      </a:lvl3pPr>
                      <a:lvl4pPr marL="1632837" algn="l" defTabSz="1088558" rtl="0" eaLnBrk="1" latinLnBrk="0" hangingPunct="1">
                        <a:defRPr sz="2100" kern="1200">
                          <a:solidFill>
                            <a:schemeClr val="tx1"/>
                          </a:solidFill>
                          <a:latin typeface="Calibri"/>
                        </a:defRPr>
                      </a:lvl4pPr>
                      <a:lvl5pPr marL="2177116" algn="l" defTabSz="1088558" rtl="0" eaLnBrk="1" latinLnBrk="0" hangingPunct="1">
                        <a:defRPr sz="2100" kern="1200">
                          <a:solidFill>
                            <a:schemeClr val="tx1"/>
                          </a:solidFill>
                          <a:latin typeface="Calibri"/>
                        </a:defRPr>
                      </a:lvl5pPr>
                      <a:lvl6pPr marL="2721396" algn="l" defTabSz="1088558" rtl="0" eaLnBrk="1" latinLnBrk="0" hangingPunct="1">
                        <a:defRPr sz="2100" kern="1200">
                          <a:solidFill>
                            <a:schemeClr val="tx1"/>
                          </a:solidFill>
                          <a:latin typeface="Calibri"/>
                        </a:defRPr>
                      </a:lvl6pPr>
                      <a:lvl7pPr marL="3265675" algn="l" defTabSz="1088558" rtl="0" eaLnBrk="1" latinLnBrk="0" hangingPunct="1">
                        <a:defRPr sz="2100" kern="1200">
                          <a:solidFill>
                            <a:schemeClr val="tx1"/>
                          </a:solidFill>
                          <a:latin typeface="Calibri"/>
                        </a:defRPr>
                      </a:lvl7pPr>
                      <a:lvl8pPr marL="3809954" algn="l" defTabSz="1088558" rtl="0" eaLnBrk="1" latinLnBrk="0" hangingPunct="1">
                        <a:defRPr sz="2100" kern="1200">
                          <a:solidFill>
                            <a:schemeClr val="tx1"/>
                          </a:solidFill>
                          <a:latin typeface="Calibri"/>
                        </a:defRPr>
                      </a:lvl8pPr>
                      <a:lvl9pPr marL="4354233" algn="l" defTabSz="1088558" rtl="0" eaLnBrk="1" latinLnBrk="0" hangingPunct="1">
                        <a:defRPr sz="21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1600" u="none" strike="noStrike" cap="none" normalizeH="0" baseline="0" dirty="0">
                          <a:ln>
                            <a:noFill/>
                          </a:ln>
                          <a:effectLst/>
                          <a:latin typeface="+mn-lt"/>
                        </a:rPr>
                        <a:t>Safety and environmental</a:t>
                      </a:r>
                      <a:endParaRPr kumimoji="0" lang="en-US" sz="1600" b="1" i="0" u="none" strike="noStrike" cap="none" normalizeH="0" baseline="0" dirty="0">
                        <a:ln>
                          <a:noFill/>
                        </a:ln>
                        <a:solidFill>
                          <a:srgbClr val="000000"/>
                        </a:solidFill>
                        <a:effectLst/>
                        <a:latin typeface="+mn-lt"/>
                      </a:endParaRPr>
                    </a:p>
                  </a:txBody>
                  <a:tcPr marL="109670" marR="109670" marT="54835" marB="54835" horzOverflow="overflow"/>
                </a:tc>
                <a:tc>
                  <a:txBody>
                    <a:bodyPr/>
                    <a:lstStyle>
                      <a:lvl1pPr marL="0" algn="l" defTabSz="1088558" rtl="0" eaLnBrk="1" latinLnBrk="0" hangingPunct="1">
                        <a:defRPr sz="2100" kern="1200">
                          <a:solidFill>
                            <a:schemeClr val="tx1"/>
                          </a:solidFill>
                          <a:latin typeface="Calibri"/>
                        </a:defRPr>
                      </a:lvl1pPr>
                      <a:lvl2pPr marL="544279" algn="l" defTabSz="1088558" rtl="0" eaLnBrk="1" latinLnBrk="0" hangingPunct="1">
                        <a:defRPr sz="2100" kern="1200">
                          <a:solidFill>
                            <a:schemeClr val="tx1"/>
                          </a:solidFill>
                          <a:latin typeface="Calibri"/>
                        </a:defRPr>
                      </a:lvl2pPr>
                      <a:lvl3pPr marL="1088558" algn="l" defTabSz="1088558" rtl="0" eaLnBrk="1" latinLnBrk="0" hangingPunct="1">
                        <a:defRPr sz="2100" kern="1200">
                          <a:solidFill>
                            <a:schemeClr val="tx1"/>
                          </a:solidFill>
                          <a:latin typeface="Calibri"/>
                        </a:defRPr>
                      </a:lvl3pPr>
                      <a:lvl4pPr marL="1632837" algn="l" defTabSz="1088558" rtl="0" eaLnBrk="1" latinLnBrk="0" hangingPunct="1">
                        <a:defRPr sz="2100" kern="1200">
                          <a:solidFill>
                            <a:schemeClr val="tx1"/>
                          </a:solidFill>
                          <a:latin typeface="Calibri"/>
                        </a:defRPr>
                      </a:lvl4pPr>
                      <a:lvl5pPr marL="2177116" algn="l" defTabSz="1088558" rtl="0" eaLnBrk="1" latinLnBrk="0" hangingPunct="1">
                        <a:defRPr sz="2100" kern="1200">
                          <a:solidFill>
                            <a:schemeClr val="tx1"/>
                          </a:solidFill>
                          <a:latin typeface="Calibri"/>
                        </a:defRPr>
                      </a:lvl5pPr>
                      <a:lvl6pPr marL="2721396" algn="l" defTabSz="1088558" rtl="0" eaLnBrk="1" latinLnBrk="0" hangingPunct="1">
                        <a:defRPr sz="2100" kern="1200">
                          <a:solidFill>
                            <a:schemeClr val="tx1"/>
                          </a:solidFill>
                          <a:latin typeface="Calibri"/>
                        </a:defRPr>
                      </a:lvl6pPr>
                      <a:lvl7pPr marL="3265675" algn="l" defTabSz="1088558" rtl="0" eaLnBrk="1" latinLnBrk="0" hangingPunct="1">
                        <a:defRPr sz="2100" kern="1200">
                          <a:solidFill>
                            <a:schemeClr val="tx1"/>
                          </a:solidFill>
                          <a:latin typeface="Calibri"/>
                        </a:defRPr>
                      </a:lvl7pPr>
                      <a:lvl8pPr marL="3809954" algn="l" defTabSz="1088558" rtl="0" eaLnBrk="1" latinLnBrk="0" hangingPunct="1">
                        <a:defRPr sz="2100" kern="1200">
                          <a:solidFill>
                            <a:schemeClr val="tx1"/>
                          </a:solidFill>
                          <a:latin typeface="Calibri"/>
                        </a:defRPr>
                      </a:lvl8pPr>
                      <a:lvl9pPr marL="4354233" algn="l" defTabSz="1088558" rtl="0" eaLnBrk="1" latinLnBrk="0" hangingPunct="1">
                        <a:defRPr sz="21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1600" u="none" strike="noStrike" cap="none" normalizeH="0" baseline="0" dirty="0">
                          <a:ln>
                            <a:noFill/>
                          </a:ln>
                          <a:effectLst/>
                          <a:latin typeface="+mn-lt"/>
                        </a:rPr>
                        <a:t>$1–$100 million</a:t>
                      </a:r>
                      <a:endParaRPr kumimoji="0" lang="en-US" sz="1600" b="0" i="0" u="none" strike="noStrike" cap="none" normalizeH="0" baseline="0" dirty="0">
                        <a:ln>
                          <a:noFill/>
                        </a:ln>
                        <a:solidFill>
                          <a:srgbClr val="000000"/>
                        </a:solidFill>
                        <a:effectLst/>
                        <a:latin typeface="+mn-lt"/>
                      </a:endParaRPr>
                    </a:p>
                  </a:txBody>
                  <a:tcPr marL="109670" marR="109670" marT="54835" marB="54835" horzOverflow="overflow"/>
                </a:tc>
                <a:tc>
                  <a:txBody>
                    <a:bodyPr/>
                    <a:lstStyle>
                      <a:lvl1pPr marL="0" algn="l" defTabSz="1088558" rtl="0" eaLnBrk="1" latinLnBrk="0" hangingPunct="1">
                        <a:defRPr sz="2100" kern="1200">
                          <a:solidFill>
                            <a:schemeClr val="tx1"/>
                          </a:solidFill>
                          <a:latin typeface="Calibri"/>
                        </a:defRPr>
                      </a:lvl1pPr>
                      <a:lvl2pPr marL="544279" algn="l" defTabSz="1088558" rtl="0" eaLnBrk="1" latinLnBrk="0" hangingPunct="1">
                        <a:defRPr sz="2100" kern="1200">
                          <a:solidFill>
                            <a:schemeClr val="tx1"/>
                          </a:solidFill>
                          <a:latin typeface="Calibri"/>
                        </a:defRPr>
                      </a:lvl2pPr>
                      <a:lvl3pPr marL="1088558" algn="l" defTabSz="1088558" rtl="0" eaLnBrk="1" latinLnBrk="0" hangingPunct="1">
                        <a:defRPr sz="2100" kern="1200">
                          <a:solidFill>
                            <a:schemeClr val="tx1"/>
                          </a:solidFill>
                          <a:latin typeface="Calibri"/>
                        </a:defRPr>
                      </a:lvl3pPr>
                      <a:lvl4pPr marL="1632837" algn="l" defTabSz="1088558" rtl="0" eaLnBrk="1" latinLnBrk="0" hangingPunct="1">
                        <a:defRPr sz="2100" kern="1200">
                          <a:solidFill>
                            <a:schemeClr val="tx1"/>
                          </a:solidFill>
                          <a:latin typeface="Calibri"/>
                        </a:defRPr>
                      </a:lvl4pPr>
                      <a:lvl5pPr marL="2177116" algn="l" defTabSz="1088558" rtl="0" eaLnBrk="1" latinLnBrk="0" hangingPunct="1">
                        <a:defRPr sz="2100" kern="1200">
                          <a:solidFill>
                            <a:schemeClr val="tx1"/>
                          </a:solidFill>
                          <a:latin typeface="Calibri"/>
                        </a:defRPr>
                      </a:lvl5pPr>
                      <a:lvl6pPr marL="2721396" algn="l" defTabSz="1088558" rtl="0" eaLnBrk="1" latinLnBrk="0" hangingPunct="1">
                        <a:defRPr sz="2100" kern="1200">
                          <a:solidFill>
                            <a:schemeClr val="tx1"/>
                          </a:solidFill>
                          <a:latin typeface="Calibri"/>
                        </a:defRPr>
                      </a:lvl6pPr>
                      <a:lvl7pPr marL="3265675" algn="l" defTabSz="1088558" rtl="0" eaLnBrk="1" latinLnBrk="0" hangingPunct="1">
                        <a:defRPr sz="2100" kern="1200">
                          <a:solidFill>
                            <a:schemeClr val="tx1"/>
                          </a:solidFill>
                          <a:latin typeface="Calibri"/>
                        </a:defRPr>
                      </a:lvl7pPr>
                      <a:lvl8pPr marL="3809954" algn="l" defTabSz="1088558" rtl="0" eaLnBrk="1" latinLnBrk="0" hangingPunct="1">
                        <a:defRPr sz="2100" kern="1200">
                          <a:solidFill>
                            <a:schemeClr val="tx1"/>
                          </a:solidFill>
                          <a:latin typeface="Calibri"/>
                        </a:defRPr>
                      </a:lvl8pPr>
                      <a:lvl9pPr marL="4354233" algn="l" defTabSz="1088558" rtl="0" eaLnBrk="1" latinLnBrk="0" hangingPunct="1">
                        <a:defRPr sz="21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1600" u="none" strike="noStrike" cap="none" normalizeH="0" baseline="0" dirty="0">
                          <a:ln>
                            <a:noFill/>
                          </a:ln>
                          <a:effectLst/>
                          <a:latin typeface="+mn-lt"/>
                        </a:rPr>
                        <a:t>Reduce incident risk and cost by 5%</a:t>
                      </a:r>
                      <a:endParaRPr kumimoji="0" lang="en-US" sz="1600" b="0" i="0" u="none" strike="noStrike" cap="none" normalizeH="0" baseline="0" dirty="0">
                        <a:ln>
                          <a:noFill/>
                        </a:ln>
                        <a:solidFill>
                          <a:srgbClr val="000000"/>
                        </a:solidFill>
                        <a:effectLst/>
                        <a:latin typeface="+mn-lt"/>
                      </a:endParaRPr>
                    </a:p>
                  </a:txBody>
                  <a:tcPr marL="109670" marR="109670" marT="54835" marB="54835" horzOverflow="overflow"/>
                </a:tc>
                <a:extLst>
                  <a:ext uri="{0D108BD9-81ED-4DB2-BD59-A6C34878D82A}">
                    <a16:rowId xmlns:a16="http://schemas.microsoft.com/office/drawing/2014/main" val="10003"/>
                  </a:ext>
                </a:extLst>
              </a:tr>
              <a:tr h="521620">
                <a:tc>
                  <a:txBody>
                    <a:bodyPr/>
                    <a:lstStyle>
                      <a:lvl1pPr marL="0" algn="l" defTabSz="1088558" rtl="0" eaLnBrk="1" latinLnBrk="0" hangingPunct="1">
                        <a:defRPr sz="2100" kern="1200">
                          <a:solidFill>
                            <a:schemeClr val="tx1"/>
                          </a:solidFill>
                          <a:latin typeface="Calibri"/>
                        </a:defRPr>
                      </a:lvl1pPr>
                      <a:lvl2pPr marL="544279" algn="l" defTabSz="1088558" rtl="0" eaLnBrk="1" latinLnBrk="0" hangingPunct="1">
                        <a:defRPr sz="2100" kern="1200">
                          <a:solidFill>
                            <a:schemeClr val="tx1"/>
                          </a:solidFill>
                          <a:latin typeface="Calibri"/>
                        </a:defRPr>
                      </a:lvl2pPr>
                      <a:lvl3pPr marL="1088558" algn="l" defTabSz="1088558" rtl="0" eaLnBrk="1" latinLnBrk="0" hangingPunct="1">
                        <a:defRPr sz="2100" kern="1200">
                          <a:solidFill>
                            <a:schemeClr val="tx1"/>
                          </a:solidFill>
                          <a:latin typeface="Calibri"/>
                        </a:defRPr>
                      </a:lvl3pPr>
                      <a:lvl4pPr marL="1632837" algn="l" defTabSz="1088558" rtl="0" eaLnBrk="1" latinLnBrk="0" hangingPunct="1">
                        <a:defRPr sz="2100" kern="1200">
                          <a:solidFill>
                            <a:schemeClr val="tx1"/>
                          </a:solidFill>
                          <a:latin typeface="Calibri"/>
                        </a:defRPr>
                      </a:lvl4pPr>
                      <a:lvl5pPr marL="2177116" algn="l" defTabSz="1088558" rtl="0" eaLnBrk="1" latinLnBrk="0" hangingPunct="1">
                        <a:defRPr sz="2100" kern="1200">
                          <a:solidFill>
                            <a:schemeClr val="tx1"/>
                          </a:solidFill>
                          <a:latin typeface="Calibri"/>
                        </a:defRPr>
                      </a:lvl5pPr>
                      <a:lvl6pPr marL="2721396" algn="l" defTabSz="1088558" rtl="0" eaLnBrk="1" latinLnBrk="0" hangingPunct="1">
                        <a:defRPr sz="2100" kern="1200">
                          <a:solidFill>
                            <a:schemeClr val="tx1"/>
                          </a:solidFill>
                          <a:latin typeface="Calibri"/>
                        </a:defRPr>
                      </a:lvl6pPr>
                      <a:lvl7pPr marL="3265675" algn="l" defTabSz="1088558" rtl="0" eaLnBrk="1" latinLnBrk="0" hangingPunct="1">
                        <a:defRPr sz="2100" kern="1200">
                          <a:solidFill>
                            <a:schemeClr val="tx1"/>
                          </a:solidFill>
                          <a:latin typeface="Calibri"/>
                        </a:defRPr>
                      </a:lvl7pPr>
                      <a:lvl8pPr marL="3809954" algn="l" defTabSz="1088558" rtl="0" eaLnBrk="1" latinLnBrk="0" hangingPunct="1">
                        <a:defRPr sz="2100" kern="1200">
                          <a:solidFill>
                            <a:schemeClr val="tx1"/>
                          </a:solidFill>
                          <a:latin typeface="Calibri"/>
                        </a:defRPr>
                      </a:lvl8pPr>
                      <a:lvl9pPr marL="4354233" algn="l" defTabSz="1088558" rtl="0" eaLnBrk="1" latinLnBrk="0" hangingPunct="1">
                        <a:defRPr sz="21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1600" u="none" strike="noStrike" cap="none" normalizeH="0" baseline="0" dirty="0">
                          <a:ln>
                            <a:noFill/>
                          </a:ln>
                          <a:effectLst/>
                          <a:latin typeface="+mn-lt"/>
                        </a:rPr>
                        <a:t>Plant availability</a:t>
                      </a:r>
                      <a:endParaRPr kumimoji="0" lang="en-US" sz="1600" b="1" i="0" u="none" strike="noStrike" cap="none" normalizeH="0" baseline="0" dirty="0">
                        <a:ln>
                          <a:noFill/>
                        </a:ln>
                        <a:solidFill>
                          <a:srgbClr val="000000"/>
                        </a:solidFill>
                        <a:effectLst/>
                        <a:latin typeface="+mn-lt"/>
                      </a:endParaRPr>
                    </a:p>
                  </a:txBody>
                  <a:tcPr marL="109670" marR="109670" marT="54835" marB="54835" horzOverflow="overflow"/>
                </a:tc>
                <a:tc>
                  <a:txBody>
                    <a:bodyPr/>
                    <a:lstStyle>
                      <a:lvl1pPr marL="0" algn="l" defTabSz="1088558" rtl="0" eaLnBrk="1" latinLnBrk="0" hangingPunct="1">
                        <a:defRPr sz="2100" kern="1200">
                          <a:solidFill>
                            <a:schemeClr val="tx1"/>
                          </a:solidFill>
                          <a:latin typeface="Calibri"/>
                        </a:defRPr>
                      </a:lvl1pPr>
                      <a:lvl2pPr marL="544279" algn="l" defTabSz="1088558" rtl="0" eaLnBrk="1" latinLnBrk="0" hangingPunct="1">
                        <a:defRPr sz="2100" kern="1200">
                          <a:solidFill>
                            <a:schemeClr val="tx1"/>
                          </a:solidFill>
                          <a:latin typeface="Calibri"/>
                        </a:defRPr>
                      </a:lvl2pPr>
                      <a:lvl3pPr marL="1088558" algn="l" defTabSz="1088558" rtl="0" eaLnBrk="1" latinLnBrk="0" hangingPunct="1">
                        <a:defRPr sz="2100" kern="1200">
                          <a:solidFill>
                            <a:schemeClr val="tx1"/>
                          </a:solidFill>
                          <a:latin typeface="Calibri"/>
                        </a:defRPr>
                      </a:lvl3pPr>
                      <a:lvl4pPr marL="1632837" algn="l" defTabSz="1088558" rtl="0" eaLnBrk="1" latinLnBrk="0" hangingPunct="1">
                        <a:defRPr sz="2100" kern="1200">
                          <a:solidFill>
                            <a:schemeClr val="tx1"/>
                          </a:solidFill>
                          <a:latin typeface="Calibri"/>
                        </a:defRPr>
                      </a:lvl4pPr>
                      <a:lvl5pPr marL="2177116" algn="l" defTabSz="1088558" rtl="0" eaLnBrk="1" latinLnBrk="0" hangingPunct="1">
                        <a:defRPr sz="2100" kern="1200">
                          <a:solidFill>
                            <a:schemeClr val="tx1"/>
                          </a:solidFill>
                          <a:latin typeface="Calibri"/>
                        </a:defRPr>
                      </a:lvl5pPr>
                      <a:lvl6pPr marL="2721396" algn="l" defTabSz="1088558" rtl="0" eaLnBrk="1" latinLnBrk="0" hangingPunct="1">
                        <a:defRPr sz="2100" kern="1200">
                          <a:solidFill>
                            <a:schemeClr val="tx1"/>
                          </a:solidFill>
                          <a:latin typeface="Calibri"/>
                        </a:defRPr>
                      </a:lvl6pPr>
                      <a:lvl7pPr marL="3265675" algn="l" defTabSz="1088558" rtl="0" eaLnBrk="1" latinLnBrk="0" hangingPunct="1">
                        <a:defRPr sz="2100" kern="1200">
                          <a:solidFill>
                            <a:schemeClr val="tx1"/>
                          </a:solidFill>
                          <a:latin typeface="Calibri"/>
                        </a:defRPr>
                      </a:lvl7pPr>
                      <a:lvl8pPr marL="3809954" algn="l" defTabSz="1088558" rtl="0" eaLnBrk="1" latinLnBrk="0" hangingPunct="1">
                        <a:defRPr sz="2100" kern="1200">
                          <a:solidFill>
                            <a:schemeClr val="tx1"/>
                          </a:solidFill>
                          <a:latin typeface="Calibri"/>
                        </a:defRPr>
                      </a:lvl8pPr>
                      <a:lvl9pPr marL="4354233" algn="l" defTabSz="1088558" rtl="0" eaLnBrk="1" latinLnBrk="0" hangingPunct="1">
                        <a:defRPr sz="21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1600" u="none" strike="noStrike" cap="none" normalizeH="0" baseline="0" dirty="0">
                          <a:ln>
                            <a:noFill/>
                          </a:ln>
                          <a:effectLst/>
                          <a:latin typeface="+mn-lt"/>
                        </a:rPr>
                        <a:t>North American refining capacity &lt; 90%</a:t>
                      </a:r>
                      <a:endParaRPr kumimoji="0" lang="en-US" sz="1600" b="0" i="0" u="none" strike="noStrike" cap="none" normalizeH="0" baseline="0" dirty="0">
                        <a:ln>
                          <a:noFill/>
                        </a:ln>
                        <a:solidFill>
                          <a:srgbClr val="000000"/>
                        </a:solidFill>
                        <a:effectLst/>
                        <a:latin typeface="+mn-lt"/>
                      </a:endParaRPr>
                    </a:p>
                  </a:txBody>
                  <a:tcPr marL="109670" marR="109670" marT="54835" marB="54835" horzOverflow="overflow"/>
                </a:tc>
                <a:tc>
                  <a:txBody>
                    <a:bodyPr/>
                    <a:lstStyle>
                      <a:lvl1pPr marL="0" algn="l" defTabSz="1088558" rtl="0" eaLnBrk="1" latinLnBrk="0" hangingPunct="1">
                        <a:defRPr sz="2100" kern="1200">
                          <a:solidFill>
                            <a:schemeClr val="tx1"/>
                          </a:solidFill>
                          <a:latin typeface="Calibri"/>
                        </a:defRPr>
                      </a:lvl1pPr>
                      <a:lvl2pPr marL="544279" algn="l" defTabSz="1088558" rtl="0" eaLnBrk="1" latinLnBrk="0" hangingPunct="1">
                        <a:defRPr sz="2100" kern="1200">
                          <a:solidFill>
                            <a:schemeClr val="tx1"/>
                          </a:solidFill>
                          <a:latin typeface="Calibri"/>
                        </a:defRPr>
                      </a:lvl2pPr>
                      <a:lvl3pPr marL="1088558" algn="l" defTabSz="1088558" rtl="0" eaLnBrk="1" latinLnBrk="0" hangingPunct="1">
                        <a:defRPr sz="2100" kern="1200">
                          <a:solidFill>
                            <a:schemeClr val="tx1"/>
                          </a:solidFill>
                          <a:latin typeface="Calibri"/>
                        </a:defRPr>
                      </a:lvl3pPr>
                      <a:lvl4pPr marL="1632837" algn="l" defTabSz="1088558" rtl="0" eaLnBrk="1" latinLnBrk="0" hangingPunct="1">
                        <a:defRPr sz="2100" kern="1200">
                          <a:solidFill>
                            <a:schemeClr val="tx1"/>
                          </a:solidFill>
                          <a:latin typeface="Calibri"/>
                        </a:defRPr>
                      </a:lvl4pPr>
                      <a:lvl5pPr marL="2177116" algn="l" defTabSz="1088558" rtl="0" eaLnBrk="1" latinLnBrk="0" hangingPunct="1">
                        <a:defRPr sz="2100" kern="1200">
                          <a:solidFill>
                            <a:schemeClr val="tx1"/>
                          </a:solidFill>
                          <a:latin typeface="Calibri"/>
                        </a:defRPr>
                      </a:lvl5pPr>
                      <a:lvl6pPr marL="2721396" algn="l" defTabSz="1088558" rtl="0" eaLnBrk="1" latinLnBrk="0" hangingPunct="1">
                        <a:defRPr sz="2100" kern="1200">
                          <a:solidFill>
                            <a:schemeClr val="tx1"/>
                          </a:solidFill>
                          <a:latin typeface="Calibri"/>
                        </a:defRPr>
                      </a:lvl6pPr>
                      <a:lvl7pPr marL="3265675" algn="l" defTabSz="1088558" rtl="0" eaLnBrk="1" latinLnBrk="0" hangingPunct="1">
                        <a:defRPr sz="2100" kern="1200">
                          <a:solidFill>
                            <a:schemeClr val="tx1"/>
                          </a:solidFill>
                          <a:latin typeface="Calibri"/>
                        </a:defRPr>
                      </a:lvl7pPr>
                      <a:lvl8pPr marL="3809954" algn="l" defTabSz="1088558" rtl="0" eaLnBrk="1" latinLnBrk="0" hangingPunct="1">
                        <a:defRPr sz="2100" kern="1200">
                          <a:solidFill>
                            <a:schemeClr val="tx1"/>
                          </a:solidFill>
                          <a:latin typeface="Calibri"/>
                        </a:defRPr>
                      </a:lvl8pPr>
                      <a:lvl9pPr marL="4354233" algn="l" defTabSz="1088558" rtl="0" eaLnBrk="1" latinLnBrk="0" hangingPunct="1">
                        <a:defRPr sz="21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1600" u="none" strike="noStrike" cap="none" normalizeH="0" baseline="0" dirty="0">
                          <a:ln>
                            <a:noFill/>
                          </a:ln>
                          <a:effectLst/>
                          <a:latin typeface="+mn-lt"/>
                        </a:rPr>
                        <a:t>1% increase in availability</a:t>
                      </a:r>
                      <a:endParaRPr kumimoji="0" lang="en-US" sz="1600" b="0" i="0" u="none" strike="noStrike" cap="none" normalizeH="0" baseline="0" dirty="0">
                        <a:ln>
                          <a:noFill/>
                        </a:ln>
                        <a:solidFill>
                          <a:srgbClr val="000000"/>
                        </a:solidFill>
                        <a:effectLst/>
                        <a:latin typeface="+mn-lt"/>
                      </a:endParaRPr>
                    </a:p>
                  </a:txBody>
                  <a:tcPr marL="109670" marR="109670" marT="54835" marB="54835" horzOverflow="overflow"/>
                </a:tc>
                <a:extLst>
                  <a:ext uri="{0D108BD9-81ED-4DB2-BD59-A6C34878D82A}">
                    <a16:rowId xmlns:a16="http://schemas.microsoft.com/office/drawing/2014/main" val="10004"/>
                  </a:ext>
                </a:extLst>
              </a:tr>
              <a:tr h="521620">
                <a:tc>
                  <a:txBody>
                    <a:bodyPr/>
                    <a:lstStyle>
                      <a:lvl1pPr marL="0" algn="l" defTabSz="1088558" rtl="0" eaLnBrk="1" latinLnBrk="0" hangingPunct="1">
                        <a:defRPr sz="2100" kern="1200">
                          <a:solidFill>
                            <a:schemeClr val="tx1"/>
                          </a:solidFill>
                          <a:latin typeface="Calibri"/>
                        </a:defRPr>
                      </a:lvl1pPr>
                      <a:lvl2pPr marL="544279" algn="l" defTabSz="1088558" rtl="0" eaLnBrk="1" latinLnBrk="0" hangingPunct="1">
                        <a:defRPr sz="2100" kern="1200">
                          <a:solidFill>
                            <a:schemeClr val="tx1"/>
                          </a:solidFill>
                          <a:latin typeface="Calibri"/>
                        </a:defRPr>
                      </a:lvl2pPr>
                      <a:lvl3pPr marL="1088558" algn="l" defTabSz="1088558" rtl="0" eaLnBrk="1" latinLnBrk="0" hangingPunct="1">
                        <a:defRPr sz="2100" kern="1200">
                          <a:solidFill>
                            <a:schemeClr val="tx1"/>
                          </a:solidFill>
                          <a:latin typeface="Calibri"/>
                        </a:defRPr>
                      </a:lvl3pPr>
                      <a:lvl4pPr marL="1632837" algn="l" defTabSz="1088558" rtl="0" eaLnBrk="1" latinLnBrk="0" hangingPunct="1">
                        <a:defRPr sz="2100" kern="1200">
                          <a:solidFill>
                            <a:schemeClr val="tx1"/>
                          </a:solidFill>
                          <a:latin typeface="Calibri"/>
                        </a:defRPr>
                      </a:lvl4pPr>
                      <a:lvl5pPr marL="2177116" algn="l" defTabSz="1088558" rtl="0" eaLnBrk="1" latinLnBrk="0" hangingPunct="1">
                        <a:defRPr sz="2100" kern="1200">
                          <a:solidFill>
                            <a:schemeClr val="tx1"/>
                          </a:solidFill>
                          <a:latin typeface="Calibri"/>
                        </a:defRPr>
                      </a:lvl5pPr>
                      <a:lvl6pPr marL="2721396" algn="l" defTabSz="1088558" rtl="0" eaLnBrk="1" latinLnBrk="0" hangingPunct="1">
                        <a:defRPr sz="2100" kern="1200">
                          <a:solidFill>
                            <a:schemeClr val="tx1"/>
                          </a:solidFill>
                          <a:latin typeface="Calibri"/>
                        </a:defRPr>
                      </a:lvl6pPr>
                      <a:lvl7pPr marL="3265675" algn="l" defTabSz="1088558" rtl="0" eaLnBrk="1" latinLnBrk="0" hangingPunct="1">
                        <a:defRPr sz="2100" kern="1200">
                          <a:solidFill>
                            <a:schemeClr val="tx1"/>
                          </a:solidFill>
                          <a:latin typeface="Calibri"/>
                        </a:defRPr>
                      </a:lvl7pPr>
                      <a:lvl8pPr marL="3809954" algn="l" defTabSz="1088558" rtl="0" eaLnBrk="1" latinLnBrk="0" hangingPunct="1">
                        <a:defRPr sz="2100" kern="1200">
                          <a:solidFill>
                            <a:schemeClr val="tx1"/>
                          </a:solidFill>
                          <a:latin typeface="Calibri"/>
                        </a:defRPr>
                      </a:lvl8pPr>
                      <a:lvl9pPr marL="4354233" algn="l" defTabSz="1088558" rtl="0" eaLnBrk="1" latinLnBrk="0" hangingPunct="1">
                        <a:defRPr sz="21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1600" u="none" strike="noStrike" cap="none" normalizeH="0" baseline="0" dirty="0">
                          <a:ln>
                            <a:noFill/>
                          </a:ln>
                          <a:effectLst/>
                          <a:latin typeface="+mn-lt"/>
                        </a:rPr>
                        <a:t>Shop floor productivity</a:t>
                      </a:r>
                      <a:endParaRPr kumimoji="0" lang="en-US" sz="1600" b="1" i="0" u="none" strike="noStrike" cap="none" normalizeH="0" baseline="0" dirty="0">
                        <a:ln>
                          <a:noFill/>
                        </a:ln>
                        <a:solidFill>
                          <a:srgbClr val="000000"/>
                        </a:solidFill>
                        <a:effectLst/>
                        <a:latin typeface="+mn-lt"/>
                      </a:endParaRPr>
                    </a:p>
                  </a:txBody>
                  <a:tcPr marL="109670" marR="109670" marT="54835" marB="54835" horzOverflow="overflow"/>
                </a:tc>
                <a:tc>
                  <a:txBody>
                    <a:bodyPr/>
                    <a:lstStyle>
                      <a:lvl1pPr marL="0" algn="l" defTabSz="1088558" rtl="0" eaLnBrk="1" latinLnBrk="0" hangingPunct="1">
                        <a:defRPr sz="2100" kern="1200">
                          <a:solidFill>
                            <a:schemeClr val="tx1"/>
                          </a:solidFill>
                          <a:latin typeface="Calibri"/>
                        </a:defRPr>
                      </a:lvl1pPr>
                      <a:lvl2pPr marL="544279" algn="l" defTabSz="1088558" rtl="0" eaLnBrk="1" latinLnBrk="0" hangingPunct="1">
                        <a:defRPr sz="2100" kern="1200">
                          <a:solidFill>
                            <a:schemeClr val="tx1"/>
                          </a:solidFill>
                          <a:latin typeface="Calibri"/>
                        </a:defRPr>
                      </a:lvl2pPr>
                      <a:lvl3pPr marL="1088558" algn="l" defTabSz="1088558" rtl="0" eaLnBrk="1" latinLnBrk="0" hangingPunct="1">
                        <a:defRPr sz="2100" kern="1200">
                          <a:solidFill>
                            <a:schemeClr val="tx1"/>
                          </a:solidFill>
                          <a:latin typeface="Calibri"/>
                        </a:defRPr>
                      </a:lvl3pPr>
                      <a:lvl4pPr marL="1632837" algn="l" defTabSz="1088558" rtl="0" eaLnBrk="1" latinLnBrk="0" hangingPunct="1">
                        <a:defRPr sz="2100" kern="1200">
                          <a:solidFill>
                            <a:schemeClr val="tx1"/>
                          </a:solidFill>
                          <a:latin typeface="Calibri"/>
                        </a:defRPr>
                      </a:lvl4pPr>
                      <a:lvl5pPr marL="2177116" algn="l" defTabSz="1088558" rtl="0" eaLnBrk="1" latinLnBrk="0" hangingPunct="1">
                        <a:defRPr sz="2100" kern="1200">
                          <a:solidFill>
                            <a:schemeClr val="tx1"/>
                          </a:solidFill>
                          <a:latin typeface="Calibri"/>
                        </a:defRPr>
                      </a:lvl5pPr>
                      <a:lvl6pPr marL="2721396" algn="l" defTabSz="1088558" rtl="0" eaLnBrk="1" latinLnBrk="0" hangingPunct="1">
                        <a:defRPr sz="2100" kern="1200">
                          <a:solidFill>
                            <a:schemeClr val="tx1"/>
                          </a:solidFill>
                          <a:latin typeface="Calibri"/>
                        </a:defRPr>
                      </a:lvl6pPr>
                      <a:lvl7pPr marL="3265675" algn="l" defTabSz="1088558" rtl="0" eaLnBrk="1" latinLnBrk="0" hangingPunct="1">
                        <a:defRPr sz="2100" kern="1200">
                          <a:solidFill>
                            <a:schemeClr val="tx1"/>
                          </a:solidFill>
                          <a:latin typeface="Calibri"/>
                        </a:defRPr>
                      </a:lvl7pPr>
                      <a:lvl8pPr marL="3809954" algn="l" defTabSz="1088558" rtl="0" eaLnBrk="1" latinLnBrk="0" hangingPunct="1">
                        <a:defRPr sz="2100" kern="1200">
                          <a:solidFill>
                            <a:schemeClr val="tx1"/>
                          </a:solidFill>
                          <a:latin typeface="Calibri"/>
                        </a:defRPr>
                      </a:lvl8pPr>
                      <a:lvl9pPr marL="4354233" algn="l" defTabSz="1088558" rtl="0" eaLnBrk="1" latinLnBrk="0" hangingPunct="1">
                        <a:defRPr sz="21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1600" u="none" strike="noStrike" cap="none" normalizeH="0" baseline="0" dirty="0">
                          <a:ln>
                            <a:noFill/>
                          </a:ln>
                          <a:effectLst/>
                          <a:latin typeface="+mn-lt"/>
                        </a:rPr>
                        <a:t>Wrench time averages 35% </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1600" u="none" strike="noStrike" cap="none" normalizeH="0" baseline="0" dirty="0">
                          <a:ln>
                            <a:noFill/>
                          </a:ln>
                          <a:effectLst/>
                          <a:latin typeface="+mn-lt"/>
                        </a:rPr>
                        <a:t>(world-class 60%)</a:t>
                      </a:r>
                      <a:endParaRPr kumimoji="0" lang="en-US" sz="1600" b="0" i="0" u="none" strike="noStrike" cap="none" normalizeH="0" baseline="0" dirty="0">
                        <a:ln>
                          <a:noFill/>
                        </a:ln>
                        <a:solidFill>
                          <a:srgbClr val="000000"/>
                        </a:solidFill>
                        <a:effectLst/>
                        <a:latin typeface="+mn-lt"/>
                      </a:endParaRPr>
                    </a:p>
                  </a:txBody>
                  <a:tcPr marL="109670" marR="109670" marT="54835" marB="54835" horzOverflow="overflow"/>
                </a:tc>
                <a:tc>
                  <a:txBody>
                    <a:bodyPr/>
                    <a:lstStyle>
                      <a:lvl1pPr marL="0" algn="l" defTabSz="1088558" rtl="0" eaLnBrk="1" latinLnBrk="0" hangingPunct="1">
                        <a:defRPr sz="2100" kern="1200">
                          <a:solidFill>
                            <a:schemeClr val="tx1"/>
                          </a:solidFill>
                          <a:latin typeface="Calibri"/>
                        </a:defRPr>
                      </a:lvl1pPr>
                      <a:lvl2pPr marL="544279" algn="l" defTabSz="1088558" rtl="0" eaLnBrk="1" latinLnBrk="0" hangingPunct="1">
                        <a:defRPr sz="2100" kern="1200">
                          <a:solidFill>
                            <a:schemeClr val="tx1"/>
                          </a:solidFill>
                          <a:latin typeface="Calibri"/>
                        </a:defRPr>
                      </a:lvl2pPr>
                      <a:lvl3pPr marL="1088558" algn="l" defTabSz="1088558" rtl="0" eaLnBrk="1" latinLnBrk="0" hangingPunct="1">
                        <a:defRPr sz="2100" kern="1200">
                          <a:solidFill>
                            <a:schemeClr val="tx1"/>
                          </a:solidFill>
                          <a:latin typeface="Calibri"/>
                        </a:defRPr>
                      </a:lvl3pPr>
                      <a:lvl4pPr marL="1632837" algn="l" defTabSz="1088558" rtl="0" eaLnBrk="1" latinLnBrk="0" hangingPunct="1">
                        <a:defRPr sz="2100" kern="1200">
                          <a:solidFill>
                            <a:schemeClr val="tx1"/>
                          </a:solidFill>
                          <a:latin typeface="Calibri"/>
                        </a:defRPr>
                      </a:lvl4pPr>
                      <a:lvl5pPr marL="2177116" algn="l" defTabSz="1088558" rtl="0" eaLnBrk="1" latinLnBrk="0" hangingPunct="1">
                        <a:defRPr sz="2100" kern="1200">
                          <a:solidFill>
                            <a:schemeClr val="tx1"/>
                          </a:solidFill>
                          <a:latin typeface="Calibri"/>
                        </a:defRPr>
                      </a:lvl5pPr>
                      <a:lvl6pPr marL="2721396" algn="l" defTabSz="1088558" rtl="0" eaLnBrk="1" latinLnBrk="0" hangingPunct="1">
                        <a:defRPr sz="2100" kern="1200">
                          <a:solidFill>
                            <a:schemeClr val="tx1"/>
                          </a:solidFill>
                          <a:latin typeface="Calibri"/>
                        </a:defRPr>
                      </a:lvl6pPr>
                      <a:lvl7pPr marL="3265675" algn="l" defTabSz="1088558" rtl="0" eaLnBrk="1" latinLnBrk="0" hangingPunct="1">
                        <a:defRPr sz="2100" kern="1200">
                          <a:solidFill>
                            <a:schemeClr val="tx1"/>
                          </a:solidFill>
                          <a:latin typeface="Calibri"/>
                        </a:defRPr>
                      </a:lvl7pPr>
                      <a:lvl8pPr marL="3809954" algn="l" defTabSz="1088558" rtl="0" eaLnBrk="1" latinLnBrk="0" hangingPunct="1">
                        <a:defRPr sz="2100" kern="1200">
                          <a:solidFill>
                            <a:schemeClr val="tx1"/>
                          </a:solidFill>
                          <a:latin typeface="Calibri"/>
                        </a:defRPr>
                      </a:lvl8pPr>
                      <a:lvl9pPr marL="4354233" algn="l" defTabSz="1088558" rtl="0" eaLnBrk="1" latinLnBrk="0" hangingPunct="1">
                        <a:defRPr sz="21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1600" u="none" strike="noStrike" cap="none" normalizeH="0" baseline="0" dirty="0">
                          <a:ln>
                            <a:noFill/>
                          </a:ln>
                          <a:effectLst/>
                          <a:latin typeface="+mn-lt"/>
                        </a:rPr>
                        <a:t>Improve by 50%</a:t>
                      </a:r>
                      <a:endParaRPr kumimoji="0" lang="en-US" sz="1600" b="0" i="0" u="none" strike="noStrike" cap="none" normalizeH="0" baseline="0" dirty="0">
                        <a:ln>
                          <a:noFill/>
                        </a:ln>
                        <a:solidFill>
                          <a:srgbClr val="000000"/>
                        </a:solidFill>
                        <a:effectLst/>
                        <a:latin typeface="+mn-lt"/>
                      </a:endParaRPr>
                    </a:p>
                  </a:txBody>
                  <a:tcPr marL="109670" marR="109670" marT="54835" marB="54835" horzOverflow="overflow"/>
                </a:tc>
                <a:extLst>
                  <a:ext uri="{0D108BD9-81ED-4DB2-BD59-A6C34878D82A}">
                    <a16:rowId xmlns:a16="http://schemas.microsoft.com/office/drawing/2014/main" val="10005"/>
                  </a:ext>
                </a:extLst>
              </a:tr>
              <a:tr h="521620">
                <a:tc>
                  <a:txBody>
                    <a:bodyPr/>
                    <a:lstStyle>
                      <a:lvl1pPr marL="0" algn="l" defTabSz="1088558" rtl="0" eaLnBrk="1" latinLnBrk="0" hangingPunct="1">
                        <a:defRPr sz="2100" kern="1200">
                          <a:solidFill>
                            <a:schemeClr val="tx1"/>
                          </a:solidFill>
                          <a:latin typeface="Calibri"/>
                        </a:defRPr>
                      </a:lvl1pPr>
                      <a:lvl2pPr marL="544279" algn="l" defTabSz="1088558" rtl="0" eaLnBrk="1" latinLnBrk="0" hangingPunct="1">
                        <a:defRPr sz="2100" kern="1200">
                          <a:solidFill>
                            <a:schemeClr val="tx1"/>
                          </a:solidFill>
                          <a:latin typeface="Calibri"/>
                        </a:defRPr>
                      </a:lvl2pPr>
                      <a:lvl3pPr marL="1088558" algn="l" defTabSz="1088558" rtl="0" eaLnBrk="1" latinLnBrk="0" hangingPunct="1">
                        <a:defRPr sz="2100" kern="1200">
                          <a:solidFill>
                            <a:schemeClr val="tx1"/>
                          </a:solidFill>
                          <a:latin typeface="Calibri"/>
                        </a:defRPr>
                      </a:lvl3pPr>
                      <a:lvl4pPr marL="1632837" algn="l" defTabSz="1088558" rtl="0" eaLnBrk="1" latinLnBrk="0" hangingPunct="1">
                        <a:defRPr sz="2100" kern="1200">
                          <a:solidFill>
                            <a:schemeClr val="tx1"/>
                          </a:solidFill>
                          <a:latin typeface="Calibri"/>
                        </a:defRPr>
                      </a:lvl4pPr>
                      <a:lvl5pPr marL="2177116" algn="l" defTabSz="1088558" rtl="0" eaLnBrk="1" latinLnBrk="0" hangingPunct="1">
                        <a:defRPr sz="2100" kern="1200">
                          <a:solidFill>
                            <a:schemeClr val="tx1"/>
                          </a:solidFill>
                          <a:latin typeface="Calibri"/>
                        </a:defRPr>
                      </a:lvl5pPr>
                      <a:lvl6pPr marL="2721396" algn="l" defTabSz="1088558" rtl="0" eaLnBrk="1" latinLnBrk="0" hangingPunct="1">
                        <a:defRPr sz="2100" kern="1200">
                          <a:solidFill>
                            <a:schemeClr val="tx1"/>
                          </a:solidFill>
                          <a:latin typeface="Calibri"/>
                        </a:defRPr>
                      </a:lvl6pPr>
                      <a:lvl7pPr marL="3265675" algn="l" defTabSz="1088558" rtl="0" eaLnBrk="1" latinLnBrk="0" hangingPunct="1">
                        <a:defRPr sz="2100" kern="1200">
                          <a:solidFill>
                            <a:schemeClr val="tx1"/>
                          </a:solidFill>
                          <a:latin typeface="Calibri"/>
                        </a:defRPr>
                      </a:lvl7pPr>
                      <a:lvl8pPr marL="3809954" algn="l" defTabSz="1088558" rtl="0" eaLnBrk="1" latinLnBrk="0" hangingPunct="1">
                        <a:defRPr sz="2100" kern="1200">
                          <a:solidFill>
                            <a:schemeClr val="tx1"/>
                          </a:solidFill>
                          <a:latin typeface="Calibri"/>
                        </a:defRPr>
                      </a:lvl8pPr>
                      <a:lvl9pPr marL="4354233" algn="l" defTabSz="1088558" rtl="0" eaLnBrk="1" latinLnBrk="0" hangingPunct="1">
                        <a:defRPr sz="21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1600" u="none" strike="noStrike" cap="none" normalizeH="0" baseline="0" dirty="0">
                          <a:ln>
                            <a:noFill/>
                          </a:ln>
                          <a:effectLst/>
                          <a:latin typeface="+mn-lt"/>
                        </a:rPr>
                        <a:t>Aging/mobile Workforce</a:t>
                      </a:r>
                      <a:endParaRPr kumimoji="0" lang="en-US" sz="1600" b="1" i="0" u="none" strike="noStrike" cap="none" normalizeH="0" baseline="0" dirty="0">
                        <a:ln>
                          <a:noFill/>
                        </a:ln>
                        <a:solidFill>
                          <a:srgbClr val="000000"/>
                        </a:solidFill>
                        <a:effectLst/>
                        <a:latin typeface="+mn-lt"/>
                      </a:endParaRPr>
                    </a:p>
                  </a:txBody>
                  <a:tcPr marL="109670" marR="109670" marT="54835" marB="54835" horzOverflow="overflow"/>
                </a:tc>
                <a:tc>
                  <a:txBody>
                    <a:bodyPr/>
                    <a:lstStyle>
                      <a:lvl1pPr marL="0" algn="l" defTabSz="1088558" rtl="0" eaLnBrk="1" latinLnBrk="0" hangingPunct="1">
                        <a:defRPr sz="2100" kern="1200">
                          <a:solidFill>
                            <a:schemeClr val="tx1"/>
                          </a:solidFill>
                          <a:latin typeface="Calibri"/>
                        </a:defRPr>
                      </a:lvl1pPr>
                      <a:lvl2pPr marL="544279" algn="l" defTabSz="1088558" rtl="0" eaLnBrk="1" latinLnBrk="0" hangingPunct="1">
                        <a:defRPr sz="2100" kern="1200">
                          <a:solidFill>
                            <a:schemeClr val="tx1"/>
                          </a:solidFill>
                          <a:latin typeface="Calibri"/>
                        </a:defRPr>
                      </a:lvl2pPr>
                      <a:lvl3pPr marL="1088558" algn="l" defTabSz="1088558" rtl="0" eaLnBrk="1" latinLnBrk="0" hangingPunct="1">
                        <a:defRPr sz="2100" kern="1200">
                          <a:solidFill>
                            <a:schemeClr val="tx1"/>
                          </a:solidFill>
                          <a:latin typeface="Calibri"/>
                        </a:defRPr>
                      </a:lvl3pPr>
                      <a:lvl4pPr marL="1632837" algn="l" defTabSz="1088558" rtl="0" eaLnBrk="1" latinLnBrk="0" hangingPunct="1">
                        <a:defRPr sz="2100" kern="1200">
                          <a:solidFill>
                            <a:schemeClr val="tx1"/>
                          </a:solidFill>
                          <a:latin typeface="Calibri"/>
                        </a:defRPr>
                      </a:lvl4pPr>
                      <a:lvl5pPr marL="2177116" algn="l" defTabSz="1088558" rtl="0" eaLnBrk="1" latinLnBrk="0" hangingPunct="1">
                        <a:defRPr sz="2100" kern="1200">
                          <a:solidFill>
                            <a:schemeClr val="tx1"/>
                          </a:solidFill>
                          <a:latin typeface="Calibri"/>
                        </a:defRPr>
                      </a:lvl5pPr>
                      <a:lvl6pPr marL="2721396" algn="l" defTabSz="1088558" rtl="0" eaLnBrk="1" latinLnBrk="0" hangingPunct="1">
                        <a:defRPr sz="2100" kern="1200">
                          <a:solidFill>
                            <a:schemeClr val="tx1"/>
                          </a:solidFill>
                          <a:latin typeface="Calibri"/>
                        </a:defRPr>
                      </a:lvl6pPr>
                      <a:lvl7pPr marL="3265675" algn="l" defTabSz="1088558" rtl="0" eaLnBrk="1" latinLnBrk="0" hangingPunct="1">
                        <a:defRPr sz="2100" kern="1200">
                          <a:solidFill>
                            <a:schemeClr val="tx1"/>
                          </a:solidFill>
                          <a:latin typeface="Calibri"/>
                        </a:defRPr>
                      </a:lvl7pPr>
                      <a:lvl8pPr marL="3809954" algn="l" defTabSz="1088558" rtl="0" eaLnBrk="1" latinLnBrk="0" hangingPunct="1">
                        <a:defRPr sz="2100" kern="1200">
                          <a:solidFill>
                            <a:schemeClr val="tx1"/>
                          </a:solidFill>
                          <a:latin typeface="Calibri"/>
                        </a:defRPr>
                      </a:lvl8pPr>
                      <a:lvl9pPr marL="4354233" algn="l" defTabSz="1088558" rtl="0" eaLnBrk="1" latinLnBrk="0" hangingPunct="1">
                        <a:defRPr sz="21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1600" u="none" strike="noStrike" cap="none" normalizeH="0" baseline="0" dirty="0">
                          <a:ln>
                            <a:noFill/>
                          </a:ln>
                          <a:effectLst/>
                          <a:latin typeface="+mn-lt"/>
                        </a:rPr>
                        <a:t>Before 2020, up to 50% of skilled shop floor workforce will retire</a:t>
                      </a:r>
                      <a:endParaRPr kumimoji="0" lang="en-US" sz="1600" b="0" i="0" u="none" strike="noStrike" cap="none" normalizeH="0" baseline="0" dirty="0">
                        <a:ln>
                          <a:noFill/>
                        </a:ln>
                        <a:solidFill>
                          <a:srgbClr val="000000"/>
                        </a:solidFill>
                        <a:effectLst/>
                        <a:latin typeface="+mn-lt"/>
                      </a:endParaRPr>
                    </a:p>
                  </a:txBody>
                  <a:tcPr marL="109670" marR="109670" marT="54835" marB="54835" horzOverflow="overflow"/>
                </a:tc>
                <a:tc>
                  <a:txBody>
                    <a:bodyPr/>
                    <a:lstStyle>
                      <a:lvl1pPr marL="0" algn="l" defTabSz="1088558" rtl="0" eaLnBrk="1" latinLnBrk="0" hangingPunct="1">
                        <a:defRPr sz="2100" kern="1200">
                          <a:solidFill>
                            <a:schemeClr val="tx1"/>
                          </a:solidFill>
                          <a:latin typeface="Calibri"/>
                        </a:defRPr>
                      </a:lvl1pPr>
                      <a:lvl2pPr marL="544279" algn="l" defTabSz="1088558" rtl="0" eaLnBrk="1" latinLnBrk="0" hangingPunct="1">
                        <a:defRPr sz="2100" kern="1200">
                          <a:solidFill>
                            <a:schemeClr val="tx1"/>
                          </a:solidFill>
                          <a:latin typeface="Calibri"/>
                        </a:defRPr>
                      </a:lvl2pPr>
                      <a:lvl3pPr marL="1088558" algn="l" defTabSz="1088558" rtl="0" eaLnBrk="1" latinLnBrk="0" hangingPunct="1">
                        <a:defRPr sz="2100" kern="1200">
                          <a:solidFill>
                            <a:schemeClr val="tx1"/>
                          </a:solidFill>
                          <a:latin typeface="Calibri"/>
                        </a:defRPr>
                      </a:lvl3pPr>
                      <a:lvl4pPr marL="1632837" algn="l" defTabSz="1088558" rtl="0" eaLnBrk="1" latinLnBrk="0" hangingPunct="1">
                        <a:defRPr sz="2100" kern="1200">
                          <a:solidFill>
                            <a:schemeClr val="tx1"/>
                          </a:solidFill>
                          <a:latin typeface="Calibri"/>
                        </a:defRPr>
                      </a:lvl4pPr>
                      <a:lvl5pPr marL="2177116" algn="l" defTabSz="1088558" rtl="0" eaLnBrk="1" latinLnBrk="0" hangingPunct="1">
                        <a:defRPr sz="2100" kern="1200">
                          <a:solidFill>
                            <a:schemeClr val="tx1"/>
                          </a:solidFill>
                          <a:latin typeface="Calibri"/>
                        </a:defRPr>
                      </a:lvl5pPr>
                      <a:lvl6pPr marL="2721396" algn="l" defTabSz="1088558" rtl="0" eaLnBrk="1" latinLnBrk="0" hangingPunct="1">
                        <a:defRPr sz="2100" kern="1200">
                          <a:solidFill>
                            <a:schemeClr val="tx1"/>
                          </a:solidFill>
                          <a:latin typeface="Calibri"/>
                        </a:defRPr>
                      </a:lvl6pPr>
                      <a:lvl7pPr marL="3265675" algn="l" defTabSz="1088558" rtl="0" eaLnBrk="1" latinLnBrk="0" hangingPunct="1">
                        <a:defRPr sz="2100" kern="1200">
                          <a:solidFill>
                            <a:schemeClr val="tx1"/>
                          </a:solidFill>
                          <a:latin typeface="Calibri"/>
                        </a:defRPr>
                      </a:lvl7pPr>
                      <a:lvl8pPr marL="3809954" algn="l" defTabSz="1088558" rtl="0" eaLnBrk="1" latinLnBrk="0" hangingPunct="1">
                        <a:defRPr sz="2100" kern="1200">
                          <a:solidFill>
                            <a:schemeClr val="tx1"/>
                          </a:solidFill>
                          <a:latin typeface="Calibri"/>
                        </a:defRPr>
                      </a:lvl8pPr>
                      <a:lvl9pPr marL="4354233" algn="l" defTabSz="1088558" rtl="0" eaLnBrk="1" latinLnBrk="0" hangingPunct="1">
                        <a:defRPr sz="21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1600" u="none" strike="noStrike" cap="none" normalizeH="0" baseline="0" dirty="0">
                          <a:ln>
                            <a:noFill/>
                          </a:ln>
                          <a:effectLst/>
                          <a:latin typeface="+mn-lt"/>
                        </a:rPr>
                        <a:t>Increase knowledge capture</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1600" u="none" strike="noStrike" cap="none" normalizeH="0" baseline="0" dirty="0">
                          <a:ln>
                            <a:noFill/>
                          </a:ln>
                          <a:effectLst/>
                          <a:latin typeface="+mn-lt"/>
                        </a:rPr>
                        <a:t>Absorb attrition</a:t>
                      </a:r>
                      <a:endParaRPr kumimoji="0" lang="en-US" sz="1600" b="0" i="0" u="none" strike="noStrike" cap="none" normalizeH="0" baseline="0" dirty="0">
                        <a:ln>
                          <a:noFill/>
                        </a:ln>
                        <a:solidFill>
                          <a:srgbClr val="000000"/>
                        </a:solidFill>
                        <a:effectLst/>
                        <a:latin typeface="+mn-lt"/>
                      </a:endParaRPr>
                    </a:p>
                  </a:txBody>
                  <a:tcPr marL="109670" marR="109670" marT="54835" marB="54835" horzOverflow="overflow"/>
                </a:tc>
                <a:extLst>
                  <a:ext uri="{0D108BD9-81ED-4DB2-BD59-A6C34878D82A}">
                    <a16:rowId xmlns:a16="http://schemas.microsoft.com/office/drawing/2014/main" val="10006"/>
                  </a:ext>
                </a:extLst>
              </a:tr>
              <a:tr h="802160">
                <a:tc>
                  <a:txBody>
                    <a:bodyPr/>
                    <a:lstStyle>
                      <a:lvl1pPr marL="0" algn="l" defTabSz="1088558" rtl="0" eaLnBrk="1" latinLnBrk="0" hangingPunct="1">
                        <a:defRPr sz="2100" kern="1200">
                          <a:solidFill>
                            <a:schemeClr val="tx1"/>
                          </a:solidFill>
                          <a:latin typeface="Calibri"/>
                        </a:defRPr>
                      </a:lvl1pPr>
                      <a:lvl2pPr marL="544279" algn="l" defTabSz="1088558" rtl="0" eaLnBrk="1" latinLnBrk="0" hangingPunct="1">
                        <a:defRPr sz="2100" kern="1200">
                          <a:solidFill>
                            <a:schemeClr val="tx1"/>
                          </a:solidFill>
                          <a:latin typeface="Calibri"/>
                        </a:defRPr>
                      </a:lvl2pPr>
                      <a:lvl3pPr marL="1088558" algn="l" defTabSz="1088558" rtl="0" eaLnBrk="1" latinLnBrk="0" hangingPunct="1">
                        <a:defRPr sz="2100" kern="1200">
                          <a:solidFill>
                            <a:schemeClr val="tx1"/>
                          </a:solidFill>
                          <a:latin typeface="Calibri"/>
                        </a:defRPr>
                      </a:lvl3pPr>
                      <a:lvl4pPr marL="1632837" algn="l" defTabSz="1088558" rtl="0" eaLnBrk="1" latinLnBrk="0" hangingPunct="1">
                        <a:defRPr sz="2100" kern="1200">
                          <a:solidFill>
                            <a:schemeClr val="tx1"/>
                          </a:solidFill>
                          <a:latin typeface="Calibri"/>
                        </a:defRPr>
                      </a:lvl4pPr>
                      <a:lvl5pPr marL="2177116" algn="l" defTabSz="1088558" rtl="0" eaLnBrk="1" latinLnBrk="0" hangingPunct="1">
                        <a:defRPr sz="2100" kern="1200">
                          <a:solidFill>
                            <a:schemeClr val="tx1"/>
                          </a:solidFill>
                          <a:latin typeface="Calibri"/>
                        </a:defRPr>
                      </a:lvl5pPr>
                      <a:lvl6pPr marL="2721396" algn="l" defTabSz="1088558" rtl="0" eaLnBrk="1" latinLnBrk="0" hangingPunct="1">
                        <a:defRPr sz="2100" kern="1200">
                          <a:solidFill>
                            <a:schemeClr val="tx1"/>
                          </a:solidFill>
                          <a:latin typeface="Calibri"/>
                        </a:defRPr>
                      </a:lvl6pPr>
                      <a:lvl7pPr marL="3265675" algn="l" defTabSz="1088558" rtl="0" eaLnBrk="1" latinLnBrk="0" hangingPunct="1">
                        <a:defRPr sz="2100" kern="1200">
                          <a:solidFill>
                            <a:schemeClr val="tx1"/>
                          </a:solidFill>
                          <a:latin typeface="Calibri"/>
                        </a:defRPr>
                      </a:lvl7pPr>
                      <a:lvl8pPr marL="3809954" algn="l" defTabSz="1088558" rtl="0" eaLnBrk="1" latinLnBrk="0" hangingPunct="1">
                        <a:defRPr sz="2100" kern="1200">
                          <a:solidFill>
                            <a:schemeClr val="tx1"/>
                          </a:solidFill>
                          <a:latin typeface="Calibri"/>
                        </a:defRPr>
                      </a:lvl8pPr>
                      <a:lvl9pPr marL="4354233" algn="l" defTabSz="1088558" rtl="0" eaLnBrk="1" latinLnBrk="0" hangingPunct="1">
                        <a:defRPr sz="21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1600" u="none" strike="noStrike" cap="none" normalizeH="0" baseline="0" dirty="0">
                          <a:ln>
                            <a:noFill/>
                          </a:ln>
                          <a:effectLst/>
                          <a:latin typeface="+mn-lt"/>
                        </a:rPr>
                        <a:t>MRO supply chain disconnected from shop floor</a:t>
                      </a:r>
                      <a:endParaRPr kumimoji="0" lang="en-US" sz="1600" b="1" i="0" u="none" strike="noStrike" cap="none" normalizeH="0" baseline="0" dirty="0">
                        <a:ln>
                          <a:noFill/>
                        </a:ln>
                        <a:solidFill>
                          <a:srgbClr val="000000"/>
                        </a:solidFill>
                        <a:effectLst/>
                        <a:latin typeface="+mn-lt"/>
                      </a:endParaRPr>
                    </a:p>
                  </a:txBody>
                  <a:tcPr marL="109670" marR="109670" marT="54835" marB="54835" horzOverflow="overflow"/>
                </a:tc>
                <a:tc>
                  <a:txBody>
                    <a:bodyPr/>
                    <a:lstStyle>
                      <a:lvl1pPr marL="0" algn="l" defTabSz="1088558" rtl="0" eaLnBrk="1" latinLnBrk="0" hangingPunct="1">
                        <a:defRPr sz="2100" kern="1200">
                          <a:solidFill>
                            <a:schemeClr val="tx1"/>
                          </a:solidFill>
                          <a:latin typeface="Calibri"/>
                        </a:defRPr>
                      </a:lvl1pPr>
                      <a:lvl2pPr marL="544279" algn="l" defTabSz="1088558" rtl="0" eaLnBrk="1" latinLnBrk="0" hangingPunct="1">
                        <a:defRPr sz="2100" kern="1200">
                          <a:solidFill>
                            <a:schemeClr val="tx1"/>
                          </a:solidFill>
                          <a:latin typeface="Calibri"/>
                        </a:defRPr>
                      </a:lvl2pPr>
                      <a:lvl3pPr marL="1088558" algn="l" defTabSz="1088558" rtl="0" eaLnBrk="1" latinLnBrk="0" hangingPunct="1">
                        <a:defRPr sz="2100" kern="1200">
                          <a:solidFill>
                            <a:schemeClr val="tx1"/>
                          </a:solidFill>
                          <a:latin typeface="Calibri"/>
                        </a:defRPr>
                      </a:lvl3pPr>
                      <a:lvl4pPr marL="1632837" algn="l" defTabSz="1088558" rtl="0" eaLnBrk="1" latinLnBrk="0" hangingPunct="1">
                        <a:defRPr sz="2100" kern="1200">
                          <a:solidFill>
                            <a:schemeClr val="tx1"/>
                          </a:solidFill>
                          <a:latin typeface="Calibri"/>
                        </a:defRPr>
                      </a:lvl4pPr>
                      <a:lvl5pPr marL="2177116" algn="l" defTabSz="1088558" rtl="0" eaLnBrk="1" latinLnBrk="0" hangingPunct="1">
                        <a:defRPr sz="2100" kern="1200">
                          <a:solidFill>
                            <a:schemeClr val="tx1"/>
                          </a:solidFill>
                          <a:latin typeface="Calibri"/>
                        </a:defRPr>
                      </a:lvl5pPr>
                      <a:lvl6pPr marL="2721396" algn="l" defTabSz="1088558" rtl="0" eaLnBrk="1" latinLnBrk="0" hangingPunct="1">
                        <a:defRPr sz="2100" kern="1200">
                          <a:solidFill>
                            <a:schemeClr val="tx1"/>
                          </a:solidFill>
                          <a:latin typeface="Calibri"/>
                        </a:defRPr>
                      </a:lvl6pPr>
                      <a:lvl7pPr marL="3265675" algn="l" defTabSz="1088558" rtl="0" eaLnBrk="1" latinLnBrk="0" hangingPunct="1">
                        <a:defRPr sz="2100" kern="1200">
                          <a:solidFill>
                            <a:schemeClr val="tx1"/>
                          </a:solidFill>
                          <a:latin typeface="Calibri"/>
                        </a:defRPr>
                      </a:lvl7pPr>
                      <a:lvl8pPr marL="3809954" algn="l" defTabSz="1088558" rtl="0" eaLnBrk="1" latinLnBrk="0" hangingPunct="1">
                        <a:defRPr sz="2100" kern="1200">
                          <a:solidFill>
                            <a:schemeClr val="tx1"/>
                          </a:solidFill>
                          <a:latin typeface="Calibri"/>
                        </a:defRPr>
                      </a:lvl8pPr>
                      <a:lvl9pPr marL="4354233" algn="l" defTabSz="1088558" rtl="0" eaLnBrk="1" latinLnBrk="0" hangingPunct="1">
                        <a:defRPr sz="21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1600" u="none" strike="noStrike" cap="none" normalizeH="0" baseline="0" dirty="0">
                          <a:ln>
                            <a:noFill/>
                          </a:ln>
                          <a:effectLst/>
                          <a:latin typeface="+mn-lt"/>
                        </a:rPr>
                        <a:t>Less than 50% of MRO materials are in equipment bills of materials</a:t>
                      </a:r>
                      <a:endParaRPr kumimoji="0" lang="en-US" sz="1600" b="0" i="0" u="none" strike="noStrike" cap="none" normalizeH="0" baseline="0" dirty="0">
                        <a:ln>
                          <a:noFill/>
                        </a:ln>
                        <a:solidFill>
                          <a:srgbClr val="000000"/>
                        </a:solidFill>
                        <a:effectLst/>
                        <a:latin typeface="+mn-lt"/>
                      </a:endParaRPr>
                    </a:p>
                  </a:txBody>
                  <a:tcPr marL="109670" marR="109670" marT="54835" marB="54835" horzOverflow="overflow"/>
                </a:tc>
                <a:tc>
                  <a:txBody>
                    <a:bodyPr/>
                    <a:lstStyle>
                      <a:lvl1pPr marL="0" algn="l" defTabSz="1088558" rtl="0" eaLnBrk="1" latinLnBrk="0" hangingPunct="1">
                        <a:defRPr sz="2100" kern="1200">
                          <a:solidFill>
                            <a:schemeClr val="tx1"/>
                          </a:solidFill>
                          <a:latin typeface="Calibri"/>
                        </a:defRPr>
                      </a:lvl1pPr>
                      <a:lvl2pPr marL="544279" algn="l" defTabSz="1088558" rtl="0" eaLnBrk="1" latinLnBrk="0" hangingPunct="1">
                        <a:defRPr sz="2100" kern="1200">
                          <a:solidFill>
                            <a:schemeClr val="tx1"/>
                          </a:solidFill>
                          <a:latin typeface="Calibri"/>
                        </a:defRPr>
                      </a:lvl2pPr>
                      <a:lvl3pPr marL="1088558" algn="l" defTabSz="1088558" rtl="0" eaLnBrk="1" latinLnBrk="0" hangingPunct="1">
                        <a:defRPr sz="2100" kern="1200">
                          <a:solidFill>
                            <a:schemeClr val="tx1"/>
                          </a:solidFill>
                          <a:latin typeface="Calibri"/>
                        </a:defRPr>
                      </a:lvl3pPr>
                      <a:lvl4pPr marL="1632837" algn="l" defTabSz="1088558" rtl="0" eaLnBrk="1" latinLnBrk="0" hangingPunct="1">
                        <a:defRPr sz="2100" kern="1200">
                          <a:solidFill>
                            <a:schemeClr val="tx1"/>
                          </a:solidFill>
                          <a:latin typeface="Calibri"/>
                        </a:defRPr>
                      </a:lvl4pPr>
                      <a:lvl5pPr marL="2177116" algn="l" defTabSz="1088558" rtl="0" eaLnBrk="1" latinLnBrk="0" hangingPunct="1">
                        <a:defRPr sz="2100" kern="1200">
                          <a:solidFill>
                            <a:schemeClr val="tx1"/>
                          </a:solidFill>
                          <a:latin typeface="Calibri"/>
                        </a:defRPr>
                      </a:lvl5pPr>
                      <a:lvl6pPr marL="2721396" algn="l" defTabSz="1088558" rtl="0" eaLnBrk="1" latinLnBrk="0" hangingPunct="1">
                        <a:defRPr sz="2100" kern="1200">
                          <a:solidFill>
                            <a:schemeClr val="tx1"/>
                          </a:solidFill>
                          <a:latin typeface="Calibri"/>
                        </a:defRPr>
                      </a:lvl6pPr>
                      <a:lvl7pPr marL="3265675" algn="l" defTabSz="1088558" rtl="0" eaLnBrk="1" latinLnBrk="0" hangingPunct="1">
                        <a:defRPr sz="2100" kern="1200">
                          <a:solidFill>
                            <a:schemeClr val="tx1"/>
                          </a:solidFill>
                          <a:latin typeface="Calibri"/>
                        </a:defRPr>
                      </a:lvl7pPr>
                      <a:lvl8pPr marL="3809954" algn="l" defTabSz="1088558" rtl="0" eaLnBrk="1" latinLnBrk="0" hangingPunct="1">
                        <a:defRPr sz="2100" kern="1200">
                          <a:solidFill>
                            <a:schemeClr val="tx1"/>
                          </a:solidFill>
                          <a:latin typeface="Calibri"/>
                        </a:defRPr>
                      </a:lvl8pPr>
                      <a:lvl9pPr marL="4354233" algn="l" defTabSz="1088558" rtl="0" eaLnBrk="1" latinLnBrk="0" hangingPunct="1">
                        <a:defRPr sz="21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1600" u="none" strike="noStrike" cap="none" normalizeH="0" baseline="0" dirty="0">
                          <a:ln>
                            <a:noFill/>
                          </a:ln>
                          <a:effectLst/>
                          <a:latin typeface="+mn-lt"/>
                        </a:rPr>
                        <a:t>Reduce obsolete items (3%)</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1600" u="none" strike="noStrike" cap="none" normalizeH="0" baseline="0" dirty="0">
                          <a:ln>
                            <a:noFill/>
                          </a:ln>
                          <a:effectLst/>
                          <a:latin typeface="+mn-lt"/>
                        </a:rPr>
                        <a:t>Reduce parts consumption (2%)</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1600" u="none" strike="noStrike" cap="none" normalizeH="0" baseline="0" dirty="0">
                          <a:ln>
                            <a:noFill/>
                          </a:ln>
                          <a:effectLst/>
                          <a:latin typeface="+mn-lt"/>
                        </a:rPr>
                        <a:t>Reduce returns (30%)</a:t>
                      </a:r>
                      <a:endParaRPr kumimoji="0" lang="en-US" sz="1600" b="0" i="0" u="none" strike="noStrike" cap="none" normalizeH="0" baseline="0" dirty="0">
                        <a:ln>
                          <a:noFill/>
                        </a:ln>
                        <a:solidFill>
                          <a:srgbClr val="000000"/>
                        </a:solidFill>
                        <a:effectLst/>
                        <a:latin typeface="+mn-lt"/>
                      </a:endParaRPr>
                    </a:p>
                  </a:txBody>
                  <a:tcPr marL="109670" marR="109670" marT="54835" marB="54835" horzOverflow="overflow"/>
                </a:tc>
                <a:extLst>
                  <a:ext uri="{0D108BD9-81ED-4DB2-BD59-A6C34878D82A}">
                    <a16:rowId xmlns:a16="http://schemas.microsoft.com/office/drawing/2014/main" val="10007"/>
                  </a:ext>
                </a:extLst>
              </a:tr>
              <a:tr h="566216">
                <a:tc>
                  <a:txBody>
                    <a:bodyPr/>
                    <a:lstStyle>
                      <a:lvl1pPr marL="0" algn="l" defTabSz="1088558" rtl="0" eaLnBrk="1" latinLnBrk="0" hangingPunct="1">
                        <a:defRPr sz="2100" kern="1200">
                          <a:solidFill>
                            <a:schemeClr val="tx1"/>
                          </a:solidFill>
                          <a:latin typeface="Calibri"/>
                        </a:defRPr>
                      </a:lvl1pPr>
                      <a:lvl2pPr marL="544279" algn="l" defTabSz="1088558" rtl="0" eaLnBrk="1" latinLnBrk="0" hangingPunct="1">
                        <a:defRPr sz="2100" kern="1200">
                          <a:solidFill>
                            <a:schemeClr val="tx1"/>
                          </a:solidFill>
                          <a:latin typeface="Calibri"/>
                        </a:defRPr>
                      </a:lvl2pPr>
                      <a:lvl3pPr marL="1088558" algn="l" defTabSz="1088558" rtl="0" eaLnBrk="1" latinLnBrk="0" hangingPunct="1">
                        <a:defRPr sz="2100" kern="1200">
                          <a:solidFill>
                            <a:schemeClr val="tx1"/>
                          </a:solidFill>
                          <a:latin typeface="Calibri"/>
                        </a:defRPr>
                      </a:lvl3pPr>
                      <a:lvl4pPr marL="1632837" algn="l" defTabSz="1088558" rtl="0" eaLnBrk="1" latinLnBrk="0" hangingPunct="1">
                        <a:defRPr sz="2100" kern="1200">
                          <a:solidFill>
                            <a:schemeClr val="tx1"/>
                          </a:solidFill>
                          <a:latin typeface="Calibri"/>
                        </a:defRPr>
                      </a:lvl4pPr>
                      <a:lvl5pPr marL="2177116" algn="l" defTabSz="1088558" rtl="0" eaLnBrk="1" latinLnBrk="0" hangingPunct="1">
                        <a:defRPr sz="2100" kern="1200">
                          <a:solidFill>
                            <a:schemeClr val="tx1"/>
                          </a:solidFill>
                          <a:latin typeface="Calibri"/>
                        </a:defRPr>
                      </a:lvl5pPr>
                      <a:lvl6pPr marL="2721396" algn="l" defTabSz="1088558" rtl="0" eaLnBrk="1" latinLnBrk="0" hangingPunct="1">
                        <a:defRPr sz="2100" kern="1200">
                          <a:solidFill>
                            <a:schemeClr val="tx1"/>
                          </a:solidFill>
                          <a:latin typeface="Calibri"/>
                        </a:defRPr>
                      </a:lvl6pPr>
                      <a:lvl7pPr marL="3265675" algn="l" defTabSz="1088558" rtl="0" eaLnBrk="1" latinLnBrk="0" hangingPunct="1">
                        <a:defRPr sz="2100" kern="1200">
                          <a:solidFill>
                            <a:schemeClr val="tx1"/>
                          </a:solidFill>
                          <a:latin typeface="Calibri"/>
                        </a:defRPr>
                      </a:lvl7pPr>
                      <a:lvl8pPr marL="3809954" algn="l" defTabSz="1088558" rtl="0" eaLnBrk="1" latinLnBrk="0" hangingPunct="1">
                        <a:defRPr sz="2100" kern="1200">
                          <a:solidFill>
                            <a:schemeClr val="tx1"/>
                          </a:solidFill>
                          <a:latin typeface="Calibri"/>
                        </a:defRPr>
                      </a:lvl8pPr>
                      <a:lvl9pPr marL="4354233" algn="l" defTabSz="1088558" rtl="0" eaLnBrk="1" latinLnBrk="0" hangingPunct="1">
                        <a:defRPr sz="21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1600" u="none" strike="noStrike" cap="none" normalizeH="0" baseline="0" dirty="0">
                          <a:ln>
                            <a:noFill/>
                          </a:ln>
                          <a:effectLst/>
                          <a:latin typeface="+mn-lt"/>
                        </a:rPr>
                        <a:t>Low adoption of MRO systems</a:t>
                      </a:r>
                      <a:endParaRPr kumimoji="0" lang="en-US" sz="1600" b="1" i="0" u="none" strike="noStrike" cap="none" normalizeH="0" baseline="0" dirty="0">
                        <a:ln>
                          <a:noFill/>
                        </a:ln>
                        <a:solidFill>
                          <a:srgbClr val="000000"/>
                        </a:solidFill>
                        <a:effectLst/>
                        <a:latin typeface="+mn-lt"/>
                      </a:endParaRPr>
                    </a:p>
                  </a:txBody>
                  <a:tcPr marL="109670" marR="109670" marT="54835" marB="54835" anchor="ctr" horzOverflow="overflow"/>
                </a:tc>
                <a:tc>
                  <a:txBody>
                    <a:bodyPr/>
                    <a:lstStyle>
                      <a:lvl1pPr marL="0" algn="l" defTabSz="1088558" rtl="0" eaLnBrk="1" latinLnBrk="0" hangingPunct="1">
                        <a:defRPr sz="2100" kern="1200">
                          <a:solidFill>
                            <a:schemeClr val="tx1"/>
                          </a:solidFill>
                          <a:latin typeface="Calibri"/>
                        </a:defRPr>
                      </a:lvl1pPr>
                      <a:lvl2pPr marL="544279" algn="l" defTabSz="1088558" rtl="0" eaLnBrk="1" latinLnBrk="0" hangingPunct="1">
                        <a:defRPr sz="2100" kern="1200">
                          <a:solidFill>
                            <a:schemeClr val="tx1"/>
                          </a:solidFill>
                          <a:latin typeface="Calibri"/>
                        </a:defRPr>
                      </a:lvl2pPr>
                      <a:lvl3pPr marL="1088558" algn="l" defTabSz="1088558" rtl="0" eaLnBrk="1" latinLnBrk="0" hangingPunct="1">
                        <a:defRPr sz="2100" kern="1200">
                          <a:solidFill>
                            <a:schemeClr val="tx1"/>
                          </a:solidFill>
                          <a:latin typeface="Calibri"/>
                        </a:defRPr>
                      </a:lvl3pPr>
                      <a:lvl4pPr marL="1632837" algn="l" defTabSz="1088558" rtl="0" eaLnBrk="1" latinLnBrk="0" hangingPunct="1">
                        <a:defRPr sz="2100" kern="1200">
                          <a:solidFill>
                            <a:schemeClr val="tx1"/>
                          </a:solidFill>
                          <a:latin typeface="Calibri"/>
                        </a:defRPr>
                      </a:lvl4pPr>
                      <a:lvl5pPr marL="2177116" algn="l" defTabSz="1088558" rtl="0" eaLnBrk="1" latinLnBrk="0" hangingPunct="1">
                        <a:defRPr sz="2100" kern="1200">
                          <a:solidFill>
                            <a:schemeClr val="tx1"/>
                          </a:solidFill>
                          <a:latin typeface="Calibri"/>
                        </a:defRPr>
                      </a:lvl5pPr>
                      <a:lvl6pPr marL="2721396" algn="l" defTabSz="1088558" rtl="0" eaLnBrk="1" latinLnBrk="0" hangingPunct="1">
                        <a:defRPr sz="2100" kern="1200">
                          <a:solidFill>
                            <a:schemeClr val="tx1"/>
                          </a:solidFill>
                          <a:latin typeface="Calibri"/>
                        </a:defRPr>
                      </a:lvl6pPr>
                      <a:lvl7pPr marL="3265675" algn="l" defTabSz="1088558" rtl="0" eaLnBrk="1" latinLnBrk="0" hangingPunct="1">
                        <a:defRPr sz="2100" kern="1200">
                          <a:solidFill>
                            <a:schemeClr val="tx1"/>
                          </a:solidFill>
                          <a:latin typeface="Calibri"/>
                        </a:defRPr>
                      </a:lvl7pPr>
                      <a:lvl8pPr marL="3809954" algn="l" defTabSz="1088558" rtl="0" eaLnBrk="1" latinLnBrk="0" hangingPunct="1">
                        <a:defRPr sz="2100" kern="1200">
                          <a:solidFill>
                            <a:schemeClr val="tx1"/>
                          </a:solidFill>
                          <a:latin typeface="Calibri"/>
                        </a:defRPr>
                      </a:lvl8pPr>
                      <a:lvl9pPr marL="4354233" algn="l" defTabSz="1088558" rtl="0" eaLnBrk="1" latinLnBrk="0" hangingPunct="1">
                        <a:defRPr sz="21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1600" u="none" strike="noStrike" cap="none" normalizeH="0" baseline="0" dirty="0">
                          <a:ln>
                            <a:noFill/>
                          </a:ln>
                          <a:effectLst/>
                          <a:latin typeface="+mn-lt"/>
                        </a:rPr>
                        <a:t>Low adoption rates for 60% of workforce (operators/craftsmen)</a:t>
                      </a:r>
                      <a:endParaRPr kumimoji="0" lang="en-US" sz="1600" b="0" i="0" u="none" strike="noStrike" cap="none" normalizeH="0" baseline="0" dirty="0">
                        <a:ln>
                          <a:noFill/>
                        </a:ln>
                        <a:solidFill>
                          <a:srgbClr val="000000"/>
                        </a:solidFill>
                        <a:effectLst/>
                        <a:latin typeface="+mn-lt"/>
                      </a:endParaRPr>
                    </a:p>
                  </a:txBody>
                  <a:tcPr marL="109670" marR="109670" marT="54835" marB="54835" anchor="ctr" horzOverflow="overflow"/>
                </a:tc>
                <a:tc>
                  <a:txBody>
                    <a:bodyPr/>
                    <a:lstStyle>
                      <a:lvl1pPr marL="0" algn="l" defTabSz="1088558" rtl="0" eaLnBrk="1" latinLnBrk="0" hangingPunct="1">
                        <a:defRPr sz="2100" kern="1200">
                          <a:solidFill>
                            <a:schemeClr val="tx1"/>
                          </a:solidFill>
                          <a:latin typeface="Calibri"/>
                        </a:defRPr>
                      </a:lvl1pPr>
                      <a:lvl2pPr marL="544279" algn="l" defTabSz="1088558" rtl="0" eaLnBrk="1" latinLnBrk="0" hangingPunct="1">
                        <a:defRPr sz="2100" kern="1200">
                          <a:solidFill>
                            <a:schemeClr val="tx1"/>
                          </a:solidFill>
                          <a:latin typeface="Calibri"/>
                        </a:defRPr>
                      </a:lvl2pPr>
                      <a:lvl3pPr marL="1088558" algn="l" defTabSz="1088558" rtl="0" eaLnBrk="1" latinLnBrk="0" hangingPunct="1">
                        <a:defRPr sz="2100" kern="1200">
                          <a:solidFill>
                            <a:schemeClr val="tx1"/>
                          </a:solidFill>
                          <a:latin typeface="Calibri"/>
                        </a:defRPr>
                      </a:lvl3pPr>
                      <a:lvl4pPr marL="1632837" algn="l" defTabSz="1088558" rtl="0" eaLnBrk="1" latinLnBrk="0" hangingPunct="1">
                        <a:defRPr sz="2100" kern="1200">
                          <a:solidFill>
                            <a:schemeClr val="tx1"/>
                          </a:solidFill>
                          <a:latin typeface="Calibri"/>
                        </a:defRPr>
                      </a:lvl4pPr>
                      <a:lvl5pPr marL="2177116" algn="l" defTabSz="1088558" rtl="0" eaLnBrk="1" latinLnBrk="0" hangingPunct="1">
                        <a:defRPr sz="2100" kern="1200">
                          <a:solidFill>
                            <a:schemeClr val="tx1"/>
                          </a:solidFill>
                          <a:latin typeface="Calibri"/>
                        </a:defRPr>
                      </a:lvl5pPr>
                      <a:lvl6pPr marL="2721396" algn="l" defTabSz="1088558" rtl="0" eaLnBrk="1" latinLnBrk="0" hangingPunct="1">
                        <a:defRPr sz="2100" kern="1200">
                          <a:solidFill>
                            <a:schemeClr val="tx1"/>
                          </a:solidFill>
                          <a:latin typeface="Calibri"/>
                        </a:defRPr>
                      </a:lvl6pPr>
                      <a:lvl7pPr marL="3265675" algn="l" defTabSz="1088558" rtl="0" eaLnBrk="1" latinLnBrk="0" hangingPunct="1">
                        <a:defRPr sz="2100" kern="1200">
                          <a:solidFill>
                            <a:schemeClr val="tx1"/>
                          </a:solidFill>
                          <a:latin typeface="Calibri"/>
                        </a:defRPr>
                      </a:lvl7pPr>
                      <a:lvl8pPr marL="3809954" algn="l" defTabSz="1088558" rtl="0" eaLnBrk="1" latinLnBrk="0" hangingPunct="1">
                        <a:defRPr sz="2100" kern="1200">
                          <a:solidFill>
                            <a:schemeClr val="tx1"/>
                          </a:solidFill>
                          <a:latin typeface="Calibri"/>
                        </a:defRPr>
                      </a:lvl8pPr>
                      <a:lvl9pPr marL="4354233" algn="l" defTabSz="1088558" rtl="0" eaLnBrk="1" latinLnBrk="0" hangingPunct="1">
                        <a:defRPr sz="21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1600" u="none" strike="noStrike" cap="none" normalizeH="0" baseline="0" dirty="0">
                          <a:ln>
                            <a:noFill/>
                          </a:ln>
                          <a:effectLst/>
                          <a:latin typeface="+mn-lt"/>
                        </a:rPr>
                        <a:t>Reduce training costs</a:t>
                      </a:r>
                      <a:endParaRPr kumimoji="0" lang="en-US" sz="1600" b="0" i="0" u="none" strike="noStrike" cap="none" normalizeH="0" baseline="0" dirty="0">
                        <a:ln>
                          <a:noFill/>
                        </a:ln>
                        <a:solidFill>
                          <a:srgbClr val="000000"/>
                        </a:solidFill>
                        <a:effectLst/>
                        <a:latin typeface="+mn-lt"/>
                      </a:endParaRPr>
                    </a:p>
                  </a:txBody>
                  <a:tcPr marL="109670" marR="109670" marT="54835" marB="54835" anchor="ctr" horzOverflow="overflow"/>
                </a:tc>
                <a:extLst>
                  <a:ext uri="{0D108BD9-81ED-4DB2-BD59-A6C34878D82A}">
                    <a16:rowId xmlns:a16="http://schemas.microsoft.com/office/drawing/2014/main" val="10008"/>
                  </a:ext>
                </a:extLst>
              </a:tr>
            </a:tbl>
          </a:graphicData>
        </a:graphic>
      </p:graphicFrame>
      <p:sp>
        <p:nvSpPr>
          <p:cNvPr id="8" name="Rectangle 2"/>
          <p:cNvSpPr txBox="1">
            <a:spLocks noChangeArrowheads="1"/>
          </p:cNvSpPr>
          <p:nvPr/>
        </p:nvSpPr>
        <p:spPr bwMode="auto">
          <a:xfrm>
            <a:off x="685800" y="7011458"/>
            <a:ext cx="4805035" cy="167218"/>
          </a:xfrm>
          <a:prstGeom prst="rect">
            <a:avLst/>
          </a:prstGeom>
          <a:noFill/>
          <a:ln w="9525">
            <a:noFill/>
            <a:miter lim="800000"/>
            <a:headEnd/>
            <a:tailEnd/>
          </a:ln>
        </p:spPr>
        <p:txBody>
          <a:bodyPr lIns="0" tIns="0" rIns="0" bIns="0"/>
          <a:lstStyle/>
          <a:p>
            <a:pPr defTabSz="1306139">
              <a:lnSpc>
                <a:spcPct val="90000"/>
              </a:lnSpc>
              <a:defRPr/>
            </a:pPr>
            <a:r>
              <a:rPr lang="en-US" sz="1000" dirty="0">
                <a:latin typeface="Arial"/>
              </a:rPr>
              <a:t>** Potential benefit from improved asset master data management.</a:t>
            </a:r>
          </a:p>
        </p:txBody>
      </p:sp>
      <p:pic>
        <p:nvPicPr>
          <p:cNvPr id="14" name="Picture 2" descr="Image result for utopia inc logo">
            <a:extLst>
              <a:ext uri="{FF2B5EF4-FFF2-40B4-BE49-F238E27FC236}">
                <a16:creationId xmlns:a16="http://schemas.microsoft.com/office/drawing/2014/main" id="{C5637D64-EE90-44B0-996F-34359153357A}"/>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6967" r="5601"/>
          <a:stretch/>
        </p:blipFill>
        <p:spPr bwMode="auto">
          <a:xfrm>
            <a:off x="13082954" y="639763"/>
            <a:ext cx="861646" cy="515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6637375"/>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E0F0C3-D2AC-D94E-9DBE-E236613FBD1C}"/>
              </a:ext>
            </a:extLst>
          </p:cNvPr>
          <p:cNvSpPr>
            <a:spLocks noGrp="1"/>
          </p:cNvSpPr>
          <p:nvPr>
            <p:ph type="title"/>
          </p:nvPr>
        </p:nvSpPr>
        <p:spPr/>
        <p:txBody>
          <a:bodyPr/>
          <a:lstStyle/>
          <a:p>
            <a:r>
              <a:rPr lang="en-US" dirty="0"/>
              <a:t>Brownfield improvement program</a:t>
            </a:r>
          </a:p>
        </p:txBody>
      </p:sp>
      <p:sp>
        <p:nvSpPr>
          <p:cNvPr id="2" name="Content Placeholder 1">
            <a:extLst>
              <a:ext uri="{FF2B5EF4-FFF2-40B4-BE49-F238E27FC236}">
                <a16:creationId xmlns:a16="http://schemas.microsoft.com/office/drawing/2014/main" id="{8895F97A-306F-F64E-80FA-DDA404A199D6}"/>
              </a:ext>
            </a:extLst>
          </p:cNvPr>
          <p:cNvSpPr>
            <a:spLocks noGrp="1"/>
          </p:cNvSpPr>
          <p:nvPr>
            <p:ph sz="quarter" idx="14"/>
          </p:nvPr>
        </p:nvSpPr>
        <p:spPr/>
        <p:txBody>
          <a:bodyPr/>
          <a:lstStyle/>
          <a:p>
            <a:pPr lvl="2"/>
            <a:r>
              <a:rPr lang="en-US" dirty="0"/>
              <a:t>Only 40% of their equipment to be in SAP Plant Maintenance</a:t>
            </a:r>
          </a:p>
          <a:p>
            <a:pPr lvl="2"/>
            <a:r>
              <a:rPr lang="en-US" dirty="0"/>
              <a:t>Field walkdowns underway to collect brass tags</a:t>
            </a:r>
          </a:p>
          <a:p>
            <a:pPr lvl="2"/>
            <a:r>
              <a:rPr lang="en-US" dirty="0"/>
              <a:t>Outsourced Machine learning to classify/cleanse/enrich</a:t>
            </a:r>
          </a:p>
          <a:p>
            <a:pPr lvl="2"/>
            <a:r>
              <a:rPr lang="en-US" dirty="0"/>
              <a:t>Insourced/Outsourced manual enrichment for remaining data</a:t>
            </a:r>
          </a:p>
          <a:p>
            <a:pPr lvl="2"/>
            <a:r>
              <a:rPr lang="en-US" dirty="0"/>
              <a:t>Accelerate 4-5 year program to 12–18 months</a:t>
            </a:r>
          </a:p>
          <a:p>
            <a:pPr lvl="2"/>
            <a:r>
              <a:rPr lang="en-US" dirty="0"/>
              <a:t>Focus on Critical Equipment, then expand</a:t>
            </a:r>
          </a:p>
        </p:txBody>
      </p:sp>
      <p:pic>
        <p:nvPicPr>
          <p:cNvPr id="21" name="Picture Placeholder 20">
            <a:extLst>
              <a:ext uri="{FF2B5EF4-FFF2-40B4-BE49-F238E27FC236}">
                <a16:creationId xmlns:a16="http://schemas.microsoft.com/office/drawing/2014/main" id="{4375FC8B-2491-42EE-A879-FF3CFEF25143}"/>
              </a:ext>
            </a:extLst>
          </p:cNvPr>
          <p:cNvPicPr>
            <a:picLocks noGrp="1" noChangeAspect="1"/>
          </p:cNvPicPr>
          <p:nvPr>
            <p:ph type="pic" sz="quarter" idx="13"/>
          </p:nvPr>
        </p:nvPicPr>
        <p:blipFill>
          <a:blip r:embed="rId2" cstate="screen">
            <a:grayscl/>
            <a:extLst>
              <a:ext uri="{28A0092B-C50C-407E-A947-70E740481C1C}">
                <a14:useLocalDpi xmlns:a14="http://schemas.microsoft.com/office/drawing/2010/main"/>
              </a:ext>
            </a:extLst>
          </a:blip>
          <a:srcRect/>
          <a:stretch>
            <a:fillRect/>
          </a:stretch>
        </p:blipFill>
        <p:spPr/>
      </p:pic>
      <p:sp>
        <p:nvSpPr>
          <p:cNvPr id="22" name="Text Box 115">
            <a:extLst>
              <a:ext uri="{FF2B5EF4-FFF2-40B4-BE49-F238E27FC236}">
                <a16:creationId xmlns:a16="http://schemas.microsoft.com/office/drawing/2014/main" id="{6C31EABD-926D-4550-8721-F8540EEA81B1}"/>
              </a:ext>
            </a:extLst>
          </p:cNvPr>
          <p:cNvSpPr txBox="1">
            <a:spLocks noChangeArrowheads="1"/>
          </p:cNvSpPr>
          <p:nvPr/>
        </p:nvSpPr>
        <p:spPr bwMode="auto">
          <a:xfrm>
            <a:off x="11893550" y="7580437"/>
            <a:ext cx="1639570" cy="274320"/>
          </a:xfrm>
          <a:prstGeom prst="rect">
            <a:avLst/>
          </a:prstGeom>
          <a:noFill/>
          <a:ln w="9525">
            <a:noFill/>
            <a:miter lim="800000"/>
            <a:headEnd/>
            <a:tailEnd/>
          </a:ln>
          <a:effectLst/>
        </p:spPr>
        <p:txBody>
          <a:bodyPr wrap="none" lIns="0" tIns="0" rIns="0" bIns="0" anchor="ctr" anchorCtr="0">
            <a:noAutofit/>
          </a:bodyPr>
          <a:lstStyle/>
          <a:p>
            <a:pPr algn="r" defTabSz="820738">
              <a:spcBef>
                <a:spcPct val="50000"/>
              </a:spcBef>
            </a:pPr>
            <a:fld id="{03C7D0F0-10D5-4191-B6F4-99306F468FEF}" type="datetime4">
              <a:rPr lang="en-US" sz="1100" b="0" smtClean="0">
                <a:solidFill>
                  <a:schemeClr val="bg1"/>
                </a:solidFill>
              </a:rPr>
              <a:pPr algn="r" defTabSz="820738">
                <a:spcBef>
                  <a:spcPct val="50000"/>
                </a:spcBef>
              </a:pPr>
              <a:t>December 3, 2019</a:t>
            </a:fld>
            <a:endParaRPr lang="en-US" sz="1100" b="0" dirty="0">
              <a:solidFill>
                <a:schemeClr val="bg1"/>
              </a:solidFill>
            </a:endParaRPr>
          </a:p>
        </p:txBody>
      </p:sp>
      <p:sp>
        <p:nvSpPr>
          <p:cNvPr id="23" name="Text Box 115">
            <a:extLst>
              <a:ext uri="{FF2B5EF4-FFF2-40B4-BE49-F238E27FC236}">
                <a16:creationId xmlns:a16="http://schemas.microsoft.com/office/drawing/2014/main" id="{FC22B299-6314-4345-A9D7-AB6BCE0E8D3F}"/>
              </a:ext>
            </a:extLst>
          </p:cNvPr>
          <p:cNvSpPr txBox="1">
            <a:spLocks noChangeArrowheads="1"/>
          </p:cNvSpPr>
          <p:nvPr/>
        </p:nvSpPr>
        <p:spPr bwMode="auto">
          <a:xfrm>
            <a:off x="13533120" y="7580439"/>
            <a:ext cx="411480" cy="274320"/>
          </a:xfrm>
          <a:prstGeom prst="rect">
            <a:avLst/>
          </a:prstGeom>
          <a:noFill/>
          <a:ln w="9525">
            <a:noFill/>
            <a:miter lim="800000"/>
            <a:headEnd/>
            <a:tailEnd/>
          </a:ln>
          <a:effectLst/>
        </p:spPr>
        <p:txBody>
          <a:bodyPr wrap="square" lIns="0" tIns="0" rIns="0" bIns="0" anchor="ctr" anchorCtr="0">
            <a:noAutofit/>
          </a:bodyPr>
          <a:lstStyle/>
          <a:p>
            <a:pPr algn="r" defTabSz="820738">
              <a:spcBef>
                <a:spcPct val="50000"/>
              </a:spcBef>
            </a:pPr>
            <a:fld id="{18E29826-F105-4F77-B977-03F4A4723A21}" type="slidenum">
              <a:rPr lang="en-US" sz="1100" b="1" smtClean="0">
                <a:solidFill>
                  <a:schemeClr val="bg1"/>
                </a:solidFill>
              </a:rPr>
              <a:pPr algn="r" defTabSz="820738">
                <a:spcBef>
                  <a:spcPct val="50000"/>
                </a:spcBef>
              </a:pPr>
              <a:t>12</a:t>
            </a:fld>
            <a:endParaRPr lang="en-US" sz="1100" b="1" dirty="0">
              <a:solidFill>
                <a:schemeClr val="bg1"/>
              </a:solidFill>
            </a:endParaRPr>
          </a:p>
        </p:txBody>
      </p:sp>
      <p:pic>
        <p:nvPicPr>
          <p:cNvPr id="24" name="Picture 2" descr="Image result for utopia inc logo">
            <a:extLst>
              <a:ext uri="{FF2B5EF4-FFF2-40B4-BE49-F238E27FC236}">
                <a16:creationId xmlns:a16="http://schemas.microsoft.com/office/drawing/2014/main" id="{4F086F43-638B-4876-9B12-E269ABBC4951}"/>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6967" r="5601"/>
          <a:stretch/>
        </p:blipFill>
        <p:spPr bwMode="auto">
          <a:xfrm>
            <a:off x="13082954" y="639763"/>
            <a:ext cx="861646" cy="515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377488"/>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B8375-9E32-4967-A08E-837DC720A1BE}"/>
              </a:ext>
            </a:extLst>
          </p:cNvPr>
          <p:cNvSpPr>
            <a:spLocks noGrp="1"/>
          </p:cNvSpPr>
          <p:nvPr>
            <p:ph type="ctrTitle"/>
          </p:nvPr>
        </p:nvSpPr>
        <p:spPr/>
        <p:txBody>
          <a:bodyPr/>
          <a:lstStyle/>
          <a:p>
            <a:r>
              <a:rPr lang="en-US" dirty="0"/>
              <a:t>From MRO spares to plant maintenance</a:t>
            </a:r>
          </a:p>
        </p:txBody>
      </p:sp>
      <p:sp>
        <p:nvSpPr>
          <p:cNvPr id="6" name="Subtitle 5">
            <a:extLst>
              <a:ext uri="{FF2B5EF4-FFF2-40B4-BE49-F238E27FC236}">
                <a16:creationId xmlns:a16="http://schemas.microsoft.com/office/drawing/2014/main" id="{6FE2DD33-9814-43D6-BF1F-0DB3EE4CE9C3}"/>
              </a:ext>
            </a:extLst>
          </p:cNvPr>
          <p:cNvSpPr>
            <a:spLocks noGrp="1"/>
          </p:cNvSpPr>
          <p:nvPr>
            <p:ph type="subTitle" idx="1"/>
          </p:nvPr>
        </p:nvSpPr>
        <p:spPr/>
        <p:txBody>
          <a:bodyPr/>
          <a:lstStyle/>
          <a:p>
            <a:r>
              <a:rPr lang="en-US" dirty="0"/>
              <a:t>Maintaining your data quality initiatives throughout the value chain</a:t>
            </a:r>
          </a:p>
        </p:txBody>
      </p:sp>
    </p:spTree>
    <p:extLst>
      <p:ext uri="{BB962C8B-B14F-4D97-AF65-F5344CB8AC3E}">
        <p14:creationId xmlns:p14="http://schemas.microsoft.com/office/powerpoint/2010/main" val="1956828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7D638-260F-4181-B2A7-CAF0280F9F3E}"/>
              </a:ext>
            </a:extLst>
          </p:cNvPr>
          <p:cNvSpPr>
            <a:spLocks noGrp="1"/>
          </p:cNvSpPr>
          <p:nvPr>
            <p:ph type="title"/>
          </p:nvPr>
        </p:nvSpPr>
        <p:spPr>
          <a:xfrm>
            <a:off x="685800" y="639763"/>
            <a:ext cx="13258800" cy="1417636"/>
          </a:xfrm>
        </p:spPr>
        <p:txBody>
          <a:bodyPr/>
          <a:lstStyle/>
          <a:p>
            <a:r>
              <a:rPr lang="en-US" dirty="0"/>
              <a:t>The Business Case for Asset Master Data Quality</a:t>
            </a:r>
            <a:br>
              <a:rPr lang="pt-BR" dirty="0"/>
            </a:br>
            <a:endParaRPr lang="en-US" dirty="0"/>
          </a:p>
        </p:txBody>
      </p:sp>
      <p:grpSp>
        <p:nvGrpSpPr>
          <p:cNvPr id="58" name="Group 57">
            <a:extLst>
              <a:ext uri="{FF2B5EF4-FFF2-40B4-BE49-F238E27FC236}">
                <a16:creationId xmlns:a16="http://schemas.microsoft.com/office/drawing/2014/main" id="{53DC90BB-6AEC-469E-A838-47649CB6314C}"/>
              </a:ext>
            </a:extLst>
          </p:cNvPr>
          <p:cNvGrpSpPr/>
          <p:nvPr/>
        </p:nvGrpSpPr>
        <p:grpSpPr>
          <a:xfrm>
            <a:off x="-3" y="1426957"/>
            <a:ext cx="11746526" cy="1011443"/>
            <a:chOff x="-3" y="1426957"/>
            <a:chExt cx="11746526" cy="1011443"/>
          </a:xfrm>
        </p:grpSpPr>
        <p:sp>
          <p:nvSpPr>
            <p:cNvPr id="47" name="Rectangle: Top Corners Rounded 46">
              <a:extLst>
                <a:ext uri="{FF2B5EF4-FFF2-40B4-BE49-F238E27FC236}">
                  <a16:creationId xmlns:a16="http://schemas.microsoft.com/office/drawing/2014/main" id="{9DE7A1CE-1B78-4C08-966A-03D030A7CD73}"/>
                </a:ext>
              </a:extLst>
            </p:cNvPr>
            <p:cNvSpPr/>
            <p:nvPr/>
          </p:nvSpPr>
          <p:spPr>
            <a:xfrm rot="5400000">
              <a:off x="5367538" y="-3940584"/>
              <a:ext cx="1011443" cy="11746526"/>
            </a:xfrm>
            <a:prstGeom prst="round2SameRect">
              <a:avLst>
                <a:gd name="adj1" fmla="val 50000"/>
                <a:gd name="adj2" fmla="val 0"/>
              </a:avLst>
            </a:prstGeom>
            <a:ln>
              <a:no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Content Placeholder 2">
              <a:extLst>
                <a:ext uri="{FF2B5EF4-FFF2-40B4-BE49-F238E27FC236}">
                  <a16:creationId xmlns:a16="http://schemas.microsoft.com/office/drawing/2014/main" id="{FCDBB173-9D47-44A3-8E94-9D8A096FCE03}"/>
                </a:ext>
              </a:extLst>
            </p:cNvPr>
            <p:cNvSpPr txBox="1">
              <a:spLocks/>
            </p:cNvSpPr>
            <p:nvPr/>
          </p:nvSpPr>
          <p:spPr>
            <a:xfrm>
              <a:off x="718663" y="1507616"/>
              <a:ext cx="9211125" cy="907636"/>
            </a:xfrm>
            <a:prstGeom prst="rect">
              <a:avLst/>
            </a:prstGeom>
          </p:spPr>
          <p:txBody>
            <a:bodyPr vert="horz" lIns="0" tIns="0" rIns="0" bIns="0" rtlCol="0">
              <a:noAutofit/>
            </a:bodyPr>
            <a:lstStyle>
              <a:lvl1pPr indent="0">
                <a:spcBef>
                  <a:spcPts val="1200"/>
                </a:spcBef>
                <a:buFontTx/>
                <a:buNone/>
                <a:defRPr sz="2000" b="0"/>
              </a:lvl1pPr>
              <a:lvl2pPr marL="0" indent="0">
                <a:spcBef>
                  <a:spcPts val="1200"/>
                </a:spcBef>
                <a:buFontTx/>
                <a:buNone/>
                <a:defRPr sz="2000"/>
              </a:lvl2pPr>
              <a:lvl3pPr marL="228600" indent="-228600">
                <a:spcBef>
                  <a:spcPts val="1200"/>
                </a:spcBef>
                <a:buFont typeface="Arial" pitchFamily="34" charset="0"/>
                <a:buChar char="•"/>
                <a:tabLst/>
                <a:defRPr sz="2000"/>
              </a:lvl3pPr>
              <a:lvl4pPr marL="457200" indent="-228600">
                <a:spcBef>
                  <a:spcPts val="600"/>
                </a:spcBef>
                <a:buFont typeface="Arial" pitchFamily="34" charset="0"/>
                <a:buChar char="–"/>
                <a:tabLst/>
                <a:defRPr sz="2000"/>
              </a:lvl4pPr>
              <a:lvl5pPr marL="685800" indent="-228600">
                <a:spcBef>
                  <a:spcPts val="600"/>
                </a:spcBef>
                <a:buFont typeface="Arial" pitchFamily="34" charset="0"/>
                <a:buChar char="–"/>
                <a:tabLst/>
                <a:defRPr sz="2000"/>
              </a:lvl5pPr>
              <a:lvl6pPr marL="914400" indent="-228600">
                <a:spcBef>
                  <a:spcPts val="600"/>
                </a:spcBef>
                <a:buFont typeface="Arial" pitchFamily="34" charset="0"/>
                <a:buChar char="–"/>
                <a:defRPr sz="2000" baseline="0"/>
              </a:lvl6pPr>
              <a:lvl7pPr marL="1143000" indent="-228600">
                <a:spcBef>
                  <a:spcPts val="600"/>
                </a:spcBef>
                <a:buFont typeface="Arial" pitchFamily="34" charset="0"/>
                <a:buChar char="–"/>
                <a:tabLst/>
                <a:defRPr sz="2000" baseline="0"/>
              </a:lvl7pPr>
              <a:lvl8pPr marL="1371600" indent="-228600">
                <a:spcBef>
                  <a:spcPts val="600"/>
                </a:spcBef>
                <a:buFont typeface="Arial" pitchFamily="34" charset="0"/>
                <a:buChar char="–"/>
                <a:defRPr sz="2000" baseline="0"/>
              </a:lvl8pPr>
              <a:lvl9pPr marL="1600200" indent="-228600">
                <a:spcBef>
                  <a:spcPts val="600"/>
                </a:spcBef>
                <a:buFont typeface="Arial" pitchFamily="34" charset="0"/>
                <a:buChar char="–"/>
                <a:tabLst/>
                <a:defRPr sz="2000" baseline="0"/>
              </a:lvl9pPr>
            </a:lstStyle>
            <a:p>
              <a:pPr marL="0" lvl="2" indent="0">
                <a:spcBef>
                  <a:spcPts val="600"/>
                </a:spcBef>
                <a:spcAft>
                  <a:spcPts val="300"/>
                </a:spcAft>
                <a:buNone/>
              </a:pPr>
              <a:r>
                <a:rPr lang="en-US" sz="1800" dirty="0">
                  <a:solidFill>
                    <a:schemeClr val="bg1"/>
                  </a:solidFill>
                </a:rPr>
                <a:t>Ensuring accurate, complete asset master data can have a direct impact on reducing environmental, health &amp; safety risks, improving operational performance and maintaining regulatory compliance. </a:t>
              </a:r>
            </a:p>
          </p:txBody>
        </p:sp>
      </p:grpSp>
      <p:grpSp>
        <p:nvGrpSpPr>
          <p:cNvPr id="57" name="Group 56">
            <a:extLst>
              <a:ext uri="{FF2B5EF4-FFF2-40B4-BE49-F238E27FC236}">
                <a16:creationId xmlns:a16="http://schemas.microsoft.com/office/drawing/2014/main" id="{E7A532CB-83DD-49FF-A9AB-551CE05E2A9C}"/>
              </a:ext>
            </a:extLst>
          </p:cNvPr>
          <p:cNvGrpSpPr/>
          <p:nvPr/>
        </p:nvGrpSpPr>
        <p:grpSpPr>
          <a:xfrm>
            <a:off x="685799" y="2684348"/>
            <a:ext cx="13270375" cy="4647353"/>
            <a:chOff x="685799" y="2684348"/>
            <a:chExt cx="13270375" cy="4647353"/>
          </a:xfrm>
        </p:grpSpPr>
        <p:sp>
          <p:nvSpPr>
            <p:cNvPr id="12" name="TextBox 11">
              <a:extLst>
                <a:ext uri="{FF2B5EF4-FFF2-40B4-BE49-F238E27FC236}">
                  <a16:creationId xmlns:a16="http://schemas.microsoft.com/office/drawing/2014/main" id="{4575D5A5-C074-4824-B8FE-E5064E30F1C8}"/>
                </a:ext>
              </a:extLst>
            </p:cNvPr>
            <p:cNvSpPr txBox="1"/>
            <p:nvPr/>
          </p:nvSpPr>
          <p:spPr>
            <a:xfrm>
              <a:off x="685799" y="4271163"/>
              <a:ext cx="6400800" cy="365760"/>
            </a:xfrm>
            <a:prstGeom prst="rect">
              <a:avLst/>
            </a:prstGeom>
            <a:solidFill>
              <a:schemeClr val="accent2"/>
            </a:solidFill>
            <a:ln>
              <a:noFill/>
            </a:ln>
          </p:spPr>
          <p:txBody>
            <a:bodyPr wrap="none" lIns="91440" tIns="91440" rIns="91440" bIns="91440" rtlCol="0" anchor="ctr">
              <a:noAutofit/>
            </a:bodyPr>
            <a:lstStyle/>
            <a:p>
              <a:pPr defTabSz="1096622" fontAlgn="base">
                <a:spcBef>
                  <a:spcPts val="720"/>
                </a:spcBef>
                <a:spcAft>
                  <a:spcPct val="0"/>
                </a:spcAft>
                <a:buClr>
                  <a:srgbClr val="F0AB00"/>
                </a:buClr>
                <a:buSzPct val="80000"/>
                <a:defRPr/>
              </a:pPr>
              <a:r>
                <a:rPr lang="en-US" sz="1600" b="1" kern="0" dirty="0">
                  <a:solidFill>
                    <a:schemeClr val="bg1"/>
                  </a:solidFill>
                  <a:ea typeface="Arial Unicode MS" pitchFamily="34" charset="-128"/>
                  <a:cs typeface="Arial Unicode MS" pitchFamily="34" charset="-128"/>
                </a:rPr>
                <a:t>Excessive MRO Supply Chain Costs</a:t>
              </a:r>
            </a:p>
          </p:txBody>
        </p:sp>
        <p:sp>
          <p:nvSpPr>
            <p:cNvPr id="13" name="TextBox 12">
              <a:extLst>
                <a:ext uri="{FF2B5EF4-FFF2-40B4-BE49-F238E27FC236}">
                  <a16:creationId xmlns:a16="http://schemas.microsoft.com/office/drawing/2014/main" id="{812771E0-4A9C-49E5-9393-9D5EC14B7D9A}"/>
                </a:ext>
              </a:extLst>
            </p:cNvPr>
            <p:cNvSpPr txBox="1"/>
            <p:nvPr/>
          </p:nvSpPr>
          <p:spPr>
            <a:xfrm>
              <a:off x="2692745" y="4752225"/>
              <a:ext cx="4393854" cy="854633"/>
            </a:xfrm>
            <a:prstGeom prst="rect">
              <a:avLst/>
            </a:prstGeom>
            <a:noFill/>
          </p:spPr>
          <p:txBody>
            <a:bodyPr wrap="square" lIns="86395" tIns="43198" rIns="43198" bIns="43198" rtlCol="0">
              <a:noAutofit/>
            </a:bodyPr>
            <a:lstStyle/>
            <a:p>
              <a:pPr marL="285750" indent="-285750" defTabSz="1096622" fontAlgn="base">
                <a:spcBef>
                  <a:spcPts val="300"/>
                </a:spcBef>
                <a:spcAft>
                  <a:spcPct val="0"/>
                </a:spcAft>
                <a:buClr>
                  <a:schemeClr val="tx1"/>
                </a:buClr>
                <a:buSzPct val="100000"/>
                <a:buFont typeface="Arial" panose="020B0604020202020204" pitchFamily="34" charset="0"/>
                <a:buChar char="•"/>
                <a:defRPr/>
              </a:pPr>
              <a:r>
                <a:rPr lang="en-US" sz="1400" dirty="0"/>
                <a:t>Inability to accurately predict spares needs</a:t>
              </a:r>
            </a:p>
            <a:p>
              <a:pPr marL="285750" indent="-285750" defTabSz="1096622" fontAlgn="base">
                <a:spcBef>
                  <a:spcPts val="300"/>
                </a:spcBef>
                <a:spcAft>
                  <a:spcPct val="0"/>
                </a:spcAft>
                <a:buClr>
                  <a:schemeClr val="tx1"/>
                </a:buClr>
                <a:buSzPct val="100000"/>
                <a:buFont typeface="Arial" panose="020B0604020202020204" pitchFamily="34" charset="0"/>
                <a:buChar char="•"/>
                <a:defRPr/>
              </a:pPr>
              <a:r>
                <a:rPr lang="en-US" sz="1400" dirty="0"/>
                <a:t>Unidentified obsolete inventories</a:t>
              </a:r>
            </a:p>
            <a:p>
              <a:pPr marL="285750" indent="-285750" defTabSz="1096622" fontAlgn="base">
                <a:spcBef>
                  <a:spcPts val="300"/>
                </a:spcBef>
                <a:spcAft>
                  <a:spcPct val="0"/>
                </a:spcAft>
                <a:buClr>
                  <a:schemeClr val="tx1"/>
                </a:buClr>
                <a:buSzPct val="100000"/>
                <a:buFont typeface="Arial" panose="020B0604020202020204" pitchFamily="34" charset="0"/>
                <a:buChar char="•"/>
                <a:defRPr/>
              </a:pPr>
              <a:r>
                <a:rPr lang="en-US" sz="1400" dirty="0"/>
                <a:t>Excessive expedited procurement</a:t>
              </a:r>
            </a:p>
          </p:txBody>
        </p:sp>
        <p:sp>
          <p:nvSpPr>
            <p:cNvPr id="18" name="TextBox 17">
              <a:extLst>
                <a:ext uri="{FF2B5EF4-FFF2-40B4-BE49-F238E27FC236}">
                  <a16:creationId xmlns:a16="http://schemas.microsoft.com/office/drawing/2014/main" id="{3444CBA7-7846-4390-87AC-E59120358CFD}"/>
                </a:ext>
              </a:extLst>
            </p:cNvPr>
            <p:cNvSpPr txBox="1"/>
            <p:nvPr/>
          </p:nvSpPr>
          <p:spPr>
            <a:xfrm>
              <a:off x="7555374" y="4271163"/>
              <a:ext cx="6400800" cy="365760"/>
            </a:xfrm>
            <a:prstGeom prst="rect">
              <a:avLst/>
            </a:prstGeom>
            <a:solidFill>
              <a:schemeClr val="accent2"/>
            </a:solidFill>
            <a:ln>
              <a:noFill/>
            </a:ln>
          </p:spPr>
          <p:txBody>
            <a:bodyPr wrap="none" lIns="91440" tIns="91440" rIns="91440" bIns="91440" rtlCol="0" anchor="ctr">
              <a:noAutofit/>
            </a:bodyPr>
            <a:lstStyle/>
            <a:p>
              <a:pPr defTabSz="1096622" fontAlgn="base">
                <a:spcBef>
                  <a:spcPts val="720"/>
                </a:spcBef>
                <a:spcAft>
                  <a:spcPct val="0"/>
                </a:spcAft>
                <a:buClr>
                  <a:srgbClr val="F0AB00"/>
                </a:buClr>
                <a:buSzPct val="80000"/>
                <a:defRPr/>
              </a:pPr>
              <a:r>
                <a:rPr lang="en-US" sz="1600" b="1" kern="0" dirty="0">
                  <a:solidFill>
                    <a:schemeClr val="bg1"/>
                  </a:solidFill>
                  <a:ea typeface="Arial Unicode MS" pitchFamily="34" charset="-128"/>
                  <a:cs typeface="Arial Unicode MS" pitchFamily="34" charset="-128"/>
                </a:rPr>
                <a:t>Increased EH&amp;S Risks</a:t>
              </a:r>
            </a:p>
          </p:txBody>
        </p:sp>
        <p:sp>
          <p:nvSpPr>
            <p:cNvPr id="19" name="TextBox 18">
              <a:extLst>
                <a:ext uri="{FF2B5EF4-FFF2-40B4-BE49-F238E27FC236}">
                  <a16:creationId xmlns:a16="http://schemas.microsoft.com/office/drawing/2014/main" id="{9CC86F7B-8D58-4E8A-B83B-B6984566BE28}"/>
                </a:ext>
              </a:extLst>
            </p:cNvPr>
            <p:cNvSpPr txBox="1"/>
            <p:nvPr/>
          </p:nvSpPr>
          <p:spPr>
            <a:xfrm>
              <a:off x="9829800" y="4752225"/>
              <a:ext cx="4126373" cy="1083413"/>
            </a:xfrm>
            <a:prstGeom prst="rect">
              <a:avLst/>
            </a:prstGeom>
            <a:noFill/>
          </p:spPr>
          <p:txBody>
            <a:bodyPr wrap="square" lIns="86395" tIns="43198" rIns="43198" bIns="43198" rtlCol="0">
              <a:noAutofit/>
            </a:bodyPr>
            <a:lstStyle/>
            <a:p>
              <a:pPr marL="285750" indent="-285750" defTabSz="1096622" fontAlgn="base">
                <a:spcBef>
                  <a:spcPts val="300"/>
                </a:spcBef>
                <a:spcAft>
                  <a:spcPct val="0"/>
                </a:spcAft>
                <a:buClr>
                  <a:schemeClr val="tx1"/>
                </a:buClr>
                <a:buSzPct val="100000"/>
                <a:buFont typeface="Arial" panose="020B0604020202020204" pitchFamily="34" charset="0"/>
                <a:buChar char="•"/>
                <a:defRPr/>
              </a:pPr>
              <a:r>
                <a:rPr lang="en-US" sz="1400" dirty="0"/>
                <a:t>Safety risks for maintenance staff and operators</a:t>
              </a:r>
            </a:p>
            <a:p>
              <a:pPr marL="285750" indent="-285750" defTabSz="1096622" fontAlgn="base">
                <a:spcBef>
                  <a:spcPts val="300"/>
                </a:spcBef>
                <a:spcAft>
                  <a:spcPct val="0"/>
                </a:spcAft>
                <a:buClr>
                  <a:schemeClr val="tx1"/>
                </a:buClr>
                <a:buSzPct val="100000"/>
                <a:buFont typeface="Arial" panose="020B0604020202020204" pitchFamily="34" charset="0"/>
                <a:buChar char="•"/>
                <a:defRPr/>
              </a:pPr>
              <a:r>
                <a:rPr lang="en-US" sz="1400" dirty="0"/>
                <a:t>Inadequate risk management &amp; quality assurance</a:t>
              </a:r>
            </a:p>
          </p:txBody>
        </p:sp>
        <p:sp>
          <p:nvSpPr>
            <p:cNvPr id="24" name="TextBox 23">
              <a:extLst>
                <a:ext uri="{FF2B5EF4-FFF2-40B4-BE49-F238E27FC236}">
                  <a16:creationId xmlns:a16="http://schemas.microsoft.com/office/drawing/2014/main" id="{2CEB5294-963F-4225-98BD-078C5A0BDE1A}"/>
                </a:ext>
              </a:extLst>
            </p:cNvPr>
            <p:cNvSpPr txBox="1"/>
            <p:nvPr/>
          </p:nvSpPr>
          <p:spPr>
            <a:xfrm>
              <a:off x="685799" y="5857978"/>
              <a:ext cx="6400800" cy="365760"/>
            </a:xfrm>
            <a:prstGeom prst="rect">
              <a:avLst/>
            </a:prstGeom>
            <a:solidFill>
              <a:schemeClr val="accent2"/>
            </a:solidFill>
            <a:ln>
              <a:noFill/>
            </a:ln>
          </p:spPr>
          <p:txBody>
            <a:bodyPr wrap="none" lIns="91440" tIns="91440" rIns="91440" bIns="91440" rtlCol="0" anchor="ctr">
              <a:noAutofit/>
            </a:bodyPr>
            <a:lstStyle/>
            <a:p>
              <a:pPr defTabSz="1096622" fontAlgn="base">
                <a:spcBef>
                  <a:spcPts val="720"/>
                </a:spcBef>
                <a:spcAft>
                  <a:spcPct val="0"/>
                </a:spcAft>
                <a:buClr>
                  <a:srgbClr val="F0AB00"/>
                </a:buClr>
                <a:buSzPct val="80000"/>
                <a:defRPr/>
              </a:pPr>
              <a:r>
                <a:rPr lang="en-US" sz="1600" b="1" kern="0" dirty="0">
                  <a:solidFill>
                    <a:schemeClr val="bg1"/>
                  </a:solidFill>
                  <a:ea typeface="Arial Unicode MS" pitchFamily="34" charset="-128"/>
                  <a:cs typeface="Arial Unicode MS" pitchFamily="34" charset="-128"/>
                </a:rPr>
                <a:t>Lack of Auditability</a:t>
              </a:r>
            </a:p>
          </p:txBody>
        </p:sp>
        <p:sp>
          <p:nvSpPr>
            <p:cNvPr id="25" name="TextBox 24">
              <a:extLst>
                <a:ext uri="{FF2B5EF4-FFF2-40B4-BE49-F238E27FC236}">
                  <a16:creationId xmlns:a16="http://schemas.microsoft.com/office/drawing/2014/main" id="{63246CD2-20AF-49B4-9894-96CC8F8B0900}"/>
                </a:ext>
              </a:extLst>
            </p:cNvPr>
            <p:cNvSpPr txBox="1"/>
            <p:nvPr/>
          </p:nvSpPr>
          <p:spPr>
            <a:xfrm>
              <a:off x="2692745" y="6320794"/>
              <a:ext cx="4393854" cy="857882"/>
            </a:xfrm>
            <a:prstGeom prst="rect">
              <a:avLst/>
            </a:prstGeom>
            <a:noFill/>
          </p:spPr>
          <p:txBody>
            <a:bodyPr wrap="square" lIns="86395" tIns="43198" rIns="43198" bIns="43198" rtlCol="0">
              <a:noAutofit/>
            </a:bodyPr>
            <a:lstStyle/>
            <a:p>
              <a:pPr marL="285750" indent="-285750" defTabSz="1096622" fontAlgn="base">
                <a:spcBef>
                  <a:spcPts val="300"/>
                </a:spcBef>
                <a:spcAft>
                  <a:spcPct val="0"/>
                </a:spcAft>
                <a:buClr>
                  <a:schemeClr val="tx1"/>
                </a:buClr>
                <a:buSzPct val="100000"/>
                <a:buFont typeface="Arial" panose="020B0604020202020204" pitchFamily="34" charset="0"/>
                <a:buChar char="•"/>
                <a:defRPr/>
              </a:pPr>
              <a:r>
                <a:rPr lang="en-US" sz="1400" dirty="0"/>
                <a:t>Poor financial accountability</a:t>
              </a:r>
            </a:p>
            <a:p>
              <a:pPr marL="285750" indent="-285750" defTabSz="1096622" fontAlgn="base">
                <a:spcBef>
                  <a:spcPts val="300"/>
                </a:spcBef>
                <a:spcAft>
                  <a:spcPct val="0"/>
                </a:spcAft>
                <a:buClr>
                  <a:schemeClr val="tx1"/>
                </a:buClr>
                <a:buSzPct val="100000"/>
                <a:buFont typeface="Arial" panose="020B0604020202020204" pitchFamily="34" charset="0"/>
                <a:buChar char="•"/>
                <a:defRPr/>
              </a:pPr>
              <a:r>
                <a:rPr lang="en-US" sz="1400" dirty="0"/>
                <a:t>Regulatory compliance risk</a:t>
              </a:r>
            </a:p>
            <a:p>
              <a:pPr marL="285750" indent="-285750" defTabSz="1096622" fontAlgn="base">
                <a:spcBef>
                  <a:spcPts val="300"/>
                </a:spcBef>
                <a:spcAft>
                  <a:spcPct val="0"/>
                </a:spcAft>
                <a:buClr>
                  <a:schemeClr val="tx1"/>
                </a:buClr>
                <a:buSzPct val="100000"/>
                <a:buFont typeface="Arial" panose="020B0604020202020204" pitchFamily="34" charset="0"/>
                <a:buChar char="•"/>
                <a:defRPr/>
              </a:pPr>
              <a:r>
                <a:rPr lang="en-US" sz="1400" dirty="0"/>
                <a:t>Product liability risks from quality</a:t>
              </a:r>
            </a:p>
          </p:txBody>
        </p:sp>
        <p:sp>
          <p:nvSpPr>
            <p:cNvPr id="30" name="TextBox 29">
              <a:extLst>
                <a:ext uri="{FF2B5EF4-FFF2-40B4-BE49-F238E27FC236}">
                  <a16:creationId xmlns:a16="http://schemas.microsoft.com/office/drawing/2014/main" id="{6E754D81-0904-4F38-AD88-356948986140}"/>
                </a:ext>
              </a:extLst>
            </p:cNvPr>
            <p:cNvSpPr txBox="1"/>
            <p:nvPr/>
          </p:nvSpPr>
          <p:spPr>
            <a:xfrm>
              <a:off x="7555374" y="5857978"/>
              <a:ext cx="6400800" cy="365760"/>
            </a:xfrm>
            <a:prstGeom prst="rect">
              <a:avLst/>
            </a:prstGeom>
            <a:solidFill>
              <a:schemeClr val="accent2"/>
            </a:solidFill>
            <a:ln>
              <a:noFill/>
            </a:ln>
          </p:spPr>
          <p:txBody>
            <a:bodyPr wrap="none" lIns="91440" tIns="91440" rIns="91440" bIns="91440" rtlCol="0" anchor="ctr">
              <a:noAutofit/>
            </a:bodyPr>
            <a:lstStyle/>
            <a:p>
              <a:pPr defTabSz="1096622" fontAlgn="base">
                <a:spcBef>
                  <a:spcPts val="720"/>
                </a:spcBef>
                <a:spcAft>
                  <a:spcPct val="0"/>
                </a:spcAft>
                <a:buClr>
                  <a:srgbClr val="F0AB00"/>
                </a:buClr>
                <a:buSzPct val="80000"/>
                <a:defRPr/>
              </a:pPr>
              <a:r>
                <a:rPr lang="en-US" sz="1600" b="1" kern="0" dirty="0">
                  <a:solidFill>
                    <a:schemeClr val="bg1"/>
                  </a:solidFill>
                  <a:ea typeface="Arial Unicode MS" pitchFamily="34" charset="-128"/>
                  <a:cs typeface="Arial Unicode MS" pitchFamily="34" charset="-128"/>
                </a:rPr>
                <a:t>Inability to Achieve Operational Excellence</a:t>
              </a:r>
            </a:p>
          </p:txBody>
        </p:sp>
        <p:sp>
          <p:nvSpPr>
            <p:cNvPr id="31" name="TextBox 30">
              <a:extLst>
                <a:ext uri="{FF2B5EF4-FFF2-40B4-BE49-F238E27FC236}">
                  <a16:creationId xmlns:a16="http://schemas.microsoft.com/office/drawing/2014/main" id="{24A94B0C-A547-4F55-8C25-D07ADA9B88D2}"/>
                </a:ext>
              </a:extLst>
            </p:cNvPr>
            <p:cNvSpPr txBox="1"/>
            <p:nvPr/>
          </p:nvSpPr>
          <p:spPr>
            <a:xfrm>
              <a:off x="9829799" y="6320793"/>
              <a:ext cx="4114801" cy="1010908"/>
            </a:xfrm>
            <a:prstGeom prst="rect">
              <a:avLst/>
            </a:prstGeom>
            <a:noFill/>
          </p:spPr>
          <p:txBody>
            <a:bodyPr wrap="square" lIns="86395" tIns="43198" rIns="43198" bIns="43198" rtlCol="0">
              <a:noAutofit/>
            </a:bodyPr>
            <a:lstStyle/>
            <a:p>
              <a:pPr marL="285750" indent="-285750" defTabSz="1096622" fontAlgn="base">
                <a:spcBef>
                  <a:spcPts val="300"/>
                </a:spcBef>
                <a:spcAft>
                  <a:spcPct val="0"/>
                </a:spcAft>
                <a:buClr>
                  <a:schemeClr val="tx1"/>
                </a:buClr>
                <a:buSzPct val="100000"/>
                <a:buFont typeface="Arial" panose="020B0604020202020204" pitchFamily="34" charset="0"/>
                <a:buChar char="•"/>
                <a:defRPr/>
              </a:pPr>
              <a:r>
                <a:rPr lang="en-US" sz="1400" dirty="0"/>
                <a:t>Inability to achieve top quartile performance through advanced maintenance techniques such as reliability-centered-maintenance, </a:t>
              </a:r>
              <a:br>
                <a:rPr lang="en-US" sz="1400" dirty="0"/>
              </a:br>
              <a:r>
                <a:rPr lang="en-US" sz="1400" dirty="0"/>
                <a:t>risk-based inspection, performance analytics</a:t>
              </a:r>
            </a:p>
          </p:txBody>
        </p:sp>
        <p:sp>
          <p:nvSpPr>
            <p:cNvPr id="36" name="TextBox 35">
              <a:extLst>
                <a:ext uri="{FF2B5EF4-FFF2-40B4-BE49-F238E27FC236}">
                  <a16:creationId xmlns:a16="http://schemas.microsoft.com/office/drawing/2014/main" id="{02AC05ED-DEC7-4548-BCA0-DD428480290E}"/>
                </a:ext>
              </a:extLst>
            </p:cNvPr>
            <p:cNvSpPr txBox="1"/>
            <p:nvPr/>
          </p:nvSpPr>
          <p:spPr>
            <a:xfrm>
              <a:off x="685799" y="2684348"/>
              <a:ext cx="6400800" cy="365760"/>
            </a:xfrm>
            <a:prstGeom prst="rect">
              <a:avLst/>
            </a:prstGeom>
            <a:solidFill>
              <a:schemeClr val="accent2"/>
            </a:solidFill>
            <a:ln>
              <a:noFill/>
            </a:ln>
          </p:spPr>
          <p:txBody>
            <a:bodyPr wrap="none" lIns="91440" tIns="91440" rIns="91440" bIns="91440" rtlCol="0" anchor="ctr">
              <a:noAutofit/>
            </a:bodyPr>
            <a:lstStyle/>
            <a:p>
              <a:pPr defTabSz="1096622" fontAlgn="base">
                <a:spcBef>
                  <a:spcPts val="720"/>
                </a:spcBef>
                <a:spcAft>
                  <a:spcPct val="0"/>
                </a:spcAft>
                <a:buClr>
                  <a:srgbClr val="F0AB00"/>
                </a:buClr>
                <a:buSzPct val="80000"/>
                <a:defRPr/>
              </a:pPr>
              <a:r>
                <a:rPr lang="en-US" sz="1600" b="1" kern="0" dirty="0">
                  <a:solidFill>
                    <a:schemeClr val="bg1"/>
                  </a:solidFill>
                  <a:ea typeface="Arial Unicode MS" pitchFamily="34" charset="-128"/>
                  <a:cs typeface="Arial Unicode MS" pitchFamily="34" charset="-128"/>
                </a:rPr>
                <a:t>Maintenance Inefficiency</a:t>
              </a:r>
            </a:p>
          </p:txBody>
        </p:sp>
        <p:sp>
          <p:nvSpPr>
            <p:cNvPr id="38" name="TextBox 37">
              <a:extLst>
                <a:ext uri="{FF2B5EF4-FFF2-40B4-BE49-F238E27FC236}">
                  <a16:creationId xmlns:a16="http://schemas.microsoft.com/office/drawing/2014/main" id="{8AFF525C-59BD-40FC-B170-194C90CC22A1}"/>
                </a:ext>
              </a:extLst>
            </p:cNvPr>
            <p:cNvSpPr txBox="1"/>
            <p:nvPr/>
          </p:nvSpPr>
          <p:spPr>
            <a:xfrm>
              <a:off x="2692745" y="3185855"/>
              <a:ext cx="4393855" cy="794028"/>
            </a:xfrm>
            <a:prstGeom prst="rect">
              <a:avLst/>
            </a:prstGeom>
            <a:noFill/>
          </p:spPr>
          <p:txBody>
            <a:bodyPr wrap="square" lIns="86395" tIns="43198" rIns="43198" bIns="43198" rtlCol="0">
              <a:noAutofit/>
            </a:bodyPr>
            <a:lstStyle/>
            <a:p>
              <a:pPr marL="285750" indent="-285750" defTabSz="1096622" fontAlgn="base">
                <a:spcBef>
                  <a:spcPts val="300"/>
                </a:spcBef>
                <a:spcAft>
                  <a:spcPct val="0"/>
                </a:spcAft>
                <a:buClr>
                  <a:schemeClr val="tx1"/>
                </a:buClr>
                <a:buSzPct val="100000"/>
                <a:buFont typeface="Arial" panose="020B0604020202020204" pitchFamily="34" charset="0"/>
                <a:buChar char="•"/>
                <a:defRPr/>
              </a:pPr>
              <a:r>
                <a:rPr lang="en-US" sz="1400" dirty="0"/>
                <a:t>Reduced maintenance ‘wrench-time’</a:t>
              </a:r>
            </a:p>
            <a:p>
              <a:pPr marL="285750" indent="-285750" defTabSz="1096622" fontAlgn="base">
                <a:spcBef>
                  <a:spcPts val="300"/>
                </a:spcBef>
                <a:spcAft>
                  <a:spcPct val="0"/>
                </a:spcAft>
                <a:buClr>
                  <a:schemeClr val="tx1"/>
                </a:buClr>
                <a:buSzPct val="100000"/>
                <a:buFont typeface="Arial" panose="020B0604020202020204" pitchFamily="34" charset="0"/>
                <a:buChar char="•"/>
                <a:defRPr/>
              </a:pPr>
              <a:r>
                <a:rPr lang="en-US" sz="1400" dirty="0"/>
                <a:t>Inadequate preventive maintenance</a:t>
              </a:r>
            </a:p>
            <a:p>
              <a:pPr marL="285750" indent="-285750" defTabSz="1096622" fontAlgn="base">
                <a:spcBef>
                  <a:spcPts val="300"/>
                </a:spcBef>
                <a:spcAft>
                  <a:spcPct val="0"/>
                </a:spcAft>
                <a:buClr>
                  <a:schemeClr val="tx1"/>
                </a:buClr>
                <a:buSzPct val="100000"/>
                <a:buFont typeface="Arial" panose="020B0604020202020204" pitchFamily="34" charset="0"/>
                <a:buChar char="•"/>
                <a:defRPr/>
              </a:pPr>
              <a:r>
                <a:rPr lang="en-US" sz="1400" dirty="0"/>
                <a:t>Poor visibility into asset lifecycle</a:t>
              </a:r>
            </a:p>
          </p:txBody>
        </p:sp>
        <p:sp>
          <p:nvSpPr>
            <p:cNvPr id="42" name="TextBox 41">
              <a:extLst>
                <a:ext uri="{FF2B5EF4-FFF2-40B4-BE49-F238E27FC236}">
                  <a16:creationId xmlns:a16="http://schemas.microsoft.com/office/drawing/2014/main" id="{6FBEFAA6-B3F3-4EFD-9788-773C7F0E8606}"/>
                </a:ext>
              </a:extLst>
            </p:cNvPr>
            <p:cNvSpPr txBox="1"/>
            <p:nvPr/>
          </p:nvSpPr>
          <p:spPr>
            <a:xfrm>
              <a:off x="7555374" y="2684348"/>
              <a:ext cx="6400800" cy="365760"/>
            </a:xfrm>
            <a:prstGeom prst="rect">
              <a:avLst/>
            </a:prstGeom>
            <a:solidFill>
              <a:schemeClr val="accent2"/>
            </a:solidFill>
            <a:ln>
              <a:noFill/>
            </a:ln>
          </p:spPr>
          <p:txBody>
            <a:bodyPr wrap="none" lIns="91440" tIns="91440" rIns="91440" bIns="91440" rtlCol="0" anchor="ctr">
              <a:noAutofit/>
            </a:bodyPr>
            <a:lstStyle/>
            <a:p>
              <a:pPr defTabSz="1096622" fontAlgn="base">
                <a:spcBef>
                  <a:spcPts val="720"/>
                </a:spcBef>
                <a:spcAft>
                  <a:spcPct val="0"/>
                </a:spcAft>
                <a:buClr>
                  <a:srgbClr val="F0AB00"/>
                </a:buClr>
                <a:buSzPct val="80000"/>
                <a:defRPr/>
              </a:pPr>
              <a:r>
                <a:rPr lang="en-US" sz="1600" b="1" kern="0" dirty="0">
                  <a:solidFill>
                    <a:schemeClr val="bg1"/>
                  </a:solidFill>
                  <a:ea typeface="Arial Unicode MS" pitchFamily="34" charset="-128"/>
                  <a:cs typeface="Arial Unicode MS" pitchFamily="34" charset="-128"/>
                </a:rPr>
                <a:t>Operational Inefficiency</a:t>
              </a:r>
            </a:p>
          </p:txBody>
        </p:sp>
        <p:sp>
          <p:nvSpPr>
            <p:cNvPr id="43" name="TextBox 42">
              <a:extLst>
                <a:ext uri="{FF2B5EF4-FFF2-40B4-BE49-F238E27FC236}">
                  <a16:creationId xmlns:a16="http://schemas.microsoft.com/office/drawing/2014/main" id="{49F96EA0-85BA-408D-84D9-3D0724BBB58B}"/>
                </a:ext>
              </a:extLst>
            </p:cNvPr>
            <p:cNvSpPr txBox="1"/>
            <p:nvPr/>
          </p:nvSpPr>
          <p:spPr>
            <a:xfrm>
              <a:off x="9829800" y="3185855"/>
              <a:ext cx="4114800" cy="923220"/>
            </a:xfrm>
            <a:prstGeom prst="rect">
              <a:avLst/>
            </a:prstGeom>
            <a:noFill/>
          </p:spPr>
          <p:txBody>
            <a:bodyPr wrap="square" lIns="86395" tIns="43198" rIns="43198" bIns="43198" rtlCol="0">
              <a:noAutofit/>
            </a:bodyPr>
            <a:lstStyle/>
            <a:p>
              <a:pPr marL="285750" indent="-285750" defTabSz="1096622" fontAlgn="base">
                <a:spcBef>
                  <a:spcPts val="300"/>
                </a:spcBef>
                <a:spcAft>
                  <a:spcPct val="0"/>
                </a:spcAft>
                <a:buClr>
                  <a:schemeClr val="tx1"/>
                </a:buClr>
                <a:buSzPct val="100000"/>
                <a:buFont typeface="Arial" panose="020B0604020202020204" pitchFamily="34" charset="0"/>
                <a:buChar char="•"/>
                <a:defRPr/>
              </a:pPr>
              <a:r>
                <a:rPr lang="en-US" sz="1400" dirty="0"/>
                <a:t>Increased downtime from equipment failure</a:t>
              </a:r>
            </a:p>
            <a:p>
              <a:pPr marL="285750" indent="-285750" defTabSz="1096622" fontAlgn="base">
                <a:spcBef>
                  <a:spcPts val="300"/>
                </a:spcBef>
                <a:spcAft>
                  <a:spcPct val="0"/>
                </a:spcAft>
                <a:buClr>
                  <a:schemeClr val="tx1"/>
                </a:buClr>
                <a:buSzPct val="100000"/>
                <a:buFont typeface="Arial" panose="020B0604020202020204" pitchFamily="34" charset="0"/>
                <a:buChar char="•"/>
                <a:defRPr/>
              </a:pPr>
              <a:r>
                <a:rPr lang="en-US" sz="1400" dirty="0"/>
                <a:t>Increased mean-time-to-repair</a:t>
              </a:r>
            </a:p>
            <a:p>
              <a:pPr marL="285750" indent="-285750" defTabSz="1096622" fontAlgn="base">
                <a:spcBef>
                  <a:spcPts val="300"/>
                </a:spcBef>
                <a:spcAft>
                  <a:spcPct val="0"/>
                </a:spcAft>
                <a:buClr>
                  <a:schemeClr val="tx1"/>
                </a:buClr>
                <a:buSzPct val="100000"/>
                <a:buFont typeface="Arial" panose="020B0604020202020204" pitchFamily="34" charset="0"/>
                <a:buChar char="•"/>
                <a:defRPr/>
              </a:pPr>
              <a:r>
                <a:rPr lang="en-US" sz="1400" dirty="0"/>
                <a:t>Raw material shrinkage</a:t>
              </a:r>
            </a:p>
          </p:txBody>
        </p:sp>
        <p:sp>
          <p:nvSpPr>
            <p:cNvPr id="50" name="Freeform 229">
              <a:extLst>
                <a:ext uri="{FF2B5EF4-FFF2-40B4-BE49-F238E27FC236}">
                  <a16:creationId xmlns:a16="http://schemas.microsoft.com/office/drawing/2014/main" id="{A9A1C2CF-FA85-4155-A153-CAE895AEC279}"/>
                </a:ext>
              </a:extLst>
            </p:cNvPr>
            <p:cNvSpPr>
              <a:spLocks noChangeAspect="1" noEditPoints="1"/>
            </p:cNvSpPr>
            <p:nvPr/>
          </p:nvSpPr>
          <p:spPr bwMode="auto">
            <a:xfrm>
              <a:off x="8160219" y="3342350"/>
              <a:ext cx="896857" cy="602734"/>
            </a:xfrm>
            <a:custGeom>
              <a:avLst/>
              <a:gdLst>
                <a:gd name="T0" fmla="*/ 259 w 259"/>
                <a:gd name="T1" fmla="*/ 129 h 173"/>
                <a:gd name="T2" fmla="*/ 259 w 259"/>
                <a:gd name="T3" fmla="*/ 173 h 173"/>
                <a:gd name="T4" fmla="*/ 0 w 259"/>
                <a:gd name="T5" fmla="*/ 173 h 173"/>
                <a:gd name="T6" fmla="*/ 0 w 259"/>
                <a:gd name="T7" fmla="*/ 129 h 173"/>
                <a:gd name="T8" fmla="*/ 129 w 259"/>
                <a:gd name="T9" fmla="*/ 0 h 173"/>
                <a:gd name="T10" fmla="*/ 259 w 259"/>
                <a:gd name="T11" fmla="*/ 129 h 173"/>
                <a:gd name="T12" fmla="*/ 216 w 259"/>
                <a:gd name="T13" fmla="*/ 86 h 173"/>
                <a:gd name="T14" fmla="*/ 124 w 259"/>
                <a:gd name="T15" fmla="*/ 109 h 173"/>
                <a:gd name="T16" fmla="*/ 120 w 259"/>
                <a:gd name="T17" fmla="*/ 110 h 173"/>
                <a:gd name="T18" fmla="*/ 110 w 259"/>
                <a:gd name="T19" fmla="*/ 139 h 173"/>
                <a:gd name="T20" fmla="*/ 139 w 259"/>
                <a:gd name="T21" fmla="*/ 149 h 173"/>
                <a:gd name="T22" fmla="*/ 143 w 259"/>
                <a:gd name="T23" fmla="*/ 146 h 173"/>
                <a:gd name="T24" fmla="*/ 216 w 259"/>
                <a:gd name="T25" fmla="*/ 86 h 173"/>
                <a:gd name="T26" fmla="*/ 173 w 259"/>
                <a:gd name="T27" fmla="*/ 75 h 173"/>
                <a:gd name="T28" fmla="*/ 216 w 259"/>
                <a:gd name="T29" fmla="*/ 65 h 173"/>
                <a:gd name="T30" fmla="*/ 129 w 259"/>
                <a:gd name="T31" fmla="*/ 21 h 173"/>
                <a:gd name="T32" fmla="*/ 52 w 259"/>
                <a:gd name="T33" fmla="*/ 54 h 173"/>
                <a:gd name="T34" fmla="*/ 52 w 259"/>
                <a:gd name="T35" fmla="*/ 54 h 173"/>
                <a:gd name="T36" fmla="*/ 98 w 259"/>
                <a:gd name="T37" fmla="*/ 43 h 173"/>
                <a:gd name="T38" fmla="*/ 173 w 259"/>
                <a:gd name="T39" fmla="*/ 75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9" h="173">
                  <a:moveTo>
                    <a:pt x="259" y="129"/>
                  </a:moveTo>
                  <a:cubicBezTo>
                    <a:pt x="259" y="173"/>
                    <a:pt x="259" y="173"/>
                    <a:pt x="259" y="173"/>
                  </a:cubicBezTo>
                  <a:cubicBezTo>
                    <a:pt x="0" y="173"/>
                    <a:pt x="0" y="173"/>
                    <a:pt x="0" y="173"/>
                  </a:cubicBezTo>
                  <a:cubicBezTo>
                    <a:pt x="0" y="129"/>
                    <a:pt x="0" y="129"/>
                    <a:pt x="0" y="129"/>
                  </a:cubicBezTo>
                  <a:cubicBezTo>
                    <a:pt x="0" y="58"/>
                    <a:pt x="58" y="0"/>
                    <a:pt x="129" y="0"/>
                  </a:cubicBezTo>
                  <a:cubicBezTo>
                    <a:pt x="201" y="0"/>
                    <a:pt x="259" y="58"/>
                    <a:pt x="259" y="129"/>
                  </a:cubicBezTo>
                  <a:close/>
                  <a:moveTo>
                    <a:pt x="216" y="86"/>
                  </a:moveTo>
                  <a:cubicBezTo>
                    <a:pt x="124" y="109"/>
                    <a:pt x="124" y="109"/>
                    <a:pt x="124" y="109"/>
                  </a:cubicBezTo>
                  <a:cubicBezTo>
                    <a:pt x="122" y="109"/>
                    <a:pt x="121" y="109"/>
                    <a:pt x="120" y="110"/>
                  </a:cubicBezTo>
                  <a:cubicBezTo>
                    <a:pt x="109" y="115"/>
                    <a:pt x="105" y="128"/>
                    <a:pt x="110" y="139"/>
                  </a:cubicBezTo>
                  <a:cubicBezTo>
                    <a:pt x="115" y="150"/>
                    <a:pt x="128" y="154"/>
                    <a:pt x="139" y="149"/>
                  </a:cubicBezTo>
                  <a:cubicBezTo>
                    <a:pt x="140" y="148"/>
                    <a:pt x="141" y="147"/>
                    <a:pt x="143" y="146"/>
                  </a:cubicBezTo>
                  <a:lnTo>
                    <a:pt x="216" y="86"/>
                  </a:lnTo>
                  <a:close/>
                  <a:moveTo>
                    <a:pt x="173" y="75"/>
                  </a:moveTo>
                  <a:cubicBezTo>
                    <a:pt x="216" y="65"/>
                    <a:pt x="216" y="65"/>
                    <a:pt x="216" y="65"/>
                  </a:cubicBezTo>
                  <a:cubicBezTo>
                    <a:pt x="196" y="38"/>
                    <a:pt x="165" y="21"/>
                    <a:pt x="129" y="21"/>
                  </a:cubicBezTo>
                  <a:cubicBezTo>
                    <a:pt x="99" y="21"/>
                    <a:pt x="72" y="34"/>
                    <a:pt x="52" y="54"/>
                  </a:cubicBezTo>
                  <a:cubicBezTo>
                    <a:pt x="52" y="54"/>
                    <a:pt x="52" y="54"/>
                    <a:pt x="52" y="54"/>
                  </a:cubicBezTo>
                  <a:cubicBezTo>
                    <a:pt x="66" y="47"/>
                    <a:pt x="82" y="43"/>
                    <a:pt x="98" y="43"/>
                  </a:cubicBezTo>
                  <a:cubicBezTo>
                    <a:pt x="127" y="43"/>
                    <a:pt x="154" y="55"/>
                    <a:pt x="173" y="7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000" dirty="0"/>
            </a:p>
          </p:txBody>
        </p:sp>
        <p:sp>
          <p:nvSpPr>
            <p:cNvPr id="51" name="Freeform 22">
              <a:extLst>
                <a:ext uri="{FF2B5EF4-FFF2-40B4-BE49-F238E27FC236}">
                  <a16:creationId xmlns:a16="http://schemas.microsoft.com/office/drawing/2014/main" id="{38F12D8D-326B-479D-A412-DFA1F78500C6}"/>
                </a:ext>
              </a:extLst>
            </p:cNvPr>
            <p:cNvSpPr>
              <a:spLocks noChangeAspect="1" noEditPoints="1"/>
            </p:cNvSpPr>
            <p:nvPr/>
          </p:nvSpPr>
          <p:spPr bwMode="auto">
            <a:xfrm>
              <a:off x="1210356" y="4768061"/>
              <a:ext cx="822960" cy="822960"/>
            </a:xfrm>
            <a:custGeom>
              <a:avLst/>
              <a:gdLst>
                <a:gd name="T0" fmla="*/ 672 w 1152"/>
                <a:gd name="T1" fmla="*/ 960 h 1152"/>
                <a:gd name="T2" fmla="*/ 576 w 1152"/>
                <a:gd name="T3" fmla="*/ 864 h 1152"/>
                <a:gd name="T4" fmla="*/ 672 w 1152"/>
                <a:gd name="T5" fmla="*/ 768 h 1152"/>
                <a:gd name="T6" fmla="*/ 768 w 1152"/>
                <a:gd name="T7" fmla="*/ 768 h 1152"/>
                <a:gd name="T8" fmla="*/ 864 w 1152"/>
                <a:gd name="T9" fmla="*/ 864 h 1152"/>
                <a:gd name="T10" fmla="*/ 768 w 1152"/>
                <a:gd name="T11" fmla="*/ 960 h 1152"/>
                <a:gd name="T12" fmla="*/ 672 w 1152"/>
                <a:gd name="T13" fmla="*/ 960 h 1152"/>
                <a:gd name="T14" fmla="*/ 336 w 1152"/>
                <a:gd name="T15" fmla="*/ 0 h 1152"/>
                <a:gd name="T16" fmla="*/ 144 w 1152"/>
                <a:gd name="T17" fmla="*/ 192 h 1152"/>
                <a:gd name="T18" fmla="*/ 336 w 1152"/>
                <a:gd name="T19" fmla="*/ 384 h 1152"/>
                <a:gd name="T20" fmla="*/ 528 w 1152"/>
                <a:gd name="T21" fmla="*/ 192 h 1152"/>
                <a:gd name="T22" fmla="*/ 336 w 1152"/>
                <a:gd name="T23" fmla="*/ 0 h 1152"/>
                <a:gd name="T24" fmla="*/ 960 w 1152"/>
                <a:gd name="T25" fmla="*/ 1056 h 1152"/>
                <a:gd name="T26" fmla="*/ 1056 w 1152"/>
                <a:gd name="T27" fmla="*/ 960 h 1152"/>
                <a:gd name="T28" fmla="*/ 1056 w 1152"/>
                <a:gd name="T29" fmla="*/ 768 h 1152"/>
                <a:gd name="T30" fmla="*/ 960 w 1152"/>
                <a:gd name="T31" fmla="*/ 672 h 1152"/>
                <a:gd name="T32" fmla="*/ 480 w 1152"/>
                <a:gd name="T33" fmla="*/ 672 h 1152"/>
                <a:gd name="T34" fmla="*/ 384 w 1152"/>
                <a:gd name="T35" fmla="*/ 768 h 1152"/>
                <a:gd name="T36" fmla="*/ 384 w 1152"/>
                <a:gd name="T37" fmla="*/ 960 h 1152"/>
                <a:gd name="T38" fmla="*/ 480 w 1152"/>
                <a:gd name="T39" fmla="*/ 1056 h 1152"/>
                <a:gd name="T40" fmla="*/ 960 w 1152"/>
                <a:gd name="T41" fmla="*/ 1056 h 1152"/>
                <a:gd name="T42" fmla="*/ 1152 w 1152"/>
                <a:gd name="T43" fmla="*/ 576 h 1152"/>
                <a:gd name="T44" fmla="*/ 1152 w 1152"/>
                <a:gd name="T45" fmla="*/ 1152 h 1152"/>
                <a:gd name="T46" fmla="*/ 288 w 1152"/>
                <a:gd name="T47" fmla="*/ 1152 h 1152"/>
                <a:gd name="T48" fmla="*/ 288 w 1152"/>
                <a:gd name="T49" fmla="*/ 912 h 1152"/>
                <a:gd name="T50" fmla="*/ 0 w 1152"/>
                <a:gd name="T51" fmla="*/ 912 h 1152"/>
                <a:gd name="T52" fmla="*/ 0 w 1152"/>
                <a:gd name="T53" fmla="*/ 720 h 1152"/>
                <a:gd name="T54" fmla="*/ 336 w 1152"/>
                <a:gd name="T55" fmla="*/ 384 h 1152"/>
                <a:gd name="T56" fmla="*/ 640 w 1152"/>
                <a:gd name="T57" fmla="*/ 576 h 1152"/>
                <a:gd name="T58" fmla="*/ 1152 w 1152"/>
                <a:gd name="T59" fmla="*/ 576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52" h="1152">
                  <a:moveTo>
                    <a:pt x="672" y="960"/>
                  </a:moveTo>
                  <a:cubicBezTo>
                    <a:pt x="619" y="960"/>
                    <a:pt x="576" y="917"/>
                    <a:pt x="576" y="864"/>
                  </a:cubicBezTo>
                  <a:cubicBezTo>
                    <a:pt x="576" y="811"/>
                    <a:pt x="619" y="768"/>
                    <a:pt x="672" y="768"/>
                  </a:cubicBezTo>
                  <a:cubicBezTo>
                    <a:pt x="768" y="768"/>
                    <a:pt x="768" y="768"/>
                    <a:pt x="768" y="768"/>
                  </a:cubicBezTo>
                  <a:cubicBezTo>
                    <a:pt x="821" y="768"/>
                    <a:pt x="864" y="811"/>
                    <a:pt x="864" y="864"/>
                  </a:cubicBezTo>
                  <a:cubicBezTo>
                    <a:pt x="864" y="917"/>
                    <a:pt x="821" y="960"/>
                    <a:pt x="768" y="960"/>
                  </a:cubicBezTo>
                  <a:lnTo>
                    <a:pt x="672" y="960"/>
                  </a:lnTo>
                  <a:close/>
                  <a:moveTo>
                    <a:pt x="336" y="0"/>
                  </a:moveTo>
                  <a:cubicBezTo>
                    <a:pt x="230" y="0"/>
                    <a:pt x="144" y="86"/>
                    <a:pt x="144" y="192"/>
                  </a:cubicBezTo>
                  <a:cubicBezTo>
                    <a:pt x="144" y="298"/>
                    <a:pt x="230" y="384"/>
                    <a:pt x="336" y="384"/>
                  </a:cubicBezTo>
                  <a:cubicBezTo>
                    <a:pt x="442" y="384"/>
                    <a:pt x="528" y="298"/>
                    <a:pt x="528" y="192"/>
                  </a:cubicBezTo>
                  <a:cubicBezTo>
                    <a:pt x="528" y="86"/>
                    <a:pt x="442" y="0"/>
                    <a:pt x="336" y="0"/>
                  </a:cubicBezTo>
                  <a:close/>
                  <a:moveTo>
                    <a:pt x="960" y="1056"/>
                  </a:moveTo>
                  <a:cubicBezTo>
                    <a:pt x="960" y="1003"/>
                    <a:pt x="1003" y="960"/>
                    <a:pt x="1056" y="960"/>
                  </a:cubicBezTo>
                  <a:cubicBezTo>
                    <a:pt x="1056" y="768"/>
                    <a:pt x="1056" y="768"/>
                    <a:pt x="1056" y="768"/>
                  </a:cubicBezTo>
                  <a:cubicBezTo>
                    <a:pt x="1003" y="768"/>
                    <a:pt x="960" y="725"/>
                    <a:pt x="960" y="672"/>
                  </a:cubicBezTo>
                  <a:cubicBezTo>
                    <a:pt x="480" y="672"/>
                    <a:pt x="480" y="672"/>
                    <a:pt x="480" y="672"/>
                  </a:cubicBezTo>
                  <a:cubicBezTo>
                    <a:pt x="480" y="725"/>
                    <a:pt x="437" y="768"/>
                    <a:pt x="384" y="768"/>
                  </a:cubicBezTo>
                  <a:cubicBezTo>
                    <a:pt x="384" y="960"/>
                    <a:pt x="384" y="960"/>
                    <a:pt x="384" y="960"/>
                  </a:cubicBezTo>
                  <a:cubicBezTo>
                    <a:pt x="437" y="960"/>
                    <a:pt x="480" y="1003"/>
                    <a:pt x="480" y="1056"/>
                  </a:cubicBezTo>
                  <a:lnTo>
                    <a:pt x="960" y="1056"/>
                  </a:lnTo>
                  <a:close/>
                  <a:moveTo>
                    <a:pt x="1152" y="576"/>
                  </a:moveTo>
                  <a:cubicBezTo>
                    <a:pt x="1152" y="1152"/>
                    <a:pt x="1152" y="1152"/>
                    <a:pt x="1152" y="1152"/>
                  </a:cubicBezTo>
                  <a:cubicBezTo>
                    <a:pt x="288" y="1152"/>
                    <a:pt x="288" y="1152"/>
                    <a:pt x="288" y="1152"/>
                  </a:cubicBezTo>
                  <a:cubicBezTo>
                    <a:pt x="288" y="912"/>
                    <a:pt x="288" y="912"/>
                    <a:pt x="288" y="912"/>
                  </a:cubicBezTo>
                  <a:cubicBezTo>
                    <a:pt x="0" y="912"/>
                    <a:pt x="0" y="912"/>
                    <a:pt x="0" y="912"/>
                  </a:cubicBezTo>
                  <a:cubicBezTo>
                    <a:pt x="0" y="720"/>
                    <a:pt x="0" y="720"/>
                    <a:pt x="0" y="720"/>
                  </a:cubicBezTo>
                  <a:cubicBezTo>
                    <a:pt x="0" y="534"/>
                    <a:pt x="150" y="384"/>
                    <a:pt x="336" y="384"/>
                  </a:cubicBezTo>
                  <a:cubicBezTo>
                    <a:pt x="470" y="384"/>
                    <a:pt x="586" y="463"/>
                    <a:pt x="640" y="576"/>
                  </a:cubicBezTo>
                  <a:lnTo>
                    <a:pt x="1152" y="57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52" name="Freeform 14">
              <a:extLst>
                <a:ext uri="{FF2B5EF4-FFF2-40B4-BE49-F238E27FC236}">
                  <a16:creationId xmlns:a16="http://schemas.microsoft.com/office/drawing/2014/main" id="{D3B8867A-9A84-4B0C-9855-98CBC9F6D064}"/>
                </a:ext>
              </a:extLst>
            </p:cNvPr>
            <p:cNvSpPr>
              <a:spLocks noChangeAspect="1" noEditPoints="1"/>
            </p:cNvSpPr>
            <p:nvPr/>
          </p:nvSpPr>
          <p:spPr bwMode="auto">
            <a:xfrm>
              <a:off x="1251020" y="6347779"/>
              <a:ext cx="754783" cy="822960"/>
            </a:xfrm>
            <a:custGeom>
              <a:avLst/>
              <a:gdLst>
                <a:gd name="T0" fmla="*/ 672 w 1056"/>
                <a:gd name="T1" fmla="*/ 864 h 1152"/>
                <a:gd name="T2" fmla="*/ 1056 w 1056"/>
                <a:gd name="T3" fmla="*/ 864 h 1152"/>
                <a:gd name="T4" fmla="*/ 864 w 1056"/>
                <a:gd name="T5" fmla="*/ 1152 h 1152"/>
                <a:gd name="T6" fmla="*/ 672 w 1056"/>
                <a:gd name="T7" fmla="*/ 864 h 1152"/>
                <a:gd name="T8" fmla="*/ 864 w 1056"/>
                <a:gd name="T9" fmla="*/ 0 h 1152"/>
                <a:gd name="T10" fmla="*/ 672 w 1056"/>
                <a:gd name="T11" fmla="*/ 192 h 1152"/>
                <a:gd name="T12" fmla="*/ 1056 w 1056"/>
                <a:gd name="T13" fmla="*/ 192 h 1152"/>
                <a:gd name="T14" fmla="*/ 864 w 1056"/>
                <a:gd name="T15" fmla="*/ 0 h 1152"/>
                <a:gd name="T16" fmla="*/ 1056 w 1056"/>
                <a:gd name="T17" fmla="*/ 288 h 1152"/>
                <a:gd name="T18" fmla="*/ 672 w 1056"/>
                <a:gd name="T19" fmla="*/ 288 h 1152"/>
                <a:gd name="T20" fmla="*/ 672 w 1056"/>
                <a:gd name="T21" fmla="*/ 768 h 1152"/>
                <a:gd name="T22" fmla="*/ 1056 w 1056"/>
                <a:gd name="T23" fmla="*/ 768 h 1152"/>
                <a:gd name="T24" fmla="*/ 1056 w 1056"/>
                <a:gd name="T25" fmla="*/ 288 h 1152"/>
                <a:gd name="T26" fmla="*/ 96 w 1056"/>
                <a:gd name="T27" fmla="*/ 1056 h 1152"/>
                <a:gd name="T28" fmla="*/ 96 w 1056"/>
                <a:gd name="T29" fmla="*/ 384 h 1152"/>
                <a:gd name="T30" fmla="*/ 576 w 1056"/>
                <a:gd name="T31" fmla="*/ 384 h 1152"/>
                <a:gd name="T32" fmla="*/ 576 w 1056"/>
                <a:gd name="T33" fmla="*/ 288 h 1152"/>
                <a:gd name="T34" fmla="*/ 0 w 1056"/>
                <a:gd name="T35" fmla="*/ 288 h 1152"/>
                <a:gd name="T36" fmla="*/ 0 w 1056"/>
                <a:gd name="T37" fmla="*/ 1152 h 1152"/>
                <a:gd name="T38" fmla="*/ 672 w 1056"/>
                <a:gd name="T39" fmla="*/ 1152 h 1152"/>
                <a:gd name="T40" fmla="*/ 672 w 1056"/>
                <a:gd name="T41" fmla="*/ 1056 h 1152"/>
                <a:gd name="T42" fmla="*/ 96 w 1056"/>
                <a:gd name="T43" fmla="*/ 1056 h 1152"/>
                <a:gd name="T44" fmla="*/ 576 w 1056"/>
                <a:gd name="T45" fmla="*/ 480 h 1152"/>
                <a:gd name="T46" fmla="*/ 192 w 1056"/>
                <a:gd name="T47" fmla="*/ 480 h 1152"/>
                <a:gd name="T48" fmla="*/ 192 w 1056"/>
                <a:gd name="T49" fmla="*/ 576 h 1152"/>
                <a:gd name="T50" fmla="*/ 576 w 1056"/>
                <a:gd name="T51" fmla="*/ 576 h 1152"/>
                <a:gd name="T52" fmla="*/ 576 w 1056"/>
                <a:gd name="T53" fmla="*/ 480 h 1152"/>
                <a:gd name="T54" fmla="*/ 576 w 1056"/>
                <a:gd name="T55" fmla="*/ 672 h 1152"/>
                <a:gd name="T56" fmla="*/ 192 w 1056"/>
                <a:gd name="T57" fmla="*/ 672 h 1152"/>
                <a:gd name="T58" fmla="*/ 192 w 1056"/>
                <a:gd name="T59" fmla="*/ 768 h 1152"/>
                <a:gd name="T60" fmla="*/ 576 w 1056"/>
                <a:gd name="T61" fmla="*/ 768 h 1152"/>
                <a:gd name="T62" fmla="*/ 576 w 1056"/>
                <a:gd name="T63" fmla="*/ 672 h 1152"/>
                <a:gd name="T64" fmla="*/ 192 w 1056"/>
                <a:gd name="T65" fmla="*/ 960 h 1152"/>
                <a:gd name="T66" fmla="*/ 576 w 1056"/>
                <a:gd name="T67" fmla="*/ 960 h 1152"/>
                <a:gd name="T68" fmla="*/ 576 w 1056"/>
                <a:gd name="T69" fmla="*/ 864 h 1152"/>
                <a:gd name="T70" fmla="*/ 192 w 1056"/>
                <a:gd name="T71" fmla="*/ 864 h 1152"/>
                <a:gd name="T72" fmla="*/ 192 w 1056"/>
                <a:gd name="T73" fmla="*/ 960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56" h="1152">
                  <a:moveTo>
                    <a:pt x="672" y="864"/>
                  </a:moveTo>
                  <a:cubicBezTo>
                    <a:pt x="1056" y="864"/>
                    <a:pt x="1056" y="864"/>
                    <a:pt x="1056" y="864"/>
                  </a:cubicBezTo>
                  <a:cubicBezTo>
                    <a:pt x="864" y="1152"/>
                    <a:pt x="864" y="1152"/>
                    <a:pt x="864" y="1152"/>
                  </a:cubicBezTo>
                  <a:lnTo>
                    <a:pt x="672" y="864"/>
                  </a:lnTo>
                  <a:close/>
                  <a:moveTo>
                    <a:pt x="864" y="0"/>
                  </a:moveTo>
                  <a:cubicBezTo>
                    <a:pt x="758" y="0"/>
                    <a:pt x="672" y="86"/>
                    <a:pt x="672" y="192"/>
                  </a:cubicBezTo>
                  <a:cubicBezTo>
                    <a:pt x="1056" y="192"/>
                    <a:pt x="1056" y="192"/>
                    <a:pt x="1056" y="192"/>
                  </a:cubicBezTo>
                  <a:cubicBezTo>
                    <a:pt x="1056" y="86"/>
                    <a:pt x="970" y="0"/>
                    <a:pt x="864" y="0"/>
                  </a:cubicBezTo>
                  <a:close/>
                  <a:moveTo>
                    <a:pt x="1056" y="288"/>
                  </a:moveTo>
                  <a:cubicBezTo>
                    <a:pt x="672" y="288"/>
                    <a:pt x="672" y="288"/>
                    <a:pt x="672" y="288"/>
                  </a:cubicBezTo>
                  <a:cubicBezTo>
                    <a:pt x="672" y="768"/>
                    <a:pt x="672" y="768"/>
                    <a:pt x="672" y="768"/>
                  </a:cubicBezTo>
                  <a:cubicBezTo>
                    <a:pt x="1056" y="768"/>
                    <a:pt x="1056" y="768"/>
                    <a:pt x="1056" y="768"/>
                  </a:cubicBezTo>
                  <a:lnTo>
                    <a:pt x="1056" y="288"/>
                  </a:lnTo>
                  <a:close/>
                  <a:moveTo>
                    <a:pt x="96" y="1056"/>
                  </a:moveTo>
                  <a:cubicBezTo>
                    <a:pt x="96" y="384"/>
                    <a:pt x="96" y="384"/>
                    <a:pt x="96" y="384"/>
                  </a:cubicBezTo>
                  <a:cubicBezTo>
                    <a:pt x="576" y="384"/>
                    <a:pt x="576" y="384"/>
                    <a:pt x="576" y="384"/>
                  </a:cubicBezTo>
                  <a:cubicBezTo>
                    <a:pt x="576" y="288"/>
                    <a:pt x="576" y="288"/>
                    <a:pt x="576" y="288"/>
                  </a:cubicBezTo>
                  <a:cubicBezTo>
                    <a:pt x="0" y="288"/>
                    <a:pt x="0" y="288"/>
                    <a:pt x="0" y="288"/>
                  </a:cubicBezTo>
                  <a:cubicBezTo>
                    <a:pt x="0" y="1152"/>
                    <a:pt x="0" y="1152"/>
                    <a:pt x="0" y="1152"/>
                  </a:cubicBezTo>
                  <a:cubicBezTo>
                    <a:pt x="672" y="1152"/>
                    <a:pt x="672" y="1152"/>
                    <a:pt x="672" y="1152"/>
                  </a:cubicBezTo>
                  <a:cubicBezTo>
                    <a:pt x="672" y="1056"/>
                    <a:pt x="672" y="1056"/>
                    <a:pt x="672" y="1056"/>
                  </a:cubicBezTo>
                  <a:lnTo>
                    <a:pt x="96" y="1056"/>
                  </a:lnTo>
                  <a:close/>
                  <a:moveTo>
                    <a:pt x="576" y="480"/>
                  </a:moveTo>
                  <a:cubicBezTo>
                    <a:pt x="192" y="480"/>
                    <a:pt x="192" y="480"/>
                    <a:pt x="192" y="480"/>
                  </a:cubicBezTo>
                  <a:cubicBezTo>
                    <a:pt x="192" y="576"/>
                    <a:pt x="192" y="576"/>
                    <a:pt x="192" y="576"/>
                  </a:cubicBezTo>
                  <a:cubicBezTo>
                    <a:pt x="576" y="576"/>
                    <a:pt x="576" y="576"/>
                    <a:pt x="576" y="576"/>
                  </a:cubicBezTo>
                  <a:lnTo>
                    <a:pt x="576" y="480"/>
                  </a:lnTo>
                  <a:close/>
                  <a:moveTo>
                    <a:pt x="576" y="672"/>
                  </a:moveTo>
                  <a:cubicBezTo>
                    <a:pt x="192" y="672"/>
                    <a:pt x="192" y="672"/>
                    <a:pt x="192" y="672"/>
                  </a:cubicBezTo>
                  <a:cubicBezTo>
                    <a:pt x="192" y="768"/>
                    <a:pt x="192" y="768"/>
                    <a:pt x="192" y="768"/>
                  </a:cubicBezTo>
                  <a:cubicBezTo>
                    <a:pt x="576" y="768"/>
                    <a:pt x="576" y="768"/>
                    <a:pt x="576" y="768"/>
                  </a:cubicBezTo>
                  <a:lnTo>
                    <a:pt x="576" y="672"/>
                  </a:lnTo>
                  <a:close/>
                  <a:moveTo>
                    <a:pt x="192" y="960"/>
                  </a:moveTo>
                  <a:cubicBezTo>
                    <a:pt x="576" y="960"/>
                    <a:pt x="576" y="960"/>
                    <a:pt x="576" y="960"/>
                  </a:cubicBezTo>
                  <a:cubicBezTo>
                    <a:pt x="576" y="864"/>
                    <a:pt x="576" y="864"/>
                    <a:pt x="576" y="864"/>
                  </a:cubicBezTo>
                  <a:cubicBezTo>
                    <a:pt x="192" y="864"/>
                    <a:pt x="192" y="864"/>
                    <a:pt x="192" y="864"/>
                  </a:cubicBezTo>
                  <a:lnTo>
                    <a:pt x="192" y="96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54" name="Freeform 42">
              <a:extLst>
                <a:ext uri="{FF2B5EF4-FFF2-40B4-BE49-F238E27FC236}">
                  <a16:creationId xmlns:a16="http://schemas.microsoft.com/office/drawing/2014/main" id="{CBEBEC87-4939-4992-852A-A2C09D19C9A4}"/>
                </a:ext>
              </a:extLst>
            </p:cNvPr>
            <p:cNvSpPr>
              <a:spLocks noChangeAspect="1" noEditPoints="1"/>
            </p:cNvSpPr>
            <p:nvPr/>
          </p:nvSpPr>
          <p:spPr bwMode="auto">
            <a:xfrm>
              <a:off x="8160219" y="4835970"/>
              <a:ext cx="897296" cy="822960"/>
            </a:xfrm>
            <a:custGeom>
              <a:avLst/>
              <a:gdLst>
                <a:gd name="T0" fmla="*/ 1364 w 2728"/>
                <a:gd name="T1" fmla="*/ 0 h 2502"/>
                <a:gd name="T2" fmla="*/ 0 w 2728"/>
                <a:gd name="T3" fmla="*/ 2502 h 2502"/>
                <a:gd name="T4" fmla="*/ 2728 w 2728"/>
                <a:gd name="T5" fmla="*/ 2502 h 2502"/>
                <a:gd name="T6" fmla="*/ 1364 w 2728"/>
                <a:gd name="T7" fmla="*/ 0 h 2502"/>
                <a:gd name="T8" fmla="*/ 384 w 2728"/>
                <a:gd name="T9" fmla="*/ 2275 h 2502"/>
                <a:gd name="T10" fmla="*/ 1364 w 2728"/>
                <a:gd name="T11" fmla="*/ 474 h 2502"/>
                <a:gd name="T12" fmla="*/ 2344 w 2728"/>
                <a:gd name="T13" fmla="*/ 2275 h 2502"/>
                <a:gd name="T14" fmla="*/ 384 w 2728"/>
                <a:gd name="T15" fmla="*/ 2275 h 2502"/>
                <a:gd name="T16" fmla="*/ 1478 w 2728"/>
                <a:gd name="T17" fmla="*/ 1706 h 2502"/>
                <a:gd name="T18" fmla="*/ 1250 w 2728"/>
                <a:gd name="T19" fmla="*/ 1706 h 2502"/>
                <a:gd name="T20" fmla="*/ 1250 w 2728"/>
                <a:gd name="T21" fmla="*/ 1137 h 2502"/>
                <a:gd name="T22" fmla="*/ 1478 w 2728"/>
                <a:gd name="T23" fmla="*/ 1137 h 2502"/>
                <a:gd name="T24" fmla="*/ 1478 w 2728"/>
                <a:gd name="T25" fmla="*/ 1706 h 2502"/>
                <a:gd name="T26" fmla="*/ 1478 w 2728"/>
                <a:gd name="T27" fmla="*/ 2047 h 2502"/>
                <a:gd name="T28" fmla="*/ 1250 w 2728"/>
                <a:gd name="T29" fmla="*/ 2047 h 2502"/>
                <a:gd name="T30" fmla="*/ 1250 w 2728"/>
                <a:gd name="T31" fmla="*/ 1820 h 2502"/>
                <a:gd name="T32" fmla="*/ 1478 w 2728"/>
                <a:gd name="T33" fmla="*/ 1820 h 2502"/>
                <a:gd name="T34" fmla="*/ 1478 w 2728"/>
                <a:gd name="T35" fmla="*/ 2047 h 2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28" h="2502">
                  <a:moveTo>
                    <a:pt x="1364" y="0"/>
                  </a:moveTo>
                  <a:lnTo>
                    <a:pt x="0" y="2502"/>
                  </a:lnTo>
                  <a:lnTo>
                    <a:pt x="2728" y="2502"/>
                  </a:lnTo>
                  <a:lnTo>
                    <a:pt x="1364" y="0"/>
                  </a:lnTo>
                  <a:close/>
                  <a:moveTo>
                    <a:pt x="384" y="2275"/>
                  </a:moveTo>
                  <a:lnTo>
                    <a:pt x="1364" y="474"/>
                  </a:lnTo>
                  <a:lnTo>
                    <a:pt x="2344" y="2275"/>
                  </a:lnTo>
                  <a:lnTo>
                    <a:pt x="384" y="2275"/>
                  </a:lnTo>
                  <a:close/>
                  <a:moveTo>
                    <a:pt x="1478" y="1706"/>
                  </a:moveTo>
                  <a:lnTo>
                    <a:pt x="1250" y="1706"/>
                  </a:lnTo>
                  <a:lnTo>
                    <a:pt x="1250" y="1137"/>
                  </a:lnTo>
                  <a:lnTo>
                    <a:pt x="1478" y="1137"/>
                  </a:lnTo>
                  <a:lnTo>
                    <a:pt x="1478" y="1706"/>
                  </a:lnTo>
                  <a:close/>
                  <a:moveTo>
                    <a:pt x="1478" y="2047"/>
                  </a:moveTo>
                  <a:lnTo>
                    <a:pt x="1250" y="2047"/>
                  </a:lnTo>
                  <a:lnTo>
                    <a:pt x="1250" y="1820"/>
                  </a:lnTo>
                  <a:lnTo>
                    <a:pt x="1478" y="1820"/>
                  </a:lnTo>
                  <a:lnTo>
                    <a:pt x="1478" y="204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dirty="0"/>
            </a:p>
          </p:txBody>
        </p:sp>
        <p:pic>
          <p:nvPicPr>
            <p:cNvPr id="55" name="Graphic 54">
              <a:extLst>
                <a:ext uri="{FF2B5EF4-FFF2-40B4-BE49-F238E27FC236}">
                  <a16:creationId xmlns:a16="http://schemas.microsoft.com/office/drawing/2014/main" id="{0107BAD1-9D01-493D-889A-7296C5E8012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33304" y="3232237"/>
              <a:ext cx="714039" cy="822960"/>
            </a:xfrm>
            <a:prstGeom prst="rect">
              <a:avLst/>
            </a:prstGeom>
          </p:spPr>
        </p:pic>
        <p:pic>
          <p:nvPicPr>
            <p:cNvPr id="56" name="Graphic 55">
              <a:extLst>
                <a:ext uri="{FF2B5EF4-FFF2-40B4-BE49-F238E27FC236}">
                  <a16:creationId xmlns:a16="http://schemas.microsoft.com/office/drawing/2014/main" id="{2DF74FBD-1ADE-4FFE-BEC2-904D20AA2C2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66795" y="6347779"/>
              <a:ext cx="762448" cy="822960"/>
            </a:xfrm>
            <a:prstGeom prst="rect">
              <a:avLst/>
            </a:prstGeom>
          </p:spPr>
        </p:pic>
      </p:grpSp>
    </p:spTree>
    <p:extLst>
      <p:ext uri="{BB962C8B-B14F-4D97-AF65-F5344CB8AC3E}">
        <p14:creationId xmlns:p14="http://schemas.microsoft.com/office/powerpoint/2010/main" val="2467235728"/>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Content Placeholder 2">
            <a:extLst>
              <a:ext uri="{FF2B5EF4-FFF2-40B4-BE49-F238E27FC236}">
                <a16:creationId xmlns:a16="http://schemas.microsoft.com/office/drawing/2014/main" id="{7385658B-C053-4BE3-ADB7-DDE99E163995}"/>
              </a:ext>
            </a:extLst>
          </p:cNvPr>
          <p:cNvSpPr txBox="1">
            <a:spLocks/>
          </p:cNvSpPr>
          <p:nvPr/>
        </p:nvSpPr>
        <p:spPr>
          <a:xfrm>
            <a:off x="1277754" y="8904521"/>
            <a:ext cx="12662471" cy="489681"/>
          </a:xfrm>
          <a:prstGeom prst="rect">
            <a:avLst/>
          </a:prstGeom>
        </p:spPr>
        <p:txBody>
          <a:bodyPr vert="horz" lIns="109699" tIns="54850" rIns="109699" bIns="54850" rtlCol="0">
            <a:noAutofit/>
          </a:bodyPr>
          <a:lstStyle>
            <a:lvl1pPr marL="342900" indent="-342900" algn="l" defTabSz="914400" rtl="0" eaLnBrk="1" latinLnBrk="0" hangingPunct="1">
              <a:spcBef>
                <a:spcPct val="20000"/>
              </a:spcBef>
              <a:buClr>
                <a:schemeClr val="tx1">
                  <a:lumMod val="50000"/>
                  <a:lumOff val="50000"/>
                </a:schemeClr>
              </a:buClr>
              <a:buSzPct val="85000"/>
              <a:buFontTx/>
              <a:buBlip>
                <a:blip r:embed="rId2"/>
              </a:buBlip>
              <a:defRPr sz="2400" kern="1200">
                <a:solidFill>
                  <a:schemeClr val="tx1"/>
                </a:solidFill>
                <a:latin typeface="+mn-lt"/>
                <a:ea typeface="+mn-ea"/>
                <a:cs typeface="+mn-cs"/>
              </a:defRPr>
            </a:lvl1pPr>
            <a:lvl2pPr marL="742950" indent="-285750" algn="l" defTabSz="914400" rtl="0" eaLnBrk="1" latinLnBrk="0" hangingPunct="1">
              <a:spcBef>
                <a:spcPct val="20000"/>
              </a:spcBef>
              <a:buClr>
                <a:schemeClr val="accent3"/>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1097280">
              <a:lnSpc>
                <a:spcPts val="2399"/>
              </a:lnSpc>
              <a:spcBef>
                <a:spcPts val="0"/>
              </a:spcBef>
              <a:buClr>
                <a:srgbClr val="000000">
                  <a:lumMod val="50000"/>
                  <a:lumOff val="50000"/>
                </a:srgbClr>
              </a:buClr>
              <a:buNone/>
              <a:tabLst>
                <a:tab pos="3839328" algn="l"/>
              </a:tabLst>
              <a:defRPr/>
            </a:pPr>
            <a:r>
              <a:rPr lang="en-US" sz="2879" b="1" dirty="0">
                <a:solidFill>
                  <a:srgbClr val="000000">
                    <a:lumMod val="75000"/>
                    <a:lumOff val="25000"/>
                  </a:srgbClr>
                </a:solidFill>
                <a:latin typeface="Calibri"/>
                <a:cs typeface="Calibri" pitchFamily="34" charset="0"/>
              </a:rPr>
              <a:t>The Challenges</a:t>
            </a:r>
          </a:p>
        </p:txBody>
      </p:sp>
      <p:sp>
        <p:nvSpPr>
          <p:cNvPr id="4" name="Title 3">
            <a:extLst>
              <a:ext uri="{FF2B5EF4-FFF2-40B4-BE49-F238E27FC236}">
                <a16:creationId xmlns:a16="http://schemas.microsoft.com/office/drawing/2014/main" id="{15321AAD-6427-4159-B1FD-A6227B2E15E4}"/>
              </a:ext>
            </a:extLst>
          </p:cNvPr>
          <p:cNvSpPr>
            <a:spLocks noGrp="1"/>
          </p:cNvSpPr>
          <p:nvPr>
            <p:ph type="title"/>
          </p:nvPr>
        </p:nvSpPr>
        <p:spPr/>
        <p:txBody>
          <a:bodyPr/>
          <a:lstStyle/>
          <a:p>
            <a:r>
              <a:rPr lang="en-US" dirty="0"/>
              <a:t>Understanding the Business Challenge</a:t>
            </a:r>
            <a:br>
              <a:rPr lang="pt-BR" dirty="0"/>
            </a:br>
            <a:endParaRPr lang="en-US" dirty="0"/>
          </a:p>
        </p:txBody>
      </p:sp>
      <p:sp>
        <p:nvSpPr>
          <p:cNvPr id="8" name="Content Placeholder 7">
            <a:extLst>
              <a:ext uri="{FF2B5EF4-FFF2-40B4-BE49-F238E27FC236}">
                <a16:creationId xmlns:a16="http://schemas.microsoft.com/office/drawing/2014/main" id="{E386B2D6-6D2D-43C1-94CF-B38B4E354468}"/>
              </a:ext>
            </a:extLst>
          </p:cNvPr>
          <p:cNvSpPr>
            <a:spLocks noGrp="1"/>
          </p:cNvSpPr>
          <p:nvPr>
            <p:ph idx="1"/>
          </p:nvPr>
        </p:nvSpPr>
        <p:spPr>
          <a:xfrm>
            <a:off x="685800" y="2057399"/>
            <a:ext cx="6400800" cy="5121275"/>
          </a:xfrm>
        </p:spPr>
        <p:txBody>
          <a:bodyPr/>
          <a:lstStyle/>
          <a:p>
            <a:r>
              <a:rPr lang="en-US" b="0" dirty="0"/>
              <a:t>Maintaining an accurate, complete Digital Twin in the key systems of record can have a direct impact on </a:t>
            </a:r>
            <a:r>
              <a:rPr lang="en-US" dirty="0"/>
              <a:t>reducing environmental, health &amp; safety risks, improving operational performance and ensuring regulatory compliance. </a:t>
            </a:r>
          </a:p>
          <a:p>
            <a:endParaRPr lang="en-US" dirty="0"/>
          </a:p>
        </p:txBody>
      </p:sp>
      <p:grpSp>
        <p:nvGrpSpPr>
          <p:cNvPr id="11" name="Group 10">
            <a:extLst>
              <a:ext uri="{FF2B5EF4-FFF2-40B4-BE49-F238E27FC236}">
                <a16:creationId xmlns:a16="http://schemas.microsoft.com/office/drawing/2014/main" id="{F7DD4E6B-8AC6-4334-A5EE-A14C387BE320}"/>
              </a:ext>
            </a:extLst>
          </p:cNvPr>
          <p:cNvGrpSpPr/>
          <p:nvPr/>
        </p:nvGrpSpPr>
        <p:grpSpPr>
          <a:xfrm>
            <a:off x="0" y="3938954"/>
            <a:ext cx="6642858" cy="3247559"/>
            <a:chOff x="0" y="3938954"/>
            <a:chExt cx="6642858" cy="3247559"/>
          </a:xfrm>
        </p:grpSpPr>
        <p:sp>
          <p:nvSpPr>
            <p:cNvPr id="94" name="Rectangle: Top Corners Rounded 93">
              <a:extLst>
                <a:ext uri="{FF2B5EF4-FFF2-40B4-BE49-F238E27FC236}">
                  <a16:creationId xmlns:a16="http://schemas.microsoft.com/office/drawing/2014/main" id="{2EC30E56-68C1-41AB-A0A7-F38DD8EB223B}"/>
                </a:ext>
              </a:extLst>
            </p:cNvPr>
            <p:cNvSpPr/>
            <p:nvPr/>
          </p:nvSpPr>
          <p:spPr>
            <a:xfrm rot="5400000">
              <a:off x="1697649" y="2241305"/>
              <a:ext cx="3247559" cy="6642858"/>
            </a:xfrm>
            <a:prstGeom prst="round2SameRect">
              <a:avLst>
                <a:gd name="adj1" fmla="val 50000"/>
                <a:gd name="adj2" fmla="val 0"/>
              </a:avLst>
            </a:prstGeom>
            <a:ln>
              <a:no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Content Placeholder 2">
              <a:extLst>
                <a:ext uri="{FF2B5EF4-FFF2-40B4-BE49-F238E27FC236}">
                  <a16:creationId xmlns:a16="http://schemas.microsoft.com/office/drawing/2014/main" id="{8F790307-6C2C-4DD9-8578-32051E72A806}"/>
                </a:ext>
              </a:extLst>
            </p:cNvPr>
            <p:cNvSpPr txBox="1">
              <a:spLocks/>
            </p:cNvSpPr>
            <p:nvPr/>
          </p:nvSpPr>
          <p:spPr>
            <a:xfrm>
              <a:off x="685800" y="4578919"/>
              <a:ext cx="5117123" cy="1939901"/>
            </a:xfrm>
            <a:prstGeom prst="rect">
              <a:avLst/>
            </a:prstGeom>
          </p:spPr>
          <p:txBody>
            <a:bodyPr vert="horz" lIns="0" tIns="0" rIns="0" bIns="0" rtlCol="0">
              <a:noAutofit/>
            </a:bodyPr>
            <a:lstStyle>
              <a:lvl1pPr indent="0">
                <a:spcBef>
                  <a:spcPts val="1200"/>
                </a:spcBef>
                <a:buFontTx/>
                <a:buNone/>
                <a:defRPr sz="2000" b="0"/>
              </a:lvl1pPr>
              <a:lvl2pPr marL="0" indent="0">
                <a:spcBef>
                  <a:spcPts val="1200"/>
                </a:spcBef>
                <a:buFontTx/>
                <a:buNone/>
                <a:defRPr sz="2000"/>
              </a:lvl2pPr>
              <a:lvl3pPr marL="228600" indent="-228600">
                <a:spcBef>
                  <a:spcPts val="1200"/>
                </a:spcBef>
                <a:buFont typeface="Arial" pitchFamily="34" charset="0"/>
                <a:buChar char="•"/>
                <a:tabLst/>
                <a:defRPr sz="2000"/>
              </a:lvl3pPr>
              <a:lvl4pPr marL="457200" indent="-228600">
                <a:spcBef>
                  <a:spcPts val="600"/>
                </a:spcBef>
                <a:buFont typeface="Arial" pitchFamily="34" charset="0"/>
                <a:buChar char="–"/>
                <a:tabLst/>
                <a:defRPr sz="2000"/>
              </a:lvl4pPr>
              <a:lvl5pPr marL="685800" indent="-228600">
                <a:spcBef>
                  <a:spcPts val="600"/>
                </a:spcBef>
                <a:buFont typeface="Arial" pitchFamily="34" charset="0"/>
                <a:buChar char="–"/>
                <a:tabLst/>
                <a:defRPr sz="2000"/>
              </a:lvl5pPr>
              <a:lvl6pPr marL="914400" indent="-228600">
                <a:spcBef>
                  <a:spcPts val="600"/>
                </a:spcBef>
                <a:buFont typeface="Arial" pitchFamily="34" charset="0"/>
                <a:buChar char="–"/>
                <a:defRPr sz="2000" baseline="0"/>
              </a:lvl6pPr>
              <a:lvl7pPr marL="1143000" indent="-228600">
                <a:spcBef>
                  <a:spcPts val="600"/>
                </a:spcBef>
                <a:buFont typeface="Arial" pitchFamily="34" charset="0"/>
                <a:buChar char="–"/>
                <a:tabLst/>
                <a:defRPr sz="2000" baseline="0"/>
              </a:lvl7pPr>
              <a:lvl8pPr marL="1371600" indent="-228600">
                <a:spcBef>
                  <a:spcPts val="600"/>
                </a:spcBef>
                <a:buFont typeface="Arial" pitchFamily="34" charset="0"/>
                <a:buChar char="–"/>
                <a:defRPr sz="2000" baseline="0"/>
              </a:lvl8pPr>
              <a:lvl9pPr marL="1600200" indent="-228600">
                <a:spcBef>
                  <a:spcPts val="600"/>
                </a:spcBef>
                <a:buFont typeface="Arial" pitchFamily="34" charset="0"/>
                <a:buChar char="–"/>
                <a:tabLst/>
                <a:defRPr sz="2000" baseline="0"/>
              </a:lvl9pPr>
            </a:lstStyle>
            <a:p>
              <a:pPr lvl="2">
                <a:spcBef>
                  <a:spcPts val="600"/>
                </a:spcBef>
                <a:spcAft>
                  <a:spcPts val="300"/>
                </a:spcAft>
              </a:pPr>
              <a:r>
                <a:rPr lang="en-US" sz="1800" dirty="0">
                  <a:solidFill>
                    <a:schemeClr val="bg1"/>
                  </a:solidFill>
                </a:rPr>
                <a:t>The assets are continuously changing (maintenance, shutdowns/ turnarounds, </a:t>
              </a:r>
              <a:br>
                <a:rPr lang="en-US" sz="1800" dirty="0">
                  <a:solidFill>
                    <a:schemeClr val="bg1"/>
                  </a:solidFill>
                </a:rPr>
              </a:br>
              <a:r>
                <a:rPr lang="en-US" sz="1800" dirty="0">
                  <a:solidFill>
                    <a:schemeClr val="bg1"/>
                  </a:solidFill>
                </a:rPr>
                <a:t>capital projects)</a:t>
              </a:r>
            </a:p>
            <a:p>
              <a:pPr lvl="2">
                <a:spcBef>
                  <a:spcPts val="600"/>
                </a:spcBef>
                <a:spcAft>
                  <a:spcPts val="300"/>
                </a:spcAft>
              </a:pPr>
              <a:r>
                <a:rPr lang="en-US" sz="1800" dirty="0">
                  <a:solidFill>
                    <a:schemeClr val="bg1"/>
                  </a:solidFill>
                </a:rPr>
                <a:t>The Digital Twin includes unstructured data (Operating Manuals, Repair Manuals, Warranties)</a:t>
              </a:r>
            </a:p>
            <a:p>
              <a:pPr lvl="2">
                <a:spcBef>
                  <a:spcPts val="600"/>
                </a:spcBef>
                <a:spcAft>
                  <a:spcPts val="300"/>
                </a:spcAft>
              </a:pPr>
              <a:r>
                <a:rPr lang="en-US" sz="1800" dirty="0">
                  <a:solidFill>
                    <a:schemeClr val="bg1"/>
                  </a:solidFill>
                </a:rPr>
                <a:t>The Digital Twin is distributed among multiple systems of record</a:t>
              </a:r>
            </a:p>
          </p:txBody>
        </p:sp>
        <p:sp>
          <p:nvSpPr>
            <p:cNvPr id="95" name="Content Placeholder 2">
              <a:extLst>
                <a:ext uri="{FF2B5EF4-FFF2-40B4-BE49-F238E27FC236}">
                  <a16:creationId xmlns:a16="http://schemas.microsoft.com/office/drawing/2014/main" id="{30FA8A1C-688C-486C-863E-A800915B9711}"/>
                </a:ext>
              </a:extLst>
            </p:cNvPr>
            <p:cNvSpPr txBox="1">
              <a:spLocks/>
            </p:cNvSpPr>
            <p:nvPr/>
          </p:nvSpPr>
          <p:spPr>
            <a:xfrm>
              <a:off x="691662" y="4052842"/>
              <a:ext cx="2461845" cy="424768"/>
            </a:xfrm>
            <a:prstGeom prst="rect">
              <a:avLst/>
            </a:prstGeom>
          </p:spPr>
          <p:txBody>
            <a:bodyPr vert="horz" lIns="0" tIns="0" rIns="0" bIns="0" rtlCol="0">
              <a:normAutofit/>
            </a:bodyPr>
            <a:lstStyle>
              <a:lvl1pPr indent="0">
                <a:spcBef>
                  <a:spcPts val="1200"/>
                </a:spcBef>
                <a:buFontTx/>
                <a:buNone/>
                <a:defRPr sz="2000" b="0"/>
              </a:lvl1pPr>
              <a:lvl2pPr marL="0" indent="0">
                <a:spcBef>
                  <a:spcPts val="1200"/>
                </a:spcBef>
                <a:buFontTx/>
                <a:buNone/>
                <a:defRPr sz="2000"/>
              </a:lvl2pPr>
              <a:lvl3pPr marL="228600" indent="-228600">
                <a:spcBef>
                  <a:spcPts val="1200"/>
                </a:spcBef>
                <a:buFont typeface="Arial" pitchFamily="34" charset="0"/>
                <a:buChar char="•"/>
                <a:tabLst/>
                <a:defRPr sz="2000"/>
              </a:lvl3pPr>
              <a:lvl4pPr marL="457200" indent="-228600">
                <a:spcBef>
                  <a:spcPts val="600"/>
                </a:spcBef>
                <a:buFont typeface="Arial" pitchFamily="34" charset="0"/>
                <a:buChar char="–"/>
                <a:tabLst/>
                <a:defRPr sz="2000"/>
              </a:lvl4pPr>
              <a:lvl5pPr marL="685800" indent="-228600">
                <a:spcBef>
                  <a:spcPts val="600"/>
                </a:spcBef>
                <a:buFont typeface="Arial" pitchFamily="34" charset="0"/>
                <a:buChar char="–"/>
                <a:tabLst/>
                <a:defRPr sz="2000"/>
              </a:lvl5pPr>
              <a:lvl6pPr marL="914400" indent="-228600">
                <a:spcBef>
                  <a:spcPts val="600"/>
                </a:spcBef>
                <a:buFont typeface="Arial" pitchFamily="34" charset="0"/>
                <a:buChar char="–"/>
                <a:defRPr sz="2000" baseline="0"/>
              </a:lvl6pPr>
              <a:lvl7pPr marL="1143000" indent="-228600">
                <a:spcBef>
                  <a:spcPts val="600"/>
                </a:spcBef>
                <a:buFont typeface="Arial" pitchFamily="34" charset="0"/>
                <a:buChar char="–"/>
                <a:tabLst/>
                <a:defRPr sz="2000" baseline="0"/>
              </a:lvl7pPr>
              <a:lvl8pPr marL="1371600" indent="-228600">
                <a:spcBef>
                  <a:spcPts val="600"/>
                </a:spcBef>
                <a:buFont typeface="Arial" pitchFamily="34" charset="0"/>
                <a:buChar char="–"/>
                <a:defRPr sz="2000" baseline="0"/>
              </a:lvl8pPr>
              <a:lvl9pPr marL="1600200" indent="-228600">
                <a:spcBef>
                  <a:spcPts val="600"/>
                </a:spcBef>
                <a:buFont typeface="Arial" pitchFamily="34" charset="0"/>
                <a:buChar char="–"/>
                <a:tabLst/>
                <a:defRPr sz="2000" baseline="0"/>
              </a:lvl9pPr>
            </a:lstStyle>
            <a:p>
              <a:pPr marL="0" lvl="2" indent="0">
                <a:buNone/>
              </a:pPr>
              <a:r>
                <a:rPr lang="en-US" b="1" dirty="0">
                  <a:solidFill>
                    <a:schemeClr val="bg1"/>
                  </a:solidFill>
                </a:rPr>
                <a:t>The Challenges</a:t>
              </a:r>
            </a:p>
          </p:txBody>
        </p:sp>
      </p:grpSp>
      <p:grpSp>
        <p:nvGrpSpPr>
          <p:cNvPr id="14" name="Group 13">
            <a:extLst>
              <a:ext uri="{FF2B5EF4-FFF2-40B4-BE49-F238E27FC236}">
                <a16:creationId xmlns:a16="http://schemas.microsoft.com/office/drawing/2014/main" id="{58ABB2E0-3440-454A-BE1B-F90504CE4CE8}"/>
              </a:ext>
            </a:extLst>
          </p:cNvPr>
          <p:cNvGrpSpPr/>
          <p:nvPr/>
        </p:nvGrpSpPr>
        <p:grpSpPr>
          <a:xfrm>
            <a:off x="7663517" y="2167047"/>
            <a:ext cx="6172906" cy="4768205"/>
            <a:chOff x="7663517" y="2167047"/>
            <a:chExt cx="6172906" cy="4768205"/>
          </a:xfrm>
        </p:grpSpPr>
        <p:pic>
          <p:nvPicPr>
            <p:cNvPr id="46" name="Picture 32">
              <a:extLst>
                <a:ext uri="{FF2B5EF4-FFF2-40B4-BE49-F238E27FC236}">
                  <a16:creationId xmlns:a16="http://schemas.microsoft.com/office/drawing/2014/main" id="{7FB4FB02-695D-45B4-8009-2CF7503E72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7391" y="3769726"/>
              <a:ext cx="1779588"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 name="Arrow: Up-Down 80">
              <a:extLst>
                <a:ext uri="{FF2B5EF4-FFF2-40B4-BE49-F238E27FC236}">
                  <a16:creationId xmlns:a16="http://schemas.microsoft.com/office/drawing/2014/main" id="{F1AEAE1D-51C6-4FFB-96C7-8C6F9FA1A313}"/>
                </a:ext>
              </a:extLst>
            </p:cNvPr>
            <p:cNvSpPr/>
            <p:nvPr/>
          </p:nvSpPr>
          <p:spPr>
            <a:xfrm rot="5400000">
              <a:off x="12360611" y="3976611"/>
              <a:ext cx="358815" cy="1025445"/>
            </a:xfrm>
            <a:prstGeom prst="upDownArrow">
              <a:avLst/>
            </a:prstGeom>
            <a:ln>
              <a:no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Arrow: Up-Down 81">
              <a:extLst>
                <a:ext uri="{FF2B5EF4-FFF2-40B4-BE49-F238E27FC236}">
                  <a16:creationId xmlns:a16="http://schemas.microsoft.com/office/drawing/2014/main" id="{774D26B4-37EC-4146-9EED-A2F69013EB5F}"/>
                </a:ext>
              </a:extLst>
            </p:cNvPr>
            <p:cNvSpPr/>
            <p:nvPr/>
          </p:nvSpPr>
          <p:spPr>
            <a:xfrm rot="19800000">
              <a:off x="9700339" y="2646372"/>
              <a:ext cx="358815" cy="1025445"/>
            </a:xfrm>
            <a:prstGeom prst="upDownArrow">
              <a:avLst/>
            </a:prstGeom>
            <a:ln>
              <a:no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Arrow: Up-Down 82">
              <a:extLst>
                <a:ext uri="{FF2B5EF4-FFF2-40B4-BE49-F238E27FC236}">
                  <a16:creationId xmlns:a16="http://schemas.microsoft.com/office/drawing/2014/main" id="{E79CA65D-9647-461E-BE1F-E5F4DD8331F9}"/>
                </a:ext>
              </a:extLst>
            </p:cNvPr>
            <p:cNvSpPr/>
            <p:nvPr/>
          </p:nvSpPr>
          <p:spPr>
            <a:xfrm rot="5400000">
              <a:off x="9054143" y="3964888"/>
              <a:ext cx="358815" cy="1025445"/>
            </a:xfrm>
            <a:prstGeom prst="upDownArrow">
              <a:avLst/>
            </a:prstGeom>
            <a:ln>
              <a:no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Arrow: Up-Down 83">
              <a:extLst>
                <a:ext uri="{FF2B5EF4-FFF2-40B4-BE49-F238E27FC236}">
                  <a16:creationId xmlns:a16="http://schemas.microsoft.com/office/drawing/2014/main" id="{12F8F5E9-B342-4F17-A0A8-5AE95EF921EB}"/>
                </a:ext>
              </a:extLst>
            </p:cNvPr>
            <p:cNvSpPr/>
            <p:nvPr/>
          </p:nvSpPr>
          <p:spPr>
            <a:xfrm rot="1912626">
              <a:off x="11627484" y="2626521"/>
              <a:ext cx="358815" cy="1025445"/>
            </a:xfrm>
            <a:prstGeom prst="upDownArrow">
              <a:avLst/>
            </a:prstGeom>
            <a:ln>
              <a:no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Arrow: Up-Down 84">
              <a:extLst>
                <a:ext uri="{FF2B5EF4-FFF2-40B4-BE49-F238E27FC236}">
                  <a16:creationId xmlns:a16="http://schemas.microsoft.com/office/drawing/2014/main" id="{E05E98DF-F7CF-4006-953D-770AA5448C5D}"/>
                </a:ext>
              </a:extLst>
            </p:cNvPr>
            <p:cNvSpPr/>
            <p:nvPr/>
          </p:nvSpPr>
          <p:spPr>
            <a:xfrm rot="8231576">
              <a:off x="11719567" y="5248264"/>
              <a:ext cx="358815" cy="1025445"/>
            </a:xfrm>
            <a:prstGeom prst="upDownArrow">
              <a:avLst/>
            </a:prstGeom>
            <a:ln>
              <a:no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Arrow: Up-Down 85">
              <a:extLst>
                <a:ext uri="{FF2B5EF4-FFF2-40B4-BE49-F238E27FC236}">
                  <a16:creationId xmlns:a16="http://schemas.microsoft.com/office/drawing/2014/main" id="{58208A34-D4F3-43E0-81FF-45C32DFE9F90}"/>
                </a:ext>
              </a:extLst>
            </p:cNvPr>
            <p:cNvSpPr/>
            <p:nvPr/>
          </p:nvSpPr>
          <p:spPr>
            <a:xfrm rot="1720761">
              <a:off x="9732060" y="5274391"/>
              <a:ext cx="358815" cy="1025445"/>
            </a:xfrm>
            <a:prstGeom prst="upDownArrow">
              <a:avLst/>
            </a:prstGeom>
            <a:ln>
              <a:no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384918B-C79B-4F03-9A22-038748C83CC5}"/>
                </a:ext>
              </a:extLst>
            </p:cNvPr>
            <p:cNvSpPr txBox="1"/>
            <p:nvPr/>
          </p:nvSpPr>
          <p:spPr>
            <a:xfrm>
              <a:off x="11758702" y="2167047"/>
              <a:ext cx="1415772" cy="369332"/>
            </a:xfrm>
            <a:prstGeom prst="rect">
              <a:avLst/>
            </a:prstGeom>
            <a:noFill/>
          </p:spPr>
          <p:txBody>
            <a:bodyPr wrap="none" rtlCol="0">
              <a:spAutoFit/>
            </a:bodyPr>
            <a:lstStyle/>
            <a:p>
              <a:r>
                <a:rPr lang="en-US" sz="1800" dirty="0"/>
                <a:t>Engineering</a:t>
              </a:r>
            </a:p>
          </p:txBody>
        </p:sp>
        <p:sp>
          <p:nvSpPr>
            <p:cNvPr id="88" name="TextBox 87">
              <a:extLst>
                <a:ext uri="{FF2B5EF4-FFF2-40B4-BE49-F238E27FC236}">
                  <a16:creationId xmlns:a16="http://schemas.microsoft.com/office/drawing/2014/main" id="{1D8B0F96-9D0F-4801-99A3-3128FF0475D2}"/>
                </a:ext>
              </a:extLst>
            </p:cNvPr>
            <p:cNvSpPr txBox="1"/>
            <p:nvPr/>
          </p:nvSpPr>
          <p:spPr>
            <a:xfrm>
              <a:off x="13052741" y="4280142"/>
              <a:ext cx="582211" cy="369332"/>
            </a:xfrm>
            <a:prstGeom prst="rect">
              <a:avLst/>
            </a:prstGeom>
            <a:noFill/>
          </p:spPr>
          <p:txBody>
            <a:bodyPr wrap="none" rtlCol="0">
              <a:spAutoFit/>
            </a:bodyPr>
            <a:lstStyle/>
            <a:p>
              <a:r>
                <a:rPr lang="en-US" sz="1800" dirty="0"/>
                <a:t>GIS</a:t>
              </a:r>
            </a:p>
          </p:txBody>
        </p:sp>
        <p:sp>
          <p:nvSpPr>
            <p:cNvPr id="91" name="TextBox 90">
              <a:extLst>
                <a:ext uri="{FF2B5EF4-FFF2-40B4-BE49-F238E27FC236}">
                  <a16:creationId xmlns:a16="http://schemas.microsoft.com/office/drawing/2014/main" id="{70FA6C22-898C-489F-BEEC-2FF79BFCBDF3}"/>
                </a:ext>
              </a:extLst>
            </p:cNvPr>
            <p:cNvSpPr txBox="1"/>
            <p:nvPr/>
          </p:nvSpPr>
          <p:spPr>
            <a:xfrm>
              <a:off x="7663517" y="4280142"/>
              <a:ext cx="979755" cy="369332"/>
            </a:xfrm>
            <a:prstGeom prst="rect">
              <a:avLst/>
            </a:prstGeom>
            <a:noFill/>
          </p:spPr>
          <p:txBody>
            <a:bodyPr wrap="none" rtlCol="0">
              <a:spAutoFit/>
            </a:bodyPr>
            <a:lstStyle/>
            <a:p>
              <a:r>
                <a:rPr lang="en-US" sz="1800" dirty="0"/>
                <a:t>SCADA</a:t>
              </a:r>
            </a:p>
          </p:txBody>
        </p:sp>
        <p:sp>
          <p:nvSpPr>
            <p:cNvPr id="92" name="TextBox 91">
              <a:extLst>
                <a:ext uri="{FF2B5EF4-FFF2-40B4-BE49-F238E27FC236}">
                  <a16:creationId xmlns:a16="http://schemas.microsoft.com/office/drawing/2014/main" id="{10936F7A-0297-4919-9B66-04ADE2CE0CE6}"/>
                </a:ext>
              </a:extLst>
            </p:cNvPr>
            <p:cNvSpPr txBox="1"/>
            <p:nvPr/>
          </p:nvSpPr>
          <p:spPr>
            <a:xfrm>
              <a:off x="9013532" y="2167047"/>
              <a:ext cx="1172116" cy="369332"/>
            </a:xfrm>
            <a:prstGeom prst="rect">
              <a:avLst/>
            </a:prstGeom>
            <a:noFill/>
          </p:spPr>
          <p:txBody>
            <a:bodyPr wrap="none" rtlCol="0">
              <a:spAutoFit/>
            </a:bodyPr>
            <a:lstStyle/>
            <a:p>
              <a:r>
                <a:rPr lang="en-US" sz="1800" dirty="0"/>
                <a:t>Reliability</a:t>
              </a:r>
            </a:p>
          </p:txBody>
        </p:sp>
        <p:sp>
          <p:nvSpPr>
            <p:cNvPr id="93" name="Oval 92">
              <a:extLst>
                <a:ext uri="{FF2B5EF4-FFF2-40B4-BE49-F238E27FC236}">
                  <a16:creationId xmlns:a16="http://schemas.microsoft.com/office/drawing/2014/main" id="{B3BA196D-A0B0-4DF2-8B7F-EFC4C46D9406}"/>
                </a:ext>
              </a:extLst>
            </p:cNvPr>
            <p:cNvSpPr/>
            <p:nvPr/>
          </p:nvSpPr>
          <p:spPr>
            <a:xfrm>
              <a:off x="9742333" y="3333694"/>
              <a:ext cx="2265931" cy="2265931"/>
            </a:xfrm>
            <a:prstGeom prst="ellipse">
              <a:avLst/>
            </a:prstGeom>
            <a:noFill/>
            <a:ln w="38100">
              <a:solidFill>
                <a:schemeClr val="tx1"/>
              </a:solid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AE94FE08-CA2D-4C36-A871-142912069F4C}"/>
                </a:ext>
              </a:extLst>
            </p:cNvPr>
            <p:cNvGrpSpPr/>
            <p:nvPr/>
          </p:nvGrpSpPr>
          <p:grpSpPr>
            <a:xfrm>
              <a:off x="8251191" y="6288921"/>
              <a:ext cx="2369206" cy="646331"/>
              <a:chOff x="8251191" y="6288921"/>
              <a:chExt cx="2369206" cy="646331"/>
            </a:xfrm>
          </p:grpSpPr>
          <p:sp>
            <p:nvSpPr>
              <p:cNvPr id="90" name="TextBox 89">
                <a:extLst>
                  <a:ext uri="{FF2B5EF4-FFF2-40B4-BE49-F238E27FC236}">
                    <a16:creationId xmlns:a16="http://schemas.microsoft.com/office/drawing/2014/main" id="{74ECA3EE-0A52-43BA-8836-A1A349684F6B}"/>
                  </a:ext>
                </a:extLst>
              </p:cNvPr>
              <p:cNvSpPr txBox="1"/>
              <p:nvPr/>
            </p:nvSpPr>
            <p:spPr>
              <a:xfrm>
                <a:off x="9089209" y="6288921"/>
                <a:ext cx="1531188" cy="646331"/>
              </a:xfrm>
              <a:prstGeom prst="rect">
                <a:avLst/>
              </a:prstGeom>
              <a:noFill/>
            </p:spPr>
            <p:txBody>
              <a:bodyPr wrap="none" rtlCol="0">
                <a:spAutoFit/>
              </a:bodyPr>
              <a:lstStyle/>
              <a:p>
                <a:r>
                  <a:rPr lang="en-US" sz="1800" dirty="0"/>
                  <a:t>Content</a:t>
                </a:r>
              </a:p>
              <a:p>
                <a:r>
                  <a:rPr lang="en-US" sz="1800" dirty="0"/>
                  <a:t>Management</a:t>
                </a:r>
              </a:p>
            </p:txBody>
          </p:sp>
          <p:pic>
            <p:nvPicPr>
              <p:cNvPr id="5122" name="Picture 2" descr="Image result for sap logo">
                <a:extLst>
                  <a:ext uri="{FF2B5EF4-FFF2-40B4-BE49-F238E27FC236}">
                    <a16:creationId xmlns:a16="http://schemas.microsoft.com/office/drawing/2014/main" id="{8A6CF8DA-9E3B-4C02-AFF9-E826D3CC3F2F}"/>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20719" b="-13209"/>
              <a:stretch/>
            </p:blipFill>
            <p:spPr bwMode="auto">
              <a:xfrm>
                <a:off x="8251191" y="6391220"/>
                <a:ext cx="857315" cy="48968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a:extLst>
                <a:ext uri="{FF2B5EF4-FFF2-40B4-BE49-F238E27FC236}">
                  <a16:creationId xmlns:a16="http://schemas.microsoft.com/office/drawing/2014/main" id="{9F949CAA-6E9D-4D77-BDC7-1737B69F9B81}"/>
                </a:ext>
              </a:extLst>
            </p:cNvPr>
            <p:cNvGrpSpPr/>
            <p:nvPr/>
          </p:nvGrpSpPr>
          <p:grpSpPr>
            <a:xfrm>
              <a:off x="11532579" y="6288921"/>
              <a:ext cx="2303844" cy="646331"/>
              <a:chOff x="11532579" y="6288921"/>
              <a:chExt cx="2303844" cy="646331"/>
            </a:xfrm>
          </p:grpSpPr>
          <p:sp>
            <p:nvSpPr>
              <p:cNvPr id="89" name="TextBox 88">
                <a:extLst>
                  <a:ext uri="{FF2B5EF4-FFF2-40B4-BE49-F238E27FC236}">
                    <a16:creationId xmlns:a16="http://schemas.microsoft.com/office/drawing/2014/main" id="{3DD143E9-A4DF-4E52-8A09-81B5BB96B465}"/>
                  </a:ext>
                </a:extLst>
              </p:cNvPr>
              <p:cNvSpPr txBox="1"/>
              <p:nvPr/>
            </p:nvSpPr>
            <p:spPr>
              <a:xfrm>
                <a:off x="12330883" y="6288921"/>
                <a:ext cx="1505540" cy="646331"/>
              </a:xfrm>
              <a:prstGeom prst="rect">
                <a:avLst/>
              </a:prstGeom>
              <a:noFill/>
            </p:spPr>
            <p:txBody>
              <a:bodyPr wrap="none" rtlCol="0">
                <a:spAutoFit/>
              </a:bodyPr>
              <a:lstStyle/>
              <a:p>
                <a:r>
                  <a:rPr lang="en-US" sz="1800" dirty="0"/>
                  <a:t>Plant</a:t>
                </a:r>
              </a:p>
              <a:p>
                <a:r>
                  <a:rPr lang="en-US" sz="1800" dirty="0"/>
                  <a:t>Maintenance</a:t>
                </a:r>
              </a:p>
            </p:txBody>
          </p:sp>
          <p:pic>
            <p:nvPicPr>
              <p:cNvPr id="96" name="Picture 2" descr="Image result for sap logo">
                <a:extLst>
                  <a:ext uri="{FF2B5EF4-FFF2-40B4-BE49-F238E27FC236}">
                    <a16:creationId xmlns:a16="http://schemas.microsoft.com/office/drawing/2014/main" id="{42768023-FAA8-4537-9BEC-8B503FCA1595}"/>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20719" b="-13209"/>
              <a:stretch/>
            </p:blipFill>
            <p:spPr bwMode="auto">
              <a:xfrm>
                <a:off x="11532579" y="6370900"/>
                <a:ext cx="857315" cy="489681"/>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97" name="Picture 2" descr="Image result for utopia inc logo">
            <a:extLst>
              <a:ext uri="{FF2B5EF4-FFF2-40B4-BE49-F238E27FC236}">
                <a16:creationId xmlns:a16="http://schemas.microsoft.com/office/drawing/2014/main" id="{61CAC45D-0E69-4C1C-826B-CE7A4B0AF9AB}"/>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6967" r="5601"/>
          <a:stretch/>
        </p:blipFill>
        <p:spPr bwMode="auto">
          <a:xfrm>
            <a:off x="13082954" y="639763"/>
            <a:ext cx="861646" cy="515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4357874"/>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Content Placeholder 2">
            <a:extLst>
              <a:ext uri="{FF2B5EF4-FFF2-40B4-BE49-F238E27FC236}">
                <a16:creationId xmlns:a16="http://schemas.microsoft.com/office/drawing/2014/main" id="{7385658B-C053-4BE3-ADB7-DDE99E163995}"/>
              </a:ext>
            </a:extLst>
          </p:cNvPr>
          <p:cNvSpPr txBox="1">
            <a:spLocks/>
          </p:cNvSpPr>
          <p:nvPr/>
        </p:nvSpPr>
        <p:spPr>
          <a:xfrm>
            <a:off x="1277754" y="8904521"/>
            <a:ext cx="12662471" cy="489681"/>
          </a:xfrm>
          <a:prstGeom prst="rect">
            <a:avLst/>
          </a:prstGeom>
        </p:spPr>
        <p:txBody>
          <a:bodyPr vert="horz" lIns="109699" tIns="54850" rIns="109699" bIns="54850" rtlCol="0">
            <a:noAutofit/>
          </a:bodyPr>
          <a:lstStyle>
            <a:lvl1pPr marL="342900" indent="-342900" algn="l" defTabSz="914400" rtl="0" eaLnBrk="1" latinLnBrk="0" hangingPunct="1">
              <a:spcBef>
                <a:spcPct val="20000"/>
              </a:spcBef>
              <a:buClr>
                <a:schemeClr val="tx1">
                  <a:lumMod val="50000"/>
                  <a:lumOff val="50000"/>
                </a:schemeClr>
              </a:buClr>
              <a:buSzPct val="85000"/>
              <a:buFontTx/>
              <a:buBlip>
                <a:blip r:embed="rId2"/>
              </a:buBlip>
              <a:defRPr sz="2400" kern="1200">
                <a:solidFill>
                  <a:schemeClr val="tx1"/>
                </a:solidFill>
                <a:latin typeface="+mn-lt"/>
                <a:ea typeface="+mn-ea"/>
                <a:cs typeface="+mn-cs"/>
              </a:defRPr>
            </a:lvl1pPr>
            <a:lvl2pPr marL="742950" indent="-285750" algn="l" defTabSz="914400" rtl="0" eaLnBrk="1" latinLnBrk="0" hangingPunct="1">
              <a:spcBef>
                <a:spcPct val="20000"/>
              </a:spcBef>
              <a:buClr>
                <a:schemeClr val="accent3"/>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1097280">
              <a:lnSpc>
                <a:spcPts val="2399"/>
              </a:lnSpc>
              <a:spcBef>
                <a:spcPts val="0"/>
              </a:spcBef>
              <a:buClr>
                <a:srgbClr val="000000">
                  <a:lumMod val="50000"/>
                  <a:lumOff val="50000"/>
                </a:srgbClr>
              </a:buClr>
              <a:buNone/>
              <a:tabLst>
                <a:tab pos="3839328" algn="l"/>
              </a:tabLst>
              <a:defRPr/>
            </a:pPr>
            <a:r>
              <a:rPr lang="en-US" sz="2879" b="1" dirty="0">
                <a:solidFill>
                  <a:srgbClr val="000000">
                    <a:lumMod val="75000"/>
                    <a:lumOff val="25000"/>
                  </a:srgbClr>
                </a:solidFill>
                <a:latin typeface="Calibri"/>
                <a:cs typeface="Calibri" pitchFamily="34" charset="0"/>
              </a:rPr>
              <a:t>The Challenges</a:t>
            </a:r>
          </a:p>
        </p:txBody>
      </p:sp>
      <p:sp>
        <p:nvSpPr>
          <p:cNvPr id="4" name="Title 3">
            <a:extLst>
              <a:ext uri="{FF2B5EF4-FFF2-40B4-BE49-F238E27FC236}">
                <a16:creationId xmlns:a16="http://schemas.microsoft.com/office/drawing/2014/main" id="{15321AAD-6427-4159-B1FD-A6227B2E15E4}"/>
              </a:ext>
            </a:extLst>
          </p:cNvPr>
          <p:cNvSpPr>
            <a:spLocks noGrp="1"/>
          </p:cNvSpPr>
          <p:nvPr>
            <p:ph type="title"/>
          </p:nvPr>
        </p:nvSpPr>
        <p:spPr/>
        <p:txBody>
          <a:bodyPr/>
          <a:lstStyle/>
          <a:p>
            <a:r>
              <a:rPr lang="en-US" dirty="0"/>
              <a:t>Understanding the Business Challenge</a:t>
            </a:r>
            <a:br>
              <a:rPr lang="pt-BR" dirty="0"/>
            </a:br>
            <a:endParaRPr lang="en-US" dirty="0"/>
          </a:p>
        </p:txBody>
      </p:sp>
      <p:sp>
        <p:nvSpPr>
          <p:cNvPr id="8" name="Content Placeholder 7">
            <a:extLst>
              <a:ext uri="{FF2B5EF4-FFF2-40B4-BE49-F238E27FC236}">
                <a16:creationId xmlns:a16="http://schemas.microsoft.com/office/drawing/2014/main" id="{E386B2D6-6D2D-43C1-94CF-B38B4E354468}"/>
              </a:ext>
            </a:extLst>
          </p:cNvPr>
          <p:cNvSpPr>
            <a:spLocks noGrp="1"/>
          </p:cNvSpPr>
          <p:nvPr>
            <p:ph idx="1"/>
          </p:nvPr>
        </p:nvSpPr>
        <p:spPr>
          <a:xfrm>
            <a:off x="685800" y="2057399"/>
            <a:ext cx="6400800" cy="5121275"/>
          </a:xfrm>
        </p:spPr>
        <p:txBody>
          <a:bodyPr/>
          <a:lstStyle/>
          <a:p>
            <a:r>
              <a:rPr lang="en-US" b="0" dirty="0"/>
              <a:t>Maintaining an accurate, complete Digital Twin in the key systems of record can have a direct impact on </a:t>
            </a:r>
            <a:r>
              <a:rPr lang="en-US" dirty="0"/>
              <a:t>reducing environmental, health &amp; safety risks, improving operational performance and ensuring regulatory compliance. </a:t>
            </a:r>
          </a:p>
        </p:txBody>
      </p:sp>
      <p:grpSp>
        <p:nvGrpSpPr>
          <p:cNvPr id="11" name="Group 10">
            <a:extLst>
              <a:ext uri="{FF2B5EF4-FFF2-40B4-BE49-F238E27FC236}">
                <a16:creationId xmlns:a16="http://schemas.microsoft.com/office/drawing/2014/main" id="{F7DD4E6B-8AC6-4334-A5EE-A14C387BE320}"/>
              </a:ext>
            </a:extLst>
          </p:cNvPr>
          <p:cNvGrpSpPr/>
          <p:nvPr/>
        </p:nvGrpSpPr>
        <p:grpSpPr>
          <a:xfrm>
            <a:off x="0" y="3715473"/>
            <a:ext cx="6642858" cy="3471041"/>
            <a:chOff x="0" y="3715473"/>
            <a:chExt cx="6642858" cy="3471041"/>
          </a:xfrm>
        </p:grpSpPr>
        <p:sp>
          <p:nvSpPr>
            <p:cNvPr id="94" name="Rectangle: Top Corners Rounded 93">
              <a:extLst>
                <a:ext uri="{FF2B5EF4-FFF2-40B4-BE49-F238E27FC236}">
                  <a16:creationId xmlns:a16="http://schemas.microsoft.com/office/drawing/2014/main" id="{2EC30E56-68C1-41AB-A0A7-F38DD8EB223B}"/>
                </a:ext>
              </a:extLst>
            </p:cNvPr>
            <p:cNvSpPr/>
            <p:nvPr/>
          </p:nvSpPr>
          <p:spPr>
            <a:xfrm rot="5400000">
              <a:off x="1585908" y="2129565"/>
              <a:ext cx="3471041" cy="6642858"/>
            </a:xfrm>
            <a:prstGeom prst="round2SameRect">
              <a:avLst>
                <a:gd name="adj1" fmla="val 50000"/>
                <a:gd name="adj2" fmla="val 0"/>
              </a:avLst>
            </a:prstGeom>
            <a:ln>
              <a:no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Content Placeholder 2">
              <a:extLst>
                <a:ext uri="{FF2B5EF4-FFF2-40B4-BE49-F238E27FC236}">
                  <a16:creationId xmlns:a16="http://schemas.microsoft.com/office/drawing/2014/main" id="{8F790307-6C2C-4DD9-8578-32051E72A806}"/>
                </a:ext>
              </a:extLst>
            </p:cNvPr>
            <p:cNvSpPr txBox="1">
              <a:spLocks/>
            </p:cNvSpPr>
            <p:nvPr/>
          </p:nvSpPr>
          <p:spPr>
            <a:xfrm>
              <a:off x="685800" y="4230170"/>
              <a:ext cx="5117123" cy="1939901"/>
            </a:xfrm>
            <a:prstGeom prst="rect">
              <a:avLst/>
            </a:prstGeom>
          </p:spPr>
          <p:txBody>
            <a:bodyPr vert="horz" lIns="0" tIns="0" rIns="0" bIns="0" rtlCol="0">
              <a:noAutofit/>
            </a:bodyPr>
            <a:lstStyle>
              <a:lvl1pPr indent="0">
                <a:spcBef>
                  <a:spcPts val="1200"/>
                </a:spcBef>
                <a:buFontTx/>
                <a:buNone/>
                <a:defRPr sz="2000" b="0"/>
              </a:lvl1pPr>
              <a:lvl2pPr marL="0" indent="0">
                <a:spcBef>
                  <a:spcPts val="1200"/>
                </a:spcBef>
                <a:buFontTx/>
                <a:buNone/>
                <a:defRPr sz="2000"/>
              </a:lvl2pPr>
              <a:lvl3pPr marL="228600" indent="-228600">
                <a:spcBef>
                  <a:spcPts val="1200"/>
                </a:spcBef>
                <a:buFont typeface="Arial" pitchFamily="34" charset="0"/>
                <a:buChar char="•"/>
                <a:tabLst/>
                <a:defRPr sz="2000"/>
              </a:lvl3pPr>
              <a:lvl4pPr marL="457200" indent="-228600">
                <a:spcBef>
                  <a:spcPts val="600"/>
                </a:spcBef>
                <a:buFont typeface="Arial" pitchFamily="34" charset="0"/>
                <a:buChar char="–"/>
                <a:tabLst/>
                <a:defRPr sz="2000"/>
              </a:lvl4pPr>
              <a:lvl5pPr marL="685800" indent="-228600">
                <a:spcBef>
                  <a:spcPts val="600"/>
                </a:spcBef>
                <a:buFont typeface="Arial" pitchFamily="34" charset="0"/>
                <a:buChar char="–"/>
                <a:tabLst/>
                <a:defRPr sz="2000"/>
              </a:lvl5pPr>
              <a:lvl6pPr marL="914400" indent="-228600">
                <a:spcBef>
                  <a:spcPts val="600"/>
                </a:spcBef>
                <a:buFont typeface="Arial" pitchFamily="34" charset="0"/>
                <a:buChar char="–"/>
                <a:defRPr sz="2000" baseline="0"/>
              </a:lvl6pPr>
              <a:lvl7pPr marL="1143000" indent="-228600">
                <a:spcBef>
                  <a:spcPts val="600"/>
                </a:spcBef>
                <a:buFont typeface="Arial" pitchFamily="34" charset="0"/>
                <a:buChar char="–"/>
                <a:tabLst/>
                <a:defRPr sz="2000" baseline="0"/>
              </a:lvl7pPr>
              <a:lvl8pPr marL="1371600" indent="-228600">
                <a:spcBef>
                  <a:spcPts val="600"/>
                </a:spcBef>
                <a:buFont typeface="Arial" pitchFamily="34" charset="0"/>
                <a:buChar char="–"/>
                <a:defRPr sz="2000" baseline="0"/>
              </a:lvl8pPr>
              <a:lvl9pPr marL="1600200" indent="-228600">
                <a:spcBef>
                  <a:spcPts val="600"/>
                </a:spcBef>
                <a:buFont typeface="Arial" pitchFamily="34" charset="0"/>
                <a:buChar char="–"/>
                <a:tabLst/>
                <a:defRPr sz="2000" baseline="0"/>
              </a:lvl9pPr>
            </a:lstStyle>
            <a:p>
              <a:pPr lvl="2">
                <a:spcBef>
                  <a:spcPts val="600"/>
                </a:spcBef>
                <a:spcAft>
                  <a:spcPts val="300"/>
                </a:spcAft>
              </a:pPr>
              <a:r>
                <a:rPr lang="en-US" sz="1600" dirty="0">
                  <a:solidFill>
                    <a:schemeClr val="bg1"/>
                  </a:solidFill>
                </a:rPr>
                <a:t>The assets are continuously changing (maintenance, shutdowns/ turnarounds, </a:t>
              </a:r>
              <a:br>
                <a:rPr lang="en-US" sz="1600" dirty="0">
                  <a:solidFill>
                    <a:schemeClr val="bg1"/>
                  </a:solidFill>
                </a:rPr>
              </a:br>
              <a:r>
                <a:rPr lang="en-US" sz="1600" dirty="0">
                  <a:solidFill>
                    <a:schemeClr val="bg1"/>
                  </a:solidFill>
                </a:rPr>
                <a:t>capital projects)</a:t>
              </a:r>
            </a:p>
            <a:p>
              <a:pPr lvl="2">
                <a:spcBef>
                  <a:spcPts val="600"/>
                </a:spcBef>
                <a:spcAft>
                  <a:spcPts val="300"/>
                </a:spcAft>
              </a:pPr>
              <a:r>
                <a:rPr lang="en-US" sz="1600" dirty="0">
                  <a:solidFill>
                    <a:schemeClr val="bg1"/>
                  </a:solidFill>
                </a:rPr>
                <a:t>The Digital Twin includes unstructured data (Operating Manuals, Repair Manuals, Warranties)</a:t>
              </a:r>
            </a:p>
            <a:p>
              <a:pPr lvl="2">
                <a:spcBef>
                  <a:spcPts val="600"/>
                </a:spcBef>
                <a:spcAft>
                  <a:spcPts val="300"/>
                </a:spcAft>
              </a:pPr>
              <a:r>
                <a:rPr lang="en-US" sz="1600" dirty="0">
                  <a:solidFill>
                    <a:schemeClr val="bg1"/>
                  </a:solidFill>
                </a:rPr>
                <a:t>The Digital Twin is distributed among multiple systems of record</a:t>
              </a:r>
            </a:p>
            <a:p>
              <a:pPr lvl="2">
                <a:spcBef>
                  <a:spcPts val="600"/>
                </a:spcBef>
                <a:spcAft>
                  <a:spcPts val="300"/>
                </a:spcAft>
              </a:pPr>
              <a:endParaRPr lang="en-US" sz="1800" dirty="0">
                <a:solidFill>
                  <a:schemeClr val="bg1"/>
                </a:solidFill>
              </a:endParaRPr>
            </a:p>
          </p:txBody>
        </p:sp>
        <p:sp>
          <p:nvSpPr>
            <p:cNvPr id="95" name="Content Placeholder 2">
              <a:extLst>
                <a:ext uri="{FF2B5EF4-FFF2-40B4-BE49-F238E27FC236}">
                  <a16:creationId xmlns:a16="http://schemas.microsoft.com/office/drawing/2014/main" id="{30FA8A1C-688C-486C-863E-A800915B9711}"/>
                </a:ext>
              </a:extLst>
            </p:cNvPr>
            <p:cNvSpPr txBox="1">
              <a:spLocks/>
            </p:cNvSpPr>
            <p:nvPr/>
          </p:nvSpPr>
          <p:spPr>
            <a:xfrm>
              <a:off x="691662" y="3883654"/>
              <a:ext cx="2461845" cy="424768"/>
            </a:xfrm>
            <a:prstGeom prst="rect">
              <a:avLst/>
            </a:prstGeom>
          </p:spPr>
          <p:txBody>
            <a:bodyPr vert="horz" lIns="0" tIns="0" rIns="0" bIns="0" rtlCol="0">
              <a:normAutofit/>
            </a:bodyPr>
            <a:lstStyle>
              <a:lvl1pPr indent="0">
                <a:spcBef>
                  <a:spcPts val="1200"/>
                </a:spcBef>
                <a:buFontTx/>
                <a:buNone/>
                <a:defRPr sz="2000" b="0"/>
              </a:lvl1pPr>
              <a:lvl2pPr marL="0" indent="0">
                <a:spcBef>
                  <a:spcPts val="1200"/>
                </a:spcBef>
                <a:buFontTx/>
                <a:buNone/>
                <a:defRPr sz="2000"/>
              </a:lvl2pPr>
              <a:lvl3pPr marL="228600" indent="-228600">
                <a:spcBef>
                  <a:spcPts val="1200"/>
                </a:spcBef>
                <a:buFont typeface="Arial" pitchFamily="34" charset="0"/>
                <a:buChar char="•"/>
                <a:tabLst/>
                <a:defRPr sz="2000"/>
              </a:lvl3pPr>
              <a:lvl4pPr marL="457200" indent="-228600">
                <a:spcBef>
                  <a:spcPts val="600"/>
                </a:spcBef>
                <a:buFont typeface="Arial" pitchFamily="34" charset="0"/>
                <a:buChar char="–"/>
                <a:tabLst/>
                <a:defRPr sz="2000"/>
              </a:lvl4pPr>
              <a:lvl5pPr marL="685800" indent="-228600">
                <a:spcBef>
                  <a:spcPts val="600"/>
                </a:spcBef>
                <a:buFont typeface="Arial" pitchFamily="34" charset="0"/>
                <a:buChar char="–"/>
                <a:tabLst/>
                <a:defRPr sz="2000"/>
              </a:lvl5pPr>
              <a:lvl6pPr marL="914400" indent="-228600">
                <a:spcBef>
                  <a:spcPts val="600"/>
                </a:spcBef>
                <a:buFont typeface="Arial" pitchFamily="34" charset="0"/>
                <a:buChar char="–"/>
                <a:defRPr sz="2000" baseline="0"/>
              </a:lvl6pPr>
              <a:lvl7pPr marL="1143000" indent="-228600">
                <a:spcBef>
                  <a:spcPts val="600"/>
                </a:spcBef>
                <a:buFont typeface="Arial" pitchFamily="34" charset="0"/>
                <a:buChar char="–"/>
                <a:tabLst/>
                <a:defRPr sz="2000" baseline="0"/>
              </a:lvl7pPr>
              <a:lvl8pPr marL="1371600" indent="-228600">
                <a:spcBef>
                  <a:spcPts val="600"/>
                </a:spcBef>
                <a:buFont typeface="Arial" pitchFamily="34" charset="0"/>
                <a:buChar char="–"/>
                <a:defRPr sz="2000" baseline="0"/>
              </a:lvl8pPr>
              <a:lvl9pPr marL="1600200" indent="-228600">
                <a:spcBef>
                  <a:spcPts val="600"/>
                </a:spcBef>
                <a:buFont typeface="Arial" pitchFamily="34" charset="0"/>
                <a:buChar char="–"/>
                <a:tabLst/>
                <a:defRPr sz="2000" baseline="0"/>
              </a:lvl9pPr>
            </a:lstStyle>
            <a:p>
              <a:pPr marL="0" lvl="2" indent="0">
                <a:buNone/>
              </a:pPr>
              <a:r>
                <a:rPr lang="en-US" sz="1800" b="1" dirty="0">
                  <a:solidFill>
                    <a:schemeClr val="bg1"/>
                  </a:solidFill>
                </a:rPr>
                <a:t>The Challenges</a:t>
              </a:r>
            </a:p>
          </p:txBody>
        </p:sp>
      </p:grpSp>
      <p:grpSp>
        <p:nvGrpSpPr>
          <p:cNvPr id="9" name="Group 8">
            <a:extLst>
              <a:ext uri="{FF2B5EF4-FFF2-40B4-BE49-F238E27FC236}">
                <a16:creationId xmlns:a16="http://schemas.microsoft.com/office/drawing/2014/main" id="{8817A62B-7666-4CB1-B18E-C07CFAB4DAB2}"/>
              </a:ext>
            </a:extLst>
          </p:cNvPr>
          <p:cNvGrpSpPr/>
          <p:nvPr/>
        </p:nvGrpSpPr>
        <p:grpSpPr>
          <a:xfrm>
            <a:off x="7999066" y="1828800"/>
            <a:ext cx="5783012" cy="5362516"/>
            <a:chOff x="7999066" y="1828800"/>
            <a:chExt cx="5783012" cy="5362516"/>
          </a:xfrm>
        </p:grpSpPr>
        <p:pic>
          <p:nvPicPr>
            <p:cNvPr id="24" name="Picture 23">
              <a:extLst>
                <a:ext uri="{FF2B5EF4-FFF2-40B4-BE49-F238E27FC236}">
                  <a16:creationId xmlns:a16="http://schemas.microsoft.com/office/drawing/2014/main" id="{DB1A8096-49CD-4ABA-9070-3474C1F23EE6}"/>
                </a:ext>
              </a:extLst>
            </p:cNvPr>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7999066" y="1828800"/>
              <a:ext cx="5783012" cy="5362516"/>
            </a:xfrm>
            <a:prstGeom prst="rect">
              <a:avLst/>
            </a:prstGeom>
          </p:spPr>
        </p:pic>
        <p:sp>
          <p:nvSpPr>
            <p:cNvPr id="84" name="Arrow: Up-Down 83">
              <a:extLst>
                <a:ext uri="{FF2B5EF4-FFF2-40B4-BE49-F238E27FC236}">
                  <a16:creationId xmlns:a16="http://schemas.microsoft.com/office/drawing/2014/main" id="{12F8F5E9-B342-4F17-A0A8-5AE95EF921EB}"/>
                </a:ext>
              </a:extLst>
            </p:cNvPr>
            <p:cNvSpPr/>
            <p:nvPr/>
          </p:nvSpPr>
          <p:spPr>
            <a:xfrm rot="1912626">
              <a:off x="11397074" y="2749467"/>
              <a:ext cx="434084" cy="774351"/>
            </a:xfrm>
            <a:prstGeom prst="upDownArrow">
              <a:avLst/>
            </a:prstGeom>
            <a:solidFill>
              <a:schemeClr val="tx1"/>
            </a:solidFill>
            <a:ln>
              <a:no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Oval 92">
              <a:extLst>
                <a:ext uri="{FF2B5EF4-FFF2-40B4-BE49-F238E27FC236}">
                  <a16:creationId xmlns:a16="http://schemas.microsoft.com/office/drawing/2014/main" id="{B3BA196D-A0B0-4DF2-8B7F-EFC4C46D9406}"/>
                </a:ext>
              </a:extLst>
            </p:cNvPr>
            <p:cNvSpPr/>
            <p:nvPr/>
          </p:nvSpPr>
          <p:spPr>
            <a:xfrm>
              <a:off x="9721167" y="3316389"/>
              <a:ext cx="2296349" cy="2282611"/>
            </a:xfrm>
            <a:prstGeom prst="ellipse">
              <a:avLst/>
            </a:prstGeom>
            <a:solidFill>
              <a:schemeClr val="bg1"/>
            </a:solidFill>
            <a:ln w="76200">
              <a:solidFill>
                <a:schemeClr val="accent4"/>
              </a:solid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 name="Picture 32">
              <a:extLst>
                <a:ext uri="{FF2B5EF4-FFF2-40B4-BE49-F238E27FC236}">
                  <a16:creationId xmlns:a16="http://schemas.microsoft.com/office/drawing/2014/main" id="{7FB4FB02-695D-45B4-8009-2CF7503E7228}"/>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65327" y="3613344"/>
              <a:ext cx="2152896" cy="1670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 name="Arrow: Up-Down 80">
              <a:extLst>
                <a:ext uri="{FF2B5EF4-FFF2-40B4-BE49-F238E27FC236}">
                  <a16:creationId xmlns:a16="http://schemas.microsoft.com/office/drawing/2014/main" id="{F1AEAE1D-51C6-4FFB-96C7-8C6F9FA1A313}"/>
                </a:ext>
              </a:extLst>
            </p:cNvPr>
            <p:cNvSpPr/>
            <p:nvPr/>
          </p:nvSpPr>
          <p:spPr>
            <a:xfrm rot="5400000">
              <a:off x="12212735" y="4105613"/>
              <a:ext cx="434084" cy="774351"/>
            </a:xfrm>
            <a:prstGeom prst="upDownArrow">
              <a:avLst/>
            </a:prstGeom>
            <a:solidFill>
              <a:schemeClr val="tx1"/>
            </a:solidFill>
            <a:ln>
              <a:no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Arrow: Up-Down 81">
              <a:extLst>
                <a:ext uri="{FF2B5EF4-FFF2-40B4-BE49-F238E27FC236}">
                  <a16:creationId xmlns:a16="http://schemas.microsoft.com/office/drawing/2014/main" id="{774D26B4-37EC-4146-9EED-A2F69013EB5F}"/>
                </a:ext>
              </a:extLst>
            </p:cNvPr>
            <p:cNvSpPr/>
            <p:nvPr/>
          </p:nvSpPr>
          <p:spPr>
            <a:xfrm rot="19800000">
              <a:off x="9781082" y="2807828"/>
              <a:ext cx="434084" cy="774351"/>
            </a:xfrm>
            <a:prstGeom prst="upDownArrow">
              <a:avLst/>
            </a:prstGeom>
            <a:solidFill>
              <a:schemeClr val="tx1"/>
            </a:solidFill>
            <a:ln>
              <a:no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Arrow: Up-Down 82">
              <a:extLst>
                <a:ext uri="{FF2B5EF4-FFF2-40B4-BE49-F238E27FC236}">
                  <a16:creationId xmlns:a16="http://schemas.microsoft.com/office/drawing/2014/main" id="{E79CA65D-9647-461E-BE1F-E5F4DD8331F9}"/>
                </a:ext>
              </a:extLst>
            </p:cNvPr>
            <p:cNvSpPr/>
            <p:nvPr/>
          </p:nvSpPr>
          <p:spPr>
            <a:xfrm rot="5400000">
              <a:off x="9170451" y="4156485"/>
              <a:ext cx="434084" cy="774351"/>
            </a:xfrm>
            <a:prstGeom prst="upDownArrow">
              <a:avLst/>
            </a:prstGeom>
            <a:solidFill>
              <a:schemeClr val="tx1"/>
            </a:solidFill>
            <a:ln>
              <a:no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Arrow: Up-Down 84">
              <a:extLst>
                <a:ext uri="{FF2B5EF4-FFF2-40B4-BE49-F238E27FC236}">
                  <a16:creationId xmlns:a16="http://schemas.microsoft.com/office/drawing/2014/main" id="{E05E98DF-F7CF-4006-953D-770AA5448C5D}"/>
                </a:ext>
              </a:extLst>
            </p:cNvPr>
            <p:cNvSpPr/>
            <p:nvPr/>
          </p:nvSpPr>
          <p:spPr>
            <a:xfrm rot="8231576">
              <a:off x="11516787" y="5351358"/>
              <a:ext cx="434084" cy="774351"/>
            </a:xfrm>
            <a:prstGeom prst="upDownArrow">
              <a:avLst>
                <a:gd name="adj1" fmla="val 51941"/>
                <a:gd name="adj2" fmla="val 50000"/>
              </a:avLst>
            </a:prstGeom>
            <a:solidFill>
              <a:schemeClr val="tx1"/>
            </a:solidFill>
            <a:ln>
              <a:no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Arrow: Up-Down 85">
              <a:extLst>
                <a:ext uri="{FF2B5EF4-FFF2-40B4-BE49-F238E27FC236}">
                  <a16:creationId xmlns:a16="http://schemas.microsoft.com/office/drawing/2014/main" id="{58208A34-D4F3-43E0-81FF-45C32DFE9F90}"/>
                </a:ext>
              </a:extLst>
            </p:cNvPr>
            <p:cNvSpPr/>
            <p:nvPr/>
          </p:nvSpPr>
          <p:spPr>
            <a:xfrm rot="1720761">
              <a:off x="9744279" y="5364462"/>
              <a:ext cx="434084" cy="774351"/>
            </a:xfrm>
            <a:prstGeom prst="upDownArrow">
              <a:avLst/>
            </a:prstGeom>
            <a:solidFill>
              <a:schemeClr val="tx1"/>
            </a:solidFill>
            <a:ln>
              <a:no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val 1">
              <a:extLst>
                <a:ext uri="{FF2B5EF4-FFF2-40B4-BE49-F238E27FC236}">
                  <a16:creationId xmlns:a16="http://schemas.microsoft.com/office/drawing/2014/main" id="{FEB71FE9-80B1-4AFF-B8F1-4677CDF0F967}"/>
                </a:ext>
              </a:extLst>
            </p:cNvPr>
            <p:cNvSpPr/>
            <p:nvPr/>
          </p:nvSpPr>
          <p:spPr>
            <a:xfrm>
              <a:off x="11556688" y="1870490"/>
              <a:ext cx="995594" cy="995594"/>
            </a:xfrm>
            <a:prstGeom prst="ellipse">
              <a:avLst/>
            </a:prstGeom>
            <a:solidFill>
              <a:schemeClr val="tx1"/>
            </a:solidFill>
            <a:ln w="12700">
              <a:solidFill>
                <a:schemeClr val="bg1"/>
              </a:solid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96AB9E2A-EDBE-4246-8DC4-93769AE124A1}"/>
                </a:ext>
              </a:extLst>
            </p:cNvPr>
            <p:cNvSpPr/>
            <p:nvPr/>
          </p:nvSpPr>
          <p:spPr>
            <a:xfrm>
              <a:off x="12784287" y="3979897"/>
              <a:ext cx="995594" cy="995594"/>
            </a:xfrm>
            <a:prstGeom prst="ellipse">
              <a:avLst/>
            </a:prstGeom>
            <a:solidFill>
              <a:schemeClr val="tx1"/>
            </a:solidFill>
            <a:ln w="12700">
              <a:solidFill>
                <a:schemeClr val="bg1"/>
              </a:solid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C9110719-4A72-4D13-B8CC-E404BF767A9E}"/>
                </a:ext>
              </a:extLst>
            </p:cNvPr>
            <p:cNvSpPr/>
            <p:nvPr/>
          </p:nvSpPr>
          <p:spPr>
            <a:xfrm>
              <a:off x="8007211" y="3972299"/>
              <a:ext cx="995594" cy="995594"/>
            </a:xfrm>
            <a:prstGeom prst="ellipse">
              <a:avLst/>
            </a:prstGeom>
            <a:solidFill>
              <a:schemeClr val="tx1"/>
            </a:solidFill>
            <a:ln w="12700">
              <a:solidFill>
                <a:schemeClr val="bg1"/>
              </a:solid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FDBA018E-8902-4B39-BF63-8488CA8088B6}"/>
                </a:ext>
              </a:extLst>
            </p:cNvPr>
            <p:cNvSpPr/>
            <p:nvPr/>
          </p:nvSpPr>
          <p:spPr>
            <a:xfrm>
              <a:off x="9187174" y="1871049"/>
              <a:ext cx="995594" cy="995594"/>
            </a:xfrm>
            <a:prstGeom prst="ellipse">
              <a:avLst/>
            </a:prstGeom>
            <a:solidFill>
              <a:schemeClr val="tx1"/>
            </a:solidFill>
            <a:ln w="12700">
              <a:solidFill>
                <a:schemeClr val="bg1"/>
              </a:solid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0682A688-38D6-49FB-AB17-1236D036D215}"/>
                </a:ext>
              </a:extLst>
            </p:cNvPr>
            <p:cNvSpPr/>
            <p:nvPr/>
          </p:nvSpPr>
          <p:spPr>
            <a:xfrm>
              <a:off x="9203731" y="6037235"/>
              <a:ext cx="995594" cy="995594"/>
            </a:xfrm>
            <a:prstGeom prst="ellipse">
              <a:avLst/>
            </a:prstGeom>
            <a:solidFill>
              <a:schemeClr val="tx1"/>
            </a:solidFill>
            <a:ln w="12700">
              <a:solidFill>
                <a:schemeClr val="bg1"/>
              </a:solid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572BD097-578E-4AAD-8F65-11122BEDF4CC}"/>
                </a:ext>
              </a:extLst>
            </p:cNvPr>
            <p:cNvSpPr/>
            <p:nvPr/>
          </p:nvSpPr>
          <p:spPr>
            <a:xfrm>
              <a:off x="11565835" y="6048976"/>
              <a:ext cx="995594" cy="995594"/>
            </a:xfrm>
            <a:prstGeom prst="ellipse">
              <a:avLst/>
            </a:prstGeom>
            <a:solidFill>
              <a:schemeClr val="tx1"/>
            </a:solidFill>
            <a:ln w="12700">
              <a:solidFill>
                <a:schemeClr val="bg1"/>
              </a:solid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a:extLst>
                <a:ext uri="{FF2B5EF4-FFF2-40B4-BE49-F238E27FC236}">
                  <a16:creationId xmlns:a16="http://schemas.microsoft.com/office/drawing/2014/main" id="{10936F7A-0297-4919-9B66-04ADE2CE0CE6}"/>
                </a:ext>
              </a:extLst>
            </p:cNvPr>
            <p:cNvSpPr txBox="1"/>
            <p:nvPr/>
          </p:nvSpPr>
          <p:spPr>
            <a:xfrm>
              <a:off x="9279998" y="2231812"/>
              <a:ext cx="848309" cy="261610"/>
            </a:xfrm>
            <a:prstGeom prst="rect">
              <a:avLst/>
            </a:prstGeom>
            <a:noFill/>
          </p:spPr>
          <p:txBody>
            <a:bodyPr wrap="none" rtlCol="0">
              <a:spAutoFit/>
            </a:bodyPr>
            <a:lstStyle/>
            <a:p>
              <a:r>
                <a:rPr lang="en-US" sz="1100" b="1" dirty="0">
                  <a:solidFill>
                    <a:schemeClr val="bg1"/>
                  </a:solidFill>
                </a:rPr>
                <a:t>Reliability</a:t>
              </a:r>
            </a:p>
          </p:txBody>
        </p:sp>
        <p:sp>
          <p:nvSpPr>
            <p:cNvPr id="87" name="TextBox 86">
              <a:extLst>
                <a:ext uri="{FF2B5EF4-FFF2-40B4-BE49-F238E27FC236}">
                  <a16:creationId xmlns:a16="http://schemas.microsoft.com/office/drawing/2014/main" id="{D384918B-C79B-4F03-9A22-038748C83CC5}"/>
                </a:ext>
              </a:extLst>
            </p:cNvPr>
            <p:cNvSpPr txBox="1"/>
            <p:nvPr/>
          </p:nvSpPr>
          <p:spPr>
            <a:xfrm>
              <a:off x="11600550" y="2231812"/>
              <a:ext cx="1283080" cy="261610"/>
            </a:xfrm>
            <a:prstGeom prst="rect">
              <a:avLst/>
            </a:prstGeom>
            <a:noFill/>
          </p:spPr>
          <p:txBody>
            <a:bodyPr wrap="square" rtlCol="0">
              <a:spAutoFit/>
            </a:bodyPr>
            <a:lstStyle/>
            <a:p>
              <a:r>
                <a:rPr lang="en-US" sz="1100" b="1" dirty="0">
                  <a:solidFill>
                    <a:schemeClr val="bg1"/>
                  </a:solidFill>
                </a:rPr>
                <a:t>Engineering</a:t>
              </a:r>
            </a:p>
          </p:txBody>
        </p:sp>
        <p:sp>
          <p:nvSpPr>
            <p:cNvPr id="88" name="TextBox 87">
              <a:extLst>
                <a:ext uri="{FF2B5EF4-FFF2-40B4-BE49-F238E27FC236}">
                  <a16:creationId xmlns:a16="http://schemas.microsoft.com/office/drawing/2014/main" id="{1D8B0F96-9D0F-4801-99A3-3128FF0475D2}"/>
                </a:ext>
              </a:extLst>
            </p:cNvPr>
            <p:cNvSpPr txBox="1"/>
            <p:nvPr/>
          </p:nvSpPr>
          <p:spPr>
            <a:xfrm>
              <a:off x="13074757" y="4301533"/>
              <a:ext cx="545322" cy="261610"/>
            </a:xfrm>
            <a:prstGeom prst="rect">
              <a:avLst/>
            </a:prstGeom>
            <a:noFill/>
          </p:spPr>
          <p:txBody>
            <a:bodyPr wrap="square" rtlCol="0">
              <a:spAutoFit/>
            </a:bodyPr>
            <a:lstStyle/>
            <a:p>
              <a:r>
                <a:rPr lang="en-US" sz="1100" b="1" dirty="0">
                  <a:solidFill>
                    <a:schemeClr val="bg1"/>
                  </a:solidFill>
                </a:rPr>
                <a:t>GIS</a:t>
              </a:r>
            </a:p>
          </p:txBody>
        </p:sp>
        <p:sp>
          <p:nvSpPr>
            <p:cNvPr id="89" name="TextBox 88">
              <a:extLst>
                <a:ext uri="{FF2B5EF4-FFF2-40B4-BE49-F238E27FC236}">
                  <a16:creationId xmlns:a16="http://schemas.microsoft.com/office/drawing/2014/main" id="{3DD143E9-A4DF-4E52-8A09-81B5BB96B465}"/>
                </a:ext>
              </a:extLst>
            </p:cNvPr>
            <p:cNvSpPr txBox="1"/>
            <p:nvPr/>
          </p:nvSpPr>
          <p:spPr>
            <a:xfrm>
              <a:off x="11559544" y="6341005"/>
              <a:ext cx="1039067" cy="430887"/>
            </a:xfrm>
            <a:prstGeom prst="rect">
              <a:avLst/>
            </a:prstGeom>
            <a:noFill/>
          </p:spPr>
          <p:txBody>
            <a:bodyPr wrap="none" rtlCol="0">
              <a:spAutoFit/>
            </a:bodyPr>
            <a:lstStyle/>
            <a:p>
              <a:r>
                <a:rPr lang="en-US" sz="1100" b="1" dirty="0">
                  <a:solidFill>
                    <a:schemeClr val="bg1"/>
                  </a:solidFill>
                </a:rPr>
                <a:t>Plant</a:t>
              </a:r>
            </a:p>
            <a:p>
              <a:r>
                <a:rPr lang="en-US" sz="1100" b="1" dirty="0">
                  <a:solidFill>
                    <a:schemeClr val="bg1"/>
                  </a:solidFill>
                </a:rPr>
                <a:t>Maintenance</a:t>
              </a:r>
            </a:p>
          </p:txBody>
        </p:sp>
        <p:sp>
          <p:nvSpPr>
            <p:cNvPr id="90" name="TextBox 89">
              <a:extLst>
                <a:ext uri="{FF2B5EF4-FFF2-40B4-BE49-F238E27FC236}">
                  <a16:creationId xmlns:a16="http://schemas.microsoft.com/office/drawing/2014/main" id="{74ECA3EE-0A52-43BA-8836-A1A349684F6B}"/>
                </a:ext>
              </a:extLst>
            </p:cNvPr>
            <p:cNvSpPr txBox="1"/>
            <p:nvPr/>
          </p:nvSpPr>
          <p:spPr>
            <a:xfrm>
              <a:off x="9201883" y="6341005"/>
              <a:ext cx="1047082" cy="430887"/>
            </a:xfrm>
            <a:prstGeom prst="rect">
              <a:avLst/>
            </a:prstGeom>
            <a:noFill/>
          </p:spPr>
          <p:txBody>
            <a:bodyPr wrap="none" rtlCol="0">
              <a:spAutoFit/>
            </a:bodyPr>
            <a:lstStyle/>
            <a:p>
              <a:r>
                <a:rPr lang="en-US" sz="1100" b="1" dirty="0">
                  <a:solidFill>
                    <a:schemeClr val="bg1"/>
                  </a:solidFill>
                </a:rPr>
                <a:t>Content</a:t>
              </a:r>
            </a:p>
            <a:p>
              <a:r>
                <a:rPr lang="en-US" sz="1100" b="1" dirty="0">
                  <a:solidFill>
                    <a:schemeClr val="bg1"/>
                  </a:solidFill>
                </a:rPr>
                <a:t>Management</a:t>
              </a:r>
            </a:p>
          </p:txBody>
        </p:sp>
        <p:sp>
          <p:nvSpPr>
            <p:cNvPr id="91" name="TextBox 90">
              <a:extLst>
                <a:ext uri="{FF2B5EF4-FFF2-40B4-BE49-F238E27FC236}">
                  <a16:creationId xmlns:a16="http://schemas.microsoft.com/office/drawing/2014/main" id="{70FA6C22-898C-489F-BEEC-2FF79BFCBDF3}"/>
                </a:ext>
              </a:extLst>
            </p:cNvPr>
            <p:cNvSpPr txBox="1"/>
            <p:nvPr/>
          </p:nvSpPr>
          <p:spPr>
            <a:xfrm>
              <a:off x="8176097" y="4306788"/>
              <a:ext cx="689612" cy="261610"/>
            </a:xfrm>
            <a:prstGeom prst="rect">
              <a:avLst/>
            </a:prstGeom>
            <a:noFill/>
          </p:spPr>
          <p:txBody>
            <a:bodyPr wrap="none" rtlCol="0">
              <a:spAutoFit/>
            </a:bodyPr>
            <a:lstStyle/>
            <a:p>
              <a:r>
                <a:rPr lang="en-US" sz="1100" b="1" dirty="0">
                  <a:solidFill>
                    <a:schemeClr val="bg1"/>
                  </a:solidFill>
                </a:rPr>
                <a:t>SCADA</a:t>
              </a:r>
            </a:p>
          </p:txBody>
        </p:sp>
        <p:pic>
          <p:nvPicPr>
            <p:cNvPr id="35" name="Picture 2" descr="Image result for sap logo">
              <a:extLst>
                <a:ext uri="{FF2B5EF4-FFF2-40B4-BE49-F238E27FC236}">
                  <a16:creationId xmlns:a16="http://schemas.microsoft.com/office/drawing/2014/main" id="{871C9A3F-E059-4CCE-9EF1-3A2585F6E3C5}"/>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r="20719" b="-13209"/>
            <a:stretch/>
          </p:blipFill>
          <p:spPr bwMode="auto">
            <a:xfrm>
              <a:off x="8251191" y="6655380"/>
              <a:ext cx="857315" cy="489681"/>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Image result for sap logo">
              <a:extLst>
                <a:ext uri="{FF2B5EF4-FFF2-40B4-BE49-F238E27FC236}">
                  <a16:creationId xmlns:a16="http://schemas.microsoft.com/office/drawing/2014/main" id="{B3144658-5BAC-42C1-BED8-D07DF5951BB2}"/>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r="20719" b="-13209"/>
            <a:stretch/>
          </p:blipFill>
          <p:spPr bwMode="auto">
            <a:xfrm>
              <a:off x="12701355" y="6655380"/>
              <a:ext cx="857315" cy="489681"/>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Rectangle 6">
            <a:extLst>
              <a:ext uri="{FF2B5EF4-FFF2-40B4-BE49-F238E27FC236}">
                <a16:creationId xmlns:a16="http://schemas.microsoft.com/office/drawing/2014/main" id="{8C1F01E8-1473-4A09-AFC6-F44567DAD87B}"/>
              </a:ext>
            </a:extLst>
          </p:cNvPr>
          <p:cNvSpPr/>
          <p:nvPr/>
        </p:nvSpPr>
        <p:spPr>
          <a:xfrm>
            <a:off x="879676" y="6265946"/>
            <a:ext cx="4502552" cy="830997"/>
          </a:xfrm>
          <a:prstGeom prst="rect">
            <a:avLst/>
          </a:prstGeom>
        </p:spPr>
        <p:txBody>
          <a:bodyPr wrap="square">
            <a:spAutoFit/>
          </a:bodyPr>
          <a:lstStyle/>
          <a:p>
            <a:pPr lvl="0" defTabSz="914400">
              <a:buClr>
                <a:srgbClr val="000000">
                  <a:lumMod val="50000"/>
                  <a:lumOff val="50000"/>
                </a:srgbClr>
              </a:buClr>
              <a:buSzPct val="85000"/>
              <a:tabLst>
                <a:tab pos="3199440" algn="l"/>
              </a:tabLst>
              <a:defRPr/>
            </a:pPr>
            <a:r>
              <a:rPr lang="en-US" sz="1600" i="1" dirty="0">
                <a:solidFill>
                  <a:schemeClr val="bg2"/>
                </a:solidFill>
              </a:rPr>
              <a:t>Ensuring Synchronization of The Network of Digital Twins is essential to Safety, Efficiency and Operational Integrity.</a:t>
            </a:r>
          </a:p>
        </p:txBody>
      </p:sp>
      <p:sp>
        <p:nvSpPr>
          <p:cNvPr id="40" name="Rectangle 39">
            <a:extLst>
              <a:ext uri="{FF2B5EF4-FFF2-40B4-BE49-F238E27FC236}">
                <a16:creationId xmlns:a16="http://schemas.microsoft.com/office/drawing/2014/main" id="{3BD11F22-62B0-4390-B4E0-91C6455CB2A8}"/>
              </a:ext>
            </a:extLst>
          </p:cNvPr>
          <p:cNvSpPr/>
          <p:nvPr/>
        </p:nvSpPr>
        <p:spPr>
          <a:xfrm>
            <a:off x="522725" y="6161774"/>
            <a:ext cx="356952" cy="707886"/>
          </a:xfrm>
          <a:prstGeom prst="rect">
            <a:avLst/>
          </a:prstGeom>
        </p:spPr>
        <p:txBody>
          <a:bodyPr wrap="square">
            <a:spAutoFit/>
          </a:bodyPr>
          <a:lstStyle/>
          <a:p>
            <a:pPr lvl="0" defTabSz="914400">
              <a:buClr>
                <a:srgbClr val="000000">
                  <a:lumMod val="50000"/>
                  <a:lumOff val="50000"/>
                </a:srgbClr>
              </a:buClr>
              <a:buSzPct val="85000"/>
              <a:tabLst>
                <a:tab pos="3199440" algn="l"/>
              </a:tabLst>
              <a:defRPr/>
            </a:pPr>
            <a:r>
              <a:rPr lang="en-US" sz="4000" b="1" dirty="0">
                <a:solidFill>
                  <a:schemeClr val="bg1"/>
                </a:solidFill>
              </a:rPr>
              <a:t>“</a:t>
            </a:r>
          </a:p>
        </p:txBody>
      </p:sp>
      <p:sp>
        <p:nvSpPr>
          <p:cNvPr id="41" name="Rectangle 40">
            <a:extLst>
              <a:ext uri="{FF2B5EF4-FFF2-40B4-BE49-F238E27FC236}">
                <a16:creationId xmlns:a16="http://schemas.microsoft.com/office/drawing/2014/main" id="{891EFE99-9C41-4FF7-A247-10A845B71D65}"/>
              </a:ext>
            </a:extLst>
          </p:cNvPr>
          <p:cNvSpPr/>
          <p:nvPr/>
        </p:nvSpPr>
        <p:spPr>
          <a:xfrm rot="10800000">
            <a:off x="3297524" y="6509014"/>
            <a:ext cx="356952" cy="707886"/>
          </a:xfrm>
          <a:prstGeom prst="rect">
            <a:avLst/>
          </a:prstGeom>
        </p:spPr>
        <p:txBody>
          <a:bodyPr wrap="square">
            <a:spAutoFit/>
          </a:bodyPr>
          <a:lstStyle/>
          <a:p>
            <a:pPr lvl="0" defTabSz="914400">
              <a:buClr>
                <a:srgbClr val="000000">
                  <a:lumMod val="50000"/>
                  <a:lumOff val="50000"/>
                </a:srgbClr>
              </a:buClr>
              <a:buSzPct val="85000"/>
              <a:tabLst>
                <a:tab pos="3199440" algn="l"/>
              </a:tabLst>
              <a:defRPr/>
            </a:pPr>
            <a:r>
              <a:rPr lang="en-US" sz="4000" b="1" dirty="0">
                <a:solidFill>
                  <a:schemeClr val="bg1"/>
                </a:solidFill>
              </a:rPr>
              <a:t>“</a:t>
            </a:r>
          </a:p>
        </p:txBody>
      </p:sp>
      <p:pic>
        <p:nvPicPr>
          <p:cNvPr id="42" name="Picture 2" descr="Image result for utopia inc logo">
            <a:extLst>
              <a:ext uri="{FF2B5EF4-FFF2-40B4-BE49-F238E27FC236}">
                <a16:creationId xmlns:a16="http://schemas.microsoft.com/office/drawing/2014/main" id="{2623831F-BCA0-4B2A-812A-7179007BCBCD}"/>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6967" r="5601"/>
          <a:stretch/>
        </p:blipFill>
        <p:spPr bwMode="auto">
          <a:xfrm>
            <a:off x="13082954" y="639763"/>
            <a:ext cx="861646" cy="515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4366622"/>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3B95B9-69E3-4489-A6A8-9EB9DCAE1A70}"/>
              </a:ext>
            </a:extLst>
          </p:cNvPr>
          <p:cNvSpPr>
            <a:spLocks noGrp="1"/>
          </p:cNvSpPr>
          <p:nvPr>
            <p:ph type="title"/>
          </p:nvPr>
        </p:nvSpPr>
        <p:spPr/>
        <p:txBody>
          <a:bodyPr/>
          <a:lstStyle/>
          <a:p>
            <a:r>
              <a:rPr lang="de-DE" dirty="0" err="1"/>
              <a:t>Example</a:t>
            </a:r>
            <a:r>
              <a:rPr lang="de-DE" dirty="0"/>
              <a:t>: The Digital Twin</a:t>
            </a:r>
            <a:endParaRPr lang="en-GB" dirty="0"/>
          </a:p>
        </p:txBody>
      </p:sp>
      <p:sp>
        <p:nvSpPr>
          <p:cNvPr id="2" name="Text Placeholder 1">
            <a:extLst>
              <a:ext uri="{FF2B5EF4-FFF2-40B4-BE49-F238E27FC236}">
                <a16:creationId xmlns:a16="http://schemas.microsoft.com/office/drawing/2014/main" id="{AD3E14E3-03BA-4307-9027-D7BF2EB14B10}"/>
              </a:ext>
            </a:extLst>
          </p:cNvPr>
          <p:cNvSpPr>
            <a:spLocks noGrp="1"/>
          </p:cNvSpPr>
          <p:nvPr>
            <p:ph idx="1"/>
          </p:nvPr>
        </p:nvSpPr>
        <p:spPr>
          <a:xfrm>
            <a:off x="685800" y="2057399"/>
            <a:ext cx="11201400" cy="647303"/>
          </a:xfrm>
        </p:spPr>
        <p:txBody>
          <a:bodyPr/>
          <a:lstStyle/>
          <a:p>
            <a:pPr lvl="1"/>
            <a:r>
              <a:rPr lang="de-DE" dirty="0"/>
              <a:t>Full end-to-end cycle of creating, enriching, validating and approving a new equipment master using SAP AIN and SAP Asset Information Workbench</a:t>
            </a:r>
          </a:p>
        </p:txBody>
      </p:sp>
      <p:sp>
        <p:nvSpPr>
          <p:cNvPr id="20" name="Rectangle 19">
            <a:extLst>
              <a:ext uri="{FF2B5EF4-FFF2-40B4-BE49-F238E27FC236}">
                <a16:creationId xmlns:a16="http://schemas.microsoft.com/office/drawing/2014/main" id="{E8B49DCD-23E6-44EE-9CCE-AF14A331EC91}"/>
              </a:ext>
            </a:extLst>
          </p:cNvPr>
          <p:cNvSpPr/>
          <p:nvPr/>
        </p:nvSpPr>
        <p:spPr bwMode="gray">
          <a:xfrm>
            <a:off x="685800" y="2969812"/>
            <a:ext cx="6400800" cy="451061"/>
          </a:xfrm>
          <a:prstGeom prst="rect">
            <a:avLst/>
          </a:prstGeom>
          <a:solidFill>
            <a:schemeClr val="accent1"/>
          </a:solidFill>
          <a:ln w="6350" algn="ctr">
            <a:noFill/>
            <a:miter lim="800000"/>
            <a:headEnd/>
            <a:tailEnd/>
          </a:ln>
        </p:spPr>
        <p:txBody>
          <a:bodyPr lIns="107972" tIns="86377" rIns="107972" bIns="86377" rtlCol="0" anchor="ctr"/>
          <a:lstStyle/>
          <a:p>
            <a:pPr defTabSz="1096951" fontAlgn="base">
              <a:spcBef>
                <a:spcPct val="50000"/>
              </a:spcBef>
              <a:spcAft>
                <a:spcPct val="0"/>
              </a:spcAft>
              <a:buClr>
                <a:srgbClr val="F0AB00"/>
              </a:buClr>
              <a:buSzPct val="80000"/>
            </a:pPr>
            <a:r>
              <a:rPr lang="de-DE" sz="1800" b="1" kern="0" dirty="0">
                <a:solidFill>
                  <a:schemeClr val="bg1"/>
                </a:solidFill>
                <a:ea typeface="Arial Unicode MS" pitchFamily="34" charset="-128"/>
                <a:cs typeface="Arial Unicode MS" pitchFamily="34" charset="-128"/>
              </a:rPr>
              <a:t>Physical Asset</a:t>
            </a:r>
            <a:endParaRPr lang="en-GB" sz="1800" b="1" kern="0" dirty="0">
              <a:solidFill>
                <a:schemeClr val="bg1"/>
              </a:solidFill>
              <a:ea typeface="Arial Unicode MS" pitchFamily="34" charset="-128"/>
              <a:cs typeface="Arial Unicode MS" pitchFamily="34" charset="-128"/>
            </a:endParaRPr>
          </a:p>
        </p:txBody>
      </p:sp>
      <p:sp>
        <p:nvSpPr>
          <p:cNvPr id="23" name="Rectangle 22">
            <a:extLst>
              <a:ext uri="{FF2B5EF4-FFF2-40B4-BE49-F238E27FC236}">
                <a16:creationId xmlns:a16="http://schemas.microsoft.com/office/drawing/2014/main" id="{7819CE53-71A7-4D55-BB1D-FB61AD9E4C52}"/>
              </a:ext>
            </a:extLst>
          </p:cNvPr>
          <p:cNvSpPr/>
          <p:nvPr/>
        </p:nvSpPr>
        <p:spPr bwMode="gray">
          <a:xfrm>
            <a:off x="7543802" y="2969812"/>
            <a:ext cx="6400800" cy="451061"/>
          </a:xfrm>
          <a:prstGeom prst="rect">
            <a:avLst/>
          </a:prstGeom>
          <a:solidFill>
            <a:schemeClr val="accent1"/>
          </a:solidFill>
          <a:ln w="6350" algn="ctr">
            <a:noFill/>
            <a:miter lim="800000"/>
            <a:headEnd/>
            <a:tailEnd/>
          </a:ln>
        </p:spPr>
        <p:txBody>
          <a:bodyPr lIns="107972" tIns="86377" rIns="107972" bIns="86377" rtlCol="0" anchor="ctr"/>
          <a:lstStyle/>
          <a:p>
            <a:pPr defTabSz="1096951" fontAlgn="base">
              <a:spcBef>
                <a:spcPct val="50000"/>
              </a:spcBef>
              <a:spcAft>
                <a:spcPct val="0"/>
              </a:spcAft>
              <a:buClr>
                <a:srgbClr val="F0AB00"/>
              </a:buClr>
              <a:buSzPct val="80000"/>
            </a:pPr>
            <a:r>
              <a:rPr lang="de-DE" sz="1800" b="1" kern="0" dirty="0">
                <a:solidFill>
                  <a:schemeClr val="bg1"/>
                </a:solidFill>
                <a:ea typeface="Arial Unicode MS" pitchFamily="34" charset="-128"/>
                <a:cs typeface="Arial Unicode MS" pitchFamily="34" charset="-128"/>
              </a:rPr>
              <a:t>Digital Twin</a:t>
            </a:r>
            <a:endParaRPr lang="en-GB" sz="1800" b="1" kern="0" dirty="0">
              <a:solidFill>
                <a:schemeClr val="bg1"/>
              </a:solidFill>
              <a:ea typeface="Arial Unicode MS" pitchFamily="34" charset="-128"/>
              <a:cs typeface="Arial Unicode MS" pitchFamily="34" charset="-128"/>
            </a:endParaRPr>
          </a:p>
        </p:txBody>
      </p:sp>
      <p:sp>
        <p:nvSpPr>
          <p:cNvPr id="21" name="Arrow: Left-Right 20">
            <a:extLst>
              <a:ext uri="{FF2B5EF4-FFF2-40B4-BE49-F238E27FC236}">
                <a16:creationId xmlns:a16="http://schemas.microsoft.com/office/drawing/2014/main" id="{73B93A3E-80C9-4AEF-A4DA-5870EDCDB724}"/>
              </a:ext>
            </a:extLst>
          </p:cNvPr>
          <p:cNvSpPr/>
          <p:nvPr/>
        </p:nvSpPr>
        <p:spPr bwMode="gray">
          <a:xfrm>
            <a:off x="6585283" y="4916318"/>
            <a:ext cx="1459002" cy="581407"/>
          </a:xfrm>
          <a:prstGeom prst="leftRightArrow">
            <a:avLst/>
          </a:prstGeom>
          <a:solidFill>
            <a:schemeClr val="accent2"/>
          </a:solidFill>
          <a:ln w="6350" algn="ctr">
            <a:noFill/>
            <a:miter lim="800000"/>
            <a:headEnd/>
            <a:tailEnd/>
          </a:ln>
        </p:spPr>
        <p:txBody>
          <a:bodyPr lIns="107972" tIns="86377" rIns="107972" bIns="86377" rtlCol="0" anchor="ctr"/>
          <a:lstStyle/>
          <a:p>
            <a:pPr algn="ctr" defTabSz="1096951" fontAlgn="base">
              <a:spcBef>
                <a:spcPct val="50000"/>
              </a:spcBef>
              <a:spcAft>
                <a:spcPct val="0"/>
              </a:spcAft>
              <a:buClr>
                <a:srgbClr val="F0AB00"/>
              </a:buClr>
              <a:buSzPct val="80000"/>
            </a:pPr>
            <a:endParaRPr lang="en-GB" sz="2159" kern="0" dirty="0">
              <a:ea typeface="Arial Unicode MS" pitchFamily="34" charset="-128"/>
              <a:cs typeface="Arial Unicode MS" pitchFamily="34" charset="-128"/>
            </a:endParaRPr>
          </a:p>
        </p:txBody>
      </p:sp>
      <p:pic>
        <p:nvPicPr>
          <p:cNvPr id="1028" name="irc_mi" descr="Ford%20chiller%20DSCN2634%20%20%20369px%20wide">
            <a:extLst>
              <a:ext uri="{FF2B5EF4-FFF2-40B4-BE49-F238E27FC236}">
                <a16:creationId xmlns:a16="http://schemas.microsoft.com/office/drawing/2014/main" id="{9B1E604F-1AA7-4073-BDBC-7889C7B05A34}"/>
              </a:ext>
            </a:extLst>
          </p:cNvPr>
          <p:cNvPicPr>
            <a:picLocks noChangeAspect="1" noChangeArrowheads="1"/>
          </p:cNvPicPr>
          <p:nvPr/>
        </p:nvPicPr>
        <p:blipFill rotWithShape="1">
          <a:blip r:embed="rId2">
            <a:clrChange>
              <a:clrFrom>
                <a:srgbClr val="FFFFFF"/>
              </a:clrFrom>
              <a:clrTo>
                <a:srgbClr val="FFFFFF">
                  <a:alpha val="0"/>
                </a:srgbClr>
              </a:clrTo>
            </a:clrChange>
            <a:grayscl/>
            <a:extLst>
              <a:ext uri="{28A0092B-C50C-407E-A947-70E740481C1C}">
                <a14:useLocalDpi xmlns:a14="http://schemas.microsoft.com/office/drawing/2010/main" val="0"/>
              </a:ext>
            </a:extLst>
          </a:blip>
          <a:srcRect l="3370" t="7335" r="4891" b="10475"/>
          <a:stretch/>
        </p:blipFill>
        <p:spPr bwMode="auto">
          <a:xfrm>
            <a:off x="1135950" y="3685983"/>
            <a:ext cx="5295936" cy="3564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6" name="Group 1035">
            <a:extLst>
              <a:ext uri="{FF2B5EF4-FFF2-40B4-BE49-F238E27FC236}">
                <a16:creationId xmlns:a16="http://schemas.microsoft.com/office/drawing/2014/main" id="{51B0E35B-D339-409C-838A-2A80EC4FAD58}"/>
              </a:ext>
            </a:extLst>
          </p:cNvPr>
          <p:cNvGrpSpPr/>
          <p:nvPr/>
        </p:nvGrpSpPr>
        <p:grpSpPr>
          <a:xfrm>
            <a:off x="8302752" y="3474470"/>
            <a:ext cx="5205984" cy="4115366"/>
            <a:chOff x="8302752" y="3474470"/>
            <a:chExt cx="5205984" cy="4115366"/>
          </a:xfrm>
        </p:grpSpPr>
        <p:sp>
          <p:nvSpPr>
            <p:cNvPr id="18" name="Rectangle 17">
              <a:extLst>
                <a:ext uri="{FF2B5EF4-FFF2-40B4-BE49-F238E27FC236}">
                  <a16:creationId xmlns:a16="http://schemas.microsoft.com/office/drawing/2014/main" id="{6C276416-8AAE-481D-A83F-D4F279374CF5}"/>
                </a:ext>
              </a:extLst>
            </p:cNvPr>
            <p:cNvSpPr/>
            <p:nvPr/>
          </p:nvSpPr>
          <p:spPr>
            <a:xfrm>
              <a:off x="8616695" y="4205457"/>
              <a:ext cx="1203983" cy="534093"/>
            </a:xfrm>
            <a:prstGeom prst="rect">
              <a:avLst/>
            </a:prstGeom>
            <a:solidFill>
              <a:schemeClr val="accent3"/>
            </a:solidFill>
            <a:ln>
              <a:noFill/>
            </a:ln>
          </p:spPr>
          <p:style>
            <a:lnRef idx="0">
              <a:schemeClr val="accent1"/>
            </a:lnRef>
            <a:fillRef idx="1">
              <a:schemeClr val="accent1"/>
            </a:fillRef>
            <a:effectRef idx="0">
              <a:schemeClr val="accent1"/>
            </a:effectRef>
            <a:fontRef idx="minor">
              <a:schemeClr val="lt1"/>
            </a:fontRef>
          </p:style>
          <p:txBody>
            <a:bodyPr rtlCol="0" anchor="ctr"/>
            <a:lstStyle/>
            <a:p>
              <a:r>
                <a:rPr lang="en-US" sz="1200" dirty="0">
                  <a:solidFill>
                    <a:schemeClr val="tx1"/>
                  </a:solidFill>
                </a:rPr>
                <a:t>Driver</a:t>
              </a:r>
            </a:p>
          </p:txBody>
        </p:sp>
        <p:sp>
          <p:nvSpPr>
            <p:cNvPr id="24" name="Rectangle 23">
              <a:extLst>
                <a:ext uri="{FF2B5EF4-FFF2-40B4-BE49-F238E27FC236}">
                  <a16:creationId xmlns:a16="http://schemas.microsoft.com/office/drawing/2014/main" id="{9B36B15C-A003-4BE7-A19B-2A71A3017AD7}"/>
                </a:ext>
              </a:extLst>
            </p:cNvPr>
            <p:cNvSpPr/>
            <p:nvPr/>
          </p:nvSpPr>
          <p:spPr>
            <a:xfrm>
              <a:off x="10159241" y="4205457"/>
              <a:ext cx="1203983" cy="534093"/>
            </a:xfrm>
            <a:prstGeom prst="rect">
              <a:avLst/>
            </a:prstGeom>
            <a:solidFill>
              <a:schemeClr val="accent3"/>
            </a:solidFill>
            <a:ln>
              <a:noFill/>
            </a:ln>
          </p:spPr>
          <p:style>
            <a:lnRef idx="0">
              <a:schemeClr val="accent1"/>
            </a:lnRef>
            <a:fillRef idx="1">
              <a:schemeClr val="accent1"/>
            </a:fillRef>
            <a:effectRef idx="0">
              <a:schemeClr val="accent1"/>
            </a:effectRef>
            <a:fontRef idx="minor">
              <a:schemeClr val="lt1"/>
            </a:fontRef>
          </p:style>
          <p:txBody>
            <a:bodyPr rtlCol="0" anchor="ctr"/>
            <a:lstStyle/>
            <a:p>
              <a:r>
                <a:rPr lang="en-US" sz="1200" dirty="0">
                  <a:solidFill>
                    <a:schemeClr val="tx1"/>
                  </a:solidFill>
                </a:rPr>
                <a:t>Condenser</a:t>
              </a:r>
            </a:p>
          </p:txBody>
        </p:sp>
        <p:sp>
          <p:nvSpPr>
            <p:cNvPr id="25" name="Rectangle 24">
              <a:extLst>
                <a:ext uri="{FF2B5EF4-FFF2-40B4-BE49-F238E27FC236}">
                  <a16:creationId xmlns:a16="http://schemas.microsoft.com/office/drawing/2014/main" id="{899BC397-916A-4DEC-B941-63D99D2B06BE}"/>
                </a:ext>
              </a:extLst>
            </p:cNvPr>
            <p:cNvSpPr/>
            <p:nvPr/>
          </p:nvSpPr>
          <p:spPr>
            <a:xfrm>
              <a:off x="11701788" y="4205457"/>
              <a:ext cx="1203983" cy="534093"/>
            </a:xfrm>
            <a:prstGeom prst="rect">
              <a:avLst/>
            </a:prstGeom>
            <a:solidFill>
              <a:schemeClr val="accent3"/>
            </a:solidFill>
            <a:ln>
              <a:noFill/>
            </a:ln>
          </p:spPr>
          <p:style>
            <a:lnRef idx="0">
              <a:schemeClr val="accent1"/>
            </a:lnRef>
            <a:fillRef idx="1">
              <a:schemeClr val="accent1"/>
            </a:fillRef>
            <a:effectRef idx="0">
              <a:schemeClr val="accent1"/>
            </a:effectRef>
            <a:fontRef idx="minor">
              <a:schemeClr val="lt1"/>
            </a:fontRef>
          </p:style>
          <p:txBody>
            <a:bodyPr rtlCol="0" anchor="ctr"/>
            <a:lstStyle/>
            <a:p>
              <a:r>
                <a:rPr lang="en-US" sz="1200" dirty="0">
                  <a:solidFill>
                    <a:schemeClr val="tx1"/>
                  </a:solidFill>
                </a:rPr>
                <a:t>Pump</a:t>
              </a:r>
            </a:p>
          </p:txBody>
        </p:sp>
        <p:sp>
          <p:nvSpPr>
            <p:cNvPr id="26" name="Rectangle 25">
              <a:extLst>
                <a:ext uri="{FF2B5EF4-FFF2-40B4-BE49-F238E27FC236}">
                  <a16:creationId xmlns:a16="http://schemas.microsoft.com/office/drawing/2014/main" id="{940D252B-7C3F-4EDB-9477-F0B8D05FA26F}"/>
                </a:ext>
              </a:extLst>
            </p:cNvPr>
            <p:cNvSpPr/>
            <p:nvPr/>
          </p:nvSpPr>
          <p:spPr>
            <a:xfrm>
              <a:off x="8616695" y="5020216"/>
              <a:ext cx="1203983" cy="534093"/>
            </a:xfrm>
            <a:prstGeom prst="rect">
              <a:avLst/>
            </a:prstGeom>
            <a:solidFill>
              <a:schemeClr val="accent3"/>
            </a:solidFill>
            <a:ln>
              <a:noFill/>
            </a:ln>
          </p:spPr>
          <p:style>
            <a:lnRef idx="0">
              <a:schemeClr val="accent1"/>
            </a:lnRef>
            <a:fillRef idx="1">
              <a:schemeClr val="accent1"/>
            </a:fillRef>
            <a:effectRef idx="0">
              <a:schemeClr val="accent1"/>
            </a:effectRef>
            <a:fontRef idx="minor">
              <a:schemeClr val="lt1"/>
            </a:fontRef>
          </p:style>
          <p:txBody>
            <a:bodyPr rtlCol="0" anchor="ctr"/>
            <a:lstStyle/>
            <a:p>
              <a:r>
                <a:rPr lang="en-US" sz="1200" dirty="0">
                  <a:solidFill>
                    <a:schemeClr val="tx1"/>
                  </a:solidFill>
                </a:rPr>
                <a:t>Compressor</a:t>
              </a:r>
            </a:p>
          </p:txBody>
        </p:sp>
        <p:sp>
          <p:nvSpPr>
            <p:cNvPr id="27" name="Rectangle 26">
              <a:extLst>
                <a:ext uri="{FF2B5EF4-FFF2-40B4-BE49-F238E27FC236}">
                  <a16:creationId xmlns:a16="http://schemas.microsoft.com/office/drawing/2014/main" id="{779E95E0-9576-411F-BCDB-EEDCE97348EA}"/>
                </a:ext>
              </a:extLst>
            </p:cNvPr>
            <p:cNvSpPr/>
            <p:nvPr/>
          </p:nvSpPr>
          <p:spPr>
            <a:xfrm>
              <a:off x="8616695" y="5834974"/>
              <a:ext cx="1203983" cy="534093"/>
            </a:xfrm>
            <a:prstGeom prst="rect">
              <a:avLst/>
            </a:prstGeom>
            <a:solidFill>
              <a:schemeClr val="accent3"/>
            </a:solidFill>
            <a:ln>
              <a:noFill/>
            </a:ln>
          </p:spPr>
          <p:style>
            <a:lnRef idx="0">
              <a:schemeClr val="accent1"/>
            </a:lnRef>
            <a:fillRef idx="1">
              <a:schemeClr val="accent1"/>
            </a:fillRef>
            <a:effectRef idx="0">
              <a:schemeClr val="accent1"/>
            </a:effectRef>
            <a:fontRef idx="minor">
              <a:schemeClr val="lt1"/>
            </a:fontRef>
          </p:style>
          <p:txBody>
            <a:bodyPr rtlCol="0" anchor="ctr"/>
            <a:lstStyle/>
            <a:p>
              <a:r>
                <a:rPr lang="en-US" sz="1200" dirty="0">
                  <a:solidFill>
                    <a:schemeClr val="tx1"/>
                  </a:solidFill>
                </a:rPr>
                <a:t>Refrigerant Accumulator</a:t>
              </a:r>
            </a:p>
          </p:txBody>
        </p:sp>
        <p:sp>
          <p:nvSpPr>
            <p:cNvPr id="28" name="Rectangle 27">
              <a:extLst>
                <a:ext uri="{FF2B5EF4-FFF2-40B4-BE49-F238E27FC236}">
                  <a16:creationId xmlns:a16="http://schemas.microsoft.com/office/drawing/2014/main" id="{B9161652-EAC8-40C7-9552-192A348377E8}"/>
                </a:ext>
              </a:extLst>
            </p:cNvPr>
            <p:cNvSpPr/>
            <p:nvPr/>
          </p:nvSpPr>
          <p:spPr>
            <a:xfrm>
              <a:off x="10159241" y="5020216"/>
              <a:ext cx="1203983" cy="534093"/>
            </a:xfrm>
            <a:prstGeom prst="rect">
              <a:avLst/>
            </a:prstGeom>
            <a:solidFill>
              <a:schemeClr val="accent3"/>
            </a:solidFill>
            <a:ln>
              <a:noFill/>
            </a:ln>
          </p:spPr>
          <p:style>
            <a:lnRef idx="0">
              <a:schemeClr val="accent1"/>
            </a:lnRef>
            <a:fillRef idx="1">
              <a:schemeClr val="accent1"/>
            </a:fillRef>
            <a:effectRef idx="0">
              <a:schemeClr val="accent1"/>
            </a:effectRef>
            <a:fontRef idx="minor">
              <a:schemeClr val="lt1"/>
            </a:fontRef>
          </p:style>
          <p:txBody>
            <a:bodyPr rtlCol="0" anchor="ctr"/>
            <a:lstStyle/>
            <a:p>
              <a:r>
                <a:rPr lang="en-US" sz="1200" dirty="0">
                  <a:solidFill>
                    <a:schemeClr val="tx1"/>
                  </a:solidFill>
                </a:rPr>
                <a:t>Dryer</a:t>
              </a:r>
            </a:p>
          </p:txBody>
        </p:sp>
        <p:sp>
          <p:nvSpPr>
            <p:cNvPr id="29" name="Rectangle 28">
              <a:extLst>
                <a:ext uri="{FF2B5EF4-FFF2-40B4-BE49-F238E27FC236}">
                  <a16:creationId xmlns:a16="http://schemas.microsoft.com/office/drawing/2014/main" id="{3FD4BD6D-1E7A-41C2-99A2-FB582D561225}"/>
                </a:ext>
              </a:extLst>
            </p:cNvPr>
            <p:cNvSpPr/>
            <p:nvPr/>
          </p:nvSpPr>
          <p:spPr>
            <a:xfrm>
              <a:off x="10159241" y="6102021"/>
              <a:ext cx="1203983" cy="534093"/>
            </a:xfrm>
            <a:prstGeom prst="rect">
              <a:avLst/>
            </a:prstGeom>
            <a:solidFill>
              <a:schemeClr val="accent3"/>
            </a:solidFill>
            <a:ln>
              <a:noFill/>
            </a:ln>
          </p:spPr>
          <p:style>
            <a:lnRef idx="0">
              <a:schemeClr val="accent1"/>
            </a:lnRef>
            <a:fillRef idx="1">
              <a:schemeClr val="accent1"/>
            </a:fillRef>
            <a:effectRef idx="0">
              <a:schemeClr val="accent1"/>
            </a:effectRef>
            <a:fontRef idx="minor">
              <a:schemeClr val="lt1"/>
            </a:fontRef>
          </p:style>
          <p:txBody>
            <a:bodyPr rtlCol="0" anchor="ctr"/>
            <a:lstStyle/>
            <a:p>
              <a:r>
                <a:rPr lang="en-US" sz="1200" dirty="0">
                  <a:solidFill>
                    <a:schemeClr val="tx1"/>
                  </a:solidFill>
                </a:rPr>
                <a:t>Controlling and Monitoring</a:t>
              </a:r>
            </a:p>
          </p:txBody>
        </p:sp>
        <p:sp>
          <p:nvSpPr>
            <p:cNvPr id="30" name="Rectangle 29">
              <a:extLst>
                <a:ext uri="{FF2B5EF4-FFF2-40B4-BE49-F238E27FC236}">
                  <a16:creationId xmlns:a16="http://schemas.microsoft.com/office/drawing/2014/main" id="{4A54D01E-6D4F-4ED6-8CBA-B5DBE2B7D88C}"/>
                </a:ext>
              </a:extLst>
            </p:cNvPr>
            <p:cNvSpPr/>
            <p:nvPr/>
          </p:nvSpPr>
          <p:spPr>
            <a:xfrm>
              <a:off x="11701788" y="6102021"/>
              <a:ext cx="1203983" cy="534093"/>
            </a:xfrm>
            <a:prstGeom prst="rect">
              <a:avLst/>
            </a:prstGeom>
            <a:solidFill>
              <a:schemeClr val="accent3"/>
            </a:solidFill>
            <a:ln>
              <a:noFill/>
            </a:ln>
          </p:spPr>
          <p:style>
            <a:lnRef idx="0">
              <a:schemeClr val="accent1"/>
            </a:lnRef>
            <a:fillRef idx="1">
              <a:schemeClr val="accent1"/>
            </a:fillRef>
            <a:effectRef idx="0">
              <a:schemeClr val="accent1"/>
            </a:effectRef>
            <a:fontRef idx="minor">
              <a:schemeClr val="lt1"/>
            </a:fontRef>
          </p:style>
          <p:txBody>
            <a:bodyPr rtlCol="0" anchor="ctr"/>
            <a:lstStyle/>
            <a:p>
              <a:r>
                <a:rPr lang="en-US" sz="1200" dirty="0">
                  <a:solidFill>
                    <a:schemeClr val="tx1"/>
                  </a:solidFill>
                </a:rPr>
                <a:t>Miscellaneous</a:t>
              </a:r>
            </a:p>
          </p:txBody>
        </p:sp>
        <p:sp>
          <p:nvSpPr>
            <p:cNvPr id="31" name="Rectangle 30">
              <a:extLst>
                <a:ext uri="{FF2B5EF4-FFF2-40B4-BE49-F238E27FC236}">
                  <a16:creationId xmlns:a16="http://schemas.microsoft.com/office/drawing/2014/main" id="{37CDF1A9-9FF9-48BA-AC13-4ACECC22B6CD}"/>
                </a:ext>
              </a:extLst>
            </p:cNvPr>
            <p:cNvSpPr/>
            <p:nvPr/>
          </p:nvSpPr>
          <p:spPr>
            <a:xfrm>
              <a:off x="8302752" y="3950208"/>
              <a:ext cx="5205984" cy="2950464"/>
            </a:xfrm>
            <a:prstGeom prst="rect">
              <a:avLst/>
            </a:prstGeom>
            <a:noFill/>
            <a:ln w="19050">
              <a:solidFill>
                <a:schemeClr val="tx1"/>
              </a:solidFill>
              <a:prstDash val="dash"/>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25" name="Straight Connector 1024">
              <a:extLst>
                <a:ext uri="{FF2B5EF4-FFF2-40B4-BE49-F238E27FC236}">
                  <a16:creationId xmlns:a16="http://schemas.microsoft.com/office/drawing/2014/main" id="{39C68145-6CDC-45DE-9F96-E99D23A0341C}"/>
                </a:ext>
              </a:extLst>
            </p:cNvPr>
            <p:cNvCxnSpPr>
              <a:stCxn id="18" idx="2"/>
              <a:endCxn id="26" idx="0"/>
            </p:cNvCxnSpPr>
            <p:nvPr/>
          </p:nvCxnSpPr>
          <p:spPr>
            <a:xfrm>
              <a:off x="9218687" y="4739550"/>
              <a:ext cx="0" cy="280666"/>
            </a:xfrm>
            <a:prstGeom prst="line">
              <a:avLst/>
            </a:prstGeom>
            <a:ln w="12700" cap="sq"/>
          </p:spPr>
          <p:style>
            <a:lnRef idx="1">
              <a:schemeClr val="accent1"/>
            </a:lnRef>
            <a:fillRef idx="0">
              <a:schemeClr val="accent1"/>
            </a:fillRef>
            <a:effectRef idx="0">
              <a:schemeClr val="accent1"/>
            </a:effectRef>
            <a:fontRef idx="minor">
              <a:schemeClr val="lt1"/>
            </a:fontRef>
          </p:style>
        </p:cxnSp>
        <p:cxnSp>
          <p:nvCxnSpPr>
            <p:cNvPr id="1029" name="Straight Connector 1028">
              <a:extLst>
                <a:ext uri="{FF2B5EF4-FFF2-40B4-BE49-F238E27FC236}">
                  <a16:creationId xmlns:a16="http://schemas.microsoft.com/office/drawing/2014/main" id="{86BFD2BF-AAF6-419E-B08A-B678A3CE0788}"/>
                </a:ext>
              </a:extLst>
            </p:cNvPr>
            <p:cNvCxnSpPr>
              <a:cxnSpLocks/>
              <a:stCxn id="26" idx="3"/>
              <a:endCxn id="28" idx="1"/>
            </p:cNvCxnSpPr>
            <p:nvPr/>
          </p:nvCxnSpPr>
          <p:spPr>
            <a:xfrm>
              <a:off x="9820678" y="5287263"/>
              <a:ext cx="338563" cy="0"/>
            </a:xfrm>
            <a:prstGeom prst="line">
              <a:avLst/>
            </a:prstGeom>
            <a:ln w="12700" cap="sq"/>
          </p:spPr>
          <p:style>
            <a:lnRef idx="1">
              <a:schemeClr val="accent1"/>
            </a:lnRef>
            <a:fillRef idx="0">
              <a:schemeClr val="accent1"/>
            </a:fillRef>
            <a:effectRef idx="0">
              <a:schemeClr val="accent1"/>
            </a:effectRef>
            <a:fontRef idx="minor">
              <a:schemeClr val="lt1"/>
            </a:fontRef>
          </p:style>
        </p:cxnSp>
        <p:cxnSp>
          <p:nvCxnSpPr>
            <p:cNvPr id="1032" name="Straight Connector 1031">
              <a:extLst>
                <a:ext uri="{FF2B5EF4-FFF2-40B4-BE49-F238E27FC236}">
                  <a16:creationId xmlns:a16="http://schemas.microsoft.com/office/drawing/2014/main" id="{A79E5300-471F-440F-9B52-88E30A1FBBCD}"/>
                </a:ext>
              </a:extLst>
            </p:cNvPr>
            <p:cNvCxnSpPr>
              <a:stCxn id="26" idx="2"/>
              <a:endCxn id="27" idx="0"/>
            </p:cNvCxnSpPr>
            <p:nvPr/>
          </p:nvCxnSpPr>
          <p:spPr>
            <a:xfrm>
              <a:off x="9218687" y="5554309"/>
              <a:ext cx="0" cy="280665"/>
            </a:xfrm>
            <a:prstGeom prst="line">
              <a:avLst/>
            </a:prstGeom>
            <a:ln w="12700" cap="sq"/>
          </p:spPr>
          <p:style>
            <a:lnRef idx="1">
              <a:schemeClr val="accent1"/>
            </a:lnRef>
            <a:fillRef idx="0">
              <a:schemeClr val="accent1"/>
            </a:fillRef>
            <a:effectRef idx="0">
              <a:schemeClr val="accent1"/>
            </a:effectRef>
            <a:fontRef idx="minor">
              <a:schemeClr val="lt1"/>
            </a:fontRef>
          </p:style>
        </p:cxnSp>
        <p:sp>
          <p:nvSpPr>
            <p:cNvPr id="1033" name="Freeform: Shape 1032">
              <a:extLst>
                <a:ext uri="{FF2B5EF4-FFF2-40B4-BE49-F238E27FC236}">
                  <a16:creationId xmlns:a16="http://schemas.microsoft.com/office/drawing/2014/main" id="{B7F04EDA-BA4B-410A-AE14-19F4CE6F7C7D}"/>
                </a:ext>
              </a:extLst>
            </p:cNvPr>
            <p:cNvSpPr/>
            <p:nvPr/>
          </p:nvSpPr>
          <p:spPr>
            <a:xfrm>
              <a:off x="10424160" y="6632448"/>
              <a:ext cx="0" cy="414528"/>
            </a:xfrm>
            <a:custGeom>
              <a:avLst/>
              <a:gdLst>
                <a:gd name="connsiteX0" fmla="*/ 0 w 0"/>
                <a:gd name="connsiteY0" fmla="*/ 414528 h 414528"/>
                <a:gd name="connsiteX1" fmla="*/ 0 w 0"/>
                <a:gd name="connsiteY1" fmla="*/ 0 h 414528"/>
              </a:gdLst>
              <a:ahLst/>
              <a:cxnLst>
                <a:cxn ang="0">
                  <a:pos x="connsiteX0" y="connsiteY0"/>
                </a:cxn>
                <a:cxn ang="0">
                  <a:pos x="connsiteX1" y="connsiteY1"/>
                </a:cxn>
              </a:cxnLst>
              <a:rect l="l" t="t" r="r" b="b"/>
              <a:pathLst>
                <a:path h="414528">
                  <a:moveTo>
                    <a:pt x="0" y="414528"/>
                  </a:moveTo>
                  <a:lnTo>
                    <a:pt x="0" y="0"/>
                  </a:lnTo>
                </a:path>
              </a:pathLst>
            </a:custGeom>
            <a:noFill/>
            <a:ln w="12700">
              <a:solidFill>
                <a:schemeClr val="tx1"/>
              </a:solidFill>
              <a:headEnd type="none" w="med" len="med"/>
              <a:tailEnd type="triangle" w="med" len="med"/>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AB2BD663-C7C2-4A87-97C6-7A68308BB804}"/>
                </a:ext>
              </a:extLst>
            </p:cNvPr>
            <p:cNvSpPr/>
            <p:nvPr/>
          </p:nvSpPr>
          <p:spPr>
            <a:xfrm>
              <a:off x="11070336" y="6632448"/>
              <a:ext cx="0" cy="414528"/>
            </a:xfrm>
            <a:custGeom>
              <a:avLst/>
              <a:gdLst>
                <a:gd name="connsiteX0" fmla="*/ 0 w 0"/>
                <a:gd name="connsiteY0" fmla="*/ 414528 h 414528"/>
                <a:gd name="connsiteX1" fmla="*/ 0 w 0"/>
                <a:gd name="connsiteY1" fmla="*/ 0 h 414528"/>
              </a:gdLst>
              <a:ahLst/>
              <a:cxnLst>
                <a:cxn ang="0">
                  <a:pos x="connsiteX0" y="connsiteY0"/>
                </a:cxn>
                <a:cxn ang="0">
                  <a:pos x="connsiteX1" y="connsiteY1"/>
                </a:cxn>
              </a:cxnLst>
              <a:rect l="l" t="t" r="r" b="b"/>
              <a:pathLst>
                <a:path h="414528">
                  <a:moveTo>
                    <a:pt x="0" y="414528"/>
                  </a:moveTo>
                  <a:lnTo>
                    <a:pt x="0" y="0"/>
                  </a:lnTo>
                </a:path>
              </a:pathLst>
            </a:custGeom>
            <a:noFill/>
            <a:ln w="12700">
              <a:solidFill>
                <a:schemeClr val="tx1"/>
              </a:solidFill>
              <a:headEnd type="none" w="med" len="med"/>
              <a:tailEnd type="triangle" w="med" len="med"/>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724C8EA2-0C20-42E9-93E3-73070D739744}"/>
                </a:ext>
              </a:extLst>
            </p:cNvPr>
            <p:cNvSpPr/>
            <p:nvPr/>
          </p:nvSpPr>
          <p:spPr>
            <a:xfrm flipV="1">
              <a:off x="10724656" y="6632448"/>
              <a:ext cx="0" cy="414528"/>
            </a:xfrm>
            <a:custGeom>
              <a:avLst/>
              <a:gdLst>
                <a:gd name="connsiteX0" fmla="*/ 0 w 0"/>
                <a:gd name="connsiteY0" fmla="*/ 414528 h 414528"/>
                <a:gd name="connsiteX1" fmla="*/ 0 w 0"/>
                <a:gd name="connsiteY1" fmla="*/ 0 h 414528"/>
              </a:gdLst>
              <a:ahLst/>
              <a:cxnLst>
                <a:cxn ang="0">
                  <a:pos x="connsiteX0" y="connsiteY0"/>
                </a:cxn>
                <a:cxn ang="0">
                  <a:pos x="connsiteX1" y="connsiteY1"/>
                </a:cxn>
              </a:cxnLst>
              <a:rect l="l" t="t" r="r" b="b"/>
              <a:pathLst>
                <a:path h="414528">
                  <a:moveTo>
                    <a:pt x="0" y="414528"/>
                  </a:moveTo>
                  <a:lnTo>
                    <a:pt x="0" y="0"/>
                  </a:lnTo>
                </a:path>
              </a:pathLst>
            </a:custGeom>
            <a:noFill/>
            <a:ln w="12700">
              <a:solidFill>
                <a:schemeClr val="tx1"/>
              </a:solidFill>
              <a:headEnd type="none" w="med" len="med"/>
              <a:tailEnd type="triangle" w="med" len="med"/>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4A9AB56B-9958-4A7B-A6AA-A3B43D435702}"/>
                </a:ext>
              </a:extLst>
            </p:cNvPr>
            <p:cNvSpPr/>
            <p:nvPr/>
          </p:nvSpPr>
          <p:spPr>
            <a:xfrm>
              <a:off x="12303779" y="6632448"/>
              <a:ext cx="0" cy="414528"/>
            </a:xfrm>
            <a:custGeom>
              <a:avLst/>
              <a:gdLst>
                <a:gd name="connsiteX0" fmla="*/ 0 w 0"/>
                <a:gd name="connsiteY0" fmla="*/ 414528 h 414528"/>
                <a:gd name="connsiteX1" fmla="*/ 0 w 0"/>
                <a:gd name="connsiteY1" fmla="*/ 0 h 414528"/>
              </a:gdLst>
              <a:ahLst/>
              <a:cxnLst>
                <a:cxn ang="0">
                  <a:pos x="connsiteX0" y="connsiteY0"/>
                </a:cxn>
                <a:cxn ang="0">
                  <a:pos x="connsiteX1" y="connsiteY1"/>
                </a:cxn>
              </a:cxnLst>
              <a:rect l="l" t="t" r="r" b="b"/>
              <a:pathLst>
                <a:path h="414528">
                  <a:moveTo>
                    <a:pt x="0" y="414528"/>
                  </a:moveTo>
                  <a:lnTo>
                    <a:pt x="0" y="0"/>
                  </a:lnTo>
                </a:path>
              </a:pathLst>
            </a:custGeom>
            <a:noFill/>
            <a:ln w="12700">
              <a:solidFill>
                <a:schemeClr val="tx1"/>
              </a:solidFill>
              <a:headEnd type="none" w="med" len="med"/>
              <a:tailEnd type="triangle" w="med" len="med"/>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63C731BF-9E4A-4F49-874E-116A4CBE4362}"/>
                </a:ext>
              </a:extLst>
            </p:cNvPr>
            <p:cNvSpPr/>
            <p:nvPr/>
          </p:nvSpPr>
          <p:spPr>
            <a:xfrm>
              <a:off x="11070336" y="3779520"/>
              <a:ext cx="0" cy="414528"/>
            </a:xfrm>
            <a:custGeom>
              <a:avLst/>
              <a:gdLst>
                <a:gd name="connsiteX0" fmla="*/ 0 w 0"/>
                <a:gd name="connsiteY0" fmla="*/ 414528 h 414528"/>
                <a:gd name="connsiteX1" fmla="*/ 0 w 0"/>
                <a:gd name="connsiteY1" fmla="*/ 0 h 414528"/>
              </a:gdLst>
              <a:ahLst/>
              <a:cxnLst>
                <a:cxn ang="0">
                  <a:pos x="connsiteX0" y="connsiteY0"/>
                </a:cxn>
                <a:cxn ang="0">
                  <a:pos x="connsiteX1" y="connsiteY1"/>
                </a:cxn>
              </a:cxnLst>
              <a:rect l="l" t="t" r="r" b="b"/>
              <a:pathLst>
                <a:path h="414528">
                  <a:moveTo>
                    <a:pt x="0" y="414528"/>
                  </a:moveTo>
                  <a:lnTo>
                    <a:pt x="0" y="0"/>
                  </a:lnTo>
                </a:path>
              </a:pathLst>
            </a:custGeom>
            <a:noFill/>
            <a:ln w="12700">
              <a:solidFill>
                <a:schemeClr val="tx1"/>
              </a:solidFill>
              <a:headEnd type="none" w="med" len="med"/>
              <a:tailEnd type="triangle" w="med" len="med"/>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Shape 45">
              <a:extLst>
                <a:ext uri="{FF2B5EF4-FFF2-40B4-BE49-F238E27FC236}">
                  <a16:creationId xmlns:a16="http://schemas.microsoft.com/office/drawing/2014/main" id="{2A71D399-B39F-4A36-8AEE-4EE96ADE3227}"/>
                </a:ext>
              </a:extLst>
            </p:cNvPr>
            <p:cNvSpPr/>
            <p:nvPr/>
          </p:nvSpPr>
          <p:spPr>
            <a:xfrm>
              <a:off x="10424160" y="3779520"/>
              <a:ext cx="0" cy="414528"/>
            </a:xfrm>
            <a:custGeom>
              <a:avLst/>
              <a:gdLst>
                <a:gd name="connsiteX0" fmla="*/ 0 w 0"/>
                <a:gd name="connsiteY0" fmla="*/ 414528 h 414528"/>
                <a:gd name="connsiteX1" fmla="*/ 0 w 0"/>
                <a:gd name="connsiteY1" fmla="*/ 0 h 414528"/>
              </a:gdLst>
              <a:ahLst/>
              <a:cxnLst>
                <a:cxn ang="0">
                  <a:pos x="connsiteX0" y="connsiteY0"/>
                </a:cxn>
                <a:cxn ang="0">
                  <a:pos x="connsiteX1" y="connsiteY1"/>
                </a:cxn>
              </a:cxnLst>
              <a:rect l="l" t="t" r="r" b="b"/>
              <a:pathLst>
                <a:path h="414528">
                  <a:moveTo>
                    <a:pt x="0" y="414528"/>
                  </a:moveTo>
                  <a:lnTo>
                    <a:pt x="0" y="0"/>
                  </a:lnTo>
                </a:path>
              </a:pathLst>
            </a:custGeom>
            <a:noFill/>
            <a:ln w="12700">
              <a:solidFill>
                <a:schemeClr val="tx1"/>
              </a:solidFill>
              <a:headEnd type="none" w="med" len="med"/>
              <a:tailEnd type="triangle" w="med" len="med"/>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09DE940C-67C4-430C-A30E-A41CA7F97928}"/>
                </a:ext>
              </a:extLst>
            </p:cNvPr>
            <p:cNvSpPr/>
            <p:nvPr/>
          </p:nvSpPr>
          <p:spPr>
            <a:xfrm flipV="1">
              <a:off x="12303779" y="3779520"/>
              <a:ext cx="0" cy="414528"/>
            </a:xfrm>
            <a:custGeom>
              <a:avLst/>
              <a:gdLst>
                <a:gd name="connsiteX0" fmla="*/ 0 w 0"/>
                <a:gd name="connsiteY0" fmla="*/ 414528 h 414528"/>
                <a:gd name="connsiteX1" fmla="*/ 0 w 0"/>
                <a:gd name="connsiteY1" fmla="*/ 0 h 414528"/>
              </a:gdLst>
              <a:ahLst/>
              <a:cxnLst>
                <a:cxn ang="0">
                  <a:pos x="connsiteX0" y="connsiteY0"/>
                </a:cxn>
                <a:cxn ang="0">
                  <a:pos x="connsiteX1" y="connsiteY1"/>
                </a:cxn>
              </a:cxnLst>
              <a:rect l="l" t="t" r="r" b="b"/>
              <a:pathLst>
                <a:path h="414528">
                  <a:moveTo>
                    <a:pt x="0" y="414528"/>
                  </a:moveTo>
                  <a:lnTo>
                    <a:pt x="0" y="0"/>
                  </a:lnTo>
                </a:path>
              </a:pathLst>
            </a:custGeom>
            <a:noFill/>
            <a:ln w="12700">
              <a:solidFill>
                <a:schemeClr val="tx1"/>
              </a:solidFill>
              <a:headEnd type="none" w="med" len="med"/>
              <a:tailEnd type="triangle" w="med" len="med"/>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a:extLst>
                <a:ext uri="{FF2B5EF4-FFF2-40B4-BE49-F238E27FC236}">
                  <a16:creationId xmlns:a16="http://schemas.microsoft.com/office/drawing/2014/main" id="{4EEC46DD-8E36-4F0C-BEBC-F87FD5EACDD0}"/>
                </a:ext>
              </a:extLst>
            </p:cNvPr>
            <p:cNvCxnSpPr>
              <a:cxnSpLocks/>
              <a:stCxn id="28" idx="0"/>
              <a:endCxn id="24" idx="2"/>
            </p:cNvCxnSpPr>
            <p:nvPr/>
          </p:nvCxnSpPr>
          <p:spPr>
            <a:xfrm flipV="1">
              <a:off x="10761233" y="4739550"/>
              <a:ext cx="0" cy="280666"/>
            </a:xfrm>
            <a:prstGeom prst="line">
              <a:avLst/>
            </a:prstGeom>
            <a:ln w="12700" cap="sq"/>
          </p:spPr>
          <p:style>
            <a:lnRef idx="1">
              <a:schemeClr val="accent1"/>
            </a:lnRef>
            <a:fillRef idx="0">
              <a:schemeClr val="accent1"/>
            </a:fillRef>
            <a:effectRef idx="0">
              <a:schemeClr val="accent1"/>
            </a:effectRef>
            <a:fontRef idx="minor">
              <a:schemeClr val="lt1"/>
            </a:fontRef>
          </p:style>
        </p:cxnSp>
        <p:sp>
          <p:nvSpPr>
            <p:cNvPr id="51" name="Rectangle 50">
              <a:extLst>
                <a:ext uri="{FF2B5EF4-FFF2-40B4-BE49-F238E27FC236}">
                  <a16:creationId xmlns:a16="http://schemas.microsoft.com/office/drawing/2014/main" id="{7FB6A6E1-445F-49C6-A7D0-13A84B610ABE}"/>
                </a:ext>
              </a:extLst>
            </p:cNvPr>
            <p:cNvSpPr/>
            <p:nvPr/>
          </p:nvSpPr>
          <p:spPr>
            <a:xfrm>
              <a:off x="10061706" y="7071609"/>
              <a:ext cx="691638" cy="267046"/>
            </a:xfrm>
            <a:prstGeom prst="rect">
              <a:avLst/>
            </a:prstGeom>
            <a:noFill/>
            <a:ln>
              <a:noFill/>
            </a:ln>
          </p:spPr>
          <p:style>
            <a:lnRef idx="0">
              <a:schemeClr val="accent1"/>
            </a:lnRef>
            <a:fillRef idx="1">
              <a:schemeClr val="accent1"/>
            </a:fillRef>
            <a:effectRef idx="0">
              <a:schemeClr val="accent1"/>
            </a:effectRef>
            <a:fontRef idx="minor">
              <a:schemeClr val="lt1"/>
            </a:fontRef>
          </p:style>
          <p:txBody>
            <a:bodyPr rtlCol="0" anchor="ctr"/>
            <a:lstStyle/>
            <a:p>
              <a:r>
                <a:rPr lang="en-US" sz="1200" dirty="0">
                  <a:solidFill>
                    <a:schemeClr val="tx1"/>
                  </a:solidFill>
                </a:rPr>
                <a:t>Power</a:t>
              </a:r>
            </a:p>
          </p:txBody>
        </p:sp>
        <p:sp>
          <p:nvSpPr>
            <p:cNvPr id="52" name="Rectangle 51">
              <a:extLst>
                <a:ext uri="{FF2B5EF4-FFF2-40B4-BE49-F238E27FC236}">
                  <a16:creationId xmlns:a16="http://schemas.microsoft.com/office/drawing/2014/main" id="{1C4BE810-C1DA-4582-8DD2-36DDD4AED845}"/>
                </a:ext>
              </a:extLst>
            </p:cNvPr>
            <p:cNvSpPr/>
            <p:nvPr/>
          </p:nvSpPr>
          <p:spPr>
            <a:xfrm>
              <a:off x="10620106" y="7071609"/>
              <a:ext cx="1323903" cy="518227"/>
            </a:xfrm>
            <a:prstGeom prst="rect">
              <a:avLst/>
            </a:prstGeom>
            <a:noFill/>
            <a:ln>
              <a:noFill/>
            </a:ln>
          </p:spPr>
          <p:style>
            <a:lnRef idx="0">
              <a:schemeClr val="accent1"/>
            </a:lnRef>
            <a:fillRef idx="1">
              <a:schemeClr val="accent1"/>
            </a:fillRef>
            <a:effectRef idx="0">
              <a:schemeClr val="accent1"/>
            </a:effectRef>
            <a:fontRef idx="minor">
              <a:schemeClr val="lt1"/>
            </a:fontRef>
          </p:style>
          <p:txBody>
            <a:bodyPr rtlCol="0" anchor="ctr"/>
            <a:lstStyle/>
            <a:p>
              <a:r>
                <a:rPr lang="en-US" sz="1200" dirty="0">
                  <a:solidFill>
                    <a:schemeClr val="tx1"/>
                  </a:solidFill>
                </a:rPr>
                <a:t>Remote</a:t>
              </a:r>
            </a:p>
            <a:p>
              <a:r>
                <a:rPr lang="en-US" sz="1200" dirty="0">
                  <a:solidFill>
                    <a:schemeClr val="tx1"/>
                  </a:solidFill>
                </a:rPr>
                <a:t>Instrumentation</a:t>
              </a:r>
            </a:p>
          </p:txBody>
        </p:sp>
        <p:sp>
          <p:nvSpPr>
            <p:cNvPr id="53" name="Rectangle 52">
              <a:extLst>
                <a:ext uri="{FF2B5EF4-FFF2-40B4-BE49-F238E27FC236}">
                  <a16:creationId xmlns:a16="http://schemas.microsoft.com/office/drawing/2014/main" id="{5E149F2C-721C-44E4-A88B-CB6E3E28C82D}"/>
                </a:ext>
              </a:extLst>
            </p:cNvPr>
            <p:cNvSpPr/>
            <p:nvPr/>
          </p:nvSpPr>
          <p:spPr>
            <a:xfrm>
              <a:off x="10061706" y="3474470"/>
              <a:ext cx="740406" cy="267046"/>
            </a:xfrm>
            <a:prstGeom prst="rect">
              <a:avLst/>
            </a:prstGeom>
            <a:noFill/>
            <a:ln>
              <a:noFill/>
            </a:ln>
          </p:spPr>
          <p:style>
            <a:lnRef idx="0">
              <a:schemeClr val="accent1"/>
            </a:lnRef>
            <a:fillRef idx="1">
              <a:schemeClr val="accent1"/>
            </a:fillRef>
            <a:effectRef idx="0">
              <a:schemeClr val="accent1"/>
            </a:effectRef>
            <a:fontRef idx="minor">
              <a:schemeClr val="lt1"/>
            </a:fontRef>
          </p:style>
          <p:txBody>
            <a:bodyPr rtlCol="0" anchor="ctr"/>
            <a:lstStyle/>
            <a:p>
              <a:r>
                <a:rPr lang="en-US" sz="1200" dirty="0">
                  <a:solidFill>
                    <a:schemeClr val="tx1"/>
                  </a:solidFill>
                </a:rPr>
                <a:t>Cool Air</a:t>
              </a:r>
            </a:p>
          </p:txBody>
        </p:sp>
        <p:sp>
          <p:nvSpPr>
            <p:cNvPr id="54" name="Freeform: Shape 53">
              <a:extLst>
                <a:ext uri="{FF2B5EF4-FFF2-40B4-BE49-F238E27FC236}">
                  <a16:creationId xmlns:a16="http://schemas.microsoft.com/office/drawing/2014/main" id="{DBBD0690-E003-45DE-8E4D-7D6755AFA8B0}"/>
                </a:ext>
              </a:extLst>
            </p:cNvPr>
            <p:cNvSpPr/>
            <p:nvPr/>
          </p:nvSpPr>
          <p:spPr>
            <a:xfrm flipV="1">
              <a:off x="9218686" y="3779520"/>
              <a:ext cx="0" cy="414528"/>
            </a:xfrm>
            <a:custGeom>
              <a:avLst/>
              <a:gdLst>
                <a:gd name="connsiteX0" fmla="*/ 0 w 0"/>
                <a:gd name="connsiteY0" fmla="*/ 414528 h 414528"/>
                <a:gd name="connsiteX1" fmla="*/ 0 w 0"/>
                <a:gd name="connsiteY1" fmla="*/ 0 h 414528"/>
              </a:gdLst>
              <a:ahLst/>
              <a:cxnLst>
                <a:cxn ang="0">
                  <a:pos x="connsiteX0" y="connsiteY0"/>
                </a:cxn>
                <a:cxn ang="0">
                  <a:pos x="connsiteX1" y="connsiteY1"/>
                </a:cxn>
              </a:cxnLst>
              <a:rect l="l" t="t" r="r" b="b"/>
              <a:pathLst>
                <a:path h="414528">
                  <a:moveTo>
                    <a:pt x="0" y="414528"/>
                  </a:moveTo>
                  <a:lnTo>
                    <a:pt x="0" y="0"/>
                  </a:lnTo>
                </a:path>
              </a:pathLst>
            </a:custGeom>
            <a:noFill/>
            <a:ln w="12700">
              <a:solidFill>
                <a:schemeClr val="tx1"/>
              </a:solidFill>
              <a:headEnd type="none" w="med" len="med"/>
              <a:tailEnd type="triangle" w="med" len="med"/>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313FBC25-3DF3-40B2-964F-1C977C2FB3FA}"/>
                </a:ext>
              </a:extLst>
            </p:cNvPr>
            <p:cNvSpPr/>
            <p:nvPr/>
          </p:nvSpPr>
          <p:spPr>
            <a:xfrm>
              <a:off x="10732883" y="3474470"/>
              <a:ext cx="1211125" cy="267046"/>
            </a:xfrm>
            <a:prstGeom prst="rect">
              <a:avLst/>
            </a:prstGeom>
            <a:noFill/>
            <a:ln>
              <a:noFill/>
            </a:ln>
          </p:spPr>
          <p:style>
            <a:lnRef idx="0">
              <a:schemeClr val="accent1"/>
            </a:lnRef>
            <a:fillRef idx="1">
              <a:schemeClr val="accent1"/>
            </a:fillRef>
            <a:effectRef idx="0">
              <a:schemeClr val="accent1"/>
            </a:effectRef>
            <a:fontRef idx="minor">
              <a:schemeClr val="lt1"/>
            </a:fontRef>
          </p:style>
          <p:txBody>
            <a:bodyPr rtlCol="0" anchor="ctr"/>
            <a:lstStyle/>
            <a:p>
              <a:r>
                <a:rPr lang="en-US" sz="1200" dirty="0">
                  <a:solidFill>
                    <a:schemeClr val="tx1"/>
                  </a:solidFill>
                </a:rPr>
                <a:t>Water Outlet</a:t>
              </a:r>
            </a:p>
          </p:txBody>
        </p:sp>
        <p:sp>
          <p:nvSpPr>
            <p:cNvPr id="56" name="Rectangle 55">
              <a:extLst>
                <a:ext uri="{FF2B5EF4-FFF2-40B4-BE49-F238E27FC236}">
                  <a16:creationId xmlns:a16="http://schemas.microsoft.com/office/drawing/2014/main" id="{DA03C6A1-BC89-498C-8098-9A869EEEFA3E}"/>
                </a:ext>
              </a:extLst>
            </p:cNvPr>
            <p:cNvSpPr/>
            <p:nvPr/>
          </p:nvSpPr>
          <p:spPr>
            <a:xfrm>
              <a:off x="11928232" y="3474470"/>
              <a:ext cx="1116635" cy="267046"/>
            </a:xfrm>
            <a:prstGeom prst="rect">
              <a:avLst/>
            </a:prstGeom>
            <a:noFill/>
            <a:ln>
              <a:noFill/>
            </a:ln>
          </p:spPr>
          <p:style>
            <a:lnRef idx="0">
              <a:schemeClr val="accent1"/>
            </a:lnRef>
            <a:fillRef idx="1">
              <a:schemeClr val="accent1"/>
            </a:fillRef>
            <a:effectRef idx="0">
              <a:schemeClr val="accent1"/>
            </a:effectRef>
            <a:fontRef idx="minor">
              <a:schemeClr val="lt1"/>
            </a:fontRef>
          </p:style>
          <p:txBody>
            <a:bodyPr rtlCol="0" anchor="ctr"/>
            <a:lstStyle/>
            <a:p>
              <a:r>
                <a:rPr lang="en-US" sz="1200" dirty="0">
                  <a:solidFill>
                    <a:schemeClr val="tx1"/>
                  </a:solidFill>
                </a:rPr>
                <a:t>Water Inlet</a:t>
              </a:r>
            </a:p>
          </p:txBody>
        </p:sp>
        <p:sp>
          <p:nvSpPr>
            <p:cNvPr id="57" name="Rectangle 56">
              <a:extLst>
                <a:ext uri="{FF2B5EF4-FFF2-40B4-BE49-F238E27FC236}">
                  <a16:creationId xmlns:a16="http://schemas.microsoft.com/office/drawing/2014/main" id="{83F0E410-C224-46AE-8F64-268F7118774F}"/>
                </a:ext>
              </a:extLst>
            </p:cNvPr>
            <p:cNvSpPr/>
            <p:nvPr/>
          </p:nvSpPr>
          <p:spPr>
            <a:xfrm>
              <a:off x="8501814" y="3474470"/>
              <a:ext cx="1472766" cy="267046"/>
            </a:xfrm>
            <a:prstGeom prst="rect">
              <a:avLst/>
            </a:prstGeom>
            <a:noFill/>
            <a:ln>
              <a:noFill/>
            </a:ln>
          </p:spPr>
          <p:style>
            <a:lnRef idx="0">
              <a:schemeClr val="accent1"/>
            </a:lnRef>
            <a:fillRef idx="1">
              <a:schemeClr val="accent1"/>
            </a:fillRef>
            <a:effectRef idx="0">
              <a:schemeClr val="accent1"/>
            </a:effectRef>
            <a:fontRef idx="minor">
              <a:schemeClr val="lt1"/>
            </a:fontRef>
          </p:style>
          <p:txBody>
            <a:bodyPr rtlCol="0" anchor="ctr"/>
            <a:lstStyle/>
            <a:p>
              <a:r>
                <a:rPr lang="en-US" sz="1200" dirty="0">
                  <a:solidFill>
                    <a:schemeClr val="tx1"/>
                  </a:solidFill>
                </a:rPr>
                <a:t>Electrical Power</a:t>
              </a:r>
            </a:p>
          </p:txBody>
        </p:sp>
        <p:sp>
          <p:nvSpPr>
            <p:cNvPr id="58" name="Freeform: Shape 57">
              <a:extLst>
                <a:ext uri="{FF2B5EF4-FFF2-40B4-BE49-F238E27FC236}">
                  <a16:creationId xmlns:a16="http://schemas.microsoft.com/office/drawing/2014/main" id="{4C8643AF-316D-4089-8297-810102EA3D21}"/>
                </a:ext>
              </a:extLst>
            </p:cNvPr>
            <p:cNvSpPr/>
            <p:nvPr/>
          </p:nvSpPr>
          <p:spPr>
            <a:xfrm>
              <a:off x="8850003" y="6883747"/>
              <a:ext cx="0" cy="283128"/>
            </a:xfrm>
            <a:custGeom>
              <a:avLst/>
              <a:gdLst>
                <a:gd name="connsiteX0" fmla="*/ 0 w 0"/>
                <a:gd name="connsiteY0" fmla="*/ 414528 h 414528"/>
                <a:gd name="connsiteX1" fmla="*/ 0 w 0"/>
                <a:gd name="connsiteY1" fmla="*/ 0 h 414528"/>
              </a:gdLst>
              <a:ahLst/>
              <a:cxnLst>
                <a:cxn ang="0">
                  <a:pos x="connsiteX0" y="connsiteY0"/>
                </a:cxn>
                <a:cxn ang="0">
                  <a:pos x="connsiteX1" y="connsiteY1"/>
                </a:cxn>
              </a:cxnLst>
              <a:rect l="l" t="t" r="r" b="b"/>
              <a:pathLst>
                <a:path h="414528">
                  <a:moveTo>
                    <a:pt x="0" y="414528"/>
                  </a:moveTo>
                  <a:lnTo>
                    <a:pt x="0" y="0"/>
                  </a:lnTo>
                </a:path>
              </a:pathLst>
            </a:custGeom>
            <a:noFill/>
            <a:ln w="12700">
              <a:solidFill>
                <a:schemeClr val="tx1"/>
              </a:solidFill>
              <a:headEnd type="none" w="med" len="med"/>
              <a:tailEnd type="triangle" w="med" len="med"/>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967FD372-C5F9-4B7C-B63C-BFBBBF43F298}"/>
                </a:ext>
              </a:extLst>
            </p:cNvPr>
            <p:cNvSpPr/>
            <p:nvPr/>
          </p:nvSpPr>
          <p:spPr>
            <a:xfrm>
              <a:off x="8501814" y="7071609"/>
              <a:ext cx="1080713" cy="313052"/>
            </a:xfrm>
            <a:prstGeom prst="rect">
              <a:avLst/>
            </a:prstGeom>
            <a:noFill/>
            <a:ln>
              <a:noFill/>
            </a:ln>
          </p:spPr>
          <p:style>
            <a:lnRef idx="0">
              <a:schemeClr val="accent1"/>
            </a:lnRef>
            <a:fillRef idx="1">
              <a:schemeClr val="accent1"/>
            </a:fillRef>
            <a:effectRef idx="0">
              <a:schemeClr val="accent1"/>
            </a:effectRef>
            <a:fontRef idx="minor">
              <a:schemeClr val="lt1"/>
            </a:fontRef>
          </p:style>
          <p:txBody>
            <a:bodyPr rtlCol="0" anchor="ctr"/>
            <a:lstStyle/>
            <a:p>
              <a:r>
                <a:rPr lang="en-US" sz="1200" dirty="0">
                  <a:solidFill>
                    <a:schemeClr val="tx1"/>
                  </a:solidFill>
                </a:rPr>
                <a:t>Boundary</a:t>
              </a:r>
            </a:p>
          </p:txBody>
        </p:sp>
      </p:grpSp>
      <p:pic>
        <p:nvPicPr>
          <p:cNvPr id="61" name="Picture 2" descr="Image result for utopia inc logo">
            <a:extLst>
              <a:ext uri="{FF2B5EF4-FFF2-40B4-BE49-F238E27FC236}">
                <a16:creationId xmlns:a16="http://schemas.microsoft.com/office/drawing/2014/main" id="{9215EEF6-09D8-49E3-B040-C2384F05DC3B}"/>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6967" r="5601"/>
          <a:stretch/>
        </p:blipFill>
        <p:spPr bwMode="auto">
          <a:xfrm>
            <a:off x="13082954" y="639763"/>
            <a:ext cx="861646" cy="515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7001283"/>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3B95B9-69E3-4489-A6A8-9EB9DCAE1A70}"/>
              </a:ext>
            </a:extLst>
          </p:cNvPr>
          <p:cNvSpPr>
            <a:spLocks noGrp="1"/>
          </p:cNvSpPr>
          <p:nvPr>
            <p:ph type="title"/>
          </p:nvPr>
        </p:nvSpPr>
        <p:spPr/>
        <p:txBody>
          <a:bodyPr/>
          <a:lstStyle/>
          <a:p>
            <a:r>
              <a:rPr lang="de-DE" dirty="0" err="1"/>
              <a:t>Example</a:t>
            </a:r>
            <a:r>
              <a:rPr lang="de-DE" dirty="0"/>
              <a:t>: The Source for the Digital Twin</a:t>
            </a:r>
            <a:endParaRPr lang="en-GB" dirty="0"/>
          </a:p>
        </p:txBody>
      </p:sp>
      <p:pic>
        <p:nvPicPr>
          <p:cNvPr id="4" name="Picture 3">
            <a:hlinkClick r:id="rId2"/>
            <a:extLst>
              <a:ext uri="{FF2B5EF4-FFF2-40B4-BE49-F238E27FC236}">
                <a16:creationId xmlns:a16="http://schemas.microsoft.com/office/drawing/2014/main" id="{5254C038-2B0E-4BA3-BF0E-35865F427A45}"/>
              </a:ext>
            </a:extLst>
          </p:cNvPr>
          <p:cNvPicPr>
            <a:picLocks noChangeAspect="1"/>
          </p:cNvPicPr>
          <p:nvPr/>
        </p:nvPicPr>
        <p:blipFill>
          <a:blip r:embed="rId3">
            <a:grayscl/>
          </a:blip>
          <a:stretch>
            <a:fillRect/>
          </a:stretch>
        </p:blipFill>
        <p:spPr>
          <a:xfrm>
            <a:off x="7543800" y="2057398"/>
            <a:ext cx="6400800" cy="4831081"/>
          </a:xfrm>
          <a:prstGeom prst="rect">
            <a:avLst/>
          </a:prstGeom>
          <a:ln>
            <a:solidFill>
              <a:schemeClr val="bg2">
                <a:lumMod val="75000"/>
              </a:schemeClr>
            </a:solidFill>
          </a:ln>
        </p:spPr>
      </p:pic>
      <p:grpSp>
        <p:nvGrpSpPr>
          <p:cNvPr id="39" name="Group 38">
            <a:extLst>
              <a:ext uri="{FF2B5EF4-FFF2-40B4-BE49-F238E27FC236}">
                <a16:creationId xmlns:a16="http://schemas.microsoft.com/office/drawing/2014/main" id="{B49B5257-D2C5-474F-8ADE-27F0925A6730}"/>
              </a:ext>
            </a:extLst>
          </p:cNvPr>
          <p:cNvGrpSpPr/>
          <p:nvPr/>
        </p:nvGrpSpPr>
        <p:grpSpPr>
          <a:xfrm>
            <a:off x="685800" y="2057399"/>
            <a:ext cx="6400800" cy="4831081"/>
            <a:chOff x="685800" y="2057399"/>
            <a:chExt cx="6400800" cy="4831081"/>
          </a:xfrm>
        </p:grpSpPr>
        <p:pic>
          <p:nvPicPr>
            <p:cNvPr id="2" name="Picture 1">
              <a:hlinkClick r:id="rId2"/>
              <a:extLst>
                <a:ext uri="{FF2B5EF4-FFF2-40B4-BE49-F238E27FC236}">
                  <a16:creationId xmlns:a16="http://schemas.microsoft.com/office/drawing/2014/main" id="{BF6EE6B0-9F46-4EC3-9C42-36FFD6B319F8}"/>
                </a:ext>
              </a:extLst>
            </p:cNvPr>
            <p:cNvPicPr>
              <a:picLocks noChangeAspect="1"/>
            </p:cNvPicPr>
            <p:nvPr/>
          </p:nvPicPr>
          <p:blipFill>
            <a:blip r:embed="rId4">
              <a:grayscl/>
            </a:blip>
            <a:stretch>
              <a:fillRect/>
            </a:stretch>
          </p:blipFill>
          <p:spPr>
            <a:xfrm>
              <a:off x="685800" y="2057399"/>
              <a:ext cx="6400800" cy="4831081"/>
            </a:xfrm>
            <a:prstGeom prst="rect">
              <a:avLst/>
            </a:prstGeom>
            <a:ln>
              <a:solidFill>
                <a:schemeClr val="bg2">
                  <a:lumMod val="75000"/>
                </a:schemeClr>
              </a:solidFill>
            </a:ln>
          </p:spPr>
        </p:pic>
        <p:sp>
          <p:nvSpPr>
            <p:cNvPr id="38" name="Rectangle 37">
              <a:extLst>
                <a:ext uri="{FF2B5EF4-FFF2-40B4-BE49-F238E27FC236}">
                  <a16:creationId xmlns:a16="http://schemas.microsoft.com/office/drawing/2014/main" id="{B5F9544C-8E09-4E52-8EA4-D8F7436FAA11}"/>
                </a:ext>
              </a:extLst>
            </p:cNvPr>
            <p:cNvSpPr/>
            <p:nvPr/>
          </p:nvSpPr>
          <p:spPr>
            <a:xfrm>
              <a:off x="894080" y="3820160"/>
              <a:ext cx="5872480" cy="2946400"/>
            </a:xfrm>
            <a:prstGeom prst="rect">
              <a:avLst/>
            </a:prstGeom>
            <a:solidFill>
              <a:schemeClr val="bg1"/>
            </a:solidFill>
            <a:ln>
              <a:no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01918D3B-875D-4832-A764-273BB6EFE5BA}"/>
                </a:ext>
              </a:extLst>
            </p:cNvPr>
            <p:cNvGrpSpPr/>
            <p:nvPr/>
          </p:nvGrpSpPr>
          <p:grpSpPr>
            <a:xfrm>
              <a:off x="844488" y="4092354"/>
              <a:ext cx="3605591" cy="2546917"/>
              <a:chOff x="8302752" y="3474470"/>
              <a:chExt cx="5205984" cy="4115366"/>
            </a:xfrm>
          </p:grpSpPr>
          <p:sp>
            <p:nvSpPr>
              <p:cNvPr id="9" name="Rectangle 8">
                <a:extLst>
                  <a:ext uri="{FF2B5EF4-FFF2-40B4-BE49-F238E27FC236}">
                    <a16:creationId xmlns:a16="http://schemas.microsoft.com/office/drawing/2014/main" id="{572C856B-69D6-4940-8EFF-6F5853B998B4}"/>
                  </a:ext>
                </a:extLst>
              </p:cNvPr>
              <p:cNvSpPr/>
              <p:nvPr/>
            </p:nvSpPr>
            <p:spPr>
              <a:xfrm>
                <a:off x="8616695" y="4205457"/>
                <a:ext cx="1203983" cy="534093"/>
              </a:xfrm>
              <a:prstGeom prst="rect">
                <a:avLst/>
              </a:prstGeom>
              <a:solidFill>
                <a:schemeClr val="accent3"/>
              </a:solidFill>
              <a:ln>
                <a:noFill/>
              </a:ln>
            </p:spPr>
            <p:style>
              <a:lnRef idx="0">
                <a:schemeClr val="accent1"/>
              </a:lnRef>
              <a:fillRef idx="1">
                <a:schemeClr val="accent1"/>
              </a:fillRef>
              <a:effectRef idx="0">
                <a:schemeClr val="accent1"/>
              </a:effectRef>
              <a:fontRef idx="minor">
                <a:schemeClr val="lt1"/>
              </a:fontRef>
            </p:style>
            <p:txBody>
              <a:bodyPr rtlCol="0" anchor="ctr"/>
              <a:lstStyle/>
              <a:p>
                <a:r>
                  <a:rPr lang="en-US" sz="800" dirty="0">
                    <a:solidFill>
                      <a:schemeClr val="tx1"/>
                    </a:solidFill>
                  </a:rPr>
                  <a:t>Driver</a:t>
                </a:r>
              </a:p>
            </p:txBody>
          </p:sp>
          <p:sp>
            <p:nvSpPr>
              <p:cNvPr id="10" name="Rectangle 9">
                <a:extLst>
                  <a:ext uri="{FF2B5EF4-FFF2-40B4-BE49-F238E27FC236}">
                    <a16:creationId xmlns:a16="http://schemas.microsoft.com/office/drawing/2014/main" id="{4F1044C6-F728-4978-940B-D017D4B6F1A6}"/>
                  </a:ext>
                </a:extLst>
              </p:cNvPr>
              <p:cNvSpPr/>
              <p:nvPr/>
            </p:nvSpPr>
            <p:spPr>
              <a:xfrm>
                <a:off x="10159241" y="4205457"/>
                <a:ext cx="1203983" cy="534093"/>
              </a:xfrm>
              <a:prstGeom prst="rect">
                <a:avLst/>
              </a:prstGeom>
              <a:solidFill>
                <a:schemeClr val="accent3"/>
              </a:solidFill>
              <a:ln>
                <a:noFill/>
              </a:ln>
            </p:spPr>
            <p:style>
              <a:lnRef idx="0">
                <a:schemeClr val="accent1"/>
              </a:lnRef>
              <a:fillRef idx="1">
                <a:schemeClr val="accent1"/>
              </a:fillRef>
              <a:effectRef idx="0">
                <a:schemeClr val="accent1"/>
              </a:effectRef>
              <a:fontRef idx="minor">
                <a:schemeClr val="lt1"/>
              </a:fontRef>
            </p:style>
            <p:txBody>
              <a:bodyPr rtlCol="0" anchor="ctr"/>
              <a:lstStyle/>
              <a:p>
                <a:r>
                  <a:rPr lang="en-US" sz="800" dirty="0">
                    <a:solidFill>
                      <a:schemeClr val="tx1"/>
                    </a:solidFill>
                  </a:rPr>
                  <a:t>Condenser</a:t>
                </a:r>
              </a:p>
            </p:txBody>
          </p:sp>
          <p:sp>
            <p:nvSpPr>
              <p:cNvPr id="11" name="Rectangle 10">
                <a:extLst>
                  <a:ext uri="{FF2B5EF4-FFF2-40B4-BE49-F238E27FC236}">
                    <a16:creationId xmlns:a16="http://schemas.microsoft.com/office/drawing/2014/main" id="{750215C0-5D72-40C6-862A-37AF499EB2E8}"/>
                  </a:ext>
                </a:extLst>
              </p:cNvPr>
              <p:cNvSpPr/>
              <p:nvPr/>
            </p:nvSpPr>
            <p:spPr>
              <a:xfrm>
                <a:off x="11701788" y="4205457"/>
                <a:ext cx="1203983" cy="534093"/>
              </a:xfrm>
              <a:prstGeom prst="rect">
                <a:avLst/>
              </a:prstGeom>
              <a:solidFill>
                <a:schemeClr val="accent3"/>
              </a:solidFill>
              <a:ln>
                <a:noFill/>
              </a:ln>
            </p:spPr>
            <p:style>
              <a:lnRef idx="0">
                <a:schemeClr val="accent1"/>
              </a:lnRef>
              <a:fillRef idx="1">
                <a:schemeClr val="accent1"/>
              </a:fillRef>
              <a:effectRef idx="0">
                <a:schemeClr val="accent1"/>
              </a:effectRef>
              <a:fontRef idx="minor">
                <a:schemeClr val="lt1"/>
              </a:fontRef>
            </p:style>
            <p:txBody>
              <a:bodyPr rtlCol="0" anchor="ctr"/>
              <a:lstStyle/>
              <a:p>
                <a:r>
                  <a:rPr lang="en-US" sz="800" dirty="0">
                    <a:solidFill>
                      <a:schemeClr val="tx1"/>
                    </a:solidFill>
                  </a:rPr>
                  <a:t>Pump</a:t>
                </a:r>
              </a:p>
            </p:txBody>
          </p:sp>
          <p:sp>
            <p:nvSpPr>
              <p:cNvPr id="12" name="Rectangle 11">
                <a:extLst>
                  <a:ext uri="{FF2B5EF4-FFF2-40B4-BE49-F238E27FC236}">
                    <a16:creationId xmlns:a16="http://schemas.microsoft.com/office/drawing/2014/main" id="{9C32930B-8DD0-4117-A4C8-38DDA21432D8}"/>
                  </a:ext>
                </a:extLst>
              </p:cNvPr>
              <p:cNvSpPr/>
              <p:nvPr/>
            </p:nvSpPr>
            <p:spPr>
              <a:xfrm>
                <a:off x="8616695" y="5020216"/>
                <a:ext cx="1203983" cy="534093"/>
              </a:xfrm>
              <a:prstGeom prst="rect">
                <a:avLst/>
              </a:prstGeom>
              <a:solidFill>
                <a:schemeClr val="accent3"/>
              </a:solidFill>
              <a:ln>
                <a:noFill/>
              </a:ln>
            </p:spPr>
            <p:style>
              <a:lnRef idx="0">
                <a:schemeClr val="accent1"/>
              </a:lnRef>
              <a:fillRef idx="1">
                <a:schemeClr val="accent1"/>
              </a:fillRef>
              <a:effectRef idx="0">
                <a:schemeClr val="accent1"/>
              </a:effectRef>
              <a:fontRef idx="minor">
                <a:schemeClr val="lt1"/>
              </a:fontRef>
            </p:style>
            <p:txBody>
              <a:bodyPr rtlCol="0" anchor="ctr"/>
              <a:lstStyle/>
              <a:p>
                <a:r>
                  <a:rPr lang="en-US" sz="800" dirty="0">
                    <a:solidFill>
                      <a:schemeClr val="tx1"/>
                    </a:solidFill>
                  </a:rPr>
                  <a:t>Compressor</a:t>
                </a:r>
              </a:p>
            </p:txBody>
          </p:sp>
          <p:sp>
            <p:nvSpPr>
              <p:cNvPr id="13" name="Rectangle 12">
                <a:extLst>
                  <a:ext uri="{FF2B5EF4-FFF2-40B4-BE49-F238E27FC236}">
                    <a16:creationId xmlns:a16="http://schemas.microsoft.com/office/drawing/2014/main" id="{622E3B67-F747-4059-9F59-59CF1AEC7759}"/>
                  </a:ext>
                </a:extLst>
              </p:cNvPr>
              <p:cNvSpPr/>
              <p:nvPr/>
            </p:nvSpPr>
            <p:spPr>
              <a:xfrm>
                <a:off x="8616695" y="5834974"/>
                <a:ext cx="1203983" cy="534093"/>
              </a:xfrm>
              <a:prstGeom prst="rect">
                <a:avLst/>
              </a:prstGeom>
              <a:solidFill>
                <a:schemeClr val="accent3"/>
              </a:solidFill>
              <a:ln>
                <a:noFill/>
              </a:ln>
            </p:spPr>
            <p:style>
              <a:lnRef idx="0">
                <a:schemeClr val="accent1"/>
              </a:lnRef>
              <a:fillRef idx="1">
                <a:schemeClr val="accent1"/>
              </a:fillRef>
              <a:effectRef idx="0">
                <a:schemeClr val="accent1"/>
              </a:effectRef>
              <a:fontRef idx="minor">
                <a:schemeClr val="lt1"/>
              </a:fontRef>
            </p:style>
            <p:txBody>
              <a:bodyPr rtlCol="0" anchor="ctr"/>
              <a:lstStyle/>
              <a:p>
                <a:r>
                  <a:rPr lang="en-US" sz="800" dirty="0">
                    <a:solidFill>
                      <a:schemeClr val="tx1"/>
                    </a:solidFill>
                  </a:rPr>
                  <a:t>Refrigerant Accumulator</a:t>
                </a:r>
              </a:p>
            </p:txBody>
          </p:sp>
          <p:sp>
            <p:nvSpPr>
              <p:cNvPr id="14" name="Rectangle 13">
                <a:extLst>
                  <a:ext uri="{FF2B5EF4-FFF2-40B4-BE49-F238E27FC236}">
                    <a16:creationId xmlns:a16="http://schemas.microsoft.com/office/drawing/2014/main" id="{E88D594A-E5A3-4258-ADBD-78976477A659}"/>
                  </a:ext>
                </a:extLst>
              </p:cNvPr>
              <p:cNvSpPr/>
              <p:nvPr/>
            </p:nvSpPr>
            <p:spPr>
              <a:xfrm>
                <a:off x="10159241" y="5020216"/>
                <a:ext cx="1203983" cy="534093"/>
              </a:xfrm>
              <a:prstGeom prst="rect">
                <a:avLst/>
              </a:prstGeom>
              <a:solidFill>
                <a:schemeClr val="accent3"/>
              </a:solidFill>
              <a:ln>
                <a:noFill/>
              </a:ln>
            </p:spPr>
            <p:style>
              <a:lnRef idx="0">
                <a:schemeClr val="accent1"/>
              </a:lnRef>
              <a:fillRef idx="1">
                <a:schemeClr val="accent1"/>
              </a:fillRef>
              <a:effectRef idx="0">
                <a:schemeClr val="accent1"/>
              </a:effectRef>
              <a:fontRef idx="minor">
                <a:schemeClr val="lt1"/>
              </a:fontRef>
            </p:style>
            <p:txBody>
              <a:bodyPr rtlCol="0" anchor="ctr"/>
              <a:lstStyle/>
              <a:p>
                <a:r>
                  <a:rPr lang="en-US" sz="800" dirty="0">
                    <a:solidFill>
                      <a:schemeClr val="tx1"/>
                    </a:solidFill>
                  </a:rPr>
                  <a:t>Dryer</a:t>
                </a:r>
              </a:p>
            </p:txBody>
          </p:sp>
          <p:sp>
            <p:nvSpPr>
              <p:cNvPr id="15" name="Rectangle 14">
                <a:extLst>
                  <a:ext uri="{FF2B5EF4-FFF2-40B4-BE49-F238E27FC236}">
                    <a16:creationId xmlns:a16="http://schemas.microsoft.com/office/drawing/2014/main" id="{E48EF123-49DA-46BE-A62A-73D432FF553D}"/>
                  </a:ext>
                </a:extLst>
              </p:cNvPr>
              <p:cNvSpPr/>
              <p:nvPr/>
            </p:nvSpPr>
            <p:spPr>
              <a:xfrm>
                <a:off x="10159239" y="6102020"/>
                <a:ext cx="1242051" cy="534092"/>
              </a:xfrm>
              <a:prstGeom prst="rect">
                <a:avLst/>
              </a:prstGeom>
              <a:solidFill>
                <a:schemeClr val="accent3"/>
              </a:solidFill>
              <a:ln>
                <a:noFill/>
              </a:ln>
            </p:spPr>
            <p:style>
              <a:lnRef idx="0">
                <a:schemeClr val="accent1"/>
              </a:lnRef>
              <a:fillRef idx="1">
                <a:schemeClr val="accent1"/>
              </a:fillRef>
              <a:effectRef idx="0">
                <a:schemeClr val="accent1"/>
              </a:effectRef>
              <a:fontRef idx="minor">
                <a:schemeClr val="lt1"/>
              </a:fontRef>
            </p:style>
            <p:txBody>
              <a:bodyPr rtlCol="0" anchor="ctr"/>
              <a:lstStyle/>
              <a:p>
                <a:r>
                  <a:rPr lang="en-US" sz="800" dirty="0">
                    <a:solidFill>
                      <a:schemeClr val="tx1"/>
                    </a:solidFill>
                  </a:rPr>
                  <a:t>Controlling and Monitoring</a:t>
                </a:r>
              </a:p>
            </p:txBody>
          </p:sp>
          <p:sp>
            <p:nvSpPr>
              <p:cNvPr id="16" name="Rectangle 15">
                <a:extLst>
                  <a:ext uri="{FF2B5EF4-FFF2-40B4-BE49-F238E27FC236}">
                    <a16:creationId xmlns:a16="http://schemas.microsoft.com/office/drawing/2014/main" id="{0AA57EBD-4988-4935-815D-F8292C14921A}"/>
                  </a:ext>
                </a:extLst>
              </p:cNvPr>
              <p:cNvSpPr/>
              <p:nvPr/>
            </p:nvSpPr>
            <p:spPr>
              <a:xfrm>
                <a:off x="11701788" y="6102021"/>
                <a:ext cx="1203983" cy="534093"/>
              </a:xfrm>
              <a:prstGeom prst="rect">
                <a:avLst/>
              </a:prstGeom>
              <a:solidFill>
                <a:schemeClr val="accent3"/>
              </a:solidFill>
              <a:ln>
                <a:noFill/>
              </a:ln>
            </p:spPr>
            <p:style>
              <a:lnRef idx="0">
                <a:schemeClr val="accent1"/>
              </a:lnRef>
              <a:fillRef idx="1">
                <a:schemeClr val="accent1"/>
              </a:fillRef>
              <a:effectRef idx="0">
                <a:schemeClr val="accent1"/>
              </a:effectRef>
              <a:fontRef idx="minor">
                <a:schemeClr val="lt1"/>
              </a:fontRef>
            </p:style>
            <p:txBody>
              <a:bodyPr rtlCol="0" anchor="ctr"/>
              <a:lstStyle/>
              <a:p>
                <a:r>
                  <a:rPr lang="en-US" sz="800" dirty="0">
                    <a:solidFill>
                      <a:schemeClr val="tx1"/>
                    </a:solidFill>
                  </a:rPr>
                  <a:t>Miscellaneous</a:t>
                </a:r>
              </a:p>
            </p:txBody>
          </p:sp>
          <p:sp>
            <p:nvSpPr>
              <p:cNvPr id="17" name="Rectangle 16">
                <a:extLst>
                  <a:ext uri="{FF2B5EF4-FFF2-40B4-BE49-F238E27FC236}">
                    <a16:creationId xmlns:a16="http://schemas.microsoft.com/office/drawing/2014/main" id="{B570A806-D823-4BBF-9964-64C686B445F3}"/>
                  </a:ext>
                </a:extLst>
              </p:cNvPr>
              <p:cNvSpPr/>
              <p:nvPr/>
            </p:nvSpPr>
            <p:spPr>
              <a:xfrm>
                <a:off x="8302752" y="3950208"/>
                <a:ext cx="5205984" cy="2950464"/>
              </a:xfrm>
              <a:prstGeom prst="rect">
                <a:avLst/>
              </a:prstGeom>
              <a:noFill/>
              <a:ln w="19050">
                <a:solidFill>
                  <a:schemeClr val="tx1"/>
                </a:solidFill>
                <a:prstDash val="dash"/>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en-US" sz="800" dirty="0"/>
              </a:p>
            </p:txBody>
          </p:sp>
          <p:cxnSp>
            <p:nvCxnSpPr>
              <p:cNvPr id="18" name="Straight Connector 17">
                <a:extLst>
                  <a:ext uri="{FF2B5EF4-FFF2-40B4-BE49-F238E27FC236}">
                    <a16:creationId xmlns:a16="http://schemas.microsoft.com/office/drawing/2014/main" id="{EF7F2F76-4889-4E10-8A20-850306367C52}"/>
                  </a:ext>
                </a:extLst>
              </p:cNvPr>
              <p:cNvCxnSpPr>
                <a:stCxn id="9" idx="2"/>
                <a:endCxn id="12" idx="0"/>
              </p:cNvCxnSpPr>
              <p:nvPr/>
            </p:nvCxnSpPr>
            <p:spPr>
              <a:xfrm>
                <a:off x="9218687" y="4739550"/>
                <a:ext cx="0" cy="280666"/>
              </a:xfrm>
              <a:prstGeom prst="line">
                <a:avLst/>
              </a:prstGeom>
              <a:ln w="12700" cap="sq"/>
            </p:spPr>
            <p:style>
              <a:lnRef idx="1">
                <a:schemeClr val="accent1"/>
              </a:lnRef>
              <a:fillRef idx="0">
                <a:schemeClr val="accent1"/>
              </a:fillRef>
              <a:effectRef idx="0">
                <a:schemeClr val="accent1"/>
              </a:effectRef>
              <a:fontRef idx="minor">
                <a:schemeClr val="lt1"/>
              </a:fontRef>
            </p:style>
          </p:cxnSp>
          <p:cxnSp>
            <p:nvCxnSpPr>
              <p:cNvPr id="19" name="Straight Connector 18">
                <a:extLst>
                  <a:ext uri="{FF2B5EF4-FFF2-40B4-BE49-F238E27FC236}">
                    <a16:creationId xmlns:a16="http://schemas.microsoft.com/office/drawing/2014/main" id="{4367A43F-436D-4F6D-84B7-EEFBC08699C5}"/>
                  </a:ext>
                </a:extLst>
              </p:cNvPr>
              <p:cNvCxnSpPr>
                <a:cxnSpLocks/>
                <a:stCxn id="12" idx="3"/>
                <a:endCxn id="14" idx="1"/>
              </p:cNvCxnSpPr>
              <p:nvPr/>
            </p:nvCxnSpPr>
            <p:spPr>
              <a:xfrm>
                <a:off x="9820678" y="5287263"/>
                <a:ext cx="338563" cy="0"/>
              </a:xfrm>
              <a:prstGeom prst="line">
                <a:avLst/>
              </a:prstGeom>
              <a:ln w="12700" cap="sq"/>
            </p:spPr>
            <p:style>
              <a:lnRef idx="1">
                <a:schemeClr val="accent1"/>
              </a:lnRef>
              <a:fillRef idx="0">
                <a:schemeClr val="accent1"/>
              </a:fillRef>
              <a:effectRef idx="0">
                <a:schemeClr val="accent1"/>
              </a:effectRef>
              <a:fontRef idx="minor">
                <a:schemeClr val="lt1"/>
              </a:fontRef>
            </p:style>
          </p:cxnSp>
          <p:cxnSp>
            <p:nvCxnSpPr>
              <p:cNvPr id="20" name="Straight Connector 19">
                <a:extLst>
                  <a:ext uri="{FF2B5EF4-FFF2-40B4-BE49-F238E27FC236}">
                    <a16:creationId xmlns:a16="http://schemas.microsoft.com/office/drawing/2014/main" id="{FBFFAD10-FB7C-41A1-BE2B-F662B137E426}"/>
                  </a:ext>
                </a:extLst>
              </p:cNvPr>
              <p:cNvCxnSpPr>
                <a:stCxn id="12" idx="2"/>
                <a:endCxn id="13" idx="0"/>
              </p:cNvCxnSpPr>
              <p:nvPr/>
            </p:nvCxnSpPr>
            <p:spPr>
              <a:xfrm>
                <a:off x="9218687" y="5554309"/>
                <a:ext cx="0" cy="280665"/>
              </a:xfrm>
              <a:prstGeom prst="line">
                <a:avLst/>
              </a:prstGeom>
              <a:ln w="12700" cap="sq"/>
            </p:spPr>
            <p:style>
              <a:lnRef idx="1">
                <a:schemeClr val="accent1"/>
              </a:lnRef>
              <a:fillRef idx="0">
                <a:schemeClr val="accent1"/>
              </a:fillRef>
              <a:effectRef idx="0">
                <a:schemeClr val="accent1"/>
              </a:effectRef>
              <a:fontRef idx="minor">
                <a:schemeClr val="lt1"/>
              </a:fontRef>
            </p:style>
          </p:cxnSp>
          <p:sp>
            <p:nvSpPr>
              <p:cNvPr id="21" name="Freeform: Shape 20">
                <a:extLst>
                  <a:ext uri="{FF2B5EF4-FFF2-40B4-BE49-F238E27FC236}">
                    <a16:creationId xmlns:a16="http://schemas.microsoft.com/office/drawing/2014/main" id="{F74D0842-7BC4-422A-85A0-AAC0B091BB9F}"/>
                  </a:ext>
                </a:extLst>
              </p:cNvPr>
              <p:cNvSpPr/>
              <p:nvPr/>
            </p:nvSpPr>
            <p:spPr>
              <a:xfrm>
                <a:off x="10424160" y="6632448"/>
                <a:ext cx="0" cy="414528"/>
              </a:xfrm>
              <a:custGeom>
                <a:avLst/>
                <a:gdLst>
                  <a:gd name="connsiteX0" fmla="*/ 0 w 0"/>
                  <a:gd name="connsiteY0" fmla="*/ 414528 h 414528"/>
                  <a:gd name="connsiteX1" fmla="*/ 0 w 0"/>
                  <a:gd name="connsiteY1" fmla="*/ 0 h 414528"/>
                </a:gdLst>
                <a:ahLst/>
                <a:cxnLst>
                  <a:cxn ang="0">
                    <a:pos x="connsiteX0" y="connsiteY0"/>
                  </a:cxn>
                  <a:cxn ang="0">
                    <a:pos x="connsiteX1" y="connsiteY1"/>
                  </a:cxn>
                </a:cxnLst>
                <a:rect l="l" t="t" r="r" b="b"/>
                <a:pathLst>
                  <a:path h="414528">
                    <a:moveTo>
                      <a:pt x="0" y="414528"/>
                    </a:moveTo>
                    <a:lnTo>
                      <a:pt x="0" y="0"/>
                    </a:lnTo>
                  </a:path>
                </a:pathLst>
              </a:custGeom>
              <a:noFill/>
              <a:ln w="12700">
                <a:solidFill>
                  <a:schemeClr val="tx1"/>
                </a:solidFill>
                <a:headEnd type="none" w="med" len="med"/>
                <a:tailEnd type="triangle" w="med" len="med"/>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22" name="Freeform: Shape 21">
                <a:extLst>
                  <a:ext uri="{FF2B5EF4-FFF2-40B4-BE49-F238E27FC236}">
                    <a16:creationId xmlns:a16="http://schemas.microsoft.com/office/drawing/2014/main" id="{D717F4E3-3305-41E6-B30E-363ACA0803F9}"/>
                  </a:ext>
                </a:extLst>
              </p:cNvPr>
              <p:cNvSpPr/>
              <p:nvPr/>
            </p:nvSpPr>
            <p:spPr>
              <a:xfrm>
                <a:off x="11070336" y="6632448"/>
                <a:ext cx="0" cy="414528"/>
              </a:xfrm>
              <a:custGeom>
                <a:avLst/>
                <a:gdLst>
                  <a:gd name="connsiteX0" fmla="*/ 0 w 0"/>
                  <a:gd name="connsiteY0" fmla="*/ 414528 h 414528"/>
                  <a:gd name="connsiteX1" fmla="*/ 0 w 0"/>
                  <a:gd name="connsiteY1" fmla="*/ 0 h 414528"/>
                </a:gdLst>
                <a:ahLst/>
                <a:cxnLst>
                  <a:cxn ang="0">
                    <a:pos x="connsiteX0" y="connsiteY0"/>
                  </a:cxn>
                  <a:cxn ang="0">
                    <a:pos x="connsiteX1" y="connsiteY1"/>
                  </a:cxn>
                </a:cxnLst>
                <a:rect l="l" t="t" r="r" b="b"/>
                <a:pathLst>
                  <a:path h="414528">
                    <a:moveTo>
                      <a:pt x="0" y="414528"/>
                    </a:moveTo>
                    <a:lnTo>
                      <a:pt x="0" y="0"/>
                    </a:lnTo>
                  </a:path>
                </a:pathLst>
              </a:custGeom>
              <a:noFill/>
              <a:ln w="12700">
                <a:solidFill>
                  <a:schemeClr val="tx1"/>
                </a:solidFill>
                <a:headEnd type="none" w="med" len="med"/>
                <a:tailEnd type="triangle" w="med" len="med"/>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23" name="Freeform: Shape 22">
                <a:extLst>
                  <a:ext uri="{FF2B5EF4-FFF2-40B4-BE49-F238E27FC236}">
                    <a16:creationId xmlns:a16="http://schemas.microsoft.com/office/drawing/2014/main" id="{70233F4F-0448-48E0-8151-0328CE10095B}"/>
                  </a:ext>
                </a:extLst>
              </p:cNvPr>
              <p:cNvSpPr/>
              <p:nvPr/>
            </p:nvSpPr>
            <p:spPr>
              <a:xfrm flipV="1">
                <a:off x="10724656" y="6632448"/>
                <a:ext cx="0" cy="414528"/>
              </a:xfrm>
              <a:custGeom>
                <a:avLst/>
                <a:gdLst>
                  <a:gd name="connsiteX0" fmla="*/ 0 w 0"/>
                  <a:gd name="connsiteY0" fmla="*/ 414528 h 414528"/>
                  <a:gd name="connsiteX1" fmla="*/ 0 w 0"/>
                  <a:gd name="connsiteY1" fmla="*/ 0 h 414528"/>
                </a:gdLst>
                <a:ahLst/>
                <a:cxnLst>
                  <a:cxn ang="0">
                    <a:pos x="connsiteX0" y="connsiteY0"/>
                  </a:cxn>
                  <a:cxn ang="0">
                    <a:pos x="connsiteX1" y="connsiteY1"/>
                  </a:cxn>
                </a:cxnLst>
                <a:rect l="l" t="t" r="r" b="b"/>
                <a:pathLst>
                  <a:path h="414528">
                    <a:moveTo>
                      <a:pt x="0" y="414528"/>
                    </a:moveTo>
                    <a:lnTo>
                      <a:pt x="0" y="0"/>
                    </a:lnTo>
                  </a:path>
                </a:pathLst>
              </a:custGeom>
              <a:noFill/>
              <a:ln w="12700">
                <a:solidFill>
                  <a:schemeClr val="tx1"/>
                </a:solidFill>
                <a:headEnd type="none" w="med" len="med"/>
                <a:tailEnd type="triangle" w="med" len="med"/>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24" name="Freeform: Shape 23">
                <a:extLst>
                  <a:ext uri="{FF2B5EF4-FFF2-40B4-BE49-F238E27FC236}">
                    <a16:creationId xmlns:a16="http://schemas.microsoft.com/office/drawing/2014/main" id="{17657799-2B4D-4B02-8CDA-A6A5FF210B9C}"/>
                  </a:ext>
                </a:extLst>
              </p:cNvPr>
              <p:cNvSpPr/>
              <p:nvPr/>
            </p:nvSpPr>
            <p:spPr>
              <a:xfrm>
                <a:off x="12303779" y="6632448"/>
                <a:ext cx="0" cy="414528"/>
              </a:xfrm>
              <a:custGeom>
                <a:avLst/>
                <a:gdLst>
                  <a:gd name="connsiteX0" fmla="*/ 0 w 0"/>
                  <a:gd name="connsiteY0" fmla="*/ 414528 h 414528"/>
                  <a:gd name="connsiteX1" fmla="*/ 0 w 0"/>
                  <a:gd name="connsiteY1" fmla="*/ 0 h 414528"/>
                </a:gdLst>
                <a:ahLst/>
                <a:cxnLst>
                  <a:cxn ang="0">
                    <a:pos x="connsiteX0" y="connsiteY0"/>
                  </a:cxn>
                  <a:cxn ang="0">
                    <a:pos x="connsiteX1" y="connsiteY1"/>
                  </a:cxn>
                </a:cxnLst>
                <a:rect l="l" t="t" r="r" b="b"/>
                <a:pathLst>
                  <a:path h="414528">
                    <a:moveTo>
                      <a:pt x="0" y="414528"/>
                    </a:moveTo>
                    <a:lnTo>
                      <a:pt x="0" y="0"/>
                    </a:lnTo>
                  </a:path>
                </a:pathLst>
              </a:custGeom>
              <a:noFill/>
              <a:ln w="12700">
                <a:solidFill>
                  <a:schemeClr val="tx1"/>
                </a:solidFill>
                <a:headEnd type="none" w="med" len="med"/>
                <a:tailEnd type="triangle" w="med" len="med"/>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25" name="Freeform: Shape 24">
                <a:extLst>
                  <a:ext uri="{FF2B5EF4-FFF2-40B4-BE49-F238E27FC236}">
                    <a16:creationId xmlns:a16="http://schemas.microsoft.com/office/drawing/2014/main" id="{0A7A48D7-4F56-4467-83C0-F87BCB0D8BC0}"/>
                  </a:ext>
                </a:extLst>
              </p:cNvPr>
              <p:cNvSpPr/>
              <p:nvPr/>
            </p:nvSpPr>
            <p:spPr>
              <a:xfrm>
                <a:off x="11070336" y="3779520"/>
                <a:ext cx="0" cy="414528"/>
              </a:xfrm>
              <a:custGeom>
                <a:avLst/>
                <a:gdLst>
                  <a:gd name="connsiteX0" fmla="*/ 0 w 0"/>
                  <a:gd name="connsiteY0" fmla="*/ 414528 h 414528"/>
                  <a:gd name="connsiteX1" fmla="*/ 0 w 0"/>
                  <a:gd name="connsiteY1" fmla="*/ 0 h 414528"/>
                </a:gdLst>
                <a:ahLst/>
                <a:cxnLst>
                  <a:cxn ang="0">
                    <a:pos x="connsiteX0" y="connsiteY0"/>
                  </a:cxn>
                  <a:cxn ang="0">
                    <a:pos x="connsiteX1" y="connsiteY1"/>
                  </a:cxn>
                </a:cxnLst>
                <a:rect l="l" t="t" r="r" b="b"/>
                <a:pathLst>
                  <a:path h="414528">
                    <a:moveTo>
                      <a:pt x="0" y="414528"/>
                    </a:moveTo>
                    <a:lnTo>
                      <a:pt x="0" y="0"/>
                    </a:lnTo>
                  </a:path>
                </a:pathLst>
              </a:custGeom>
              <a:noFill/>
              <a:ln w="12700">
                <a:solidFill>
                  <a:schemeClr val="tx1"/>
                </a:solidFill>
                <a:headEnd type="none" w="med" len="med"/>
                <a:tailEnd type="triangle" w="med" len="med"/>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26" name="Freeform: Shape 25">
                <a:extLst>
                  <a:ext uri="{FF2B5EF4-FFF2-40B4-BE49-F238E27FC236}">
                    <a16:creationId xmlns:a16="http://schemas.microsoft.com/office/drawing/2014/main" id="{3AA418E1-1628-4BB7-A81C-A86C96BE37EF}"/>
                  </a:ext>
                </a:extLst>
              </p:cNvPr>
              <p:cNvSpPr/>
              <p:nvPr/>
            </p:nvSpPr>
            <p:spPr>
              <a:xfrm>
                <a:off x="10424160" y="3779520"/>
                <a:ext cx="0" cy="414528"/>
              </a:xfrm>
              <a:custGeom>
                <a:avLst/>
                <a:gdLst>
                  <a:gd name="connsiteX0" fmla="*/ 0 w 0"/>
                  <a:gd name="connsiteY0" fmla="*/ 414528 h 414528"/>
                  <a:gd name="connsiteX1" fmla="*/ 0 w 0"/>
                  <a:gd name="connsiteY1" fmla="*/ 0 h 414528"/>
                </a:gdLst>
                <a:ahLst/>
                <a:cxnLst>
                  <a:cxn ang="0">
                    <a:pos x="connsiteX0" y="connsiteY0"/>
                  </a:cxn>
                  <a:cxn ang="0">
                    <a:pos x="connsiteX1" y="connsiteY1"/>
                  </a:cxn>
                </a:cxnLst>
                <a:rect l="l" t="t" r="r" b="b"/>
                <a:pathLst>
                  <a:path h="414528">
                    <a:moveTo>
                      <a:pt x="0" y="414528"/>
                    </a:moveTo>
                    <a:lnTo>
                      <a:pt x="0" y="0"/>
                    </a:lnTo>
                  </a:path>
                </a:pathLst>
              </a:custGeom>
              <a:noFill/>
              <a:ln w="12700">
                <a:solidFill>
                  <a:schemeClr val="tx1"/>
                </a:solidFill>
                <a:headEnd type="none" w="med" len="med"/>
                <a:tailEnd type="triangle" w="med" len="med"/>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27" name="Freeform: Shape 26">
                <a:extLst>
                  <a:ext uri="{FF2B5EF4-FFF2-40B4-BE49-F238E27FC236}">
                    <a16:creationId xmlns:a16="http://schemas.microsoft.com/office/drawing/2014/main" id="{B9B6CCA4-F455-4B0B-AC63-B07232FA0013}"/>
                  </a:ext>
                </a:extLst>
              </p:cNvPr>
              <p:cNvSpPr/>
              <p:nvPr/>
            </p:nvSpPr>
            <p:spPr>
              <a:xfrm flipV="1">
                <a:off x="12303779" y="3779520"/>
                <a:ext cx="0" cy="414528"/>
              </a:xfrm>
              <a:custGeom>
                <a:avLst/>
                <a:gdLst>
                  <a:gd name="connsiteX0" fmla="*/ 0 w 0"/>
                  <a:gd name="connsiteY0" fmla="*/ 414528 h 414528"/>
                  <a:gd name="connsiteX1" fmla="*/ 0 w 0"/>
                  <a:gd name="connsiteY1" fmla="*/ 0 h 414528"/>
                </a:gdLst>
                <a:ahLst/>
                <a:cxnLst>
                  <a:cxn ang="0">
                    <a:pos x="connsiteX0" y="connsiteY0"/>
                  </a:cxn>
                  <a:cxn ang="0">
                    <a:pos x="connsiteX1" y="connsiteY1"/>
                  </a:cxn>
                </a:cxnLst>
                <a:rect l="l" t="t" r="r" b="b"/>
                <a:pathLst>
                  <a:path h="414528">
                    <a:moveTo>
                      <a:pt x="0" y="414528"/>
                    </a:moveTo>
                    <a:lnTo>
                      <a:pt x="0" y="0"/>
                    </a:lnTo>
                  </a:path>
                </a:pathLst>
              </a:custGeom>
              <a:noFill/>
              <a:ln w="12700">
                <a:solidFill>
                  <a:schemeClr val="tx1"/>
                </a:solidFill>
                <a:headEnd type="none" w="med" len="med"/>
                <a:tailEnd type="triangle" w="med" len="med"/>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en-US" sz="800" dirty="0"/>
              </a:p>
            </p:txBody>
          </p:sp>
          <p:cxnSp>
            <p:nvCxnSpPr>
              <p:cNvPr id="28" name="Straight Connector 27">
                <a:extLst>
                  <a:ext uri="{FF2B5EF4-FFF2-40B4-BE49-F238E27FC236}">
                    <a16:creationId xmlns:a16="http://schemas.microsoft.com/office/drawing/2014/main" id="{B1ABE3CC-D1CC-4BE9-A169-8062CEBE8CDD}"/>
                  </a:ext>
                </a:extLst>
              </p:cNvPr>
              <p:cNvCxnSpPr>
                <a:cxnSpLocks/>
                <a:stCxn id="14" idx="0"/>
                <a:endCxn id="10" idx="2"/>
              </p:cNvCxnSpPr>
              <p:nvPr/>
            </p:nvCxnSpPr>
            <p:spPr>
              <a:xfrm flipV="1">
                <a:off x="10761233" y="4739550"/>
                <a:ext cx="0" cy="280666"/>
              </a:xfrm>
              <a:prstGeom prst="line">
                <a:avLst/>
              </a:prstGeom>
              <a:ln w="12700" cap="sq"/>
            </p:spPr>
            <p:style>
              <a:lnRef idx="1">
                <a:schemeClr val="accent1"/>
              </a:lnRef>
              <a:fillRef idx="0">
                <a:schemeClr val="accent1"/>
              </a:fillRef>
              <a:effectRef idx="0">
                <a:schemeClr val="accent1"/>
              </a:effectRef>
              <a:fontRef idx="minor">
                <a:schemeClr val="lt1"/>
              </a:fontRef>
            </p:style>
          </p:cxnSp>
          <p:sp>
            <p:nvSpPr>
              <p:cNvPr id="29" name="Rectangle 28">
                <a:extLst>
                  <a:ext uri="{FF2B5EF4-FFF2-40B4-BE49-F238E27FC236}">
                    <a16:creationId xmlns:a16="http://schemas.microsoft.com/office/drawing/2014/main" id="{03B137C2-49A8-4FEB-8F81-CB497ABF49AE}"/>
                  </a:ext>
                </a:extLst>
              </p:cNvPr>
              <p:cNvSpPr/>
              <p:nvPr/>
            </p:nvSpPr>
            <p:spPr>
              <a:xfrm>
                <a:off x="10061706" y="7071609"/>
                <a:ext cx="691638" cy="267046"/>
              </a:xfrm>
              <a:prstGeom prst="rect">
                <a:avLst/>
              </a:prstGeom>
              <a:noFill/>
              <a:ln>
                <a:noFill/>
              </a:ln>
            </p:spPr>
            <p:style>
              <a:lnRef idx="0">
                <a:schemeClr val="accent1"/>
              </a:lnRef>
              <a:fillRef idx="1">
                <a:schemeClr val="accent1"/>
              </a:fillRef>
              <a:effectRef idx="0">
                <a:schemeClr val="accent1"/>
              </a:effectRef>
              <a:fontRef idx="minor">
                <a:schemeClr val="lt1"/>
              </a:fontRef>
            </p:style>
            <p:txBody>
              <a:bodyPr rtlCol="0" anchor="ctr"/>
              <a:lstStyle/>
              <a:p>
                <a:r>
                  <a:rPr lang="en-US" sz="800" dirty="0">
                    <a:solidFill>
                      <a:schemeClr val="tx1"/>
                    </a:solidFill>
                  </a:rPr>
                  <a:t>Power</a:t>
                </a:r>
              </a:p>
            </p:txBody>
          </p:sp>
          <p:sp>
            <p:nvSpPr>
              <p:cNvPr id="30" name="Rectangle 29">
                <a:extLst>
                  <a:ext uri="{FF2B5EF4-FFF2-40B4-BE49-F238E27FC236}">
                    <a16:creationId xmlns:a16="http://schemas.microsoft.com/office/drawing/2014/main" id="{FD84D6E8-CF13-4FB5-8A9B-2EE03CFCA6F4}"/>
                  </a:ext>
                </a:extLst>
              </p:cNvPr>
              <p:cNvSpPr/>
              <p:nvPr/>
            </p:nvSpPr>
            <p:spPr>
              <a:xfrm>
                <a:off x="10620106" y="7071609"/>
                <a:ext cx="1323903" cy="518227"/>
              </a:xfrm>
              <a:prstGeom prst="rect">
                <a:avLst/>
              </a:prstGeom>
              <a:noFill/>
              <a:ln>
                <a:noFill/>
              </a:ln>
            </p:spPr>
            <p:style>
              <a:lnRef idx="0">
                <a:schemeClr val="accent1"/>
              </a:lnRef>
              <a:fillRef idx="1">
                <a:schemeClr val="accent1"/>
              </a:fillRef>
              <a:effectRef idx="0">
                <a:schemeClr val="accent1"/>
              </a:effectRef>
              <a:fontRef idx="minor">
                <a:schemeClr val="lt1"/>
              </a:fontRef>
            </p:style>
            <p:txBody>
              <a:bodyPr rtlCol="0" anchor="ctr"/>
              <a:lstStyle/>
              <a:p>
                <a:r>
                  <a:rPr lang="en-US" sz="800" dirty="0">
                    <a:solidFill>
                      <a:schemeClr val="tx1"/>
                    </a:solidFill>
                  </a:rPr>
                  <a:t>Remote</a:t>
                </a:r>
              </a:p>
              <a:p>
                <a:r>
                  <a:rPr lang="en-US" sz="800" dirty="0">
                    <a:solidFill>
                      <a:schemeClr val="tx1"/>
                    </a:solidFill>
                  </a:rPr>
                  <a:t>Instrumentation</a:t>
                </a:r>
              </a:p>
            </p:txBody>
          </p:sp>
          <p:sp>
            <p:nvSpPr>
              <p:cNvPr id="31" name="Rectangle 30">
                <a:extLst>
                  <a:ext uri="{FF2B5EF4-FFF2-40B4-BE49-F238E27FC236}">
                    <a16:creationId xmlns:a16="http://schemas.microsoft.com/office/drawing/2014/main" id="{37995FCB-3663-4A54-9914-6673530D57F0}"/>
                  </a:ext>
                </a:extLst>
              </p:cNvPr>
              <p:cNvSpPr/>
              <p:nvPr/>
            </p:nvSpPr>
            <p:spPr>
              <a:xfrm>
                <a:off x="10061706" y="3474470"/>
                <a:ext cx="832895" cy="278737"/>
              </a:xfrm>
              <a:prstGeom prst="rect">
                <a:avLst/>
              </a:prstGeom>
              <a:noFill/>
              <a:ln>
                <a:noFill/>
              </a:ln>
            </p:spPr>
            <p:style>
              <a:lnRef idx="0">
                <a:schemeClr val="accent1"/>
              </a:lnRef>
              <a:fillRef idx="1">
                <a:schemeClr val="accent1"/>
              </a:fillRef>
              <a:effectRef idx="0">
                <a:schemeClr val="accent1"/>
              </a:effectRef>
              <a:fontRef idx="minor">
                <a:schemeClr val="lt1"/>
              </a:fontRef>
            </p:style>
            <p:txBody>
              <a:bodyPr rtlCol="0" anchor="ctr"/>
              <a:lstStyle/>
              <a:p>
                <a:r>
                  <a:rPr lang="en-US" sz="800" dirty="0">
                    <a:solidFill>
                      <a:schemeClr val="tx1"/>
                    </a:solidFill>
                  </a:rPr>
                  <a:t>Cool Air</a:t>
                </a:r>
              </a:p>
            </p:txBody>
          </p:sp>
          <p:sp>
            <p:nvSpPr>
              <p:cNvPr id="32" name="Freeform: Shape 31">
                <a:extLst>
                  <a:ext uri="{FF2B5EF4-FFF2-40B4-BE49-F238E27FC236}">
                    <a16:creationId xmlns:a16="http://schemas.microsoft.com/office/drawing/2014/main" id="{2C844743-9454-4AAF-988D-21B398C67F24}"/>
                  </a:ext>
                </a:extLst>
              </p:cNvPr>
              <p:cNvSpPr/>
              <p:nvPr/>
            </p:nvSpPr>
            <p:spPr>
              <a:xfrm flipV="1">
                <a:off x="9218686" y="3779520"/>
                <a:ext cx="0" cy="414528"/>
              </a:xfrm>
              <a:custGeom>
                <a:avLst/>
                <a:gdLst>
                  <a:gd name="connsiteX0" fmla="*/ 0 w 0"/>
                  <a:gd name="connsiteY0" fmla="*/ 414528 h 414528"/>
                  <a:gd name="connsiteX1" fmla="*/ 0 w 0"/>
                  <a:gd name="connsiteY1" fmla="*/ 0 h 414528"/>
                </a:gdLst>
                <a:ahLst/>
                <a:cxnLst>
                  <a:cxn ang="0">
                    <a:pos x="connsiteX0" y="connsiteY0"/>
                  </a:cxn>
                  <a:cxn ang="0">
                    <a:pos x="connsiteX1" y="connsiteY1"/>
                  </a:cxn>
                </a:cxnLst>
                <a:rect l="l" t="t" r="r" b="b"/>
                <a:pathLst>
                  <a:path h="414528">
                    <a:moveTo>
                      <a:pt x="0" y="414528"/>
                    </a:moveTo>
                    <a:lnTo>
                      <a:pt x="0" y="0"/>
                    </a:lnTo>
                  </a:path>
                </a:pathLst>
              </a:custGeom>
              <a:noFill/>
              <a:ln w="12700">
                <a:solidFill>
                  <a:schemeClr val="tx1"/>
                </a:solidFill>
                <a:headEnd type="none" w="med" len="med"/>
                <a:tailEnd type="triangle" w="med" len="med"/>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33" name="Rectangle 32">
                <a:extLst>
                  <a:ext uri="{FF2B5EF4-FFF2-40B4-BE49-F238E27FC236}">
                    <a16:creationId xmlns:a16="http://schemas.microsoft.com/office/drawing/2014/main" id="{B530ED68-976F-4A20-A6B8-A004BC367500}"/>
                  </a:ext>
                </a:extLst>
              </p:cNvPr>
              <p:cNvSpPr/>
              <p:nvPr/>
            </p:nvSpPr>
            <p:spPr>
              <a:xfrm>
                <a:off x="10732883" y="3474470"/>
                <a:ext cx="1211125" cy="267046"/>
              </a:xfrm>
              <a:prstGeom prst="rect">
                <a:avLst/>
              </a:prstGeom>
              <a:noFill/>
              <a:ln>
                <a:noFill/>
              </a:ln>
            </p:spPr>
            <p:style>
              <a:lnRef idx="0">
                <a:schemeClr val="accent1"/>
              </a:lnRef>
              <a:fillRef idx="1">
                <a:schemeClr val="accent1"/>
              </a:fillRef>
              <a:effectRef idx="0">
                <a:schemeClr val="accent1"/>
              </a:effectRef>
              <a:fontRef idx="minor">
                <a:schemeClr val="lt1"/>
              </a:fontRef>
            </p:style>
            <p:txBody>
              <a:bodyPr rtlCol="0" anchor="ctr"/>
              <a:lstStyle/>
              <a:p>
                <a:r>
                  <a:rPr lang="en-US" sz="800" dirty="0">
                    <a:solidFill>
                      <a:schemeClr val="tx1"/>
                    </a:solidFill>
                  </a:rPr>
                  <a:t>Water Outlet</a:t>
                </a:r>
              </a:p>
            </p:txBody>
          </p:sp>
          <p:sp>
            <p:nvSpPr>
              <p:cNvPr id="34" name="Rectangle 33">
                <a:extLst>
                  <a:ext uri="{FF2B5EF4-FFF2-40B4-BE49-F238E27FC236}">
                    <a16:creationId xmlns:a16="http://schemas.microsoft.com/office/drawing/2014/main" id="{1DC39BDD-5FFE-49A2-A95F-C4AA1671C474}"/>
                  </a:ext>
                </a:extLst>
              </p:cNvPr>
              <p:cNvSpPr/>
              <p:nvPr/>
            </p:nvSpPr>
            <p:spPr>
              <a:xfrm>
                <a:off x="11928232" y="3474470"/>
                <a:ext cx="1116635" cy="267046"/>
              </a:xfrm>
              <a:prstGeom prst="rect">
                <a:avLst/>
              </a:prstGeom>
              <a:noFill/>
              <a:ln>
                <a:noFill/>
              </a:ln>
            </p:spPr>
            <p:style>
              <a:lnRef idx="0">
                <a:schemeClr val="accent1"/>
              </a:lnRef>
              <a:fillRef idx="1">
                <a:schemeClr val="accent1"/>
              </a:fillRef>
              <a:effectRef idx="0">
                <a:schemeClr val="accent1"/>
              </a:effectRef>
              <a:fontRef idx="minor">
                <a:schemeClr val="lt1"/>
              </a:fontRef>
            </p:style>
            <p:txBody>
              <a:bodyPr rtlCol="0" anchor="ctr"/>
              <a:lstStyle/>
              <a:p>
                <a:r>
                  <a:rPr lang="en-US" sz="800" dirty="0">
                    <a:solidFill>
                      <a:schemeClr val="tx1"/>
                    </a:solidFill>
                  </a:rPr>
                  <a:t>Water Inlet</a:t>
                </a:r>
              </a:p>
            </p:txBody>
          </p:sp>
          <p:sp>
            <p:nvSpPr>
              <p:cNvPr id="35" name="Rectangle 34">
                <a:extLst>
                  <a:ext uri="{FF2B5EF4-FFF2-40B4-BE49-F238E27FC236}">
                    <a16:creationId xmlns:a16="http://schemas.microsoft.com/office/drawing/2014/main" id="{5917DB13-1AFA-4E02-8D98-F112171AD9BE}"/>
                  </a:ext>
                </a:extLst>
              </p:cNvPr>
              <p:cNvSpPr/>
              <p:nvPr/>
            </p:nvSpPr>
            <p:spPr>
              <a:xfrm>
                <a:off x="8501814" y="3474470"/>
                <a:ext cx="1472766" cy="267046"/>
              </a:xfrm>
              <a:prstGeom prst="rect">
                <a:avLst/>
              </a:prstGeom>
              <a:noFill/>
              <a:ln>
                <a:noFill/>
              </a:ln>
            </p:spPr>
            <p:style>
              <a:lnRef idx="0">
                <a:schemeClr val="accent1"/>
              </a:lnRef>
              <a:fillRef idx="1">
                <a:schemeClr val="accent1"/>
              </a:fillRef>
              <a:effectRef idx="0">
                <a:schemeClr val="accent1"/>
              </a:effectRef>
              <a:fontRef idx="minor">
                <a:schemeClr val="lt1"/>
              </a:fontRef>
            </p:style>
            <p:txBody>
              <a:bodyPr rtlCol="0" anchor="ctr"/>
              <a:lstStyle/>
              <a:p>
                <a:r>
                  <a:rPr lang="en-US" sz="800" dirty="0">
                    <a:solidFill>
                      <a:schemeClr val="tx1"/>
                    </a:solidFill>
                  </a:rPr>
                  <a:t>Electrical Power</a:t>
                </a:r>
              </a:p>
            </p:txBody>
          </p:sp>
          <p:sp>
            <p:nvSpPr>
              <p:cNvPr id="36" name="Freeform: Shape 35">
                <a:extLst>
                  <a:ext uri="{FF2B5EF4-FFF2-40B4-BE49-F238E27FC236}">
                    <a16:creationId xmlns:a16="http://schemas.microsoft.com/office/drawing/2014/main" id="{75A7CD99-8EAB-4615-A8B2-EE65FC60A541}"/>
                  </a:ext>
                </a:extLst>
              </p:cNvPr>
              <p:cNvSpPr/>
              <p:nvPr/>
            </p:nvSpPr>
            <p:spPr>
              <a:xfrm>
                <a:off x="8850003" y="6883747"/>
                <a:ext cx="0" cy="283128"/>
              </a:xfrm>
              <a:custGeom>
                <a:avLst/>
                <a:gdLst>
                  <a:gd name="connsiteX0" fmla="*/ 0 w 0"/>
                  <a:gd name="connsiteY0" fmla="*/ 414528 h 414528"/>
                  <a:gd name="connsiteX1" fmla="*/ 0 w 0"/>
                  <a:gd name="connsiteY1" fmla="*/ 0 h 414528"/>
                </a:gdLst>
                <a:ahLst/>
                <a:cxnLst>
                  <a:cxn ang="0">
                    <a:pos x="connsiteX0" y="connsiteY0"/>
                  </a:cxn>
                  <a:cxn ang="0">
                    <a:pos x="connsiteX1" y="connsiteY1"/>
                  </a:cxn>
                </a:cxnLst>
                <a:rect l="l" t="t" r="r" b="b"/>
                <a:pathLst>
                  <a:path h="414528">
                    <a:moveTo>
                      <a:pt x="0" y="414528"/>
                    </a:moveTo>
                    <a:lnTo>
                      <a:pt x="0" y="0"/>
                    </a:lnTo>
                  </a:path>
                </a:pathLst>
              </a:custGeom>
              <a:noFill/>
              <a:ln w="12700">
                <a:solidFill>
                  <a:schemeClr val="tx1"/>
                </a:solidFill>
                <a:headEnd type="none" w="med" len="med"/>
                <a:tailEnd type="triangle" w="med" len="med"/>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37" name="Rectangle 36">
                <a:extLst>
                  <a:ext uri="{FF2B5EF4-FFF2-40B4-BE49-F238E27FC236}">
                    <a16:creationId xmlns:a16="http://schemas.microsoft.com/office/drawing/2014/main" id="{E5192E73-8678-4013-A4B2-69980B94BE3E}"/>
                  </a:ext>
                </a:extLst>
              </p:cNvPr>
              <p:cNvSpPr/>
              <p:nvPr/>
            </p:nvSpPr>
            <p:spPr>
              <a:xfrm>
                <a:off x="8501814" y="7071609"/>
                <a:ext cx="1080713" cy="313052"/>
              </a:xfrm>
              <a:prstGeom prst="rect">
                <a:avLst/>
              </a:prstGeom>
              <a:noFill/>
              <a:ln>
                <a:noFill/>
              </a:ln>
            </p:spPr>
            <p:style>
              <a:lnRef idx="0">
                <a:schemeClr val="accent1"/>
              </a:lnRef>
              <a:fillRef idx="1">
                <a:schemeClr val="accent1"/>
              </a:fillRef>
              <a:effectRef idx="0">
                <a:schemeClr val="accent1"/>
              </a:effectRef>
              <a:fontRef idx="minor">
                <a:schemeClr val="lt1"/>
              </a:fontRef>
            </p:style>
            <p:txBody>
              <a:bodyPr rtlCol="0" anchor="ctr"/>
              <a:lstStyle/>
              <a:p>
                <a:r>
                  <a:rPr lang="en-US" sz="800" dirty="0">
                    <a:solidFill>
                      <a:schemeClr val="tx1"/>
                    </a:solidFill>
                  </a:rPr>
                  <a:t>Boundary</a:t>
                </a:r>
              </a:p>
            </p:txBody>
          </p:sp>
        </p:grpSp>
        <p:pic>
          <p:nvPicPr>
            <p:cNvPr id="7" name="irc_mi" descr="Ford%20chiller%20DSCN2634%20%20%20369px%20wide">
              <a:extLst>
                <a:ext uri="{FF2B5EF4-FFF2-40B4-BE49-F238E27FC236}">
                  <a16:creationId xmlns:a16="http://schemas.microsoft.com/office/drawing/2014/main" id="{41795870-6AFC-4429-ABB7-D46506B35CE9}"/>
                </a:ext>
              </a:extLst>
            </p:cNvPr>
            <p:cNvPicPr>
              <a:picLocks noChangeAspect="1" noChangeArrowheads="1"/>
            </p:cNvPicPr>
            <p:nvPr/>
          </p:nvPicPr>
          <p:blipFill rotWithShape="1">
            <a:blip r:embed="rId5">
              <a:clrChange>
                <a:clrFrom>
                  <a:srgbClr val="FFFFFF"/>
                </a:clrFrom>
                <a:clrTo>
                  <a:srgbClr val="FFFFFF">
                    <a:alpha val="0"/>
                  </a:srgbClr>
                </a:clrTo>
              </a:clrChange>
              <a:grayscl/>
              <a:extLst>
                <a:ext uri="{28A0092B-C50C-407E-A947-70E740481C1C}">
                  <a14:useLocalDpi xmlns:a14="http://schemas.microsoft.com/office/drawing/2010/main" val="0"/>
                </a:ext>
              </a:extLst>
            </a:blip>
            <a:srcRect l="3370" t="7335" r="4891" b="10475"/>
            <a:stretch/>
          </p:blipFill>
          <p:spPr bwMode="auto">
            <a:xfrm>
              <a:off x="4736263" y="4612639"/>
              <a:ext cx="2238416" cy="1506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37309255"/>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428E09A-7FB4-4D6E-BB4E-0F2ADEFCF6E5}"/>
              </a:ext>
            </a:extLst>
          </p:cNvPr>
          <p:cNvSpPr/>
          <p:nvPr/>
        </p:nvSpPr>
        <p:spPr>
          <a:xfrm>
            <a:off x="3824407" y="1349956"/>
            <a:ext cx="10120193" cy="1929055"/>
          </a:xfrm>
          <a:prstGeom prst="rect">
            <a:avLst/>
          </a:prstGeom>
          <a:ln>
            <a:no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Example: From Brass Tag to Digital Twin in SAP</a:t>
            </a:r>
            <a:endParaRPr lang="en-IN" dirty="0"/>
          </a:p>
        </p:txBody>
      </p:sp>
      <p:sp>
        <p:nvSpPr>
          <p:cNvPr id="7" name="TextBox 6">
            <a:extLst>
              <a:ext uri="{FF2B5EF4-FFF2-40B4-BE49-F238E27FC236}">
                <a16:creationId xmlns:a16="http://schemas.microsoft.com/office/drawing/2014/main" id="{FCA1D4C7-1B76-4F50-A022-ECB0C5489BC4}"/>
              </a:ext>
            </a:extLst>
          </p:cNvPr>
          <p:cNvSpPr txBox="1"/>
          <p:nvPr/>
        </p:nvSpPr>
        <p:spPr>
          <a:xfrm>
            <a:off x="678052" y="3448768"/>
            <a:ext cx="4497677" cy="276999"/>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1800" b="1" dirty="0"/>
              <a:t>“Brass tag” enriched data</a:t>
            </a:r>
            <a:endParaRPr lang="en-DE" sz="1800" b="1" kern="0" dirty="0" err="1">
              <a:ea typeface="Arial Unicode MS" pitchFamily="34" charset="-128"/>
              <a:cs typeface="Arial Unicode MS" pitchFamily="34" charset="-128"/>
            </a:endParaRPr>
          </a:p>
        </p:txBody>
      </p:sp>
      <p:sp>
        <p:nvSpPr>
          <p:cNvPr id="9" name="TextBox 8">
            <a:extLst>
              <a:ext uri="{FF2B5EF4-FFF2-40B4-BE49-F238E27FC236}">
                <a16:creationId xmlns:a16="http://schemas.microsoft.com/office/drawing/2014/main" id="{BE1A3375-975B-4F8E-8A4B-063AB3FEDD45}"/>
              </a:ext>
            </a:extLst>
          </p:cNvPr>
          <p:cNvSpPr txBox="1"/>
          <p:nvPr/>
        </p:nvSpPr>
        <p:spPr>
          <a:xfrm>
            <a:off x="4443046" y="1760485"/>
            <a:ext cx="8522677" cy="1261884"/>
          </a:xfrm>
          <a:prstGeom prst="rect">
            <a:avLst/>
          </a:prstGeom>
          <a:noFill/>
        </p:spPr>
        <p:txBody>
          <a:bodyPr wrap="square" lIns="0" tIns="0" rIns="0" bIns="0" rtlCol="0">
            <a:spAutoFit/>
          </a:bodyPr>
          <a:lstStyle/>
          <a:p>
            <a:pPr marL="285750" indent="-285750" fontAlgn="base">
              <a:spcBef>
                <a:spcPts val="600"/>
              </a:spcBef>
              <a:spcAft>
                <a:spcPts val="600"/>
              </a:spcAft>
              <a:buClr>
                <a:schemeClr val="bg1"/>
              </a:buClr>
              <a:buSzPct val="80000"/>
              <a:buFont typeface="Arial" panose="020B0604020202020204" pitchFamily="34" charset="0"/>
              <a:buChar char="•"/>
            </a:pPr>
            <a:r>
              <a:rPr lang="de-DE" sz="1800" dirty="0">
                <a:solidFill>
                  <a:schemeClr val="bg1"/>
                </a:solidFill>
              </a:rPr>
              <a:t>Customer supplied Brass-Tags (photos) from plant walk-down to Utopia for data enrichment</a:t>
            </a:r>
          </a:p>
          <a:p>
            <a:pPr marL="285750" indent="-285750" fontAlgn="base">
              <a:spcBef>
                <a:spcPts val="600"/>
              </a:spcBef>
              <a:spcAft>
                <a:spcPts val="600"/>
              </a:spcAft>
              <a:buClr>
                <a:schemeClr val="bg1"/>
              </a:buClr>
              <a:buSzPct val="80000"/>
              <a:buFont typeface="Arial" panose="020B0604020202020204" pitchFamily="34" charset="0"/>
              <a:buChar char="•"/>
            </a:pPr>
            <a:r>
              <a:rPr lang="de-DE" sz="1800" dirty="0">
                <a:solidFill>
                  <a:schemeClr val="bg1"/>
                </a:solidFill>
              </a:rPr>
              <a:t>Utopia placed the information in the SAP Asset Intelligence Network for easy access</a:t>
            </a:r>
            <a:endParaRPr lang="en-DE" sz="1800" dirty="0" err="1">
              <a:solidFill>
                <a:schemeClr val="bg1"/>
              </a:solidFill>
            </a:endParaRPr>
          </a:p>
        </p:txBody>
      </p:sp>
      <p:pic>
        <p:nvPicPr>
          <p:cNvPr id="10" name="Picture 9">
            <a:hlinkClick r:id="rId2"/>
            <a:extLst>
              <a:ext uri="{FF2B5EF4-FFF2-40B4-BE49-F238E27FC236}">
                <a16:creationId xmlns:a16="http://schemas.microsoft.com/office/drawing/2014/main" id="{C514DA5E-E17F-4F8A-A178-6E8AD9CC0653}"/>
              </a:ext>
            </a:extLst>
          </p:cNvPr>
          <p:cNvPicPr>
            <a:picLocks noChangeAspect="1"/>
          </p:cNvPicPr>
          <p:nvPr/>
        </p:nvPicPr>
        <p:blipFill>
          <a:blip r:embed="rId3"/>
          <a:stretch>
            <a:fillRect/>
          </a:stretch>
        </p:blipFill>
        <p:spPr>
          <a:xfrm>
            <a:off x="684705" y="1349956"/>
            <a:ext cx="3139702" cy="1929055"/>
          </a:xfrm>
          <a:prstGeom prst="roundRect">
            <a:avLst>
              <a:gd name="adj" fmla="val 0"/>
            </a:avLst>
          </a:prstGeom>
          <a:solidFill>
            <a:srgbClr val="FFFFFF">
              <a:shade val="85000"/>
            </a:srgbClr>
          </a:solidFill>
          <a:ln>
            <a:noFill/>
          </a:ln>
          <a:effectLst/>
        </p:spPr>
      </p:pic>
      <p:sp>
        <p:nvSpPr>
          <p:cNvPr id="11" name="Rectangle 10">
            <a:extLst>
              <a:ext uri="{FF2B5EF4-FFF2-40B4-BE49-F238E27FC236}">
                <a16:creationId xmlns:a16="http://schemas.microsoft.com/office/drawing/2014/main" id="{953494A2-8F82-4C6F-9EAD-B71AA1EEE240}"/>
              </a:ext>
            </a:extLst>
          </p:cNvPr>
          <p:cNvSpPr/>
          <p:nvPr/>
        </p:nvSpPr>
        <p:spPr>
          <a:xfrm>
            <a:off x="0" y="7357081"/>
            <a:ext cx="14630398" cy="886483"/>
          </a:xfrm>
          <a:prstGeom prst="rect">
            <a:avLst/>
          </a:prstGeom>
          <a:solidFill>
            <a:schemeClr val="bg1"/>
          </a:solidFill>
          <a:ln>
            <a:no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3" name="Content Placeholder 22">
            <a:extLst>
              <a:ext uri="{FF2B5EF4-FFF2-40B4-BE49-F238E27FC236}">
                <a16:creationId xmlns:a16="http://schemas.microsoft.com/office/drawing/2014/main" id="{44A6C053-BB7D-4322-B212-8ED1F80E666D}"/>
              </a:ext>
            </a:extLst>
          </p:cNvPr>
          <p:cNvGraphicFramePr>
            <a:graphicFrameLocks/>
          </p:cNvGraphicFramePr>
          <p:nvPr>
            <p:extLst>
              <p:ext uri="{D42A27DB-BD31-4B8C-83A1-F6EECF244321}">
                <p14:modId xmlns:p14="http://schemas.microsoft.com/office/powerpoint/2010/main" val="1549180586"/>
              </p:ext>
            </p:extLst>
          </p:nvPr>
        </p:nvGraphicFramePr>
        <p:xfrm>
          <a:off x="684705" y="3830392"/>
          <a:ext cx="8260003" cy="3864864"/>
        </p:xfrm>
        <a:graphic>
          <a:graphicData uri="http://schemas.openxmlformats.org/drawingml/2006/table">
            <a:tbl>
              <a:tblPr>
                <a:tableStyleId>{45BD5076-5073-49C7-9E08-65982F3C9860}</a:tableStyleId>
              </a:tblPr>
              <a:tblGrid>
                <a:gridCol w="681108">
                  <a:extLst>
                    <a:ext uri="{9D8B030D-6E8A-4147-A177-3AD203B41FA5}">
                      <a16:colId xmlns:a16="http://schemas.microsoft.com/office/drawing/2014/main" val="3258137163"/>
                    </a:ext>
                  </a:extLst>
                </a:gridCol>
                <a:gridCol w="891250">
                  <a:extLst>
                    <a:ext uri="{9D8B030D-6E8A-4147-A177-3AD203B41FA5}">
                      <a16:colId xmlns:a16="http://schemas.microsoft.com/office/drawing/2014/main" val="142072728"/>
                    </a:ext>
                  </a:extLst>
                </a:gridCol>
                <a:gridCol w="2111737">
                  <a:extLst>
                    <a:ext uri="{9D8B030D-6E8A-4147-A177-3AD203B41FA5}">
                      <a16:colId xmlns:a16="http://schemas.microsoft.com/office/drawing/2014/main" val="306239350"/>
                    </a:ext>
                  </a:extLst>
                </a:gridCol>
                <a:gridCol w="1210197">
                  <a:extLst>
                    <a:ext uri="{9D8B030D-6E8A-4147-A177-3AD203B41FA5}">
                      <a16:colId xmlns:a16="http://schemas.microsoft.com/office/drawing/2014/main" val="1188607673"/>
                    </a:ext>
                  </a:extLst>
                </a:gridCol>
                <a:gridCol w="1337618">
                  <a:extLst>
                    <a:ext uri="{9D8B030D-6E8A-4147-A177-3AD203B41FA5}">
                      <a16:colId xmlns:a16="http://schemas.microsoft.com/office/drawing/2014/main" val="3741137691"/>
                    </a:ext>
                  </a:extLst>
                </a:gridCol>
                <a:gridCol w="2028093">
                  <a:extLst>
                    <a:ext uri="{9D8B030D-6E8A-4147-A177-3AD203B41FA5}">
                      <a16:colId xmlns:a16="http://schemas.microsoft.com/office/drawing/2014/main" val="3941117924"/>
                    </a:ext>
                  </a:extLst>
                </a:gridCol>
              </a:tblGrid>
              <a:tr h="157172">
                <a:tc>
                  <a:txBody>
                    <a:bodyPr/>
                    <a:lstStyle/>
                    <a:p>
                      <a:pPr algn="l" fontAlgn="ctr"/>
                      <a:r>
                        <a:rPr lang="en-US" sz="1000" b="1" u="none" strike="noStrike" dirty="0">
                          <a:effectLst/>
                        </a:rPr>
                        <a:t>Noun</a:t>
                      </a:r>
                      <a:endParaRPr lang="en-US" sz="1000" b="1" i="0" u="none" strike="noStrike" dirty="0">
                        <a:solidFill>
                          <a:srgbClr val="000000"/>
                        </a:solidFill>
                        <a:effectLst/>
                        <a:latin typeface="Calibri" panose="020F0502020204030204" pitchFamily="34" charset="0"/>
                      </a:endParaRPr>
                    </a:p>
                  </a:txBody>
                  <a:tcPr marL="18288" marR="18288" marT="18288" marB="18288" anchor="ct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fontAlgn="ctr"/>
                      <a:r>
                        <a:rPr lang="en-US" sz="1000" b="1" u="none" strike="noStrike" dirty="0">
                          <a:effectLst/>
                        </a:rPr>
                        <a:t>Modifier</a:t>
                      </a:r>
                      <a:endParaRPr lang="en-US" sz="1000" b="1" i="0" u="none" strike="noStrike" dirty="0">
                        <a:solidFill>
                          <a:srgbClr val="000000"/>
                        </a:solidFill>
                        <a:effectLst/>
                        <a:latin typeface="Calibri" panose="020F0502020204030204" pitchFamily="34" charset="0"/>
                      </a:endParaRPr>
                    </a:p>
                  </a:txBody>
                  <a:tcPr marL="18288" marR="18288" marT="18288" marB="18288" anchor="ct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fontAlgn="ctr"/>
                      <a:r>
                        <a:rPr lang="en-US" sz="1000" b="1" u="none" strike="noStrike" dirty="0">
                          <a:effectLst/>
                        </a:rPr>
                        <a:t>Attribute name</a:t>
                      </a:r>
                      <a:endParaRPr lang="en-US" sz="1000" b="1" i="0" u="none" strike="noStrike" dirty="0">
                        <a:solidFill>
                          <a:srgbClr val="000000"/>
                        </a:solidFill>
                        <a:effectLst/>
                        <a:latin typeface="Calibri" panose="020F0502020204030204" pitchFamily="34" charset="0"/>
                      </a:endParaRPr>
                    </a:p>
                  </a:txBody>
                  <a:tcPr marL="18288" marR="18288" marT="18288" marB="18288" anchor="ct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fontAlgn="ctr"/>
                      <a:r>
                        <a:rPr lang="en-US" sz="1000" b="1" u="none" strike="noStrike" dirty="0">
                          <a:effectLst/>
                        </a:rPr>
                        <a:t>Attribute value</a:t>
                      </a:r>
                      <a:endParaRPr lang="en-US" sz="1000" b="1" i="0" u="none" strike="noStrike" dirty="0">
                        <a:solidFill>
                          <a:srgbClr val="000000"/>
                        </a:solidFill>
                        <a:effectLst/>
                        <a:latin typeface="Calibri" panose="020F0502020204030204" pitchFamily="34" charset="0"/>
                      </a:endParaRPr>
                    </a:p>
                  </a:txBody>
                  <a:tcPr marL="18288" marR="18288" marT="18288" marB="18288" anchor="ct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fontAlgn="ctr"/>
                      <a:r>
                        <a:rPr lang="en-US" sz="1000" b="1" u="none" strike="noStrike" dirty="0">
                          <a:effectLst/>
                        </a:rPr>
                        <a:t>Short description</a:t>
                      </a:r>
                      <a:endParaRPr lang="en-US" sz="1000" b="1" i="0" u="none" strike="noStrike" dirty="0">
                        <a:solidFill>
                          <a:srgbClr val="000000"/>
                        </a:solidFill>
                        <a:effectLst/>
                        <a:latin typeface="Calibri" panose="020F0502020204030204" pitchFamily="34" charset="0"/>
                      </a:endParaRPr>
                    </a:p>
                  </a:txBody>
                  <a:tcPr marL="18288" marR="18288" marT="18288" marB="18288" anchor="ct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fontAlgn="ctr"/>
                      <a:r>
                        <a:rPr lang="en-US" sz="1000" b="1" u="none" strike="noStrike" dirty="0">
                          <a:effectLst/>
                        </a:rPr>
                        <a:t>Long description</a:t>
                      </a:r>
                      <a:endParaRPr lang="en-US" sz="1000" b="1" i="0" u="none" strike="noStrike" dirty="0">
                        <a:solidFill>
                          <a:srgbClr val="000000"/>
                        </a:solidFill>
                        <a:effectLst/>
                        <a:latin typeface="Calibri" panose="020F0502020204030204" pitchFamily="34" charset="0"/>
                      </a:endParaRPr>
                    </a:p>
                  </a:txBody>
                  <a:tcPr marL="18288" marR="18288" marT="18288" marB="18288" anchor="ct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384970"/>
                  </a:ext>
                </a:extLst>
              </a:tr>
              <a:tr h="184909">
                <a:tc>
                  <a:txBody>
                    <a:bodyPr/>
                    <a:lstStyle/>
                    <a:p>
                      <a:pPr algn="l" fontAlgn="ctr"/>
                      <a:r>
                        <a:rPr lang="en-US" sz="1000" u="none" strike="noStrike" dirty="0">
                          <a:effectLst/>
                        </a:rPr>
                        <a:t>CHILLER</a:t>
                      </a:r>
                      <a:endParaRPr lang="en-US" sz="1000" b="0" i="0" u="none" strike="noStrike" dirty="0">
                        <a:solidFill>
                          <a:srgbClr val="000000"/>
                        </a:solidFill>
                        <a:effectLst/>
                        <a:latin typeface="Calibri" panose="020F0502020204030204" pitchFamily="34" charset="0"/>
                      </a:endParaRPr>
                    </a:p>
                  </a:txBody>
                  <a:tcPr marL="18288" marR="18288" marT="18288" marB="18288">
                    <a:lnT w="19050" cap="flat" cmpd="sng" algn="ctr">
                      <a:solidFill>
                        <a:schemeClr val="tx1"/>
                      </a:solidFill>
                      <a:prstDash val="solid"/>
                      <a:round/>
                      <a:headEnd type="none" w="med" len="med"/>
                      <a:tailEnd type="none" w="med" len="med"/>
                    </a:lnT>
                  </a:tcPr>
                </a:tc>
                <a:tc>
                  <a:txBody>
                    <a:bodyPr/>
                    <a:lstStyle/>
                    <a:p>
                      <a:pPr algn="l" fontAlgn="ctr"/>
                      <a:r>
                        <a:rPr lang="en-US" sz="1000" u="none" strike="noStrike" dirty="0">
                          <a:effectLst/>
                        </a:rPr>
                        <a:t>AIR COOLED</a:t>
                      </a:r>
                      <a:endParaRPr lang="en-US" sz="1000" b="0" i="0" u="none" strike="noStrike" dirty="0">
                        <a:solidFill>
                          <a:srgbClr val="000000"/>
                        </a:solidFill>
                        <a:effectLst/>
                        <a:latin typeface="Calibri" panose="020F0502020204030204" pitchFamily="34" charset="0"/>
                      </a:endParaRPr>
                    </a:p>
                  </a:txBody>
                  <a:tcPr marL="18288" marR="18288" marT="18288" marB="18288">
                    <a:lnT w="19050" cap="flat" cmpd="sng" algn="ctr">
                      <a:solidFill>
                        <a:schemeClr val="tx1"/>
                      </a:solidFill>
                      <a:prstDash val="solid"/>
                      <a:round/>
                      <a:headEnd type="none" w="med" len="med"/>
                      <a:tailEnd type="none" w="med" len="med"/>
                    </a:lnT>
                  </a:tcPr>
                </a:tc>
                <a:tc>
                  <a:txBody>
                    <a:bodyPr/>
                    <a:lstStyle/>
                    <a:p>
                      <a:pPr algn="l" fontAlgn="ctr"/>
                      <a:r>
                        <a:rPr lang="en-US" sz="1000" u="none" strike="noStrike" dirty="0">
                          <a:effectLst/>
                        </a:rPr>
                        <a:t>TYPE</a:t>
                      </a:r>
                      <a:endParaRPr lang="en-US" sz="1000" b="0" i="0" u="none" strike="noStrike" dirty="0">
                        <a:solidFill>
                          <a:srgbClr val="000000"/>
                        </a:solidFill>
                        <a:effectLst/>
                        <a:latin typeface="Calibri" panose="020F0502020204030204" pitchFamily="34" charset="0"/>
                      </a:endParaRPr>
                    </a:p>
                  </a:txBody>
                  <a:tcPr marL="18288" marR="18288" marT="18288" marB="18288">
                    <a:lnT w="19050" cap="flat" cmpd="sng" algn="ctr">
                      <a:solidFill>
                        <a:schemeClr val="tx1"/>
                      </a:solidFill>
                      <a:prstDash val="solid"/>
                      <a:round/>
                      <a:headEnd type="none" w="med" len="med"/>
                      <a:tailEnd type="none" w="med" len="med"/>
                    </a:lnT>
                  </a:tcPr>
                </a:tc>
                <a:tc>
                  <a:txBody>
                    <a:bodyPr/>
                    <a:lstStyle/>
                    <a:p>
                      <a:pPr algn="l" fontAlgn="b"/>
                      <a:r>
                        <a:rPr lang="en-US" sz="1000" u="none" strike="noStrike" dirty="0">
                          <a:effectLst/>
                        </a:rPr>
                        <a:t>INVERTER</a:t>
                      </a:r>
                      <a:endParaRPr lang="en-US" sz="1000" b="0" i="0" u="none" strike="noStrike" dirty="0">
                        <a:solidFill>
                          <a:srgbClr val="000000"/>
                        </a:solidFill>
                        <a:effectLst/>
                        <a:latin typeface="Calibri" panose="020F0502020204030204" pitchFamily="34" charset="0"/>
                      </a:endParaRPr>
                    </a:p>
                  </a:txBody>
                  <a:tcPr marL="18288" marR="18288" marT="18288" marB="18288">
                    <a:lnT w="19050" cap="flat" cmpd="sng" algn="ctr">
                      <a:solidFill>
                        <a:schemeClr val="tx1"/>
                      </a:solidFill>
                      <a:prstDash val="solid"/>
                      <a:round/>
                      <a:headEnd type="none" w="med" len="med"/>
                      <a:tailEnd type="none" w="med" len="med"/>
                    </a:lnT>
                  </a:tcPr>
                </a:tc>
                <a:tc rowSpan="13">
                  <a:txBody>
                    <a:bodyPr/>
                    <a:lstStyle/>
                    <a:p>
                      <a:pPr algn="l" fontAlgn="ctr"/>
                      <a:r>
                        <a:rPr lang="en-US" sz="1000" u="none" strike="noStrike" dirty="0">
                          <a:effectLst/>
                        </a:rPr>
                        <a:t>CHILLER:AIR COOLED;INVRTR,50000 BTU/H</a:t>
                      </a:r>
                      <a:endParaRPr lang="en-US" sz="1000" b="0" i="0" u="none" strike="noStrike" dirty="0">
                        <a:solidFill>
                          <a:srgbClr val="000000"/>
                        </a:solidFill>
                        <a:effectLst/>
                        <a:latin typeface="Calibri" panose="020F0502020204030204" pitchFamily="34" charset="0"/>
                      </a:endParaRPr>
                    </a:p>
                  </a:txBody>
                  <a:tcPr marL="18288" marR="18288" marT="18288" marB="18288" anchor="ctr">
                    <a:lnT w="19050" cap="flat" cmpd="sng" algn="ctr">
                      <a:solidFill>
                        <a:schemeClr val="tx1"/>
                      </a:solidFill>
                      <a:prstDash val="solid"/>
                      <a:round/>
                      <a:headEnd type="none" w="med" len="med"/>
                      <a:tailEnd type="none" w="med" len="med"/>
                    </a:lnT>
                    <a:solidFill>
                      <a:schemeClr val="bg1">
                        <a:lumMod val="95000"/>
                      </a:schemeClr>
                    </a:solidFill>
                  </a:tcPr>
                </a:tc>
                <a:tc rowSpan="13">
                  <a:txBody>
                    <a:bodyPr/>
                    <a:lstStyle/>
                    <a:p>
                      <a:pPr algn="l" fontAlgn="ctr"/>
                      <a:r>
                        <a:rPr lang="en-US" sz="1000" u="none" strike="noStrike" dirty="0">
                          <a:effectLst/>
                        </a:rPr>
                        <a:t>CHILLER:AIR COOLED;TYPE:INVERTER,NOM COOLING CAPACITY:50000 BTU/H,NOM HEATING CAPACITY:55000 BTU/H,NOM COOLING TOTAL INPUT POWER:7600 W,NOM HEATING TOTAL INPUT POWER:6100 W,NOM COOLING RUNNING CURRENT:15.2 A,NOM HEATING RUNNING CURRRENT:13.1 A,REGRIGERANT TYPE:R410A,ELECTRICAL RATINGS:380 TO 415VAC,50 HZ,3 PH,COMPRESSOR TYPE:SCROLL,COMPRESSOR CONTROL CAPACITY:0 TO 55000 BTU/H,EVAPORATOR COOLING WATER FLOW:0.7 L/S,EVAPORATOR HEATING WATER FLOW:0.8 L/S</a:t>
                      </a:r>
                      <a:endParaRPr lang="en-US" sz="1000" b="0" i="0" u="none" strike="noStrike" dirty="0">
                        <a:solidFill>
                          <a:srgbClr val="000000"/>
                        </a:solidFill>
                        <a:effectLst/>
                        <a:latin typeface="Calibri" panose="020F0502020204030204" pitchFamily="34" charset="0"/>
                      </a:endParaRPr>
                    </a:p>
                  </a:txBody>
                  <a:tcPr marL="18288" marR="18288" marT="18288" marB="18288" anchor="ctr">
                    <a:lnT w="19050" cap="flat" cmpd="sng" algn="ctr">
                      <a:solidFill>
                        <a:schemeClr val="tx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2398161758"/>
                  </a:ext>
                </a:extLst>
              </a:tr>
              <a:tr h="157172">
                <a:tc>
                  <a:txBody>
                    <a:bodyPr/>
                    <a:lstStyle/>
                    <a:p>
                      <a:pPr algn="l" fontAlgn="ctr"/>
                      <a:r>
                        <a:rPr lang="en-US" sz="1000" u="none" strike="noStrike" dirty="0">
                          <a:effectLst/>
                        </a:rPr>
                        <a:t>CHILLER</a:t>
                      </a:r>
                      <a:endParaRPr lang="en-US" sz="1000" b="0" i="0" u="none" strike="noStrike" dirty="0">
                        <a:solidFill>
                          <a:srgbClr val="000000"/>
                        </a:solidFill>
                        <a:effectLst/>
                        <a:latin typeface="Calibri" panose="020F0502020204030204" pitchFamily="34" charset="0"/>
                      </a:endParaRPr>
                    </a:p>
                  </a:txBody>
                  <a:tcPr marL="18288" marR="18288" marT="18288" marB="18288"/>
                </a:tc>
                <a:tc>
                  <a:txBody>
                    <a:bodyPr/>
                    <a:lstStyle/>
                    <a:p>
                      <a:pPr algn="l" fontAlgn="ctr"/>
                      <a:r>
                        <a:rPr lang="en-US" sz="1000" u="none" strike="noStrike" dirty="0">
                          <a:effectLst/>
                        </a:rPr>
                        <a:t>AIR COOLED</a:t>
                      </a:r>
                      <a:endParaRPr lang="en-US" sz="1000" b="0" i="0" u="none" strike="noStrike" dirty="0">
                        <a:solidFill>
                          <a:srgbClr val="000000"/>
                        </a:solidFill>
                        <a:effectLst/>
                        <a:latin typeface="Calibri" panose="020F0502020204030204" pitchFamily="34" charset="0"/>
                      </a:endParaRPr>
                    </a:p>
                  </a:txBody>
                  <a:tcPr marL="18288" marR="18288" marT="18288" marB="18288"/>
                </a:tc>
                <a:tc>
                  <a:txBody>
                    <a:bodyPr/>
                    <a:lstStyle/>
                    <a:p>
                      <a:pPr algn="l" fontAlgn="ctr"/>
                      <a:r>
                        <a:rPr lang="en-US" sz="1000" u="none" strike="noStrike" dirty="0">
                          <a:effectLst/>
                        </a:rPr>
                        <a:t>NOM COOLING CAPACITY</a:t>
                      </a:r>
                      <a:endParaRPr lang="en-US" sz="1000" b="0" i="0" u="none" strike="noStrike" dirty="0">
                        <a:solidFill>
                          <a:srgbClr val="000000"/>
                        </a:solidFill>
                        <a:effectLst/>
                        <a:latin typeface="Calibri" panose="020F0502020204030204" pitchFamily="34" charset="0"/>
                      </a:endParaRPr>
                    </a:p>
                  </a:txBody>
                  <a:tcPr marL="18288" marR="18288" marT="18288" marB="18288"/>
                </a:tc>
                <a:tc>
                  <a:txBody>
                    <a:bodyPr/>
                    <a:lstStyle/>
                    <a:p>
                      <a:pPr algn="l" fontAlgn="b"/>
                      <a:r>
                        <a:rPr lang="en-US" sz="1000" u="none" strike="noStrike" dirty="0">
                          <a:effectLst/>
                        </a:rPr>
                        <a:t>50000 BTU/H</a:t>
                      </a:r>
                      <a:endParaRPr lang="en-US" sz="1000" b="0" i="0" u="none" strike="noStrike" dirty="0">
                        <a:solidFill>
                          <a:srgbClr val="000000"/>
                        </a:solidFill>
                        <a:effectLst/>
                        <a:latin typeface="Calibri" panose="020F0502020204030204" pitchFamily="34" charset="0"/>
                      </a:endParaRPr>
                    </a:p>
                  </a:txBody>
                  <a:tcPr marL="18288" marR="18288" marT="18288" marB="18288"/>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97741798"/>
                  </a:ext>
                </a:extLst>
              </a:tr>
              <a:tr h="157172">
                <a:tc>
                  <a:txBody>
                    <a:bodyPr/>
                    <a:lstStyle/>
                    <a:p>
                      <a:pPr algn="l" fontAlgn="ctr"/>
                      <a:r>
                        <a:rPr lang="en-US" sz="1000" u="none" strike="noStrike" dirty="0">
                          <a:effectLst/>
                        </a:rPr>
                        <a:t>CHILLER</a:t>
                      </a:r>
                      <a:endParaRPr lang="en-US" sz="1000" b="0" i="0" u="none" strike="noStrike" dirty="0">
                        <a:solidFill>
                          <a:srgbClr val="000000"/>
                        </a:solidFill>
                        <a:effectLst/>
                        <a:latin typeface="Calibri" panose="020F0502020204030204" pitchFamily="34" charset="0"/>
                      </a:endParaRPr>
                    </a:p>
                  </a:txBody>
                  <a:tcPr marL="18288" marR="18288" marT="18288" marB="18288"/>
                </a:tc>
                <a:tc>
                  <a:txBody>
                    <a:bodyPr/>
                    <a:lstStyle/>
                    <a:p>
                      <a:pPr algn="l" fontAlgn="ctr"/>
                      <a:r>
                        <a:rPr lang="en-US" sz="1000" u="none" strike="noStrike" dirty="0">
                          <a:effectLst/>
                        </a:rPr>
                        <a:t>AIR COOLED</a:t>
                      </a:r>
                      <a:endParaRPr lang="en-US" sz="1000" b="0" i="0" u="none" strike="noStrike" dirty="0">
                        <a:solidFill>
                          <a:srgbClr val="000000"/>
                        </a:solidFill>
                        <a:effectLst/>
                        <a:latin typeface="Calibri" panose="020F0502020204030204" pitchFamily="34" charset="0"/>
                      </a:endParaRPr>
                    </a:p>
                  </a:txBody>
                  <a:tcPr marL="18288" marR="18288" marT="18288" marB="18288"/>
                </a:tc>
                <a:tc>
                  <a:txBody>
                    <a:bodyPr/>
                    <a:lstStyle/>
                    <a:p>
                      <a:pPr algn="l" fontAlgn="ctr"/>
                      <a:r>
                        <a:rPr lang="en-US" sz="1000" u="none" strike="noStrike" dirty="0">
                          <a:effectLst/>
                        </a:rPr>
                        <a:t>NOM HEATING CAPACITY</a:t>
                      </a:r>
                      <a:endParaRPr lang="en-US" sz="1000" b="0" i="0" u="none" strike="noStrike" dirty="0">
                        <a:solidFill>
                          <a:srgbClr val="000000"/>
                        </a:solidFill>
                        <a:effectLst/>
                        <a:latin typeface="Calibri" panose="020F0502020204030204" pitchFamily="34" charset="0"/>
                      </a:endParaRPr>
                    </a:p>
                  </a:txBody>
                  <a:tcPr marL="18288" marR="18288" marT="18288" marB="18288"/>
                </a:tc>
                <a:tc>
                  <a:txBody>
                    <a:bodyPr/>
                    <a:lstStyle/>
                    <a:p>
                      <a:pPr algn="l" fontAlgn="b"/>
                      <a:r>
                        <a:rPr lang="en-US" sz="1000" u="none" strike="noStrike" dirty="0">
                          <a:effectLst/>
                        </a:rPr>
                        <a:t>55000 BTU/H</a:t>
                      </a:r>
                      <a:endParaRPr lang="en-US" sz="1000" b="0" i="0" u="none" strike="noStrike" dirty="0">
                        <a:solidFill>
                          <a:srgbClr val="000000"/>
                        </a:solidFill>
                        <a:effectLst/>
                        <a:latin typeface="Calibri" panose="020F0502020204030204" pitchFamily="34" charset="0"/>
                      </a:endParaRPr>
                    </a:p>
                  </a:txBody>
                  <a:tcPr marL="18288" marR="18288" marT="18288" marB="18288"/>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075426617"/>
                  </a:ext>
                </a:extLst>
              </a:tr>
              <a:tr h="275210">
                <a:tc>
                  <a:txBody>
                    <a:bodyPr/>
                    <a:lstStyle/>
                    <a:p>
                      <a:pPr algn="l" fontAlgn="ctr"/>
                      <a:r>
                        <a:rPr lang="en-US" sz="1000" u="none" strike="noStrike" dirty="0">
                          <a:effectLst/>
                        </a:rPr>
                        <a:t>CHILLER</a:t>
                      </a:r>
                      <a:endParaRPr lang="en-US" sz="1000" b="0" i="0" u="none" strike="noStrike" dirty="0">
                        <a:solidFill>
                          <a:srgbClr val="000000"/>
                        </a:solidFill>
                        <a:effectLst/>
                        <a:latin typeface="Calibri" panose="020F0502020204030204" pitchFamily="34" charset="0"/>
                      </a:endParaRPr>
                    </a:p>
                  </a:txBody>
                  <a:tcPr marL="18288" marR="18288" marT="18288" marB="18288"/>
                </a:tc>
                <a:tc>
                  <a:txBody>
                    <a:bodyPr/>
                    <a:lstStyle/>
                    <a:p>
                      <a:pPr algn="l" fontAlgn="ctr"/>
                      <a:r>
                        <a:rPr lang="en-US" sz="1000" u="none" strike="noStrike" dirty="0">
                          <a:effectLst/>
                        </a:rPr>
                        <a:t>AIR COOLED</a:t>
                      </a:r>
                      <a:endParaRPr lang="en-US" sz="1000" b="0" i="0" u="none" strike="noStrike" dirty="0">
                        <a:solidFill>
                          <a:srgbClr val="000000"/>
                        </a:solidFill>
                        <a:effectLst/>
                        <a:latin typeface="Calibri" panose="020F0502020204030204" pitchFamily="34" charset="0"/>
                      </a:endParaRPr>
                    </a:p>
                  </a:txBody>
                  <a:tcPr marL="18288" marR="18288" marT="18288" marB="18288"/>
                </a:tc>
                <a:tc>
                  <a:txBody>
                    <a:bodyPr/>
                    <a:lstStyle/>
                    <a:p>
                      <a:pPr algn="l" fontAlgn="ctr"/>
                      <a:r>
                        <a:rPr lang="en-US" sz="1000" u="none" strike="noStrike" dirty="0">
                          <a:effectLst/>
                        </a:rPr>
                        <a:t>NOM COOLING TOTAL INPUT POWER</a:t>
                      </a:r>
                      <a:endParaRPr lang="en-US" sz="1000" b="0" i="0" u="none" strike="noStrike" dirty="0">
                        <a:solidFill>
                          <a:srgbClr val="000000"/>
                        </a:solidFill>
                        <a:effectLst/>
                        <a:latin typeface="Calibri" panose="020F0502020204030204" pitchFamily="34" charset="0"/>
                      </a:endParaRPr>
                    </a:p>
                  </a:txBody>
                  <a:tcPr marL="18288" marR="18288" marT="18288" marB="18288"/>
                </a:tc>
                <a:tc>
                  <a:txBody>
                    <a:bodyPr/>
                    <a:lstStyle/>
                    <a:p>
                      <a:pPr algn="l" fontAlgn="b"/>
                      <a:r>
                        <a:rPr lang="en-US" sz="1000" u="none" strike="noStrike" dirty="0">
                          <a:effectLst/>
                        </a:rPr>
                        <a:t>7600 W</a:t>
                      </a:r>
                      <a:endParaRPr lang="en-US" sz="1000" b="0" i="0" u="none" strike="noStrike" dirty="0">
                        <a:solidFill>
                          <a:srgbClr val="000000"/>
                        </a:solidFill>
                        <a:effectLst/>
                        <a:latin typeface="Calibri" panose="020F0502020204030204" pitchFamily="34" charset="0"/>
                      </a:endParaRPr>
                    </a:p>
                  </a:txBody>
                  <a:tcPr marL="18288" marR="18288" marT="18288" marB="18288"/>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457614428"/>
                  </a:ext>
                </a:extLst>
              </a:tr>
              <a:tr h="275210">
                <a:tc>
                  <a:txBody>
                    <a:bodyPr/>
                    <a:lstStyle/>
                    <a:p>
                      <a:pPr algn="l" fontAlgn="ctr"/>
                      <a:r>
                        <a:rPr lang="en-US" sz="1000" u="none" strike="noStrike" dirty="0">
                          <a:effectLst/>
                        </a:rPr>
                        <a:t>CHILLER</a:t>
                      </a:r>
                      <a:endParaRPr lang="en-US" sz="1000" b="0" i="0" u="none" strike="noStrike" dirty="0">
                        <a:solidFill>
                          <a:srgbClr val="000000"/>
                        </a:solidFill>
                        <a:effectLst/>
                        <a:latin typeface="Calibri" panose="020F0502020204030204" pitchFamily="34" charset="0"/>
                      </a:endParaRPr>
                    </a:p>
                  </a:txBody>
                  <a:tcPr marL="18288" marR="18288" marT="18288" marB="18288"/>
                </a:tc>
                <a:tc>
                  <a:txBody>
                    <a:bodyPr/>
                    <a:lstStyle/>
                    <a:p>
                      <a:pPr algn="l" fontAlgn="ctr"/>
                      <a:r>
                        <a:rPr lang="en-US" sz="1000" u="none" strike="noStrike" dirty="0">
                          <a:effectLst/>
                        </a:rPr>
                        <a:t>AIR COOLED</a:t>
                      </a:r>
                      <a:endParaRPr lang="en-US" sz="1000" b="0" i="0" u="none" strike="noStrike" dirty="0">
                        <a:solidFill>
                          <a:srgbClr val="000000"/>
                        </a:solidFill>
                        <a:effectLst/>
                        <a:latin typeface="Calibri" panose="020F0502020204030204" pitchFamily="34" charset="0"/>
                      </a:endParaRPr>
                    </a:p>
                  </a:txBody>
                  <a:tcPr marL="18288" marR="18288" marT="18288" marB="18288"/>
                </a:tc>
                <a:tc>
                  <a:txBody>
                    <a:bodyPr/>
                    <a:lstStyle/>
                    <a:p>
                      <a:pPr algn="l" fontAlgn="ctr"/>
                      <a:r>
                        <a:rPr lang="en-US" sz="1000" u="none" strike="noStrike" dirty="0">
                          <a:effectLst/>
                        </a:rPr>
                        <a:t>NOM HEATING TOTAL INPUT POWER</a:t>
                      </a:r>
                      <a:endParaRPr lang="en-US" sz="1000" b="0" i="0" u="none" strike="noStrike" dirty="0">
                        <a:solidFill>
                          <a:srgbClr val="000000"/>
                        </a:solidFill>
                        <a:effectLst/>
                        <a:latin typeface="Calibri" panose="020F0502020204030204" pitchFamily="34" charset="0"/>
                      </a:endParaRPr>
                    </a:p>
                  </a:txBody>
                  <a:tcPr marL="18288" marR="18288" marT="18288" marB="18288"/>
                </a:tc>
                <a:tc>
                  <a:txBody>
                    <a:bodyPr/>
                    <a:lstStyle/>
                    <a:p>
                      <a:pPr algn="l" fontAlgn="b"/>
                      <a:r>
                        <a:rPr lang="en-US" sz="1000" u="none" strike="noStrike" dirty="0">
                          <a:effectLst/>
                        </a:rPr>
                        <a:t>6100 W</a:t>
                      </a:r>
                      <a:endParaRPr lang="en-US" sz="1000" b="0" i="0" u="none" strike="noStrike" dirty="0">
                        <a:solidFill>
                          <a:srgbClr val="000000"/>
                        </a:solidFill>
                        <a:effectLst/>
                        <a:latin typeface="Calibri" panose="020F0502020204030204" pitchFamily="34" charset="0"/>
                      </a:endParaRPr>
                    </a:p>
                  </a:txBody>
                  <a:tcPr marL="18288" marR="18288" marT="18288" marB="18288"/>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566328415"/>
                  </a:ext>
                </a:extLst>
              </a:tr>
              <a:tr h="275210">
                <a:tc>
                  <a:txBody>
                    <a:bodyPr/>
                    <a:lstStyle/>
                    <a:p>
                      <a:pPr algn="l" fontAlgn="ctr"/>
                      <a:r>
                        <a:rPr lang="en-US" sz="1000" u="none" strike="noStrike" dirty="0">
                          <a:effectLst/>
                        </a:rPr>
                        <a:t>CHILLER</a:t>
                      </a:r>
                      <a:endParaRPr lang="en-US" sz="1000" b="0" i="0" u="none" strike="noStrike" dirty="0">
                        <a:solidFill>
                          <a:srgbClr val="000000"/>
                        </a:solidFill>
                        <a:effectLst/>
                        <a:latin typeface="Calibri" panose="020F0502020204030204" pitchFamily="34" charset="0"/>
                      </a:endParaRPr>
                    </a:p>
                  </a:txBody>
                  <a:tcPr marL="18288" marR="18288" marT="18288" marB="18288"/>
                </a:tc>
                <a:tc>
                  <a:txBody>
                    <a:bodyPr/>
                    <a:lstStyle/>
                    <a:p>
                      <a:pPr algn="l" fontAlgn="ctr"/>
                      <a:r>
                        <a:rPr lang="en-US" sz="1000" u="none" strike="noStrike" dirty="0">
                          <a:effectLst/>
                        </a:rPr>
                        <a:t>AIR COOLED</a:t>
                      </a:r>
                      <a:endParaRPr lang="en-US" sz="1000" b="0" i="0" u="none" strike="noStrike" dirty="0">
                        <a:solidFill>
                          <a:srgbClr val="000000"/>
                        </a:solidFill>
                        <a:effectLst/>
                        <a:latin typeface="Calibri" panose="020F0502020204030204" pitchFamily="34" charset="0"/>
                      </a:endParaRPr>
                    </a:p>
                  </a:txBody>
                  <a:tcPr marL="18288" marR="18288" marT="18288" marB="18288"/>
                </a:tc>
                <a:tc>
                  <a:txBody>
                    <a:bodyPr/>
                    <a:lstStyle/>
                    <a:p>
                      <a:pPr algn="l" fontAlgn="ctr"/>
                      <a:r>
                        <a:rPr lang="en-US" sz="1000" u="none" strike="noStrike" dirty="0">
                          <a:effectLst/>
                        </a:rPr>
                        <a:t>NOM COOLING RUNNING CURRENT</a:t>
                      </a:r>
                      <a:endParaRPr lang="en-US" sz="1000" b="0" i="0" u="none" strike="noStrike" dirty="0">
                        <a:solidFill>
                          <a:srgbClr val="000000"/>
                        </a:solidFill>
                        <a:effectLst/>
                        <a:latin typeface="Calibri" panose="020F0502020204030204" pitchFamily="34" charset="0"/>
                      </a:endParaRPr>
                    </a:p>
                  </a:txBody>
                  <a:tcPr marL="18288" marR="18288" marT="18288" marB="18288"/>
                </a:tc>
                <a:tc>
                  <a:txBody>
                    <a:bodyPr/>
                    <a:lstStyle/>
                    <a:p>
                      <a:pPr algn="l" fontAlgn="b"/>
                      <a:r>
                        <a:rPr lang="en-US" sz="1000" u="none" strike="noStrike" dirty="0">
                          <a:effectLst/>
                        </a:rPr>
                        <a:t>15.2 A</a:t>
                      </a:r>
                      <a:endParaRPr lang="en-US" sz="1000" b="0" i="0" u="none" strike="noStrike" dirty="0">
                        <a:solidFill>
                          <a:srgbClr val="000000"/>
                        </a:solidFill>
                        <a:effectLst/>
                        <a:latin typeface="Calibri" panose="020F0502020204030204" pitchFamily="34" charset="0"/>
                      </a:endParaRPr>
                    </a:p>
                  </a:txBody>
                  <a:tcPr marL="18288" marR="18288" marT="18288" marB="18288"/>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930294819"/>
                  </a:ext>
                </a:extLst>
              </a:tr>
              <a:tr h="275210">
                <a:tc>
                  <a:txBody>
                    <a:bodyPr/>
                    <a:lstStyle/>
                    <a:p>
                      <a:pPr algn="l" fontAlgn="ctr"/>
                      <a:r>
                        <a:rPr lang="en-US" sz="1000" u="none" strike="noStrike" dirty="0">
                          <a:effectLst/>
                        </a:rPr>
                        <a:t>CHILLER</a:t>
                      </a:r>
                      <a:endParaRPr lang="en-US" sz="1000" b="0" i="0" u="none" strike="noStrike" dirty="0">
                        <a:solidFill>
                          <a:srgbClr val="000000"/>
                        </a:solidFill>
                        <a:effectLst/>
                        <a:latin typeface="Calibri" panose="020F0502020204030204" pitchFamily="34" charset="0"/>
                      </a:endParaRPr>
                    </a:p>
                  </a:txBody>
                  <a:tcPr marL="18288" marR="18288" marT="18288" marB="18288"/>
                </a:tc>
                <a:tc>
                  <a:txBody>
                    <a:bodyPr/>
                    <a:lstStyle/>
                    <a:p>
                      <a:pPr algn="l" fontAlgn="ctr"/>
                      <a:r>
                        <a:rPr lang="en-US" sz="1000" u="none" strike="noStrike" dirty="0">
                          <a:effectLst/>
                        </a:rPr>
                        <a:t>AIR COOLED</a:t>
                      </a:r>
                      <a:endParaRPr lang="en-US" sz="1000" b="0" i="0" u="none" strike="noStrike" dirty="0">
                        <a:solidFill>
                          <a:srgbClr val="000000"/>
                        </a:solidFill>
                        <a:effectLst/>
                        <a:latin typeface="Calibri" panose="020F0502020204030204" pitchFamily="34" charset="0"/>
                      </a:endParaRPr>
                    </a:p>
                  </a:txBody>
                  <a:tcPr marL="18288" marR="18288" marT="18288" marB="18288"/>
                </a:tc>
                <a:tc>
                  <a:txBody>
                    <a:bodyPr/>
                    <a:lstStyle/>
                    <a:p>
                      <a:pPr algn="l" fontAlgn="ctr"/>
                      <a:r>
                        <a:rPr lang="en-US" sz="1000" u="none" strike="noStrike" dirty="0">
                          <a:effectLst/>
                        </a:rPr>
                        <a:t>NOM HEATING RUNNING CURRENT</a:t>
                      </a:r>
                      <a:endParaRPr lang="en-US" sz="1000" b="0" i="0" u="none" strike="noStrike" dirty="0">
                        <a:solidFill>
                          <a:srgbClr val="000000"/>
                        </a:solidFill>
                        <a:effectLst/>
                        <a:latin typeface="Calibri" panose="020F0502020204030204" pitchFamily="34" charset="0"/>
                      </a:endParaRPr>
                    </a:p>
                  </a:txBody>
                  <a:tcPr marL="18288" marR="18288" marT="18288" marB="18288"/>
                </a:tc>
                <a:tc>
                  <a:txBody>
                    <a:bodyPr/>
                    <a:lstStyle/>
                    <a:p>
                      <a:pPr algn="l" fontAlgn="b"/>
                      <a:r>
                        <a:rPr lang="en-US" sz="1000" u="none" strike="noStrike" dirty="0">
                          <a:effectLst/>
                        </a:rPr>
                        <a:t>13.1 A</a:t>
                      </a:r>
                      <a:endParaRPr lang="en-US" sz="1000" b="0" i="0" u="none" strike="noStrike" dirty="0">
                        <a:solidFill>
                          <a:srgbClr val="000000"/>
                        </a:solidFill>
                        <a:effectLst/>
                        <a:latin typeface="Calibri" panose="020F0502020204030204" pitchFamily="34" charset="0"/>
                      </a:endParaRPr>
                    </a:p>
                  </a:txBody>
                  <a:tcPr marL="18288" marR="18288" marT="18288" marB="18288"/>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96332377"/>
                  </a:ext>
                </a:extLst>
              </a:tr>
              <a:tr h="157172">
                <a:tc>
                  <a:txBody>
                    <a:bodyPr/>
                    <a:lstStyle/>
                    <a:p>
                      <a:pPr algn="l" fontAlgn="ctr"/>
                      <a:r>
                        <a:rPr lang="en-US" sz="1000" u="none" strike="noStrike" dirty="0">
                          <a:effectLst/>
                        </a:rPr>
                        <a:t>CHILLER</a:t>
                      </a:r>
                      <a:endParaRPr lang="en-US" sz="1000" b="0" i="0" u="none" strike="noStrike" dirty="0">
                        <a:solidFill>
                          <a:srgbClr val="000000"/>
                        </a:solidFill>
                        <a:effectLst/>
                        <a:latin typeface="Calibri" panose="020F0502020204030204" pitchFamily="34" charset="0"/>
                      </a:endParaRPr>
                    </a:p>
                  </a:txBody>
                  <a:tcPr marL="18288" marR="18288" marT="18288" marB="18288"/>
                </a:tc>
                <a:tc>
                  <a:txBody>
                    <a:bodyPr/>
                    <a:lstStyle/>
                    <a:p>
                      <a:pPr algn="l" fontAlgn="ctr"/>
                      <a:r>
                        <a:rPr lang="en-US" sz="1000" u="none" strike="noStrike" dirty="0">
                          <a:effectLst/>
                        </a:rPr>
                        <a:t>AIR COOLED</a:t>
                      </a:r>
                      <a:endParaRPr lang="en-US" sz="1000" b="0" i="0" u="none" strike="noStrike" dirty="0">
                        <a:solidFill>
                          <a:srgbClr val="000000"/>
                        </a:solidFill>
                        <a:effectLst/>
                        <a:latin typeface="Calibri" panose="020F0502020204030204" pitchFamily="34" charset="0"/>
                      </a:endParaRPr>
                    </a:p>
                  </a:txBody>
                  <a:tcPr marL="18288" marR="18288" marT="18288" marB="18288"/>
                </a:tc>
                <a:tc>
                  <a:txBody>
                    <a:bodyPr/>
                    <a:lstStyle/>
                    <a:p>
                      <a:pPr algn="l" fontAlgn="ctr"/>
                      <a:r>
                        <a:rPr lang="en-US" sz="1000" u="none" strike="noStrike" dirty="0">
                          <a:effectLst/>
                        </a:rPr>
                        <a:t>REFRIGERANT TYPE</a:t>
                      </a:r>
                      <a:endParaRPr lang="en-US" sz="1000" b="0" i="0" u="none" strike="noStrike" dirty="0">
                        <a:solidFill>
                          <a:srgbClr val="000000"/>
                        </a:solidFill>
                        <a:effectLst/>
                        <a:latin typeface="Calibri" panose="020F0502020204030204" pitchFamily="34" charset="0"/>
                      </a:endParaRPr>
                    </a:p>
                  </a:txBody>
                  <a:tcPr marL="18288" marR="18288" marT="18288" marB="18288"/>
                </a:tc>
                <a:tc>
                  <a:txBody>
                    <a:bodyPr/>
                    <a:lstStyle/>
                    <a:p>
                      <a:pPr algn="l" fontAlgn="ctr"/>
                      <a:r>
                        <a:rPr lang="en-US" sz="1000" u="none" strike="noStrike" dirty="0">
                          <a:effectLst/>
                        </a:rPr>
                        <a:t>R410A</a:t>
                      </a:r>
                      <a:endParaRPr lang="en-US" sz="1000" b="0" i="0" u="none" strike="noStrike" dirty="0">
                        <a:solidFill>
                          <a:srgbClr val="000000"/>
                        </a:solidFill>
                        <a:effectLst/>
                        <a:latin typeface="Calibri" panose="020F0502020204030204" pitchFamily="34" charset="0"/>
                      </a:endParaRPr>
                    </a:p>
                  </a:txBody>
                  <a:tcPr marL="18288" marR="18288" marT="18288" marB="18288"/>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585913554"/>
                  </a:ext>
                </a:extLst>
              </a:tr>
              <a:tr h="275210">
                <a:tc>
                  <a:txBody>
                    <a:bodyPr/>
                    <a:lstStyle/>
                    <a:p>
                      <a:pPr algn="l" fontAlgn="ctr"/>
                      <a:r>
                        <a:rPr lang="en-US" sz="1000" u="none" strike="noStrike" dirty="0">
                          <a:effectLst/>
                        </a:rPr>
                        <a:t>CHILLER</a:t>
                      </a:r>
                      <a:endParaRPr lang="en-US" sz="1000" b="0" i="0" u="none" strike="noStrike" dirty="0">
                        <a:solidFill>
                          <a:srgbClr val="000000"/>
                        </a:solidFill>
                        <a:effectLst/>
                        <a:latin typeface="Calibri" panose="020F0502020204030204" pitchFamily="34" charset="0"/>
                      </a:endParaRPr>
                    </a:p>
                  </a:txBody>
                  <a:tcPr marL="18288" marR="18288" marT="18288" marB="18288"/>
                </a:tc>
                <a:tc>
                  <a:txBody>
                    <a:bodyPr/>
                    <a:lstStyle/>
                    <a:p>
                      <a:pPr algn="l" fontAlgn="ctr"/>
                      <a:r>
                        <a:rPr lang="en-US" sz="1000" u="none" strike="noStrike" dirty="0">
                          <a:effectLst/>
                        </a:rPr>
                        <a:t>AIR COOLED</a:t>
                      </a:r>
                      <a:endParaRPr lang="en-US" sz="1000" b="0" i="0" u="none" strike="noStrike" dirty="0">
                        <a:solidFill>
                          <a:srgbClr val="000000"/>
                        </a:solidFill>
                        <a:effectLst/>
                        <a:latin typeface="Calibri" panose="020F0502020204030204" pitchFamily="34" charset="0"/>
                      </a:endParaRPr>
                    </a:p>
                  </a:txBody>
                  <a:tcPr marL="18288" marR="18288" marT="18288" marB="18288"/>
                </a:tc>
                <a:tc>
                  <a:txBody>
                    <a:bodyPr/>
                    <a:lstStyle/>
                    <a:p>
                      <a:pPr algn="l" fontAlgn="ctr"/>
                      <a:r>
                        <a:rPr lang="en-US" sz="1000" u="none" strike="noStrike" dirty="0">
                          <a:effectLst/>
                        </a:rPr>
                        <a:t>ELECTRICAL RATINGS</a:t>
                      </a:r>
                      <a:endParaRPr lang="en-US" sz="1000" b="0" i="0" u="none" strike="noStrike" dirty="0">
                        <a:solidFill>
                          <a:srgbClr val="000000"/>
                        </a:solidFill>
                        <a:effectLst/>
                        <a:latin typeface="Calibri" panose="020F0502020204030204" pitchFamily="34" charset="0"/>
                      </a:endParaRPr>
                    </a:p>
                  </a:txBody>
                  <a:tcPr marL="18288" marR="18288" marT="18288" marB="18288"/>
                </a:tc>
                <a:tc>
                  <a:txBody>
                    <a:bodyPr/>
                    <a:lstStyle/>
                    <a:p>
                      <a:pPr algn="l" fontAlgn="ctr"/>
                      <a:r>
                        <a:rPr lang="en-US" sz="1000" u="none" strike="noStrike" dirty="0">
                          <a:effectLst/>
                        </a:rPr>
                        <a:t>380 TO 415VAC,50 HZ,3 PH</a:t>
                      </a:r>
                      <a:endParaRPr lang="en-US" sz="1000" b="0" i="0" u="none" strike="noStrike" dirty="0">
                        <a:solidFill>
                          <a:srgbClr val="000000"/>
                        </a:solidFill>
                        <a:effectLst/>
                        <a:latin typeface="Calibri" panose="020F0502020204030204" pitchFamily="34" charset="0"/>
                      </a:endParaRPr>
                    </a:p>
                  </a:txBody>
                  <a:tcPr marL="18288" marR="18288" marT="18288" marB="18288"/>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179287418"/>
                  </a:ext>
                </a:extLst>
              </a:tr>
              <a:tr h="157172">
                <a:tc>
                  <a:txBody>
                    <a:bodyPr/>
                    <a:lstStyle/>
                    <a:p>
                      <a:pPr algn="l" fontAlgn="ctr"/>
                      <a:r>
                        <a:rPr lang="en-US" sz="1000" u="none" strike="noStrike" dirty="0">
                          <a:effectLst/>
                        </a:rPr>
                        <a:t>CHILLER</a:t>
                      </a:r>
                      <a:endParaRPr lang="en-US" sz="1000" b="0" i="0" u="none" strike="noStrike" dirty="0">
                        <a:solidFill>
                          <a:srgbClr val="000000"/>
                        </a:solidFill>
                        <a:effectLst/>
                        <a:latin typeface="Calibri" panose="020F0502020204030204" pitchFamily="34" charset="0"/>
                      </a:endParaRPr>
                    </a:p>
                  </a:txBody>
                  <a:tcPr marL="18288" marR="18288" marT="18288" marB="18288"/>
                </a:tc>
                <a:tc>
                  <a:txBody>
                    <a:bodyPr/>
                    <a:lstStyle/>
                    <a:p>
                      <a:pPr algn="l" fontAlgn="ctr"/>
                      <a:r>
                        <a:rPr lang="en-US" sz="1000" u="none" strike="noStrike" dirty="0">
                          <a:effectLst/>
                        </a:rPr>
                        <a:t>AIR COOLED</a:t>
                      </a:r>
                      <a:endParaRPr lang="en-US" sz="1000" b="0" i="0" u="none" strike="noStrike" dirty="0">
                        <a:solidFill>
                          <a:srgbClr val="000000"/>
                        </a:solidFill>
                        <a:effectLst/>
                        <a:latin typeface="Calibri" panose="020F0502020204030204" pitchFamily="34" charset="0"/>
                      </a:endParaRPr>
                    </a:p>
                  </a:txBody>
                  <a:tcPr marL="18288" marR="18288" marT="18288" marB="18288"/>
                </a:tc>
                <a:tc>
                  <a:txBody>
                    <a:bodyPr/>
                    <a:lstStyle/>
                    <a:p>
                      <a:pPr algn="l" fontAlgn="ctr"/>
                      <a:r>
                        <a:rPr lang="en-US" sz="1000" u="none" strike="noStrike" dirty="0">
                          <a:effectLst/>
                        </a:rPr>
                        <a:t>COMPRESSOR TYPE</a:t>
                      </a:r>
                      <a:endParaRPr lang="en-US" sz="1000" b="0" i="0" u="none" strike="noStrike" dirty="0">
                        <a:solidFill>
                          <a:srgbClr val="000000"/>
                        </a:solidFill>
                        <a:effectLst/>
                        <a:latin typeface="Calibri" panose="020F0502020204030204" pitchFamily="34" charset="0"/>
                      </a:endParaRPr>
                    </a:p>
                  </a:txBody>
                  <a:tcPr marL="18288" marR="18288" marT="18288" marB="18288"/>
                </a:tc>
                <a:tc>
                  <a:txBody>
                    <a:bodyPr/>
                    <a:lstStyle/>
                    <a:p>
                      <a:pPr algn="l" fontAlgn="ctr"/>
                      <a:r>
                        <a:rPr lang="en-US" sz="1000" u="none" strike="noStrike" dirty="0">
                          <a:effectLst/>
                        </a:rPr>
                        <a:t>SCROLL</a:t>
                      </a:r>
                      <a:endParaRPr lang="en-US" sz="1000" b="0" i="0" u="none" strike="noStrike" dirty="0">
                        <a:solidFill>
                          <a:srgbClr val="000000"/>
                        </a:solidFill>
                        <a:effectLst/>
                        <a:latin typeface="Calibri" panose="020F0502020204030204" pitchFamily="34" charset="0"/>
                      </a:endParaRPr>
                    </a:p>
                  </a:txBody>
                  <a:tcPr marL="18288" marR="18288" marT="18288" marB="18288"/>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220380099"/>
                  </a:ext>
                </a:extLst>
              </a:tr>
              <a:tr h="275210">
                <a:tc>
                  <a:txBody>
                    <a:bodyPr/>
                    <a:lstStyle/>
                    <a:p>
                      <a:pPr algn="l" fontAlgn="ctr"/>
                      <a:r>
                        <a:rPr lang="en-US" sz="1000" u="none" strike="noStrike" dirty="0">
                          <a:effectLst/>
                        </a:rPr>
                        <a:t>CHILLER</a:t>
                      </a:r>
                      <a:endParaRPr lang="en-US" sz="1000" b="0" i="0" u="none" strike="noStrike" dirty="0">
                        <a:solidFill>
                          <a:srgbClr val="000000"/>
                        </a:solidFill>
                        <a:effectLst/>
                        <a:latin typeface="Calibri" panose="020F0502020204030204" pitchFamily="34" charset="0"/>
                      </a:endParaRPr>
                    </a:p>
                  </a:txBody>
                  <a:tcPr marL="18288" marR="18288" marT="18288" marB="18288"/>
                </a:tc>
                <a:tc>
                  <a:txBody>
                    <a:bodyPr/>
                    <a:lstStyle/>
                    <a:p>
                      <a:pPr algn="l" fontAlgn="ctr"/>
                      <a:r>
                        <a:rPr lang="en-US" sz="1000" u="none" strike="noStrike" dirty="0">
                          <a:effectLst/>
                        </a:rPr>
                        <a:t>AIR COOLED</a:t>
                      </a:r>
                      <a:endParaRPr lang="en-US" sz="1000" b="0" i="0" u="none" strike="noStrike" dirty="0">
                        <a:solidFill>
                          <a:srgbClr val="000000"/>
                        </a:solidFill>
                        <a:effectLst/>
                        <a:latin typeface="Calibri" panose="020F0502020204030204" pitchFamily="34" charset="0"/>
                      </a:endParaRPr>
                    </a:p>
                  </a:txBody>
                  <a:tcPr marL="18288" marR="18288" marT="18288" marB="18288"/>
                </a:tc>
                <a:tc>
                  <a:txBody>
                    <a:bodyPr/>
                    <a:lstStyle/>
                    <a:p>
                      <a:pPr algn="l" fontAlgn="ctr"/>
                      <a:r>
                        <a:rPr lang="en-US" sz="1000" u="none" strike="noStrike" dirty="0">
                          <a:effectLst/>
                        </a:rPr>
                        <a:t>COMPRESSOR CONTROL CAPACITY</a:t>
                      </a:r>
                      <a:endParaRPr lang="en-US" sz="1000" b="0" i="0" u="none" strike="noStrike" dirty="0">
                        <a:solidFill>
                          <a:srgbClr val="000000"/>
                        </a:solidFill>
                        <a:effectLst/>
                        <a:latin typeface="Calibri" panose="020F0502020204030204" pitchFamily="34" charset="0"/>
                      </a:endParaRPr>
                    </a:p>
                  </a:txBody>
                  <a:tcPr marL="18288" marR="18288" marT="18288" marB="18288"/>
                </a:tc>
                <a:tc>
                  <a:txBody>
                    <a:bodyPr/>
                    <a:lstStyle/>
                    <a:p>
                      <a:pPr algn="l" fontAlgn="ctr"/>
                      <a:r>
                        <a:rPr lang="en-US" sz="1000" u="none" strike="noStrike" dirty="0">
                          <a:effectLst/>
                        </a:rPr>
                        <a:t>0 TO 55000 BTU/H</a:t>
                      </a:r>
                      <a:endParaRPr lang="en-US" sz="1000" b="0" i="0" u="none" strike="noStrike" dirty="0">
                        <a:solidFill>
                          <a:srgbClr val="000000"/>
                        </a:solidFill>
                        <a:effectLst/>
                        <a:latin typeface="Calibri" panose="020F0502020204030204" pitchFamily="34" charset="0"/>
                      </a:endParaRPr>
                    </a:p>
                  </a:txBody>
                  <a:tcPr marL="18288" marR="18288" marT="18288" marB="18288"/>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222936991"/>
                  </a:ext>
                </a:extLst>
              </a:tr>
              <a:tr h="275210">
                <a:tc>
                  <a:txBody>
                    <a:bodyPr/>
                    <a:lstStyle/>
                    <a:p>
                      <a:pPr algn="ctr" fontAlgn="ctr"/>
                      <a:r>
                        <a:rPr lang="en-US" sz="1000" u="none" strike="noStrike" dirty="0">
                          <a:effectLst/>
                        </a:rPr>
                        <a:t>CHILLER</a:t>
                      </a:r>
                      <a:endParaRPr lang="en-US" sz="1000" b="0" i="0" u="none" strike="noStrike" dirty="0">
                        <a:solidFill>
                          <a:srgbClr val="000000"/>
                        </a:solidFill>
                        <a:effectLst/>
                        <a:latin typeface="Calibri" panose="020F0502020204030204" pitchFamily="34" charset="0"/>
                      </a:endParaRPr>
                    </a:p>
                  </a:txBody>
                  <a:tcPr marL="18288" marR="18288" marT="18288" marB="18288"/>
                </a:tc>
                <a:tc>
                  <a:txBody>
                    <a:bodyPr/>
                    <a:lstStyle/>
                    <a:p>
                      <a:pPr algn="ctr" fontAlgn="ctr"/>
                      <a:r>
                        <a:rPr lang="en-US" sz="1000" u="none" strike="noStrike" dirty="0">
                          <a:effectLst/>
                        </a:rPr>
                        <a:t>AIR COOLED</a:t>
                      </a:r>
                      <a:endParaRPr lang="en-US" sz="1000" b="0" i="0" u="none" strike="noStrike" dirty="0">
                        <a:solidFill>
                          <a:srgbClr val="000000"/>
                        </a:solidFill>
                        <a:effectLst/>
                        <a:latin typeface="Calibri" panose="020F0502020204030204" pitchFamily="34" charset="0"/>
                      </a:endParaRPr>
                    </a:p>
                  </a:txBody>
                  <a:tcPr marL="18288" marR="18288" marT="18288" marB="18288"/>
                </a:tc>
                <a:tc>
                  <a:txBody>
                    <a:bodyPr/>
                    <a:lstStyle/>
                    <a:p>
                      <a:pPr algn="l" fontAlgn="ctr"/>
                      <a:r>
                        <a:rPr lang="en-US" sz="1000" u="none" strike="noStrike" dirty="0">
                          <a:effectLst/>
                        </a:rPr>
                        <a:t>EVAPORATOR COOLING WATER FLOW</a:t>
                      </a:r>
                      <a:endParaRPr lang="en-US" sz="1000" b="0" i="0" u="none" strike="noStrike" dirty="0">
                        <a:solidFill>
                          <a:srgbClr val="000000"/>
                        </a:solidFill>
                        <a:effectLst/>
                        <a:latin typeface="Calibri" panose="020F0502020204030204" pitchFamily="34" charset="0"/>
                      </a:endParaRPr>
                    </a:p>
                  </a:txBody>
                  <a:tcPr marL="18288" marR="18288" marT="18288" marB="18288"/>
                </a:tc>
                <a:tc>
                  <a:txBody>
                    <a:bodyPr/>
                    <a:lstStyle/>
                    <a:p>
                      <a:pPr algn="l" fontAlgn="ctr"/>
                      <a:r>
                        <a:rPr lang="en-US" sz="1000" u="none" strike="noStrike" dirty="0">
                          <a:effectLst/>
                        </a:rPr>
                        <a:t>0.7 L/S</a:t>
                      </a:r>
                      <a:endParaRPr lang="en-US" sz="1000" b="0" i="0" u="none" strike="noStrike" dirty="0">
                        <a:solidFill>
                          <a:srgbClr val="000000"/>
                        </a:solidFill>
                        <a:effectLst/>
                        <a:latin typeface="Calibri" panose="020F0502020204030204" pitchFamily="34" charset="0"/>
                      </a:endParaRPr>
                    </a:p>
                  </a:txBody>
                  <a:tcPr marL="18288" marR="18288" marT="18288" marB="18288"/>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052204456"/>
                  </a:ext>
                </a:extLst>
              </a:tr>
              <a:tr h="275210">
                <a:tc>
                  <a:txBody>
                    <a:bodyPr/>
                    <a:lstStyle/>
                    <a:p>
                      <a:pPr algn="ctr" fontAlgn="ctr"/>
                      <a:r>
                        <a:rPr lang="en-US" sz="1000" u="none" strike="noStrike" dirty="0">
                          <a:effectLst/>
                        </a:rPr>
                        <a:t>CHILLER</a:t>
                      </a:r>
                      <a:endParaRPr lang="en-US" sz="1000" b="0" i="0" u="none" strike="noStrike" dirty="0">
                        <a:solidFill>
                          <a:srgbClr val="000000"/>
                        </a:solidFill>
                        <a:effectLst/>
                        <a:latin typeface="Calibri" panose="020F0502020204030204" pitchFamily="34" charset="0"/>
                      </a:endParaRPr>
                    </a:p>
                  </a:txBody>
                  <a:tcPr marL="18288" marR="18288" marT="18288" marB="18288"/>
                </a:tc>
                <a:tc>
                  <a:txBody>
                    <a:bodyPr/>
                    <a:lstStyle/>
                    <a:p>
                      <a:pPr algn="ctr" fontAlgn="ctr"/>
                      <a:r>
                        <a:rPr lang="en-US" sz="1000" u="none" strike="noStrike" dirty="0">
                          <a:effectLst/>
                        </a:rPr>
                        <a:t>AIR COOLED</a:t>
                      </a:r>
                      <a:endParaRPr lang="en-US" sz="1000" b="0" i="0" u="none" strike="noStrike" dirty="0">
                        <a:solidFill>
                          <a:srgbClr val="000000"/>
                        </a:solidFill>
                        <a:effectLst/>
                        <a:latin typeface="Calibri" panose="020F0502020204030204" pitchFamily="34" charset="0"/>
                      </a:endParaRPr>
                    </a:p>
                  </a:txBody>
                  <a:tcPr marL="18288" marR="18288" marT="18288" marB="18288"/>
                </a:tc>
                <a:tc>
                  <a:txBody>
                    <a:bodyPr/>
                    <a:lstStyle/>
                    <a:p>
                      <a:pPr algn="l" fontAlgn="ctr"/>
                      <a:r>
                        <a:rPr lang="en-US" sz="1000" u="none" strike="noStrike" dirty="0">
                          <a:effectLst/>
                        </a:rPr>
                        <a:t>EVAPORATOR HEATING WATER FLOW</a:t>
                      </a:r>
                      <a:endParaRPr lang="en-US" sz="1000" b="0" i="0" u="none" strike="noStrike" dirty="0">
                        <a:solidFill>
                          <a:srgbClr val="000000"/>
                        </a:solidFill>
                        <a:effectLst/>
                        <a:latin typeface="Calibri" panose="020F0502020204030204" pitchFamily="34" charset="0"/>
                      </a:endParaRPr>
                    </a:p>
                  </a:txBody>
                  <a:tcPr marL="18288" marR="18288" marT="18288" marB="18288"/>
                </a:tc>
                <a:tc>
                  <a:txBody>
                    <a:bodyPr/>
                    <a:lstStyle/>
                    <a:p>
                      <a:pPr algn="l" fontAlgn="ctr"/>
                      <a:r>
                        <a:rPr lang="en-US" sz="1000" u="none" strike="noStrike" dirty="0">
                          <a:effectLst/>
                        </a:rPr>
                        <a:t>0.8 L/S</a:t>
                      </a:r>
                      <a:endParaRPr lang="en-US" sz="1000" b="0" i="0" u="none" strike="noStrike" dirty="0">
                        <a:solidFill>
                          <a:srgbClr val="000000"/>
                        </a:solidFill>
                        <a:effectLst/>
                        <a:latin typeface="Calibri" panose="020F0502020204030204" pitchFamily="34" charset="0"/>
                      </a:endParaRPr>
                    </a:p>
                  </a:txBody>
                  <a:tcPr marL="18288" marR="18288" marT="18288" marB="18288"/>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978042530"/>
                  </a:ext>
                </a:extLst>
              </a:tr>
            </a:tbl>
          </a:graphicData>
        </a:graphic>
      </p:graphicFrame>
      <p:sp>
        <p:nvSpPr>
          <p:cNvPr id="6" name="Rectangle 5">
            <a:extLst>
              <a:ext uri="{FF2B5EF4-FFF2-40B4-BE49-F238E27FC236}">
                <a16:creationId xmlns:a16="http://schemas.microsoft.com/office/drawing/2014/main" id="{EEBB3902-59F7-4809-9893-48BC9E015F0F}"/>
              </a:ext>
            </a:extLst>
          </p:cNvPr>
          <p:cNvSpPr/>
          <p:nvPr/>
        </p:nvSpPr>
        <p:spPr>
          <a:xfrm>
            <a:off x="606243" y="7856839"/>
            <a:ext cx="9116491" cy="260715"/>
          </a:xfrm>
          <a:prstGeom prst="rect">
            <a:avLst/>
          </a:prstGeom>
        </p:spPr>
        <p:txBody>
          <a:bodyPr wrap="square">
            <a:spAutoFit/>
          </a:bodyPr>
          <a:lstStyle/>
          <a:p>
            <a:r>
              <a:rPr lang="en-US" sz="1100" dirty="0">
                <a:hlinkClick r:id="rId4"/>
              </a:rPr>
              <a:t>http://www.acson-international.com/files/tm/mcquay/McQuay%20TM2007/M5ACV-2007.pdf</a:t>
            </a:r>
            <a:endParaRPr lang="en-US" sz="1100" dirty="0"/>
          </a:p>
        </p:txBody>
      </p:sp>
      <p:grpSp>
        <p:nvGrpSpPr>
          <p:cNvPr id="15" name="Group 14">
            <a:extLst>
              <a:ext uri="{FF2B5EF4-FFF2-40B4-BE49-F238E27FC236}">
                <a16:creationId xmlns:a16="http://schemas.microsoft.com/office/drawing/2014/main" id="{E0073735-767A-42DD-8944-1E01FA68043D}"/>
              </a:ext>
            </a:extLst>
          </p:cNvPr>
          <p:cNvGrpSpPr/>
          <p:nvPr/>
        </p:nvGrpSpPr>
        <p:grpSpPr>
          <a:xfrm>
            <a:off x="9005655" y="3262954"/>
            <a:ext cx="5317866" cy="4218973"/>
            <a:chOff x="8958763" y="3579477"/>
            <a:chExt cx="5317866" cy="4218973"/>
          </a:xfrm>
        </p:grpSpPr>
        <p:pic>
          <p:nvPicPr>
            <p:cNvPr id="12" name="irc_mi" descr="Ford%20chiller%20DSCN2634%20%20%20369px%20wide">
              <a:extLst>
                <a:ext uri="{FF2B5EF4-FFF2-40B4-BE49-F238E27FC236}">
                  <a16:creationId xmlns:a16="http://schemas.microsoft.com/office/drawing/2014/main" id="{794B3AC4-C474-4CF0-8173-194923C63519}"/>
                </a:ext>
              </a:extLst>
            </p:cNvPr>
            <p:cNvPicPr>
              <a:picLocks noChangeAspect="1" noChangeArrowheads="1"/>
            </p:cNvPicPr>
            <p:nvPr/>
          </p:nvPicPr>
          <p:blipFill>
            <a:blip r:embed="rId5">
              <a:alphaModFix amt="20000"/>
              <a:extLst>
                <a:ext uri="{28A0092B-C50C-407E-A947-70E740481C1C}">
                  <a14:useLocalDpi xmlns:a14="http://schemas.microsoft.com/office/drawing/2010/main" val="0"/>
                </a:ext>
              </a:extLst>
            </a:blip>
            <a:srcRect/>
            <a:stretch>
              <a:fillRect/>
            </a:stretch>
          </p:blipFill>
          <p:spPr bwMode="auto">
            <a:xfrm>
              <a:off x="8958763" y="3579477"/>
              <a:ext cx="5317866" cy="3995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E04D7A5D-DC66-4225-9447-D11CDA9A75BD}"/>
                </a:ext>
              </a:extLst>
            </p:cNvPr>
            <p:cNvPicPr>
              <a:picLocks noChangeAspect="1"/>
            </p:cNvPicPr>
            <p:nvPr/>
          </p:nvPicPr>
          <p:blipFill>
            <a:blip r:embed="rId6"/>
            <a:stretch>
              <a:fillRect/>
            </a:stretch>
          </p:blipFill>
          <p:spPr>
            <a:xfrm>
              <a:off x="11529375" y="4869678"/>
              <a:ext cx="1079856" cy="1534103"/>
            </a:xfrm>
            <a:prstGeom prst="rect">
              <a:avLst/>
            </a:prstGeom>
          </p:spPr>
        </p:pic>
        <p:pic>
          <p:nvPicPr>
            <p:cNvPr id="8" name="Picture 7">
              <a:extLst>
                <a:ext uri="{FF2B5EF4-FFF2-40B4-BE49-F238E27FC236}">
                  <a16:creationId xmlns:a16="http://schemas.microsoft.com/office/drawing/2014/main" id="{B50A3933-D124-4335-98C6-C15DD0F07780}"/>
                </a:ext>
              </a:extLst>
            </p:cNvPr>
            <p:cNvPicPr>
              <a:picLocks noChangeAspect="1"/>
            </p:cNvPicPr>
            <p:nvPr/>
          </p:nvPicPr>
          <p:blipFill>
            <a:blip r:embed="rId7"/>
            <a:stretch>
              <a:fillRect/>
            </a:stretch>
          </p:blipFill>
          <p:spPr>
            <a:xfrm>
              <a:off x="11244740" y="6645002"/>
              <a:ext cx="1644320" cy="1153448"/>
            </a:xfrm>
            <a:prstGeom prst="rect">
              <a:avLst/>
            </a:prstGeom>
          </p:spPr>
        </p:pic>
      </p:grpSp>
      <p:sp>
        <p:nvSpPr>
          <p:cNvPr id="16" name="Text Box 115">
            <a:extLst>
              <a:ext uri="{FF2B5EF4-FFF2-40B4-BE49-F238E27FC236}">
                <a16:creationId xmlns:a16="http://schemas.microsoft.com/office/drawing/2014/main" id="{CF24EB58-9192-49E3-B20D-4C49E460E664}"/>
              </a:ext>
            </a:extLst>
          </p:cNvPr>
          <p:cNvSpPr txBox="1">
            <a:spLocks noChangeArrowheads="1"/>
          </p:cNvSpPr>
          <p:nvPr/>
        </p:nvSpPr>
        <p:spPr bwMode="auto">
          <a:xfrm>
            <a:off x="11893550" y="7580437"/>
            <a:ext cx="1639570" cy="274320"/>
          </a:xfrm>
          <a:prstGeom prst="rect">
            <a:avLst/>
          </a:prstGeom>
          <a:noFill/>
          <a:ln w="9525">
            <a:noFill/>
            <a:miter lim="800000"/>
            <a:headEnd/>
            <a:tailEnd/>
          </a:ln>
          <a:effectLst/>
        </p:spPr>
        <p:txBody>
          <a:bodyPr wrap="none" lIns="0" tIns="0" rIns="0" bIns="0" anchor="ctr" anchorCtr="0">
            <a:noAutofit/>
          </a:bodyPr>
          <a:lstStyle/>
          <a:p>
            <a:pPr algn="r" defTabSz="820738">
              <a:spcBef>
                <a:spcPct val="50000"/>
              </a:spcBef>
            </a:pPr>
            <a:fld id="{03C7D0F0-10D5-4191-B6F4-99306F468FEF}" type="datetime4">
              <a:rPr lang="en-US" sz="1100" b="0" smtClean="0">
                <a:solidFill>
                  <a:schemeClr val="tx1"/>
                </a:solidFill>
              </a:rPr>
              <a:pPr algn="r" defTabSz="820738">
                <a:spcBef>
                  <a:spcPct val="50000"/>
                </a:spcBef>
              </a:pPr>
              <a:t>December 3, 2019</a:t>
            </a:fld>
            <a:endParaRPr lang="en-US" sz="1100" b="0" dirty="0">
              <a:solidFill>
                <a:schemeClr val="tx1"/>
              </a:solidFill>
            </a:endParaRPr>
          </a:p>
        </p:txBody>
      </p:sp>
      <p:sp>
        <p:nvSpPr>
          <p:cNvPr id="17" name="Text Box 115">
            <a:extLst>
              <a:ext uri="{FF2B5EF4-FFF2-40B4-BE49-F238E27FC236}">
                <a16:creationId xmlns:a16="http://schemas.microsoft.com/office/drawing/2014/main" id="{F3C68C90-5651-46FA-9862-424170E47E0D}"/>
              </a:ext>
            </a:extLst>
          </p:cNvPr>
          <p:cNvSpPr txBox="1">
            <a:spLocks noChangeArrowheads="1"/>
          </p:cNvSpPr>
          <p:nvPr/>
        </p:nvSpPr>
        <p:spPr bwMode="auto">
          <a:xfrm>
            <a:off x="13533120" y="7580439"/>
            <a:ext cx="411480" cy="274320"/>
          </a:xfrm>
          <a:prstGeom prst="rect">
            <a:avLst/>
          </a:prstGeom>
          <a:noFill/>
          <a:ln w="9525">
            <a:noFill/>
            <a:miter lim="800000"/>
            <a:headEnd/>
            <a:tailEnd/>
          </a:ln>
          <a:effectLst/>
        </p:spPr>
        <p:txBody>
          <a:bodyPr wrap="square" lIns="0" tIns="0" rIns="0" bIns="0" anchor="ctr" anchorCtr="0">
            <a:noAutofit/>
          </a:bodyPr>
          <a:lstStyle/>
          <a:p>
            <a:pPr algn="r" defTabSz="820738">
              <a:spcBef>
                <a:spcPct val="50000"/>
              </a:spcBef>
            </a:pPr>
            <a:fld id="{18E29826-F105-4F77-B977-03F4A4723A21}" type="slidenum">
              <a:rPr lang="en-US" sz="1100" b="1" smtClean="0">
                <a:solidFill>
                  <a:schemeClr val="tx1"/>
                </a:solidFill>
              </a:rPr>
              <a:pPr algn="r" defTabSz="820738">
                <a:spcBef>
                  <a:spcPct val="50000"/>
                </a:spcBef>
              </a:pPr>
              <a:t>19</a:t>
            </a:fld>
            <a:endParaRPr lang="en-US" sz="1100" b="1" dirty="0">
              <a:solidFill>
                <a:schemeClr val="tx1"/>
              </a:solidFill>
            </a:endParaRPr>
          </a:p>
        </p:txBody>
      </p:sp>
    </p:spTree>
    <p:extLst>
      <p:ext uri="{BB962C8B-B14F-4D97-AF65-F5344CB8AC3E}">
        <p14:creationId xmlns:p14="http://schemas.microsoft.com/office/powerpoint/2010/main" val="233930761"/>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6F36B-5817-4997-8C8E-BC712F290F6F}"/>
              </a:ext>
            </a:extLst>
          </p:cNvPr>
          <p:cNvSpPr>
            <a:spLocks noGrp="1"/>
          </p:cNvSpPr>
          <p:nvPr>
            <p:ph type="title"/>
          </p:nvPr>
        </p:nvSpPr>
        <p:spPr/>
        <p:txBody>
          <a:bodyPr/>
          <a:lstStyle/>
          <a:p>
            <a:r>
              <a:rPr lang="en-US" dirty="0"/>
              <a:t>Enterprise data lives in multiple systems of record</a:t>
            </a:r>
          </a:p>
        </p:txBody>
      </p:sp>
      <p:sp>
        <p:nvSpPr>
          <p:cNvPr id="10" name="Rectangle: Top Corners Rounded 9">
            <a:extLst>
              <a:ext uri="{FF2B5EF4-FFF2-40B4-BE49-F238E27FC236}">
                <a16:creationId xmlns:a16="http://schemas.microsoft.com/office/drawing/2014/main" id="{A3469249-825C-4F81-919F-0B2936E5081A}"/>
              </a:ext>
            </a:extLst>
          </p:cNvPr>
          <p:cNvSpPr/>
          <p:nvPr/>
        </p:nvSpPr>
        <p:spPr>
          <a:xfrm rot="5400000">
            <a:off x="2075850" y="-18449"/>
            <a:ext cx="2491155" cy="6642858"/>
          </a:xfrm>
          <a:prstGeom prst="round2SameRect">
            <a:avLst>
              <a:gd name="adj1" fmla="val 50000"/>
              <a:gd name="adj2" fmla="val 0"/>
            </a:avLst>
          </a:prstGeom>
          <a:ln>
            <a:no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5CB98E79-70D0-4F38-9B73-B5456180A4AB}"/>
              </a:ext>
            </a:extLst>
          </p:cNvPr>
          <p:cNvSpPr>
            <a:spLocks noGrp="1"/>
          </p:cNvSpPr>
          <p:nvPr>
            <p:ph sz="half" idx="4294967295"/>
          </p:nvPr>
        </p:nvSpPr>
        <p:spPr>
          <a:xfrm>
            <a:off x="685803" y="2585049"/>
            <a:ext cx="4571997" cy="1435862"/>
          </a:xfrm>
        </p:spPr>
        <p:txBody>
          <a:bodyPr>
            <a:noAutofit/>
          </a:bodyPr>
          <a:lstStyle/>
          <a:p>
            <a:pPr marL="339725" lvl="2" indent="-339725"/>
            <a:r>
              <a:rPr lang="en-US" dirty="0">
                <a:solidFill>
                  <a:schemeClr val="bg1"/>
                </a:solidFill>
              </a:rPr>
              <a:t>Business is transacted in real-time across connected devices and systems</a:t>
            </a:r>
          </a:p>
          <a:p>
            <a:pPr marL="339725" lvl="2" indent="-339725"/>
            <a:r>
              <a:rPr lang="en-US" dirty="0">
                <a:solidFill>
                  <a:schemeClr val="bg1"/>
                </a:solidFill>
              </a:rPr>
              <a:t>Digital twins must remain in sync to maintain data integrity</a:t>
            </a:r>
          </a:p>
        </p:txBody>
      </p:sp>
      <p:grpSp>
        <p:nvGrpSpPr>
          <p:cNvPr id="1131" name="Group 1130">
            <a:extLst>
              <a:ext uri="{FF2B5EF4-FFF2-40B4-BE49-F238E27FC236}">
                <a16:creationId xmlns:a16="http://schemas.microsoft.com/office/drawing/2014/main" id="{668D3BF5-3DDC-4909-95B1-F5CDD089D77D}"/>
              </a:ext>
            </a:extLst>
          </p:cNvPr>
          <p:cNvGrpSpPr/>
          <p:nvPr/>
        </p:nvGrpSpPr>
        <p:grpSpPr>
          <a:xfrm>
            <a:off x="7194138" y="2074984"/>
            <a:ext cx="5971435" cy="4996604"/>
            <a:chOff x="7194138" y="2074984"/>
            <a:chExt cx="5971435" cy="4996604"/>
          </a:xfrm>
        </p:grpSpPr>
        <p:pic>
          <p:nvPicPr>
            <p:cNvPr id="3104" name="Picture 32">
              <a:extLst>
                <a:ext uri="{FF2B5EF4-FFF2-40B4-BE49-F238E27FC236}">
                  <a16:creationId xmlns:a16="http://schemas.microsoft.com/office/drawing/2014/main" id="{33002B47-C6F2-4763-9550-0291F0378F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98012" y="3906062"/>
              <a:ext cx="1779588"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 name="Arrow: Up-Down 1127">
              <a:extLst>
                <a:ext uri="{FF2B5EF4-FFF2-40B4-BE49-F238E27FC236}">
                  <a16:creationId xmlns:a16="http://schemas.microsoft.com/office/drawing/2014/main" id="{74A167E3-DA1F-49B7-850C-58EA51C4BBD5}"/>
                </a:ext>
              </a:extLst>
            </p:cNvPr>
            <p:cNvSpPr/>
            <p:nvPr/>
          </p:nvSpPr>
          <p:spPr>
            <a:xfrm rot="5400000">
              <a:off x="11891232" y="4112947"/>
              <a:ext cx="358815" cy="1025445"/>
            </a:xfrm>
            <a:prstGeom prst="upDownArrow">
              <a:avLst/>
            </a:prstGeom>
            <a:ln>
              <a:no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Arrow: Up-Down 85">
              <a:extLst>
                <a:ext uri="{FF2B5EF4-FFF2-40B4-BE49-F238E27FC236}">
                  <a16:creationId xmlns:a16="http://schemas.microsoft.com/office/drawing/2014/main" id="{93EE2A97-B2D4-4AE2-9C92-0BE2F11C21A6}"/>
                </a:ext>
              </a:extLst>
            </p:cNvPr>
            <p:cNvSpPr/>
            <p:nvPr/>
          </p:nvSpPr>
          <p:spPr>
            <a:xfrm rot="19800000">
              <a:off x="9230960" y="2782708"/>
              <a:ext cx="358815" cy="1025445"/>
            </a:xfrm>
            <a:prstGeom prst="upDownArrow">
              <a:avLst/>
            </a:prstGeom>
            <a:ln>
              <a:no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Arrow: Up-Down 86">
              <a:extLst>
                <a:ext uri="{FF2B5EF4-FFF2-40B4-BE49-F238E27FC236}">
                  <a16:creationId xmlns:a16="http://schemas.microsoft.com/office/drawing/2014/main" id="{4ECB1F7B-F66B-4643-8C6A-F079F98F974E}"/>
                </a:ext>
              </a:extLst>
            </p:cNvPr>
            <p:cNvSpPr/>
            <p:nvPr/>
          </p:nvSpPr>
          <p:spPr>
            <a:xfrm rot="5400000">
              <a:off x="8584764" y="4101224"/>
              <a:ext cx="358815" cy="1025445"/>
            </a:xfrm>
            <a:prstGeom prst="upDownArrow">
              <a:avLst/>
            </a:prstGeom>
            <a:ln>
              <a:no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Arrow: Up-Down 87">
              <a:extLst>
                <a:ext uri="{FF2B5EF4-FFF2-40B4-BE49-F238E27FC236}">
                  <a16:creationId xmlns:a16="http://schemas.microsoft.com/office/drawing/2014/main" id="{12EF9810-9158-4D66-A2A8-3F51605F571C}"/>
                </a:ext>
              </a:extLst>
            </p:cNvPr>
            <p:cNvSpPr/>
            <p:nvPr/>
          </p:nvSpPr>
          <p:spPr>
            <a:xfrm rot="1912626">
              <a:off x="11158105" y="2762857"/>
              <a:ext cx="358815" cy="1025445"/>
            </a:xfrm>
            <a:prstGeom prst="upDownArrow">
              <a:avLst/>
            </a:prstGeom>
            <a:ln>
              <a:no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Arrow: Up-Down 90">
              <a:extLst>
                <a:ext uri="{FF2B5EF4-FFF2-40B4-BE49-F238E27FC236}">
                  <a16:creationId xmlns:a16="http://schemas.microsoft.com/office/drawing/2014/main" id="{5D4C7631-0B42-4F09-80E4-BD88BFCA45C0}"/>
                </a:ext>
              </a:extLst>
            </p:cNvPr>
            <p:cNvSpPr/>
            <p:nvPr/>
          </p:nvSpPr>
          <p:spPr>
            <a:xfrm rot="8231576">
              <a:off x="11250188" y="5384600"/>
              <a:ext cx="358815" cy="1025445"/>
            </a:xfrm>
            <a:prstGeom prst="upDownArrow">
              <a:avLst/>
            </a:prstGeom>
            <a:ln>
              <a:no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Arrow: Up-Down 91">
              <a:extLst>
                <a:ext uri="{FF2B5EF4-FFF2-40B4-BE49-F238E27FC236}">
                  <a16:creationId xmlns:a16="http://schemas.microsoft.com/office/drawing/2014/main" id="{8AF89603-D872-4DEB-8C14-FF648A243CDC}"/>
                </a:ext>
              </a:extLst>
            </p:cNvPr>
            <p:cNvSpPr/>
            <p:nvPr/>
          </p:nvSpPr>
          <p:spPr>
            <a:xfrm rot="1720761">
              <a:off x="9262681" y="5410727"/>
              <a:ext cx="358815" cy="1025445"/>
            </a:xfrm>
            <a:prstGeom prst="upDownArrow">
              <a:avLst/>
            </a:prstGeom>
            <a:ln>
              <a:no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9" name="TextBox 1128">
              <a:extLst>
                <a:ext uri="{FF2B5EF4-FFF2-40B4-BE49-F238E27FC236}">
                  <a16:creationId xmlns:a16="http://schemas.microsoft.com/office/drawing/2014/main" id="{8AE39A26-F2AF-44AD-8082-50CA973621E1}"/>
                </a:ext>
              </a:extLst>
            </p:cNvPr>
            <p:cNvSpPr txBox="1"/>
            <p:nvPr/>
          </p:nvSpPr>
          <p:spPr>
            <a:xfrm>
              <a:off x="11289323" y="2074984"/>
              <a:ext cx="1415772" cy="646331"/>
            </a:xfrm>
            <a:prstGeom prst="rect">
              <a:avLst/>
            </a:prstGeom>
            <a:noFill/>
          </p:spPr>
          <p:txBody>
            <a:bodyPr wrap="none" rtlCol="0">
              <a:spAutoFit/>
            </a:bodyPr>
            <a:lstStyle/>
            <a:p>
              <a:r>
                <a:rPr lang="en-US" sz="1800" dirty="0"/>
                <a:t>Engineering</a:t>
              </a:r>
            </a:p>
            <a:p>
              <a:r>
                <a:rPr lang="en-US" sz="1800" dirty="0"/>
                <a:t>system</a:t>
              </a:r>
            </a:p>
          </p:txBody>
        </p:sp>
        <p:sp>
          <p:nvSpPr>
            <p:cNvPr id="94" name="TextBox 93">
              <a:extLst>
                <a:ext uri="{FF2B5EF4-FFF2-40B4-BE49-F238E27FC236}">
                  <a16:creationId xmlns:a16="http://schemas.microsoft.com/office/drawing/2014/main" id="{06830581-2DB4-481A-891C-A9357E9196E8}"/>
                </a:ext>
              </a:extLst>
            </p:cNvPr>
            <p:cNvSpPr txBox="1"/>
            <p:nvPr/>
          </p:nvSpPr>
          <p:spPr>
            <a:xfrm>
              <a:off x="12583362" y="4416478"/>
              <a:ext cx="582211" cy="369332"/>
            </a:xfrm>
            <a:prstGeom prst="rect">
              <a:avLst/>
            </a:prstGeom>
            <a:noFill/>
          </p:spPr>
          <p:txBody>
            <a:bodyPr wrap="none" rtlCol="0">
              <a:spAutoFit/>
            </a:bodyPr>
            <a:lstStyle/>
            <a:p>
              <a:r>
                <a:rPr lang="en-US" sz="1800" dirty="0"/>
                <a:t>GIS</a:t>
              </a:r>
            </a:p>
          </p:txBody>
        </p:sp>
        <p:sp>
          <p:nvSpPr>
            <p:cNvPr id="95" name="TextBox 94">
              <a:extLst>
                <a:ext uri="{FF2B5EF4-FFF2-40B4-BE49-F238E27FC236}">
                  <a16:creationId xmlns:a16="http://schemas.microsoft.com/office/drawing/2014/main" id="{51ED11BC-65B7-4766-8329-3A3009AB3608}"/>
                </a:ext>
              </a:extLst>
            </p:cNvPr>
            <p:cNvSpPr txBox="1"/>
            <p:nvPr/>
          </p:nvSpPr>
          <p:spPr>
            <a:xfrm>
              <a:off x="11316031" y="6425257"/>
              <a:ext cx="1505540" cy="646331"/>
            </a:xfrm>
            <a:prstGeom prst="rect">
              <a:avLst/>
            </a:prstGeom>
            <a:noFill/>
          </p:spPr>
          <p:txBody>
            <a:bodyPr wrap="none" rtlCol="0">
              <a:spAutoFit/>
            </a:bodyPr>
            <a:lstStyle/>
            <a:p>
              <a:r>
                <a:rPr lang="en-US" sz="1800" dirty="0"/>
                <a:t>Plant</a:t>
              </a:r>
            </a:p>
            <a:p>
              <a:r>
                <a:rPr lang="en-US" sz="1800" dirty="0"/>
                <a:t>Maintenance</a:t>
              </a:r>
            </a:p>
          </p:txBody>
        </p:sp>
        <p:sp>
          <p:nvSpPr>
            <p:cNvPr id="96" name="TextBox 95">
              <a:extLst>
                <a:ext uri="{FF2B5EF4-FFF2-40B4-BE49-F238E27FC236}">
                  <a16:creationId xmlns:a16="http://schemas.microsoft.com/office/drawing/2014/main" id="{64B17B2F-BEDA-4C30-A7B3-70D6E51A1CCA}"/>
                </a:ext>
              </a:extLst>
            </p:cNvPr>
            <p:cNvSpPr txBox="1"/>
            <p:nvPr/>
          </p:nvSpPr>
          <p:spPr>
            <a:xfrm>
              <a:off x="8619830" y="6425257"/>
              <a:ext cx="1531188" cy="646331"/>
            </a:xfrm>
            <a:prstGeom prst="rect">
              <a:avLst/>
            </a:prstGeom>
            <a:noFill/>
          </p:spPr>
          <p:txBody>
            <a:bodyPr wrap="none" rtlCol="0">
              <a:spAutoFit/>
            </a:bodyPr>
            <a:lstStyle/>
            <a:p>
              <a:r>
                <a:rPr lang="en-US" sz="1800" dirty="0"/>
                <a:t>Content</a:t>
              </a:r>
            </a:p>
            <a:p>
              <a:r>
                <a:rPr lang="en-US" sz="1800" dirty="0"/>
                <a:t>Management</a:t>
              </a:r>
            </a:p>
          </p:txBody>
        </p:sp>
        <p:sp>
          <p:nvSpPr>
            <p:cNvPr id="97" name="TextBox 96">
              <a:extLst>
                <a:ext uri="{FF2B5EF4-FFF2-40B4-BE49-F238E27FC236}">
                  <a16:creationId xmlns:a16="http://schemas.microsoft.com/office/drawing/2014/main" id="{6BCA2391-8738-4C06-9477-7BF619CB9748}"/>
                </a:ext>
              </a:extLst>
            </p:cNvPr>
            <p:cNvSpPr txBox="1"/>
            <p:nvPr/>
          </p:nvSpPr>
          <p:spPr>
            <a:xfrm>
              <a:off x="7194138" y="4416478"/>
              <a:ext cx="979755" cy="369332"/>
            </a:xfrm>
            <a:prstGeom prst="rect">
              <a:avLst/>
            </a:prstGeom>
            <a:noFill/>
          </p:spPr>
          <p:txBody>
            <a:bodyPr wrap="none" rtlCol="0">
              <a:spAutoFit/>
            </a:bodyPr>
            <a:lstStyle/>
            <a:p>
              <a:r>
                <a:rPr lang="en-US" sz="1800" dirty="0"/>
                <a:t>SCADA</a:t>
              </a:r>
            </a:p>
          </p:txBody>
        </p:sp>
        <p:sp>
          <p:nvSpPr>
            <p:cNvPr id="98" name="TextBox 97">
              <a:extLst>
                <a:ext uri="{FF2B5EF4-FFF2-40B4-BE49-F238E27FC236}">
                  <a16:creationId xmlns:a16="http://schemas.microsoft.com/office/drawing/2014/main" id="{C1C91689-E377-4114-9283-B5E4D8919C51}"/>
                </a:ext>
              </a:extLst>
            </p:cNvPr>
            <p:cNvSpPr txBox="1"/>
            <p:nvPr/>
          </p:nvSpPr>
          <p:spPr>
            <a:xfrm>
              <a:off x="8544153" y="2074984"/>
              <a:ext cx="1172116" cy="646331"/>
            </a:xfrm>
            <a:prstGeom prst="rect">
              <a:avLst/>
            </a:prstGeom>
            <a:noFill/>
          </p:spPr>
          <p:txBody>
            <a:bodyPr wrap="none" rtlCol="0">
              <a:spAutoFit/>
            </a:bodyPr>
            <a:lstStyle/>
            <a:p>
              <a:r>
                <a:rPr lang="en-US" sz="1800" dirty="0"/>
                <a:t>Reliability</a:t>
              </a:r>
            </a:p>
            <a:p>
              <a:r>
                <a:rPr lang="en-US" sz="1800" dirty="0"/>
                <a:t>Systems</a:t>
              </a:r>
            </a:p>
          </p:txBody>
        </p:sp>
        <p:sp>
          <p:nvSpPr>
            <p:cNvPr id="1130" name="Oval 1129">
              <a:extLst>
                <a:ext uri="{FF2B5EF4-FFF2-40B4-BE49-F238E27FC236}">
                  <a16:creationId xmlns:a16="http://schemas.microsoft.com/office/drawing/2014/main" id="{0B195A8D-88AD-4D97-A81E-6A27D0009BEF}"/>
                </a:ext>
              </a:extLst>
            </p:cNvPr>
            <p:cNvSpPr/>
            <p:nvPr/>
          </p:nvSpPr>
          <p:spPr>
            <a:xfrm>
              <a:off x="9272954" y="3470030"/>
              <a:ext cx="2265931" cy="2265931"/>
            </a:xfrm>
            <a:prstGeom prst="ellipse">
              <a:avLst/>
            </a:prstGeom>
            <a:noFill/>
            <a:ln w="38100">
              <a:solidFill>
                <a:schemeClr val="tx1"/>
              </a:solid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950880654"/>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890ED-8DC9-4015-8873-AE61C8380598}"/>
              </a:ext>
            </a:extLst>
          </p:cNvPr>
          <p:cNvSpPr>
            <a:spLocks noGrp="1"/>
          </p:cNvSpPr>
          <p:nvPr>
            <p:ph type="title"/>
          </p:nvPr>
        </p:nvSpPr>
        <p:spPr>
          <a:xfrm>
            <a:off x="685799" y="639763"/>
            <a:ext cx="13493187" cy="1417636"/>
          </a:xfrm>
        </p:spPr>
        <p:txBody>
          <a:bodyPr>
            <a:normAutofit/>
          </a:bodyPr>
          <a:lstStyle/>
          <a:p>
            <a:r>
              <a:rPr lang="de-DE" sz="3600" dirty="0"/>
              <a:t>Integrated </a:t>
            </a:r>
            <a:r>
              <a:rPr lang="de-DE" sz="3600" dirty="0" err="1"/>
              <a:t>Object</a:t>
            </a:r>
            <a:r>
              <a:rPr lang="de-DE" sz="3600" dirty="0"/>
              <a:t> Model – SAP Master Data Governance</a:t>
            </a:r>
            <a:endParaRPr lang="en-DE" sz="3600" dirty="0"/>
          </a:p>
        </p:txBody>
      </p:sp>
      <p:grpSp>
        <p:nvGrpSpPr>
          <p:cNvPr id="92" name="Group 91">
            <a:extLst>
              <a:ext uri="{FF2B5EF4-FFF2-40B4-BE49-F238E27FC236}">
                <a16:creationId xmlns:a16="http://schemas.microsoft.com/office/drawing/2014/main" id="{6F0BECA9-CB77-4A44-B6BE-FDB57ED614C4}"/>
              </a:ext>
            </a:extLst>
          </p:cNvPr>
          <p:cNvGrpSpPr/>
          <p:nvPr/>
        </p:nvGrpSpPr>
        <p:grpSpPr>
          <a:xfrm>
            <a:off x="702895" y="1563759"/>
            <a:ext cx="2104981" cy="5127279"/>
            <a:chOff x="702895" y="1954272"/>
            <a:chExt cx="2104981" cy="5127279"/>
          </a:xfrm>
        </p:grpSpPr>
        <p:sp>
          <p:nvSpPr>
            <p:cNvPr id="4" name="AutoShape 3">
              <a:extLst>
                <a:ext uri="{FF2B5EF4-FFF2-40B4-BE49-F238E27FC236}">
                  <a16:creationId xmlns:a16="http://schemas.microsoft.com/office/drawing/2014/main" id="{32C0F730-42E0-4F3B-878E-751C0753125D}"/>
                </a:ext>
              </a:extLst>
            </p:cNvPr>
            <p:cNvSpPr>
              <a:spLocks noChangeArrowheads="1"/>
            </p:cNvSpPr>
            <p:nvPr/>
          </p:nvSpPr>
          <p:spPr bwMode="gray">
            <a:xfrm>
              <a:off x="702895" y="2304864"/>
              <a:ext cx="2104981" cy="4776687"/>
            </a:xfrm>
            <a:prstGeom prst="rect">
              <a:avLst/>
            </a:prstGeom>
            <a:solidFill>
              <a:schemeClr val="bg1"/>
            </a:solidFill>
            <a:ln w="12700">
              <a:solidFill>
                <a:schemeClr val="tx1"/>
              </a:solidFill>
            </a:ln>
          </p:spPr>
          <p:txBody>
            <a:bodyPr lIns="107892" tIns="86311" rIns="107892" bIns="86311" rtlCol="0" anchor="ctr"/>
            <a:lstStyle/>
            <a:p>
              <a:pPr algn="ctr" defTabSz="1096074" fontAlgn="base">
                <a:spcBef>
                  <a:spcPct val="50000"/>
                </a:spcBef>
                <a:spcAft>
                  <a:spcPct val="0"/>
                </a:spcAft>
                <a:buClr>
                  <a:srgbClr val="F0AB00"/>
                </a:buClr>
                <a:buSzPct val="80000"/>
                <a:defRPr/>
              </a:pPr>
              <a:endParaRPr lang="en-US" sz="1800" b="1" kern="0" dirty="0">
                <a:solidFill>
                  <a:srgbClr val="000000"/>
                </a:solidFill>
                <a:cs typeface="Arial" charset="0"/>
              </a:endParaRPr>
            </a:p>
          </p:txBody>
        </p:sp>
        <p:sp>
          <p:nvSpPr>
            <p:cNvPr id="5" name="Text Box 98">
              <a:extLst>
                <a:ext uri="{FF2B5EF4-FFF2-40B4-BE49-F238E27FC236}">
                  <a16:creationId xmlns:a16="http://schemas.microsoft.com/office/drawing/2014/main" id="{D875BB44-02AB-403B-A9E6-EA67D0A10355}"/>
                </a:ext>
              </a:extLst>
            </p:cNvPr>
            <p:cNvSpPr txBox="1">
              <a:spLocks noChangeArrowheads="1"/>
            </p:cNvSpPr>
            <p:nvPr/>
          </p:nvSpPr>
          <p:spPr bwMode="gray">
            <a:xfrm>
              <a:off x="812800" y="2460220"/>
              <a:ext cx="1924355" cy="4524768"/>
            </a:xfrm>
            <a:prstGeom prst="rect">
              <a:avLst/>
            </a:prstGeom>
            <a:solidFill>
              <a:schemeClr val="tx1">
                <a:alpha val="81175"/>
              </a:schemeClr>
            </a:solidFill>
            <a:ln w="12700" algn="ctr">
              <a:noFill/>
              <a:miter lim="800000"/>
              <a:headEnd/>
              <a:tailEnd/>
            </a:ln>
          </p:spPr>
          <p:txBody>
            <a:bodyPr vert="vert270" wrap="square" lIns="43158" tIns="43158" rIns="43158" bIns="43158">
              <a:noAutofit/>
            </a:bodyPr>
            <a:lstStyle/>
            <a:p>
              <a:pPr algn="ctr" defTabSz="1096074">
                <a:spcBef>
                  <a:spcPct val="50000"/>
                </a:spcBef>
                <a:defRPr/>
              </a:pPr>
              <a:r>
                <a:rPr lang="en-US" sz="1100" b="1" kern="0" dirty="0">
                  <a:solidFill>
                    <a:schemeClr val="bg1"/>
                  </a:solidFill>
                </a:rPr>
                <a:t>Accounting ,Controlling and Consolidation</a:t>
              </a:r>
            </a:p>
          </p:txBody>
        </p:sp>
        <p:sp>
          <p:nvSpPr>
            <p:cNvPr id="6" name="AutoShape 5">
              <a:extLst>
                <a:ext uri="{FF2B5EF4-FFF2-40B4-BE49-F238E27FC236}">
                  <a16:creationId xmlns:a16="http://schemas.microsoft.com/office/drawing/2014/main" id="{D60806F1-919D-4471-9B6D-BE321DC3B8BA}"/>
                </a:ext>
              </a:extLst>
            </p:cNvPr>
            <p:cNvSpPr>
              <a:spLocks noChangeArrowheads="1"/>
            </p:cNvSpPr>
            <p:nvPr/>
          </p:nvSpPr>
          <p:spPr bwMode="gray">
            <a:xfrm rot="5400000">
              <a:off x="1542379" y="1114788"/>
              <a:ext cx="426011" cy="2104980"/>
            </a:xfrm>
            <a:prstGeom prst="rect">
              <a:avLst/>
            </a:prstGeom>
            <a:solidFill>
              <a:schemeClr val="accent1"/>
            </a:solidFill>
            <a:ln w="12700">
              <a:solidFill>
                <a:schemeClr val="tx1"/>
              </a:solidFill>
            </a:ln>
          </p:spPr>
          <p:txBody>
            <a:bodyPr vert="vert270" lIns="107892" tIns="86311" rIns="107892" bIns="86311" rtlCol="0" anchor="ctr"/>
            <a:lstStyle/>
            <a:p>
              <a:pPr algn="ctr" defTabSz="1096074" fontAlgn="base">
                <a:spcBef>
                  <a:spcPct val="50000"/>
                </a:spcBef>
                <a:spcAft>
                  <a:spcPct val="0"/>
                </a:spcAft>
                <a:buClr>
                  <a:srgbClr val="F0AB00"/>
                </a:buClr>
                <a:buSzPct val="80000"/>
                <a:defRPr/>
              </a:pPr>
              <a:r>
                <a:rPr lang="en-US" sz="1680" b="1" kern="0" dirty="0">
                  <a:solidFill>
                    <a:srgbClr val="FFFFFF"/>
                  </a:solidFill>
                  <a:cs typeface="Arial" charset="0"/>
                </a:rPr>
                <a:t>Finance</a:t>
              </a:r>
            </a:p>
          </p:txBody>
        </p:sp>
        <p:sp>
          <p:nvSpPr>
            <p:cNvPr id="26" name="AutoShape 22">
              <a:extLst>
                <a:ext uri="{FF2B5EF4-FFF2-40B4-BE49-F238E27FC236}">
                  <a16:creationId xmlns:a16="http://schemas.microsoft.com/office/drawing/2014/main" id="{9F4EA23F-EA2C-4E30-A31F-A1A1862DBED0}"/>
                </a:ext>
              </a:extLst>
            </p:cNvPr>
            <p:cNvSpPr>
              <a:spLocks noChangeArrowheads="1"/>
            </p:cNvSpPr>
            <p:nvPr/>
          </p:nvSpPr>
          <p:spPr bwMode="gray">
            <a:xfrm>
              <a:off x="1095521" y="4084516"/>
              <a:ext cx="1560654" cy="485766"/>
            </a:xfrm>
            <a:prstGeom prst="rect">
              <a:avLst/>
            </a:prstGeom>
            <a:solidFill>
              <a:schemeClr val="bg1">
                <a:lumMod val="95000"/>
              </a:schemeClr>
            </a:solidFill>
            <a:ln w="12700">
              <a:noFill/>
            </a:ln>
          </p:spPr>
          <p:txBody>
            <a:bodyPr lIns="91440" tIns="0" rIns="0" bIns="0" rtlCol="0" anchor="ctr"/>
            <a:lstStyle/>
            <a:p>
              <a:pPr defTabSz="1096074" fontAlgn="base">
                <a:spcAft>
                  <a:spcPct val="0"/>
                </a:spcAft>
                <a:buClr>
                  <a:srgbClr val="F0AB00"/>
                </a:buClr>
                <a:buSzPct val="80000"/>
                <a:defRPr/>
              </a:pPr>
              <a:r>
                <a:rPr lang="en-US" sz="1100" kern="0" dirty="0">
                  <a:solidFill>
                    <a:srgbClr val="000000"/>
                  </a:solidFill>
                  <a:cs typeface="Arial" charset="0"/>
                </a:rPr>
                <a:t>Cost Element/ </a:t>
              </a:r>
            </a:p>
            <a:p>
              <a:pPr defTabSz="1096074" fontAlgn="base">
                <a:spcAft>
                  <a:spcPct val="0"/>
                </a:spcAft>
                <a:buClr>
                  <a:srgbClr val="F0AB00"/>
                </a:buClr>
                <a:buSzPct val="80000"/>
                <a:defRPr/>
              </a:pPr>
              <a:r>
                <a:rPr lang="en-US" sz="1100" kern="0" dirty="0">
                  <a:solidFill>
                    <a:srgbClr val="000000"/>
                  </a:solidFill>
                  <a:cs typeface="Arial" charset="0"/>
                </a:rPr>
                <a:t>Hierarchies</a:t>
              </a:r>
            </a:p>
          </p:txBody>
        </p:sp>
        <p:sp>
          <p:nvSpPr>
            <p:cNvPr id="27" name="AutoShape 22">
              <a:extLst>
                <a:ext uri="{FF2B5EF4-FFF2-40B4-BE49-F238E27FC236}">
                  <a16:creationId xmlns:a16="http://schemas.microsoft.com/office/drawing/2014/main" id="{DFFEABBE-8B0B-4F69-ADCA-E71EBB03A440}"/>
                </a:ext>
              </a:extLst>
            </p:cNvPr>
            <p:cNvSpPr>
              <a:spLocks noChangeArrowheads="1"/>
            </p:cNvSpPr>
            <p:nvPr/>
          </p:nvSpPr>
          <p:spPr bwMode="gray">
            <a:xfrm>
              <a:off x="1095521" y="4633537"/>
              <a:ext cx="1560654" cy="445284"/>
            </a:xfrm>
            <a:prstGeom prst="rect">
              <a:avLst/>
            </a:prstGeom>
            <a:solidFill>
              <a:schemeClr val="bg1">
                <a:lumMod val="95000"/>
              </a:schemeClr>
            </a:solidFill>
            <a:ln w="12700">
              <a:noFill/>
            </a:ln>
          </p:spPr>
          <p:txBody>
            <a:bodyPr lIns="91440" tIns="0" rIns="0" bIns="0" rtlCol="0" anchor="ctr"/>
            <a:lstStyle/>
            <a:p>
              <a:pPr defTabSz="1096074" fontAlgn="base">
                <a:spcAft>
                  <a:spcPct val="0"/>
                </a:spcAft>
                <a:buClr>
                  <a:srgbClr val="F0AB00"/>
                </a:buClr>
                <a:buSzPct val="80000"/>
                <a:defRPr/>
              </a:pPr>
              <a:r>
                <a:rPr lang="en-US" sz="1100" kern="0" dirty="0">
                  <a:solidFill>
                    <a:srgbClr val="000000"/>
                  </a:solidFill>
                  <a:cs typeface="Arial" charset="0"/>
                </a:rPr>
                <a:t>Cost Center/</a:t>
              </a:r>
            </a:p>
            <a:p>
              <a:pPr defTabSz="1096074" fontAlgn="base">
                <a:spcAft>
                  <a:spcPct val="0"/>
                </a:spcAft>
                <a:buClr>
                  <a:srgbClr val="F0AB00"/>
                </a:buClr>
                <a:buSzPct val="80000"/>
                <a:defRPr/>
              </a:pPr>
              <a:r>
                <a:rPr lang="en-US" sz="1100" kern="0" dirty="0">
                  <a:solidFill>
                    <a:srgbClr val="000000"/>
                  </a:solidFill>
                  <a:cs typeface="Arial" charset="0"/>
                </a:rPr>
                <a:t> Hierarchies</a:t>
              </a:r>
            </a:p>
          </p:txBody>
        </p:sp>
        <p:sp>
          <p:nvSpPr>
            <p:cNvPr id="28" name="AutoShape 22">
              <a:extLst>
                <a:ext uri="{FF2B5EF4-FFF2-40B4-BE49-F238E27FC236}">
                  <a16:creationId xmlns:a16="http://schemas.microsoft.com/office/drawing/2014/main" id="{C61E3719-A55A-4E3C-9178-CD5A0847CBB7}"/>
                </a:ext>
              </a:extLst>
            </p:cNvPr>
            <p:cNvSpPr>
              <a:spLocks noChangeArrowheads="1"/>
            </p:cNvSpPr>
            <p:nvPr/>
          </p:nvSpPr>
          <p:spPr bwMode="gray">
            <a:xfrm>
              <a:off x="1095521" y="2581673"/>
              <a:ext cx="1560654" cy="445284"/>
            </a:xfrm>
            <a:prstGeom prst="rect">
              <a:avLst/>
            </a:prstGeom>
            <a:solidFill>
              <a:schemeClr val="bg1">
                <a:lumMod val="95000"/>
              </a:schemeClr>
            </a:solidFill>
            <a:ln w="12700">
              <a:noFill/>
            </a:ln>
          </p:spPr>
          <p:txBody>
            <a:bodyPr lIns="91440" tIns="0" rIns="0" bIns="0" rtlCol="0" anchor="ctr"/>
            <a:lstStyle/>
            <a:p>
              <a:pPr defTabSz="1096074" fontAlgn="base">
                <a:spcAft>
                  <a:spcPct val="0"/>
                </a:spcAft>
                <a:buClr>
                  <a:srgbClr val="F0AB00"/>
                </a:buClr>
                <a:buSzPct val="80000"/>
                <a:defRPr/>
              </a:pPr>
              <a:r>
                <a:rPr lang="en-US" sz="1100" kern="0" dirty="0">
                  <a:solidFill>
                    <a:srgbClr val="000000"/>
                  </a:solidFill>
                  <a:cs typeface="Arial" charset="0"/>
                </a:rPr>
                <a:t>GL Account/ </a:t>
              </a:r>
            </a:p>
            <a:p>
              <a:pPr defTabSz="1096074" fontAlgn="base">
                <a:spcAft>
                  <a:spcPct val="0"/>
                </a:spcAft>
                <a:buClr>
                  <a:srgbClr val="F0AB00"/>
                </a:buClr>
                <a:buSzPct val="80000"/>
                <a:defRPr/>
              </a:pPr>
              <a:r>
                <a:rPr lang="en-US" sz="1100" kern="0" dirty="0">
                  <a:solidFill>
                    <a:srgbClr val="000000"/>
                  </a:solidFill>
                  <a:cs typeface="Arial" charset="0"/>
                </a:rPr>
                <a:t>Chart of Accounts</a:t>
              </a:r>
            </a:p>
          </p:txBody>
        </p:sp>
        <p:sp>
          <p:nvSpPr>
            <p:cNvPr id="29" name="AutoShape 22">
              <a:extLst>
                <a:ext uri="{FF2B5EF4-FFF2-40B4-BE49-F238E27FC236}">
                  <a16:creationId xmlns:a16="http://schemas.microsoft.com/office/drawing/2014/main" id="{01222881-F7B5-4F8A-AA37-1CEAB6FC3E84}"/>
                </a:ext>
              </a:extLst>
            </p:cNvPr>
            <p:cNvSpPr>
              <a:spLocks noChangeArrowheads="1"/>
            </p:cNvSpPr>
            <p:nvPr/>
          </p:nvSpPr>
          <p:spPr bwMode="gray">
            <a:xfrm>
              <a:off x="1095521" y="5650615"/>
              <a:ext cx="1560654" cy="283362"/>
            </a:xfrm>
            <a:prstGeom prst="rect">
              <a:avLst/>
            </a:prstGeom>
            <a:solidFill>
              <a:schemeClr val="bg1">
                <a:lumMod val="95000"/>
              </a:schemeClr>
            </a:solidFill>
            <a:ln w="12700">
              <a:noFill/>
            </a:ln>
          </p:spPr>
          <p:txBody>
            <a:bodyPr lIns="91440" tIns="0" rIns="0" bIns="0" rtlCol="0" anchor="ctr"/>
            <a:lstStyle/>
            <a:p>
              <a:pPr defTabSz="1096074" fontAlgn="base">
                <a:spcAft>
                  <a:spcPct val="0"/>
                </a:spcAft>
                <a:buClr>
                  <a:srgbClr val="F0AB00"/>
                </a:buClr>
                <a:buSzPct val="80000"/>
                <a:defRPr/>
              </a:pPr>
              <a:r>
                <a:rPr lang="en-US" sz="1100" kern="0" dirty="0">
                  <a:solidFill>
                    <a:srgbClr val="000000"/>
                  </a:solidFill>
                  <a:cs typeface="Arial" charset="0"/>
                </a:rPr>
                <a:t>Company</a:t>
              </a:r>
            </a:p>
          </p:txBody>
        </p:sp>
        <p:sp>
          <p:nvSpPr>
            <p:cNvPr id="30" name="AutoShape 22">
              <a:extLst>
                <a:ext uri="{FF2B5EF4-FFF2-40B4-BE49-F238E27FC236}">
                  <a16:creationId xmlns:a16="http://schemas.microsoft.com/office/drawing/2014/main" id="{FAF3B734-BE69-4702-A0DD-E68E841649F1}"/>
                </a:ext>
              </a:extLst>
            </p:cNvPr>
            <p:cNvSpPr>
              <a:spLocks noChangeArrowheads="1"/>
            </p:cNvSpPr>
            <p:nvPr/>
          </p:nvSpPr>
          <p:spPr bwMode="gray">
            <a:xfrm>
              <a:off x="1095521" y="5142076"/>
              <a:ext cx="1560654" cy="445284"/>
            </a:xfrm>
            <a:prstGeom prst="rect">
              <a:avLst/>
            </a:prstGeom>
            <a:solidFill>
              <a:schemeClr val="bg1">
                <a:lumMod val="95000"/>
              </a:schemeClr>
            </a:solidFill>
            <a:ln w="12700">
              <a:noFill/>
            </a:ln>
          </p:spPr>
          <p:txBody>
            <a:bodyPr lIns="91440" tIns="0" rIns="0" bIns="0" rtlCol="0" anchor="ctr"/>
            <a:lstStyle/>
            <a:p>
              <a:pPr defTabSz="1096074" fontAlgn="base">
                <a:spcAft>
                  <a:spcPct val="0"/>
                </a:spcAft>
                <a:buClr>
                  <a:srgbClr val="F0AB00"/>
                </a:buClr>
                <a:buSzPct val="80000"/>
                <a:defRPr/>
              </a:pPr>
              <a:r>
                <a:rPr lang="en-US" sz="1100" kern="0" dirty="0">
                  <a:solidFill>
                    <a:srgbClr val="000000"/>
                  </a:solidFill>
                  <a:cs typeface="Arial" charset="0"/>
                </a:rPr>
                <a:t>Profit Center/ </a:t>
              </a:r>
            </a:p>
            <a:p>
              <a:pPr defTabSz="1096074" fontAlgn="base">
                <a:spcAft>
                  <a:spcPct val="0"/>
                </a:spcAft>
                <a:buClr>
                  <a:srgbClr val="F0AB00"/>
                </a:buClr>
                <a:buSzPct val="80000"/>
                <a:defRPr/>
              </a:pPr>
              <a:r>
                <a:rPr lang="en-US" sz="1100" kern="0" dirty="0">
                  <a:solidFill>
                    <a:srgbClr val="000000"/>
                  </a:solidFill>
                  <a:cs typeface="Arial" charset="0"/>
                </a:rPr>
                <a:t>Hierarchies</a:t>
              </a:r>
            </a:p>
          </p:txBody>
        </p:sp>
        <p:sp>
          <p:nvSpPr>
            <p:cNvPr id="31" name="AutoShape 22">
              <a:extLst>
                <a:ext uri="{FF2B5EF4-FFF2-40B4-BE49-F238E27FC236}">
                  <a16:creationId xmlns:a16="http://schemas.microsoft.com/office/drawing/2014/main" id="{C402B31E-CB56-4C81-B6FB-4CBD3F898461}"/>
                </a:ext>
              </a:extLst>
            </p:cNvPr>
            <p:cNvSpPr>
              <a:spLocks noChangeArrowheads="1"/>
            </p:cNvSpPr>
            <p:nvPr/>
          </p:nvSpPr>
          <p:spPr bwMode="gray">
            <a:xfrm>
              <a:off x="1095521" y="5997231"/>
              <a:ext cx="1560654" cy="931049"/>
            </a:xfrm>
            <a:prstGeom prst="rect">
              <a:avLst/>
            </a:prstGeom>
            <a:solidFill>
              <a:schemeClr val="bg1">
                <a:lumMod val="95000"/>
              </a:schemeClr>
            </a:solidFill>
            <a:ln w="12700">
              <a:noFill/>
            </a:ln>
          </p:spPr>
          <p:txBody>
            <a:bodyPr lIns="91440" tIns="0" rIns="0" bIns="0" rtlCol="0" anchor="ctr"/>
            <a:lstStyle/>
            <a:p>
              <a:pPr defTabSz="1096074" fontAlgn="base">
                <a:spcAft>
                  <a:spcPct val="0"/>
                </a:spcAft>
                <a:buClr>
                  <a:srgbClr val="F0AB00"/>
                </a:buClr>
                <a:buSzPct val="80000"/>
                <a:defRPr/>
              </a:pPr>
              <a:r>
                <a:rPr lang="en-US" sz="1100" kern="0" dirty="0">
                  <a:solidFill>
                    <a:srgbClr val="000000"/>
                  </a:solidFill>
                  <a:cs typeface="Arial" charset="0"/>
                </a:rPr>
                <a:t>Consolidation: </a:t>
              </a:r>
              <a:br>
                <a:rPr lang="en-US" sz="1100" kern="0" dirty="0">
                  <a:solidFill>
                    <a:srgbClr val="000000"/>
                  </a:solidFill>
                  <a:cs typeface="Arial" charset="0"/>
                </a:rPr>
              </a:br>
              <a:r>
                <a:rPr lang="en-US" sz="1100" kern="0" dirty="0">
                  <a:solidFill>
                    <a:srgbClr val="000000"/>
                  </a:solidFill>
                  <a:cs typeface="Arial" charset="0"/>
                </a:rPr>
                <a:t>Item, Group &amp; </a:t>
              </a:r>
              <a:br>
                <a:rPr lang="en-US" sz="1100" kern="0" dirty="0">
                  <a:solidFill>
                    <a:srgbClr val="000000"/>
                  </a:solidFill>
                  <a:cs typeface="Arial" charset="0"/>
                </a:rPr>
              </a:br>
              <a:r>
                <a:rPr lang="en-US" sz="1100" kern="0" dirty="0">
                  <a:solidFill>
                    <a:srgbClr val="000000"/>
                  </a:solidFill>
                  <a:cs typeface="Arial" charset="0"/>
                </a:rPr>
                <a:t>Hierarchies, Unit, </a:t>
              </a:r>
              <a:br>
                <a:rPr lang="en-US" sz="1100" kern="0" dirty="0">
                  <a:solidFill>
                    <a:srgbClr val="000000"/>
                  </a:solidFill>
                  <a:cs typeface="Arial" charset="0"/>
                </a:rPr>
              </a:br>
              <a:r>
                <a:rPr lang="en-US" sz="1100" kern="0" dirty="0">
                  <a:solidFill>
                    <a:srgbClr val="000000"/>
                  </a:solidFill>
                  <a:cs typeface="Arial" charset="0"/>
                </a:rPr>
                <a:t>Break Down Category</a:t>
              </a:r>
            </a:p>
          </p:txBody>
        </p:sp>
        <p:sp>
          <p:nvSpPr>
            <p:cNvPr id="32" name="AutoShape 22">
              <a:extLst>
                <a:ext uri="{FF2B5EF4-FFF2-40B4-BE49-F238E27FC236}">
                  <a16:creationId xmlns:a16="http://schemas.microsoft.com/office/drawing/2014/main" id="{D3DF3126-FDC5-4376-AE03-9C5B43BEB132}"/>
                </a:ext>
              </a:extLst>
            </p:cNvPr>
            <p:cNvSpPr>
              <a:spLocks noChangeArrowheads="1"/>
            </p:cNvSpPr>
            <p:nvPr/>
          </p:nvSpPr>
          <p:spPr bwMode="gray">
            <a:xfrm>
              <a:off x="1095521" y="3090212"/>
              <a:ext cx="1560654" cy="931049"/>
            </a:xfrm>
            <a:prstGeom prst="rect">
              <a:avLst/>
            </a:prstGeom>
            <a:solidFill>
              <a:schemeClr val="bg1">
                <a:lumMod val="95000"/>
              </a:schemeClr>
            </a:solidFill>
            <a:ln w="12700">
              <a:noFill/>
            </a:ln>
          </p:spPr>
          <p:txBody>
            <a:bodyPr lIns="91440" tIns="0" rIns="0" bIns="0" rtlCol="0" anchor="ctr"/>
            <a:lstStyle/>
            <a:p>
              <a:pPr defTabSz="1096074" fontAlgn="base">
                <a:spcAft>
                  <a:spcPct val="0"/>
                </a:spcAft>
                <a:buClr>
                  <a:srgbClr val="F0AB00"/>
                </a:buClr>
                <a:buSzPct val="80000"/>
                <a:defRPr/>
              </a:pPr>
              <a:r>
                <a:rPr lang="en-US" sz="1100" kern="0" dirty="0">
                  <a:solidFill>
                    <a:srgbClr val="000000"/>
                  </a:solidFill>
                  <a:cs typeface="Arial" charset="0"/>
                </a:rPr>
                <a:t>Financial Reporting</a:t>
              </a:r>
            </a:p>
            <a:p>
              <a:pPr defTabSz="1096074" fontAlgn="base">
                <a:spcAft>
                  <a:spcPct val="0"/>
                </a:spcAft>
                <a:buClr>
                  <a:srgbClr val="F0AB00"/>
                </a:buClr>
                <a:buSzPct val="80000"/>
                <a:defRPr/>
              </a:pPr>
              <a:r>
                <a:rPr lang="en-US" sz="1100" kern="0" dirty="0">
                  <a:solidFill>
                    <a:srgbClr val="000000"/>
                  </a:solidFill>
                  <a:cs typeface="Arial" charset="0"/>
                </a:rPr>
                <a:t>Structures:</a:t>
              </a:r>
              <a:br>
                <a:rPr lang="en-US" sz="1100" kern="0" dirty="0">
                  <a:solidFill>
                    <a:srgbClr val="000000"/>
                  </a:solidFill>
                  <a:cs typeface="Arial" charset="0"/>
                </a:rPr>
              </a:br>
              <a:r>
                <a:rPr lang="en-US" sz="1100" kern="0" dirty="0">
                  <a:solidFill>
                    <a:srgbClr val="000000"/>
                  </a:solidFill>
                  <a:cs typeface="Arial" charset="0"/>
                </a:rPr>
                <a:t>Balance Sheet, </a:t>
              </a:r>
              <a:br>
                <a:rPr lang="en-US" sz="1100" kern="0" dirty="0">
                  <a:solidFill>
                    <a:srgbClr val="000000"/>
                  </a:solidFill>
                  <a:cs typeface="Arial" charset="0"/>
                </a:rPr>
              </a:br>
              <a:r>
                <a:rPr lang="en-US" sz="1100" kern="0" dirty="0">
                  <a:solidFill>
                    <a:srgbClr val="000000"/>
                  </a:solidFill>
                  <a:cs typeface="Arial" charset="0"/>
                </a:rPr>
                <a:t>P&amp;L Statement</a:t>
              </a:r>
            </a:p>
          </p:txBody>
        </p:sp>
      </p:grpSp>
      <p:grpSp>
        <p:nvGrpSpPr>
          <p:cNvPr id="88" name="Group 87">
            <a:extLst>
              <a:ext uri="{FF2B5EF4-FFF2-40B4-BE49-F238E27FC236}">
                <a16:creationId xmlns:a16="http://schemas.microsoft.com/office/drawing/2014/main" id="{21A106C3-7F40-41A6-A129-B507B5254803}"/>
              </a:ext>
            </a:extLst>
          </p:cNvPr>
          <p:cNvGrpSpPr/>
          <p:nvPr/>
        </p:nvGrpSpPr>
        <p:grpSpPr>
          <a:xfrm>
            <a:off x="11311127" y="1563759"/>
            <a:ext cx="2633473" cy="5127279"/>
            <a:chOff x="11311127" y="1954272"/>
            <a:chExt cx="2633473" cy="5127279"/>
          </a:xfrm>
        </p:grpSpPr>
        <p:sp>
          <p:nvSpPr>
            <p:cNvPr id="43" name="AutoShape 3">
              <a:extLst>
                <a:ext uri="{FF2B5EF4-FFF2-40B4-BE49-F238E27FC236}">
                  <a16:creationId xmlns:a16="http://schemas.microsoft.com/office/drawing/2014/main" id="{4FDE0A5E-22BF-4721-9FC4-A720B9D3A74C}"/>
                </a:ext>
              </a:extLst>
            </p:cNvPr>
            <p:cNvSpPr>
              <a:spLocks noChangeArrowheads="1"/>
            </p:cNvSpPr>
            <p:nvPr/>
          </p:nvSpPr>
          <p:spPr bwMode="gray">
            <a:xfrm>
              <a:off x="11311127" y="2304865"/>
              <a:ext cx="2631225" cy="4776686"/>
            </a:xfrm>
            <a:prstGeom prst="rect">
              <a:avLst/>
            </a:prstGeom>
            <a:solidFill>
              <a:schemeClr val="bg1"/>
            </a:solidFill>
            <a:ln w="12700">
              <a:solidFill>
                <a:schemeClr val="accent2"/>
              </a:solidFill>
            </a:ln>
          </p:spPr>
          <p:txBody>
            <a:bodyPr lIns="107892" tIns="86311" rIns="107892" bIns="86311" rtlCol="0" anchor="ctr"/>
            <a:lstStyle/>
            <a:p>
              <a:pPr algn="ctr" defTabSz="1096074" fontAlgn="base">
                <a:spcBef>
                  <a:spcPct val="50000"/>
                </a:spcBef>
                <a:spcAft>
                  <a:spcPct val="0"/>
                </a:spcAft>
                <a:buClr>
                  <a:srgbClr val="F0AB00"/>
                </a:buClr>
                <a:buSzPct val="80000"/>
                <a:defRPr/>
              </a:pPr>
              <a:endParaRPr lang="en-US" sz="1800" b="1" kern="0" dirty="0">
                <a:solidFill>
                  <a:srgbClr val="000000"/>
                </a:solidFill>
                <a:cs typeface="Arial" charset="0"/>
              </a:endParaRPr>
            </a:p>
          </p:txBody>
        </p:sp>
        <p:sp>
          <p:nvSpPr>
            <p:cNvPr id="44" name="Text Box 98">
              <a:extLst>
                <a:ext uri="{FF2B5EF4-FFF2-40B4-BE49-F238E27FC236}">
                  <a16:creationId xmlns:a16="http://schemas.microsoft.com/office/drawing/2014/main" id="{B7239656-BED5-4155-8553-6434409BDF0A}"/>
                </a:ext>
              </a:extLst>
            </p:cNvPr>
            <p:cNvSpPr txBox="1">
              <a:spLocks noChangeArrowheads="1"/>
            </p:cNvSpPr>
            <p:nvPr/>
          </p:nvSpPr>
          <p:spPr bwMode="gray">
            <a:xfrm>
              <a:off x="11390908" y="2460219"/>
              <a:ext cx="2472730" cy="1943058"/>
            </a:xfrm>
            <a:prstGeom prst="rect">
              <a:avLst/>
            </a:prstGeom>
            <a:solidFill>
              <a:schemeClr val="accent2"/>
            </a:solidFill>
            <a:ln w="12700" algn="ctr">
              <a:noFill/>
              <a:miter lim="800000"/>
              <a:headEnd/>
              <a:tailEnd/>
            </a:ln>
          </p:spPr>
          <p:txBody>
            <a:bodyPr vert="vert270" wrap="square" lIns="45720" tIns="43158" rIns="43158" bIns="43158">
              <a:noAutofit/>
            </a:bodyPr>
            <a:lstStyle>
              <a:defPPr>
                <a:defRPr lang="de-DE"/>
              </a:defPPr>
              <a:lvl1pPr algn="ctr">
                <a:spcBef>
                  <a:spcPct val="50000"/>
                </a:spcBef>
                <a:defRPr sz="1000" b="1"/>
              </a:lvl1pPr>
            </a:lstStyle>
            <a:p>
              <a:pPr algn="l" defTabSz="1096074">
                <a:defRPr/>
              </a:pPr>
              <a:r>
                <a:rPr lang="en-US" sz="1100" kern="0" dirty="0">
                  <a:solidFill>
                    <a:schemeClr val="bg1"/>
                  </a:solidFill>
                </a:rPr>
                <a:t>Basic &amp; Classification Data </a:t>
              </a:r>
            </a:p>
          </p:txBody>
        </p:sp>
        <p:sp>
          <p:nvSpPr>
            <p:cNvPr id="45" name="Text Box 98">
              <a:extLst>
                <a:ext uri="{FF2B5EF4-FFF2-40B4-BE49-F238E27FC236}">
                  <a16:creationId xmlns:a16="http://schemas.microsoft.com/office/drawing/2014/main" id="{8E55D0D0-291C-452B-BB21-DFF4BFF99B73}"/>
                </a:ext>
              </a:extLst>
            </p:cNvPr>
            <p:cNvSpPr txBox="1">
              <a:spLocks noChangeArrowheads="1"/>
            </p:cNvSpPr>
            <p:nvPr/>
          </p:nvSpPr>
          <p:spPr bwMode="gray">
            <a:xfrm>
              <a:off x="11390908" y="5255310"/>
              <a:ext cx="2472730" cy="1727891"/>
            </a:xfrm>
            <a:prstGeom prst="rect">
              <a:avLst/>
            </a:prstGeom>
            <a:solidFill>
              <a:schemeClr val="accent2"/>
            </a:solidFill>
            <a:ln w="12700" algn="ctr">
              <a:noFill/>
              <a:miter lim="800000"/>
              <a:headEnd/>
              <a:tailEnd/>
            </a:ln>
          </p:spPr>
          <p:txBody>
            <a:bodyPr vert="vert270" wrap="square" lIns="45720" tIns="43158" rIns="43158" bIns="43158">
              <a:noAutofit/>
            </a:bodyPr>
            <a:lstStyle>
              <a:defPPr>
                <a:defRPr lang="de-DE"/>
              </a:defPPr>
              <a:lvl1pPr algn="ctr">
                <a:spcBef>
                  <a:spcPct val="50000"/>
                </a:spcBef>
                <a:defRPr sz="1000" b="1"/>
              </a:lvl1pPr>
            </a:lstStyle>
            <a:p>
              <a:pPr defTabSz="1096074">
                <a:defRPr/>
              </a:pPr>
              <a:r>
                <a:rPr lang="en-US" sz="1100" kern="0" dirty="0">
                  <a:solidFill>
                    <a:schemeClr val="bg1"/>
                  </a:solidFill>
                </a:rPr>
                <a:t>Logistics, Listing, Sales</a:t>
              </a:r>
            </a:p>
            <a:p>
              <a:pPr defTabSz="1096074">
                <a:defRPr/>
              </a:pPr>
              <a:endParaRPr lang="en-US" sz="1100" kern="0" dirty="0">
                <a:solidFill>
                  <a:schemeClr val="bg1"/>
                </a:solidFill>
              </a:endParaRPr>
            </a:p>
          </p:txBody>
        </p:sp>
        <p:sp>
          <p:nvSpPr>
            <p:cNvPr id="46" name="AutoShape 22">
              <a:extLst>
                <a:ext uri="{FF2B5EF4-FFF2-40B4-BE49-F238E27FC236}">
                  <a16:creationId xmlns:a16="http://schemas.microsoft.com/office/drawing/2014/main" id="{06430DA9-4419-4E68-B2BB-8E0DCAAE10C4}"/>
                </a:ext>
              </a:extLst>
            </p:cNvPr>
            <p:cNvSpPr>
              <a:spLocks noChangeArrowheads="1"/>
            </p:cNvSpPr>
            <p:nvPr/>
          </p:nvSpPr>
          <p:spPr bwMode="gray">
            <a:xfrm>
              <a:off x="11670343" y="3899405"/>
              <a:ext cx="2064499" cy="445284"/>
            </a:xfrm>
            <a:prstGeom prst="rect">
              <a:avLst/>
            </a:prstGeom>
            <a:solidFill>
              <a:schemeClr val="bg1">
                <a:lumMod val="95000"/>
              </a:schemeClr>
            </a:solidFill>
            <a:ln w="12700">
              <a:noFill/>
              <a:headEnd/>
              <a:tailEnd/>
            </a:ln>
            <a:effectLst/>
          </p:spPr>
          <p:style>
            <a:lnRef idx="1">
              <a:schemeClr val="accent3"/>
            </a:lnRef>
            <a:fillRef idx="3">
              <a:schemeClr val="accent3"/>
            </a:fillRef>
            <a:effectRef idx="2">
              <a:schemeClr val="accent3"/>
            </a:effectRef>
            <a:fontRef idx="minor">
              <a:schemeClr val="lt1"/>
            </a:fontRef>
          </p:style>
          <p:txBody>
            <a:bodyPr wrap="none" lIns="91440" tIns="0" rIns="0" bIns="0" anchor="ctr"/>
            <a:lstStyle/>
            <a:p>
              <a:pPr defTabSz="1096074">
                <a:defRPr/>
              </a:pPr>
              <a:r>
                <a:rPr lang="en-US" sz="1100" kern="0" dirty="0">
                  <a:solidFill>
                    <a:srgbClr val="000000"/>
                  </a:solidFill>
                </a:rPr>
                <a:t>Characteristics</a:t>
              </a:r>
              <a:br>
                <a:rPr lang="en-US" sz="1100" kern="0" dirty="0">
                  <a:solidFill>
                    <a:srgbClr val="000000"/>
                  </a:solidFill>
                </a:rPr>
              </a:br>
              <a:r>
                <a:rPr lang="en-US" sz="1100" kern="0" dirty="0">
                  <a:solidFill>
                    <a:srgbClr val="000000"/>
                  </a:solidFill>
                </a:rPr>
                <a:t>Assignment &amp; Variants</a:t>
              </a:r>
            </a:p>
          </p:txBody>
        </p:sp>
        <p:sp>
          <p:nvSpPr>
            <p:cNvPr id="47" name="AutoShape 22">
              <a:extLst>
                <a:ext uri="{FF2B5EF4-FFF2-40B4-BE49-F238E27FC236}">
                  <a16:creationId xmlns:a16="http://schemas.microsoft.com/office/drawing/2014/main" id="{E7701017-EED3-4455-AE71-540DF99C24C2}"/>
                </a:ext>
              </a:extLst>
            </p:cNvPr>
            <p:cNvSpPr>
              <a:spLocks noChangeArrowheads="1"/>
            </p:cNvSpPr>
            <p:nvPr/>
          </p:nvSpPr>
          <p:spPr bwMode="gray">
            <a:xfrm>
              <a:off x="11670343" y="2581671"/>
              <a:ext cx="2064499" cy="283362"/>
            </a:xfrm>
            <a:prstGeom prst="rect">
              <a:avLst/>
            </a:prstGeom>
            <a:solidFill>
              <a:schemeClr val="bg1">
                <a:lumMod val="95000"/>
              </a:schemeClr>
            </a:solidFill>
            <a:ln w="12700">
              <a:noFill/>
              <a:headEnd/>
              <a:tailEnd/>
            </a:ln>
            <a:effectLst/>
          </p:spPr>
          <p:style>
            <a:lnRef idx="1">
              <a:schemeClr val="accent3"/>
            </a:lnRef>
            <a:fillRef idx="3">
              <a:schemeClr val="accent3"/>
            </a:fillRef>
            <a:effectRef idx="2">
              <a:schemeClr val="accent3"/>
            </a:effectRef>
            <a:fontRef idx="minor">
              <a:schemeClr val="lt1"/>
            </a:fontRef>
          </p:style>
          <p:txBody>
            <a:bodyPr wrap="none" lIns="91440" tIns="0" rIns="0" bIns="0" anchor="ctr"/>
            <a:lstStyle/>
            <a:p>
              <a:pPr defTabSz="1096074">
                <a:defRPr/>
              </a:pPr>
              <a:r>
                <a:rPr lang="en-US" sz="1100" kern="0" dirty="0">
                  <a:solidFill>
                    <a:srgbClr val="000000"/>
                  </a:solidFill>
                </a:rPr>
                <a:t>Descriptions</a:t>
              </a:r>
            </a:p>
          </p:txBody>
        </p:sp>
        <p:sp>
          <p:nvSpPr>
            <p:cNvPr id="48" name="AutoShape 22">
              <a:extLst>
                <a:ext uri="{FF2B5EF4-FFF2-40B4-BE49-F238E27FC236}">
                  <a16:creationId xmlns:a16="http://schemas.microsoft.com/office/drawing/2014/main" id="{5A3BA68E-9A24-4E27-8399-AD080CDF4B59}"/>
                </a:ext>
              </a:extLst>
            </p:cNvPr>
            <p:cNvSpPr>
              <a:spLocks noChangeArrowheads="1"/>
            </p:cNvSpPr>
            <p:nvPr/>
          </p:nvSpPr>
          <p:spPr bwMode="gray">
            <a:xfrm>
              <a:off x="11670343" y="2911104"/>
              <a:ext cx="2064499" cy="283362"/>
            </a:xfrm>
            <a:prstGeom prst="rect">
              <a:avLst/>
            </a:prstGeom>
            <a:solidFill>
              <a:schemeClr val="bg1">
                <a:lumMod val="95000"/>
              </a:schemeClr>
            </a:solidFill>
            <a:ln w="12700">
              <a:noFill/>
              <a:headEnd/>
              <a:tailEnd/>
            </a:ln>
            <a:effectLst/>
          </p:spPr>
          <p:style>
            <a:lnRef idx="1">
              <a:schemeClr val="accent3"/>
            </a:lnRef>
            <a:fillRef idx="3">
              <a:schemeClr val="accent3"/>
            </a:fillRef>
            <a:effectRef idx="2">
              <a:schemeClr val="accent3"/>
            </a:effectRef>
            <a:fontRef idx="minor">
              <a:schemeClr val="lt1"/>
            </a:fontRef>
          </p:style>
          <p:txBody>
            <a:bodyPr wrap="none" lIns="91440" tIns="0" rIns="0" bIns="0" anchor="ctr"/>
            <a:lstStyle/>
            <a:p>
              <a:pPr defTabSz="1096074">
                <a:defRPr/>
              </a:pPr>
              <a:r>
                <a:rPr lang="en-US" sz="1100" kern="0" dirty="0">
                  <a:solidFill>
                    <a:srgbClr val="000000"/>
                  </a:solidFill>
                </a:rPr>
                <a:t>Units of Measure </a:t>
              </a:r>
            </a:p>
          </p:txBody>
        </p:sp>
        <p:sp>
          <p:nvSpPr>
            <p:cNvPr id="49" name="AutoShape 22">
              <a:extLst>
                <a:ext uri="{FF2B5EF4-FFF2-40B4-BE49-F238E27FC236}">
                  <a16:creationId xmlns:a16="http://schemas.microsoft.com/office/drawing/2014/main" id="{742DA36C-43F8-4956-AACB-58B2663FE651}"/>
                </a:ext>
              </a:extLst>
            </p:cNvPr>
            <p:cNvSpPr>
              <a:spLocks noChangeArrowheads="1"/>
            </p:cNvSpPr>
            <p:nvPr/>
          </p:nvSpPr>
          <p:spPr bwMode="gray">
            <a:xfrm>
              <a:off x="11670343" y="5313460"/>
              <a:ext cx="2064499" cy="283362"/>
            </a:xfrm>
            <a:prstGeom prst="rect">
              <a:avLst/>
            </a:prstGeom>
            <a:solidFill>
              <a:schemeClr val="bg1">
                <a:lumMod val="95000"/>
              </a:schemeClr>
            </a:solidFill>
            <a:ln w="12700">
              <a:noFill/>
              <a:headEnd/>
              <a:tailEnd/>
            </a:ln>
            <a:effectLst/>
          </p:spPr>
          <p:style>
            <a:lnRef idx="1">
              <a:schemeClr val="accent3"/>
            </a:lnRef>
            <a:fillRef idx="3">
              <a:schemeClr val="accent3"/>
            </a:fillRef>
            <a:effectRef idx="2">
              <a:schemeClr val="accent3"/>
            </a:effectRef>
            <a:fontRef idx="minor">
              <a:schemeClr val="lt1"/>
            </a:fontRef>
          </p:style>
          <p:txBody>
            <a:bodyPr wrap="none" lIns="91440" tIns="0" rIns="0" bIns="0" anchor="ctr"/>
            <a:lstStyle/>
            <a:p>
              <a:pPr defTabSz="1096074">
                <a:defRPr/>
              </a:pPr>
              <a:r>
                <a:rPr lang="en-US" sz="1100" kern="0" dirty="0">
                  <a:solidFill>
                    <a:srgbClr val="000000"/>
                  </a:solidFill>
                </a:rPr>
                <a:t>Stores</a:t>
              </a:r>
            </a:p>
          </p:txBody>
        </p:sp>
        <p:sp>
          <p:nvSpPr>
            <p:cNvPr id="50" name="AutoShape 22">
              <a:extLst>
                <a:ext uri="{FF2B5EF4-FFF2-40B4-BE49-F238E27FC236}">
                  <a16:creationId xmlns:a16="http://schemas.microsoft.com/office/drawing/2014/main" id="{F1E02186-823C-4757-BC77-AEA7ED36B75B}"/>
                </a:ext>
              </a:extLst>
            </p:cNvPr>
            <p:cNvSpPr>
              <a:spLocks noChangeArrowheads="1"/>
            </p:cNvSpPr>
            <p:nvPr/>
          </p:nvSpPr>
          <p:spPr bwMode="gray">
            <a:xfrm>
              <a:off x="11670343" y="6309178"/>
              <a:ext cx="2064499" cy="283362"/>
            </a:xfrm>
            <a:prstGeom prst="rect">
              <a:avLst/>
            </a:prstGeom>
            <a:solidFill>
              <a:schemeClr val="bg1">
                <a:lumMod val="95000"/>
              </a:schemeClr>
            </a:solidFill>
            <a:ln w="12700">
              <a:noFill/>
              <a:headEnd/>
              <a:tailEnd/>
            </a:ln>
            <a:effectLst/>
          </p:spPr>
          <p:style>
            <a:lnRef idx="1">
              <a:schemeClr val="accent3"/>
            </a:lnRef>
            <a:fillRef idx="3">
              <a:schemeClr val="accent3"/>
            </a:fillRef>
            <a:effectRef idx="2">
              <a:schemeClr val="accent3"/>
            </a:effectRef>
            <a:fontRef idx="minor">
              <a:schemeClr val="lt1"/>
            </a:fontRef>
          </p:style>
          <p:txBody>
            <a:bodyPr wrap="none" lIns="91440" tIns="0" rIns="0" bIns="0" anchor="ctr"/>
            <a:lstStyle/>
            <a:p>
              <a:pPr defTabSz="1096074">
                <a:defRPr/>
              </a:pPr>
              <a:r>
                <a:rPr lang="en-US" sz="1100" kern="0" dirty="0">
                  <a:solidFill>
                    <a:srgbClr val="000000"/>
                  </a:solidFill>
                </a:rPr>
                <a:t>Sales Org. Data</a:t>
              </a:r>
            </a:p>
          </p:txBody>
        </p:sp>
        <p:sp>
          <p:nvSpPr>
            <p:cNvPr id="51" name="AutoShape 22">
              <a:extLst>
                <a:ext uri="{FF2B5EF4-FFF2-40B4-BE49-F238E27FC236}">
                  <a16:creationId xmlns:a16="http://schemas.microsoft.com/office/drawing/2014/main" id="{8E19D7FB-1ECC-40D5-9A98-2061E6B7EE9B}"/>
                </a:ext>
              </a:extLst>
            </p:cNvPr>
            <p:cNvSpPr>
              <a:spLocks noChangeArrowheads="1"/>
            </p:cNvSpPr>
            <p:nvPr/>
          </p:nvSpPr>
          <p:spPr bwMode="gray">
            <a:xfrm>
              <a:off x="11670343" y="3569971"/>
              <a:ext cx="2064499" cy="283362"/>
            </a:xfrm>
            <a:prstGeom prst="rect">
              <a:avLst/>
            </a:prstGeom>
            <a:solidFill>
              <a:schemeClr val="bg1">
                <a:lumMod val="95000"/>
              </a:schemeClr>
            </a:solidFill>
            <a:ln w="12700">
              <a:noFill/>
              <a:headEnd/>
              <a:tailEnd/>
            </a:ln>
            <a:effectLst/>
          </p:spPr>
          <p:style>
            <a:lnRef idx="1">
              <a:schemeClr val="accent3"/>
            </a:lnRef>
            <a:fillRef idx="3">
              <a:schemeClr val="accent3"/>
            </a:fillRef>
            <a:effectRef idx="2">
              <a:schemeClr val="accent3"/>
            </a:effectRef>
            <a:fontRef idx="minor">
              <a:schemeClr val="lt1"/>
            </a:fontRef>
          </p:style>
          <p:txBody>
            <a:bodyPr wrap="none" lIns="91440" tIns="0" rIns="0" bIns="0" anchor="ctr"/>
            <a:lstStyle/>
            <a:p>
              <a:pPr defTabSz="1096074">
                <a:defRPr/>
              </a:pPr>
              <a:r>
                <a:rPr lang="en-US" sz="1100" kern="0" dirty="0">
                  <a:solidFill>
                    <a:srgbClr val="000000"/>
                  </a:solidFill>
                </a:rPr>
                <a:t>Bill of Material</a:t>
              </a:r>
            </a:p>
          </p:txBody>
        </p:sp>
        <p:sp>
          <p:nvSpPr>
            <p:cNvPr id="52" name="AutoShape 22">
              <a:extLst>
                <a:ext uri="{FF2B5EF4-FFF2-40B4-BE49-F238E27FC236}">
                  <a16:creationId xmlns:a16="http://schemas.microsoft.com/office/drawing/2014/main" id="{9B68AD86-4C8C-472A-B7C7-CE28E78AC8F8}"/>
                </a:ext>
              </a:extLst>
            </p:cNvPr>
            <p:cNvSpPr>
              <a:spLocks noChangeArrowheads="1"/>
            </p:cNvSpPr>
            <p:nvPr/>
          </p:nvSpPr>
          <p:spPr bwMode="gray">
            <a:xfrm>
              <a:off x="11670343" y="3240538"/>
              <a:ext cx="2064499" cy="283362"/>
            </a:xfrm>
            <a:prstGeom prst="rect">
              <a:avLst/>
            </a:prstGeom>
            <a:solidFill>
              <a:schemeClr val="bg1">
                <a:lumMod val="95000"/>
              </a:schemeClr>
            </a:solidFill>
            <a:ln w="12700">
              <a:noFill/>
              <a:headEnd/>
              <a:tailEnd/>
            </a:ln>
            <a:effectLst/>
          </p:spPr>
          <p:style>
            <a:lnRef idx="1">
              <a:schemeClr val="accent3"/>
            </a:lnRef>
            <a:fillRef idx="3">
              <a:schemeClr val="accent3"/>
            </a:fillRef>
            <a:effectRef idx="2">
              <a:schemeClr val="accent3"/>
            </a:effectRef>
            <a:fontRef idx="minor">
              <a:schemeClr val="lt1"/>
            </a:fontRef>
          </p:style>
          <p:txBody>
            <a:bodyPr wrap="none" lIns="91440" tIns="0" rIns="0" bIns="0" anchor="ctr"/>
            <a:lstStyle/>
            <a:p>
              <a:pPr defTabSz="1096074">
                <a:defRPr/>
              </a:pPr>
              <a:r>
                <a:rPr lang="en-US" sz="1100" kern="0" dirty="0">
                  <a:solidFill>
                    <a:srgbClr val="000000"/>
                  </a:solidFill>
                </a:rPr>
                <a:t>Tax</a:t>
              </a:r>
            </a:p>
          </p:txBody>
        </p:sp>
        <p:sp>
          <p:nvSpPr>
            <p:cNvPr id="53" name="AutoShape 22">
              <a:extLst>
                <a:ext uri="{FF2B5EF4-FFF2-40B4-BE49-F238E27FC236}">
                  <a16:creationId xmlns:a16="http://schemas.microsoft.com/office/drawing/2014/main" id="{349DD0FB-D2E8-4E98-90F7-3D5F455823B7}"/>
                </a:ext>
              </a:extLst>
            </p:cNvPr>
            <p:cNvSpPr>
              <a:spLocks noChangeArrowheads="1"/>
            </p:cNvSpPr>
            <p:nvPr/>
          </p:nvSpPr>
          <p:spPr bwMode="gray">
            <a:xfrm>
              <a:off x="11670343" y="5977273"/>
              <a:ext cx="2064499" cy="283362"/>
            </a:xfrm>
            <a:prstGeom prst="rect">
              <a:avLst/>
            </a:prstGeom>
            <a:solidFill>
              <a:schemeClr val="bg1">
                <a:lumMod val="95000"/>
              </a:schemeClr>
            </a:solidFill>
            <a:ln w="12700">
              <a:noFill/>
              <a:headEnd/>
              <a:tailEnd/>
            </a:ln>
            <a:effectLst/>
          </p:spPr>
          <p:style>
            <a:lnRef idx="1">
              <a:schemeClr val="accent3"/>
            </a:lnRef>
            <a:fillRef idx="3">
              <a:schemeClr val="accent3"/>
            </a:fillRef>
            <a:effectRef idx="2">
              <a:schemeClr val="accent3"/>
            </a:effectRef>
            <a:fontRef idx="minor">
              <a:schemeClr val="lt1"/>
            </a:fontRef>
          </p:style>
          <p:txBody>
            <a:bodyPr wrap="none" lIns="91440" tIns="0" rIns="0" bIns="0" anchor="ctr"/>
            <a:lstStyle/>
            <a:p>
              <a:pPr defTabSz="1096074">
                <a:defRPr/>
              </a:pPr>
              <a:r>
                <a:rPr lang="en-US" sz="1100" kern="0" dirty="0">
                  <a:solidFill>
                    <a:srgbClr val="000000"/>
                  </a:solidFill>
                </a:rPr>
                <a:t>Listing</a:t>
              </a:r>
            </a:p>
          </p:txBody>
        </p:sp>
        <p:sp>
          <p:nvSpPr>
            <p:cNvPr id="54" name="AutoShape 22">
              <a:extLst>
                <a:ext uri="{FF2B5EF4-FFF2-40B4-BE49-F238E27FC236}">
                  <a16:creationId xmlns:a16="http://schemas.microsoft.com/office/drawing/2014/main" id="{6FD4D3C0-0450-4D19-A77D-61143AE5CBEC}"/>
                </a:ext>
              </a:extLst>
            </p:cNvPr>
            <p:cNvSpPr>
              <a:spLocks noChangeArrowheads="1"/>
            </p:cNvSpPr>
            <p:nvPr/>
          </p:nvSpPr>
          <p:spPr bwMode="gray">
            <a:xfrm>
              <a:off x="11670343" y="6641082"/>
              <a:ext cx="2064499" cy="283362"/>
            </a:xfrm>
            <a:prstGeom prst="rect">
              <a:avLst/>
            </a:prstGeom>
            <a:solidFill>
              <a:schemeClr val="bg1">
                <a:lumMod val="95000"/>
              </a:schemeClr>
            </a:solidFill>
            <a:ln w="12700">
              <a:noFill/>
              <a:headEnd/>
              <a:tailEnd/>
            </a:ln>
            <a:effectLst/>
          </p:spPr>
          <p:style>
            <a:lnRef idx="1">
              <a:schemeClr val="accent3"/>
            </a:lnRef>
            <a:fillRef idx="3">
              <a:schemeClr val="accent3"/>
            </a:fillRef>
            <a:effectRef idx="2">
              <a:schemeClr val="accent3"/>
            </a:effectRef>
            <a:fontRef idx="minor">
              <a:schemeClr val="lt1"/>
            </a:fontRef>
          </p:style>
          <p:txBody>
            <a:bodyPr wrap="none" lIns="91440" tIns="0" rIns="0" bIns="0" anchor="ctr"/>
            <a:lstStyle/>
            <a:p>
              <a:pPr defTabSz="1096074">
                <a:defRPr/>
              </a:pPr>
              <a:r>
                <a:rPr lang="en-US" sz="1100" kern="0" dirty="0">
                  <a:solidFill>
                    <a:srgbClr val="000000"/>
                  </a:solidFill>
                </a:rPr>
                <a:t>Point of Sales</a:t>
              </a:r>
            </a:p>
          </p:txBody>
        </p:sp>
        <p:sp>
          <p:nvSpPr>
            <p:cNvPr id="55" name="AutoShape 22">
              <a:extLst>
                <a:ext uri="{FF2B5EF4-FFF2-40B4-BE49-F238E27FC236}">
                  <a16:creationId xmlns:a16="http://schemas.microsoft.com/office/drawing/2014/main" id="{DFAEB426-F8D9-4ED0-B0F5-F854C84FCCCC}"/>
                </a:ext>
              </a:extLst>
            </p:cNvPr>
            <p:cNvSpPr>
              <a:spLocks noChangeArrowheads="1"/>
            </p:cNvSpPr>
            <p:nvPr/>
          </p:nvSpPr>
          <p:spPr bwMode="gray">
            <a:xfrm>
              <a:off x="11670343" y="5645367"/>
              <a:ext cx="2064499" cy="283362"/>
            </a:xfrm>
            <a:prstGeom prst="rect">
              <a:avLst/>
            </a:prstGeom>
            <a:solidFill>
              <a:schemeClr val="bg1">
                <a:lumMod val="95000"/>
              </a:schemeClr>
            </a:solidFill>
            <a:ln w="12700">
              <a:noFill/>
              <a:headEnd/>
              <a:tailEnd/>
            </a:ln>
            <a:effectLst/>
          </p:spPr>
          <p:style>
            <a:lnRef idx="1">
              <a:schemeClr val="accent3"/>
            </a:lnRef>
            <a:fillRef idx="3">
              <a:schemeClr val="accent3"/>
            </a:fillRef>
            <a:effectRef idx="2">
              <a:schemeClr val="accent3"/>
            </a:effectRef>
            <a:fontRef idx="minor">
              <a:schemeClr val="lt1"/>
            </a:fontRef>
          </p:style>
          <p:txBody>
            <a:bodyPr wrap="none" lIns="91440" tIns="0" rIns="0" bIns="0" anchor="ctr"/>
            <a:lstStyle/>
            <a:p>
              <a:pPr defTabSz="1096074">
                <a:defRPr/>
              </a:pPr>
              <a:r>
                <a:rPr lang="en-US" sz="1100" kern="0" dirty="0">
                  <a:solidFill>
                    <a:srgbClr val="000000"/>
                  </a:solidFill>
                </a:rPr>
                <a:t>Distribution Center</a:t>
              </a:r>
            </a:p>
          </p:txBody>
        </p:sp>
        <p:sp>
          <p:nvSpPr>
            <p:cNvPr id="56" name="Text Box 98">
              <a:extLst>
                <a:ext uri="{FF2B5EF4-FFF2-40B4-BE49-F238E27FC236}">
                  <a16:creationId xmlns:a16="http://schemas.microsoft.com/office/drawing/2014/main" id="{A24DD75D-BF08-4A5C-A61E-03D83B53293D}"/>
                </a:ext>
              </a:extLst>
            </p:cNvPr>
            <p:cNvSpPr txBox="1">
              <a:spLocks noChangeArrowheads="1"/>
            </p:cNvSpPr>
            <p:nvPr/>
          </p:nvSpPr>
          <p:spPr bwMode="gray">
            <a:xfrm>
              <a:off x="11390908" y="4467761"/>
              <a:ext cx="2472730" cy="739008"/>
            </a:xfrm>
            <a:prstGeom prst="rect">
              <a:avLst/>
            </a:prstGeom>
            <a:solidFill>
              <a:schemeClr val="accent2">
                <a:alpha val="81175"/>
              </a:schemeClr>
            </a:solidFill>
            <a:ln w="12700" algn="ctr">
              <a:noFill/>
              <a:miter lim="800000"/>
              <a:headEnd/>
              <a:tailEnd/>
            </a:ln>
          </p:spPr>
          <p:txBody>
            <a:bodyPr vert="vert270" wrap="square" lIns="45720" tIns="43158" rIns="43158" bIns="43158">
              <a:noAutofit/>
            </a:bodyPr>
            <a:lstStyle>
              <a:defPPr>
                <a:defRPr lang="de-DE"/>
              </a:defPPr>
              <a:lvl1pPr algn="ctr">
                <a:spcBef>
                  <a:spcPct val="50000"/>
                </a:spcBef>
                <a:defRPr sz="1000" b="1"/>
              </a:lvl1pPr>
            </a:lstStyle>
            <a:p>
              <a:pPr defTabSz="1096074">
                <a:defRPr/>
              </a:pPr>
              <a:r>
                <a:rPr lang="en-US" sz="1100" kern="0" dirty="0">
                  <a:solidFill>
                    <a:schemeClr val="bg1"/>
                  </a:solidFill>
                </a:rPr>
                <a:t>Purchas.</a:t>
              </a:r>
            </a:p>
            <a:p>
              <a:pPr defTabSz="1096074">
                <a:defRPr/>
              </a:pPr>
              <a:endParaRPr lang="en-US" sz="1100" kern="0" dirty="0">
                <a:solidFill>
                  <a:schemeClr val="bg1"/>
                </a:solidFill>
              </a:endParaRPr>
            </a:p>
          </p:txBody>
        </p:sp>
        <p:sp>
          <p:nvSpPr>
            <p:cNvPr id="57" name="AutoShape 22">
              <a:extLst>
                <a:ext uri="{FF2B5EF4-FFF2-40B4-BE49-F238E27FC236}">
                  <a16:creationId xmlns:a16="http://schemas.microsoft.com/office/drawing/2014/main" id="{C297FD5A-FFF3-46B9-B824-80CEB83EC912}"/>
                </a:ext>
              </a:extLst>
            </p:cNvPr>
            <p:cNvSpPr>
              <a:spLocks noChangeArrowheads="1"/>
            </p:cNvSpPr>
            <p:nvPr/>
          </p:nvSpPr>
          <p:spPr bwMode="gray">
            <a:xfrm>
              <a:off x="11670343" y="4523307"/>
              <a:ext cx="2064499" cy="283362"/>
            </a:xfrm>
            <a:prstGeom prst="rect">
              <a:avLst/>
            </a:prstGeom>
            <a:solidFill>
              <a:schemeClr val="bg1">
                <a:lumMod val="95000"/>
              </a:schemeClr>
            </a:solidFill>
            <a:ln w="12700">
              <a:noFill/>
              <a:headEnd/>
              <a:tailEnd/>
            </a:ln>
            <a:effectLst/>
          </p:spPr>
          <p:style>
            <a:lnRef idx="1">
              <a:schemeClr val="accent3"/>
            </a:lnRef>
            <a:fillRef idx="3">
              <a:schemeClr val="accent3"/>
            </a:fillRef>
            <a:effectRef idx="2">
              <a:schemeClr val="accent3"/>
            </a:effectRef>
            <a:fontRef idx="minor">
              <a:schemeClr val="lt1"/>
            </a:fontRef>
          </p:style>
          <p:txBody>
            <a:bodyPr wrap="none" lIns="91440" tIns="0" rIns="0" bIns="0" anchor="ctr"/>
            <a:lstStyle/>
            <a:p>
              <a:pPr defTabSz="1096074">
                <a:defRPr/>
              </a:pPr>
              <a:r>
                <a:rPr lang="en-US" sz="1100" kern="0" dirty="0">
                  <a:solidFill>
                    <a:srgbClr val="000000"/>
                  </a:solidFill>
                </a:rPr>
                <a:t>Purchase Info Record</a:t>
              </a:r>
            </a:p>
          </p:txBody>
        </p:sp>
        <p:sp>
          <p:nvSpPr>
            <p:cNvPr id="58" name="AutoShape 22">
              <a:extLst>
                <a:ext uri="{FF2B5EF4-FFF2-40B4-BE49-F238E27FC236}">
                  <a16:creationId xmlns:a16="http://schemas.microsoft.com/office/drawing/2014/main" id="{2C3554AE-FC96-4968-97B7-A96B91B0EF19}"/>
                </a:ext>
              </a:extLst>
            </p:cNvPr>
            <p:cNvSpPr>
              <a:spLocks noChangeArrowheads="1"/>
            </p:cNvSpPr>
            <p:nvPr/>
          </p:nvSpPr>
          <p:spPr bwMode="gray">
            <a:xfrm>
              <a:off x="11670343" y="4857391"/>
              <a:ext cx="2064499" cy="283362"/>
            </a:xfrm>
            <a:prstGeom prst="rect">
              <a:avLst/>
            </a:prstGeom>
            <a:solidFill>
              <a:schemeClr val="bg1">
                <a:lumMod val="95000"/>
              </a:schemeClr>
            </a:solidFill>
            <a:ln w="12700">
              <a:noFill/>
              <a:headEnd/>
              <a:tailEnd/>
            </a:ln>
            <a:effectLst/>
          </p:spPr>
          <p:style>
            <a:lnRef idx="1">
              <a:schemeClr val="accent3"/>
            </a:lnRef>
            <a:fillRef idx="3">
              <a:schemeClr val="accent3"/>
            </a:fillRef>
            <a:effectRef idx="2">
              <a:schemeClr val="accent3"/>
            </a:effectRef>
            <a:fontRef idx="minor">
              <a:schemeClr val="lt1"/>
            </a:fontRef>
          </p:style>
          <p:txBody>
            <a:bodyPr wrap="none" lIns="91440" tIns="0" rIns="0" bIns="0" anchor="ctr"/>
            <a:lstStyle/>
            <a:p>
              <a:pPr defTabSz="1096074">
                <a:defRPr/>
              </a:pPr>
              <a:r>
                <a:rPr lang="en-US" sz="1100" kern="0" dirty="0">
                  <a:solidFill>
                    <a:srgbClr val="000000"/>
                  </a:solidFill>
                </a:rPr>
                <a:t>Purch. Org / Vendor / Site</a:t>
              </a:r>
            </a:p>
          </p:txBody>
        </p:sp>
        <p:sp>
          <p:nvSpPr>
            <p:cNvPr id="59" name="AutoShape 5">
              <a:extLst>
                <a:ext uri="{FF2B5EF4-FFF2-40B4-BE49-F238E27FC236}">
                  <a16:creationId xmlns:a16="http://schemas.microsoft.com/office/drawing/2014/main" id="{00E6FEB0-0C3E-4236-82C1-5DB34D4E9A8D}"/>
                </a:ext>
              </a:extLst>
            </p:cNvPr>
            <p:cNvSpPr>
              <a:spLocks noChangeArrowheads="1"/>
            </p:cNvSpPr>
            <p:nvPr/>
          </p:nvSpPr>
          <p:spPr bwMode="gray">
            <a:xfrm rot="5400000">
              <a:off x="12414856" y="850544"/>
              <a:ext cx="426015" cy="2633472"/>
            </a:xfrm>
            <a:prstGeom prst="rect">
              <a:avLst/>
            </a:prstGeom>
            <a:solidFill>
              <a:schemeClr val="accent2"/>
            </a:solidFill>
            <a:ln w="12700">
              <a:solidFill>
                <a:schemeClr val="accent2"/>
              </a:solidFill>
            </a:ln>
          </p:spPr>
          <p:txBody>
            <a:bodyPr vert="vert270" lIns="107892" tIns="86311" rIns="107892" bIns="86311" rtlCol="0" anchor="ctr"/>
            <a:lstStyle/>
            <a:p>
              <a:pPr algn="ctr" defTabSz="1096074" fontAlgn="base">
                <a:spcBef>
                  <a:spcPct val="50000"/>
                </a:spcBef>
                <a:spcAft>
                  <a:spcPct val="0"/>
                </a:spcAft>
                <a:buClr>
                  <a:srgbClr val="F0AB00"/>
                </a:buClr>
                <a:buSzPct val="80000"/>
                <a:defRPr/>
              </a:pPr>
              <a:r>
                <a:rPr lang="en-US" sz="1680" b="1" kern="0" dirty="0">
                  <a:solidFill>
                    <a:schemeClr val="bg1"/>
                  </a:solidFill>
                  <a:cs typeface="Arial" charset="0"/>
                </a:rPr>
                <a:t> Products</a:t>
              </a:r>
            </a:p>
          </p:txBody>
        </p:sp>
      </p:grpSp>
      <p:grpSp>
        <p:nvGrpSpPr>
          <p:cNvPr id="91" name="Group 90">
            <a:extLst>
              <a:ext uri="{FF2B5EF4-FFF2-40B4-BE49-F238E27FC236}">
                <a16:creationId xmlns:a16="http://schemas.microsoft.com/office/drawing/2014/main" id="{EA511C88-A06E-423A-87C3-FD434E952364}"/>
              </a:ext>
            </a:extLst>
          </p:cNvPr>
          <p:cNvGrpSpPr/>
          <p:nvPr/>
        </p:nvGrpSpPr>
        <p:grpSpPr>
          <a:xfrm>
            <a:off x="2881488" y="1563759"/>
            <a:ext cx="3238433" cy="5127279"/>
            <a:chOff x="2891985" y="1954272"/>
            <a:chExt cx="3238433" cy="5127279"/>
          </a:xfrm>
        </p:grpSpPr>
        <p:sp>
          <p:nvSpPr>
            <p:cNvPr id="3" name="AutoShape 3">
              <a:extLst>
                <a:ext uri="{FF2B5EF4-FFF2-40B4-BE49-F238E27FC236}">
                  <a16:creationId xmlns:a16="http://schemas.microsoft.com/office/drawing/2014/main" id="{A913FB30-831D-465A-92BE-D34EDDF5AF54}"/>
                </a:ext>
              </a:extLst>
            </p:cNvPr>
            <p:cNvSpPr>
              <a:spLocks noChangeArrowheads="1"/>
            </p:cNvSpPr>
            <p:nvPr/>
          </p:nvSpPr>
          <p:spPr bwMode="gray">
            <a:xfrm>
              <a:off x="2891986" y="2304864"/>
              <a:ext cx="3238432" cy="4776687"/>
            </a:xfrm>
            <a:prstGeom prst="rect">
              <a:avLst/>
            </a:prstGeom>
            <a:solidFill>
              <a:schemeClr val="bg1"/>
            </a:solidFill>
            <a:ln w="12700">
              <a:solidFill>
                <a:schemeClr val="tx1"/>
              </a:solidFill>
            </a:ln>
          </p:spPr>
          <p:txBody>
            <a:bodyPr lIns="107892" tIns="86311" rIns="107892" bIns="86311" rtlCol="0" anchor="ctr"/>
            <a:lstStyle/>
            <a:p>
              <a:pPr algn="ctr" defTabSz="1096074" fontAlgn="base">
                <a:spcBef>
                  <a:spcPct val="50000"/>
                </a:spcBef>
                <a:spcAft>
                  <a:spcPct val="0"/>
                </a:spcAft>
                <a:buClr>
                  <a:srgbClr val="F0AB00"/>
                </a:buClr>
                <a:buSzPct val="80000"/>
                <a:defRPr/>
              </a:pPr>
              <a:endParaRPr lang="en-US" sz="1800" b="1" kern="0" dirty="0">
                <a:solidFill>
                  <a:srgbClr val="000000"/>
                </a:solidFill>
                <a:cs typeface="Arial" charset="0"/>
              </a:endParaRPr>
            </a:p>
          </p:txBody>
        </p:sp>
        <p:sp>
          <p:nvSpPr>
            <p:cNvPr id="7" name="Text Box 98">
              <a:extLst>
                <a:ext uri="{FF2B5EF4-FFF2-40B4-BE49-F238E27FC236}">
                  <a16:creationId xmlns:a16="http://schemas.microsoft.com/office/drawing/2014/main" id="{6EF15714-271C-4B2B-8D0E-82A9F0320D44}"/>
                </a:ext>
              </a:extLst>
            </p:cNvPr>
            <p:cNvSpPr txBox="1">
              <a:spLocks noChangeArrowheads="1"/>
            </p:cNvSpPr>
            <p:nvPr/>
          </p:nvSpPr>
          <p:spPr bwMode="gray">
            <a:xfrm>
              <a:off x="2982592" y="2460221"/>
              <a:ext cx="3062546" cy="1955559"/>
            </a:xfrm>
            <a:prstGeom prst="rect">
              <a:avLst/>
            </a:prstGeom>
            <a:solidFill>
              <a:schemeClr val="tx1">
                <a:alpha val="81175"/>
              </a:schemeClr>
            </a:solidFill>
            <a:ln w="12700" algn="ctr">
              <a:solidFill>
                <a:schemeClr val="tx1"/>
              </a:solidFill>
              <a:miter lim="800000"/>
              <a:headEnd/>
              <a:tailEnd/>
            </a:ln>
          </p:spPr>
          <p:txBody>
            <a:bodyPr vert="horz" wrap="square" lIns="107892" tIns="56104" rIns="107892" bIns="56104">
              <a:noAutofit/>
            </a:bodyPr>
            <a:lstStyle/>
            <a:p>
              <a:pPr algn="ctr" defTabSz="1096074">
                <a:spcBef>
                  <a:spcPct val="50000"/>
                </a:spcBef>
                <a:defRPr/>
              </a:pPr>
              <a:r>
                <a:rPr lang="en-US" sz="1100" b="1" kern="0" dirty="0">
                  <a:solidFill>
                    <a:schemeClr val="bg1"/>
                  </a:solidFill>
                </a:rPr>
                <a:t>Business Partner Attributes</a:t>
              </a:r>
            </a:p>
          </p:txBody>
        </p:sp>
        <p:sp>
          <p:nvSpPr>
            <p:cNvPr id="8" name="Text Box 98">
              <a:extLst>
                <a:ext uri="{FF2B5EF4-FFF2-40B4-BE49-F238E27FC236}">
                  <a16:creationId xmlns:a16="http://schemas.microsoft.com/office/drawing/2014/main" id="{A5C8A33F-4097-4BBB-BF0E-A602374217BE}"/>
                </a:ext>
              </a:extLst>
            </p:cNvPr>
            <p:cNvSpPr txBox="1">
              <a:spLocks noChangeArrowheads="1"/>
            </p:cNvSpPr>
            <p:nvPr/>
          </p:nvSpPr>
          <p:spPr bwMode="gray">
            <a:xfrm>
              <a:off x="2984185" y="4466304"/>
              <a:ext cx="1475940" cy="1680188"/>
            </a:xfrm>
            <a:prstGeom prst="rect">
              <a:avLst/>
            </a:prstGeom>
            <a:solidFill>
              <a:schemeClr val="tx1">
                <a:alpha val="81175"/>
              </a:schemeClr>
            </a:solidFill>
            <a:ln w="12700" algn="ctr">
              <a:solidFill>
                <a:schemeClr val="tx1"/>
              </a:solidFill>
              <a:miter lim="800000"/>
              <a:headEnd/>
              <a:tailEnd/>
            </a:ln>
          </p:spPr>
          <p:txBody>
            <a:bodyPr vert="horz" wrap="square" lIns="91440" tIns="56104" rIns="0" bIns="56104">
              <a:noAutofit/>
            </a:bodyPr>
            <a:lstStyle/>
            <a:p>
              <a:pPr algn="ctr" defTabSz="1096074">
                <a:spcBef>
                  <a:spcPct val="50000"/>
                </a:spcBef>
                <a:defRPr/>
              </a:pPr>
              <a:r>
                <a:rPr lang="en-US" sz="1100" b="1" kern="0" dirty="0">
                  <a:solidFill>
                    <a:schemeClr val="bg1"/>
                  </a:solidFill>
                </a:rPr>
                <a:t>Supplier Attributes</a:t>
              </a:r>
            </a:p>
          </p:txBody>
        </p:sp>
        <p:sp>
          <p:nvSpPr>
            <p:cNvPr id="9" name="Text Box 98">
              <a:extLst>
                <a:ext uri="{FF2B5EF4-FFF2-40B4-BE49-F238E27FC236}">
                  <a16:creationId xmlns:a16="http://schemas.microsoft.com/office/drawing/2014/main" id="{3319BE2C-3C35-4CFA-9E1F-847ED1A435FE}"/>
                </a:ext>
              </a:extLst>
            </p:cNvPr>
            <p:cNvSpPr txBox="1">
              <a:spLocks noChangeArrowheads="1"/>
            </p:cNvSpPr>
            <p:nvPr/>
          </p:nvSpPr>
          <p:spPr bwMode="gray">
            <a:xfrm>
              <a:off x="4526138" y="4466304"/>
              <a:ext cx="1519000" cy="1680188"/>
            </a:xfrm>
            <a:prstGeom prst="rect">
              <a:avLst/>
            </a:prstGeom>
            <a:solidFill>
              <a:schemeClr val="tx1">
                <a:alpha val="81175"/>
              </a:schemeClr>
            </a:solidFill>
            <a:ln w="12700" algn="ctr">
              <a:solidFill>
                <a:schemeClr val="tx1"/>
              </a:solidFill>
              <a:miter lim="800000"/>
              <a:headEnd/>
              <a:tailEnd/>
            </a:ln>
          </p:spPr>
          <p:txBody>
            <a:bodyPr vert="horz" wrap="square" lIns="0" tIns="56104" rIns="0" bIns="56104">
              <a:noAutofit/>
            </a:bodyPr>
            <a:lstStyle/>
            <a:p>
              <a:pPr algn="ctr" defTabSz="1096074">
                <a:spcBef>
                  <a:spcPct val="50000"/>
                </a:spcBef>
                <a:defRPr/>
              </a:pPr>
              <a:r>
                <a:rPr lang="en-US" sz="1100" b="1" kern="0" dirty="0">
                  <a:solidFill>
                    <a:schemeClr val="bg1"/>
                  </a:solidFill>
                </a:rPr>
                <a:t>Customer Attributes</a:t>
              </a:r>
            </a:p>
          </p:txBody>
        </p:sp>
        <p:sp>
          <p:nvSpPr>
            <p:cNvPr id="10" name="AutoShape 5">
              <a:extLst>
                <a:ext uri="{FF2B5EF4-FFF2-40B4-BE49-F238E27FC236}">
                  <a16:creationId xmlns:a16="http://schemas.microsoft.com/office/drawing/2014/main" id="{B19CBAA4-02C8-42B2-8F07-15A462FD10B6}"/>
                </a:ext>
              </a:extLst>
            </p:cNvPr>
            <p:cNvSpPr>
              <a:spLocks noChangeArrowheads="1"/>
            </p:cNvSpPr>
            <p:nvPr/>
          </p:nvSpPr>
          <p:spPr bwMode="gray">
            <a:xfrm rot="5400000">
              <a:off x="4298195" y="548062"/>
              <a:ext cx="426011" cy="3238432"/>
            </a:xfrm>
            <a:prstGeom prst="rect">
              <a:avLst/>
            </a:prstGeom>
            <a:solidFill>
              <a:schemeClr val="accent1"/>
            </a:solidFill>
            <a:ln w="12700">
              <a:solidFill>
                <a:schemeClr val="tx1"/>
              </a:solidFill>
            </a:ln>
          </p:spPr>
          <p:txBody>
            <a:bodyPr vert="vert270" lIns="107892" tIns="86311" rIns="107892" bIns="86311" rtlCol="0" anchor="ctr"/>
            <a:lstStyle/>
            <a:p>
              <a:pPr algn="ctr" defTabSz="1096074" fontAlgn="base">
                <a:spcBef>
                  <a:spcPct val="50000"/>
                </a:spcBef>
                <a:spcAft>
                  <a:spcPct val="0"/>
                </a:spcAft>
                <a:buClr>
                  <a:srgbClr val="F0AB00"/>
                </a:buClr>
                <a:buSzPct val="80000"/>
                <a:defRPr/>
              </a:pPr>
              <a:r>
                <a:rPr lang="en-US" sz="1680" b="1" kern="0" dirty="0">
                  <a:solidFill>
                    <a:srgbClr val="FFFFFF"/>
                  </a:solidFill>
                  <a:cs typeface="Arial" charset="0"/>
                </a:rPr>
                <a:t>Supplier &amp; Customer</a:t>
              </a:r>
            </a:p>
          </p:txBody>
        </p:sp>
        <p:sp>
          <p:nvSpPr>
            <p:cNvPr id="11" name="AutoShape 22">
              <a:extLst>
                <a:ext uri="{FF2B5EF4-FFF2-40B4-BE49-F238E27FC236}">
                  <a16:creationId xmlns:a16="http://schemas.microsoft.com/office/drawing/2014/main" id="{73077F4D-4325-4830-849A-0AD6B90B0AF1}"/>
                </a:ext>
              </a:extLst>
            </p:cNvPr>
            <p:cNvSpPr>
              <a:spLocks noChangeArrowheads="1"/>
            </p:cNvSpPr>
            <p:nvPr/>
          </p:nvSpPr>
          <p:spPr bwMode="gray">
            <a:xfrm>
              <a:off x="3053957" y="2731858"/>
              <a:ext cx="1298448" cy="310896"/>
            </a:xfrm>
            <a:prstGeom prst="rect">
              <a:avLst/>
            </a:prstGeom>
            <a:solidFill>
              <a:schemeClr val="bg1">
                <a:lumMod val="95000"/>
              </a:schemeClr>
            </a:solidFill>
            <a:ln w="12700">
              <a:noFill/>
            </a:ln>
          </p:spPr>
          <p:txBody>
            <a:bodyPr lIns="91440" tIns="0" rIns="0" bIns="0" rtlCol="0" anchor="ctr"/>
            <a:lstStyle/>
            <a:p>
              <a:pPr defTabSz="1096074" fontAlgn="base">
                <a:spcAft>
                  <a:spcPct val="0"/>
                </a:spcAft>
                <a:buClr>
                  <a:srgbClr val="F0AB00"/>
                </a:buClr>
                <a:buSzPct val="80000"/>
                <a:defRPr/>
              </a:pPr>
              <a:r>
                <a:rPr lang="en-US" sz="1100" kern="0" dirty="0">
                  <a:cs typeface="Arial" charset="0"/>
                </a:rPr>
                <a:t>Central Data</a:t>
              </a:r>
            </a:p>
          </p:txBody>
        </p:sp>
        <p:sp>
          <p:nvSpPr>
            <p:cNvPr id="12" name="AutoShape 22">
              <a:extLst>
                <a:ext uri="{FF2B5EF4-FFF2-40B4-BE49-F238E27FC236}">
                  <a16:creationId xmlns:a16="http://schemas.microsoft.com/office/drawing/2014/main" id="{A44B5088-B224-494A-A6A4-234684C450C7}"/>
                </a:ext>
              </a:extLst>
            </p:cNvPr>
            <p:cNvSpPr>
              <a:spLocks noChangeArrowheads="1"/>
            </p:cNvSpPr>
            <p:nvPr/>
          </p:nvSpPr>
          <p:spPr bwMode="gray">
            <a:xfrm>
              <a:off x="3053957" y="3069790"/>
              <a:ext cx="1298448" cy="310896"/>
            </a:xfrm>
            <a:prstGeom prst="rect">
              <a:avLst/>
            </a:prstGeom>
            <a:solidFill>
              <a:schemeClr val="bg1">
                <a:lumMod val="95000"/>
              </a:schemeClr>
            </a:solidFill>
            <a:ln w="12700">
              <a:noFill/>
            </a:ln>
          </p:spPr>
          <p:txBody>
            <a:bodyPr lIns="91440" tIns="0" rIns="0" bIns="0" rtlCol="0" anchor="ctr"/>
            <a:lstStyle/>
            <a:p>
              <a:pPr defTabSz="1096074" fontAlgn="base">
                <a:spcAft>
                  <a:spcPct val="0"/>
                </a:spcAft>
                <a:buClr>
                  <a:srgbClr val="F0AB00"/>
                </a:buClr>
                <a:buSzPct val="80000"/>
                <a:defRPr/>
              </a:pPr>
              <a:r>
                <a:rPr lang="en-US" sz="1100" kern="0" dirty="0">
                  <a:cs typeface="Arial" charset="0"/>
                </a:rPr>
                <a:t>Bank Details</a:t>
              </a:r>
            </a:p>
          </p:txBody>
        </p:sp>
        <p:sp>
          <p:nvSpPr>
            <p:cNvPr id="13" name="AutoShape 22">
              <a:extLst>
                <a:ext uri="{FF2B5EF4-FFF2-40B4-BE49-F238E27FC236}">
                  <a16:creationId xmlns:a16="http://schemas.microsoft.com/office/drawing/2014/main" id="{2931B2FE-E327-4749-BCDD-D23B1916BAD0}"/>
                </a:ext>
              </a:extLst>
            </p:cNvPr>
            <p:cNvSpPr>
              <a:spLocks noChangeArrowheads="1"/>
            </p:cNvSpPr>
            <p:nvPr/>
          </p:nvSpPr>
          <p:spPr bwMode="gray">
            <a:xfrm>
              <a:off x="3053957" y="3407722"/>
              <a:ext cx="1298448" cy="310896"/>
            </a:xfrm>
            <a:prstGeom prst="rect">
              <a:avLst/>
            </a:prstGeom>
            <a:solidFill>
              <a:schemeClr val="bg1">
                <a:lumMod val="95000"/>
              </a:schemeClr>
            </a:solidFill>
            <a:ln w="12700">
              <a:noFill/>
            </a:ln>
          </p:spPr>
          <p:txBody>
            <a:bodyPr lIns="91440" tIns="0" rIns="0" bIns="0" rtlCol="0" anchor="ctr"/>
            <a:lstStyle/>
            <a:p>
              <a:pPr defTabSz="1096074" fontAlgn="base">
                <a:spcAft>
                  <a:spcPct val="0"/>
                </a:spcAft>
                <a:buClr>
                  <a:srgbClr val="F0AB00"/>
                </a:buClr>
                <a:buSzPct val="80000"/>
                <a:defRPr/>
              </a:pPr>
              <a:r>
                <a:rPr lang="en-US" sz="1100" kern="0" dirty="0">
                  <a:cs typeface="Arial" charset="0"/>
                </a:rPr>
                <a:t>Tax Numbers</a:t>
              </a:r>
            </a:p>
          </p:txBody>
        </p:sp>
        <p:sp>
          <p:nvSpPr>
            <p:cNvPr id="14" name="AutoShape 22">
              <a:extLst>
                <a:ext uri="{FF2B5EF4-FFF2-40B4-BE49-F238E27FC236}">
                  <a16:creationId xmlns:a16="http://schemas.microsoft.com/office/drawing/2014/main" id="{DFDC75BA-0DCD-474C-805C-456C8AE5F42C}"/>
                </a:ext>
              </a:extLst>
            </p:cNvPr>
            <p:cNvSpPr>
              <a:spLocks noChangeArrowheads="1"/>
            </p:cNvSpPr>
            <p:nvPr/>
          </p:nvSpPr>
          <p:spPr bwMode="gray">
            <a:xfrm>
              <a:off x="4656168" y="2731858"/>
              <a:ext cx="1298448" cy="310896"/>
            </a:xfrm>
            <a:prstGeom prst="rect">
              <a:avLst/>
            </a:prstGeom>
            <a:solidFill>
              <a:schemeClr val="bg1">
                <a:lumMod val="95000"/>
              </a:schemeClr>
            </a:solidFill>
            <a:ln w="12700">
              <a:noFill/>
            </a:ln>
          </p:spPr>
          <p:txBody>
            <a:bodyPr lIns="91440" tIns="0" rIns="0" bIns="0" rtlCol="0" anchor="ctr"/>
            <a:lstStyle/>
            <a:p>
              <a:pPr defTabSz="1096074" fontAlgn="base">
                <a:spcAft>
                  <a:spcPct val="0"/>
                </a:spcAft>
                <a:buClr>
                  <a:srgbClr val="F0AB00"/>
                </a:buClr>
                <a:buSzPct val="80000"/>
                <a:defRPr/>
              </a:pPr>
              <a:r>
                <a:rPr lang="en-US" sz="1100" kern="0" dirty="0">
                  <a:cs typeface="Arial" charset="0"/>
                </a:rPr>
                <a:t>Roles</a:t>
              </a:r>
            </a:p>
          </p:txBody>
        </p:sp>
        <p:sp>
          <p:nvSpPr>
            <p:cNvPr id="15" name="AutoShape 22">
              <a:extLst>
                <a:ext uri="{FF2B5EF4-FFF2-40B4-BE49-F238E27FC236}">
                  <a16:creationId xmlns:a16="http://schemas.microsoft.com/office/drawing/2014/main" id="{BBF730FC-0D1C-4DB6-AB19-33E8AECA2562}"/>
                </a:ext>
              </a:extLst>
            </p:cNvPr>
            <p:cNvSpPr>
              <a:spLocks noChangeArrowheads="1"/>
            </p:cNvSpPr>
            <p:nvPr/>
          </p:nvSpPr>
          <p:spPr bwMode="gray">
            <a:xfrm>
              <a:off x="4656168" y="3407722"/>
              <a:ext cx="1298448" cy="310896"/>
            </a:xfrm>
            <a:prstGeom prst="rect">
              <a:avLst/>
            </a:prstGeom>
            <a:solidFill>
              <a:schemeClr val="bg1">
                <a:lumMod val="95000"/>
              </a:schemeClr>
            </a:solidFill>
            <a:ln w="12700">
              <a:noFill/>
            </a:ln>
          </p:spPr>
          <p:txBody>
            <a:bodyPr lIns="91440" tIns="0" rIns="0" bIns="0" rtlCol="0" anchor="ctr"/>
            <a:lstStyle/>
            <a:p>
              <a:pPr defTabSz="1096074" fontAlgn="base">
                <a:spcAft>
                  <a:spcPct val="0"/>
                </a:spcAft>
                <a:buClr>
                  <a:srgbClr val="F0AB00"/>
                </a:buClr>
                <a:buSzPct val="80000"/>
                <a:defRPr/>
              </a:pPr>
              <a:r>
                <a:rPr lang="en-US" sz="1100" kern="0" dirty="0">
                  <a:cs typeface="Arial" charset="0"/>
                </a:rPr>
                <a:t>Industry Sectors</a:t>
              </a:r>
            </a:p>
          </p:txBody>
        </p:sp>
        <p:sp>
          <p:nvSpPr>
            <p:cNvPr id="16" name="AutoShape 22">
              <a:extLst>
                <a:ext uri="{FF2B5EF4-FFF2-40B4-BE49-F238E27FC236}">
                  <a16:creationId xmlns:a16="http://schemas.microsoft.com/office/drawing/2014/main" id="{58901BED-9ACC-4D13-A831-4CEA9CFF6248}"/>
                </a:ext>
              </a:extLst>
            </p:cNvPr>
            <p:cNvSpPr>
              <a:spLocks noChangeArrowheads="1"/>
            </p:cNvSpPr>
            <p:nvPr/>
          </p:nvSpPr>
          <p:spPr bwMode="gray">
            <a:xfrm>
              <a:off x="3053957" y="4738717"/>
              <a:ext cx="1298448" cy="310896"/>
            </a:xfrm>
            <a:prstGeom prst="rect">
              <a:avLst/>
            </a:prstGeom>
            <a:solidFill>
              <a:schemeClr val="bg1">
                <a:lumMod val="95000"/>
              </a:schemeClr>
            </a:solidFill>
            <a:ln w="12700">
              <a:noFill/>
            </a:ln>
          </p:spPr>
          <p:txBody>
            <a:bodyPr lIns="91440" tIns="0" rIns="0" bIns="0" rtlCol="0" anchor="ctr"/>
            <a:lstStyle/>
            <a:p>
              <a:pPr defTabSz="1096074" fontAlgn="base">
                <a:spcAft>
                  <a:spcPct val="0"/>
                </a:spcAft>
                <a:buClr>
                  <a:srgbClr val="F0AB00"/>
                </a:buClr>
                <a:buSzPct val="80000"/>
                <a:defRPr/>
              </a:pPr>
              <a:r>
                <a:rPr lang="en-US" sz="1100" kern="0" dirty="0">
                  <a:solidFill>
                    <a:srgbClr val="000000"/>
                  </a:solidFill>
                  <a:cs typeface="Arial" charset="0"/>
                </a:rPr>
                <a:t>General Data</a:t>
              </a:r>
            </a:p>
          </p:txBody>
        </p:sp>
        <p:sp>
          <p:nvSpPr>
            <p:cNvPr id="17" name="AutoShape 22">
              <a:extLst>
                <a:ext uri="{FF2B5EF4-FFF2-40B4-BE49-F238E27FC236}">
                  <a16:creationId xmlns:a16="http://schemas.microsoft.com/office/drawing/2014/main" id="{A9B02DCE-D0C2-4A03-99BB-D144F6E51343}"/>
                </a:ext>
              </a:extLst>
            </p:cNvPr>
            <p:cNvSpPr>
              <a:spLocks noChangeArrowheads="1"/>
            </p:cNvSpPr>
            <p:nvPr/>
          </p:nvSpPr>
          <p:spPr bwMode="gray">
            <a:xfrm>
              <a:off x="3053957" y="5080836"/>
              <a:ext cx="1298448" cy="310896"/>
            </a:xfrm>
            <a:prstGeom prst="rect">
              <a:avLst/>
            </a:prstGeom>
            <a:solidFill>
              <a:schemeClr val="bg1">
                <a:lumMod val="95000"/>
              </a:schemeClr>
            </a:solidFill>
            <a:ln w="12700">
              <a:noFill/>
              <a:headEnd/>
              <a:tailEnd/>
            </a:ln>
            <a:effectLst/>
          </p:spPr>
          <p:style>
            <a:lnRef idx="1">
              <a:schemeClr val="accent3"/>
            </a:lnRef>
            <a:fillRef idx="3">
              <a:schemeClr val="accent3"/>
            </a:fillRef>
            <a:effectRef idx="2">
              <a:schemeClr val="accent3"/>
            </a:effectRef>
            <a:fontRef idx="minor">
              <a:schemeClr val="lt1"/>
            </a:fontRef>
          </p:style>
          <p:txBody>
            <a:bodyPr wrap="none" lIns="91440" tIns="0" rIns="0" bIns="0" anchor="ctr"/>
            <a:lstStyle/>
            <a:p>
              <a:pPr defTabSz="1096074">
                <a:defRPr/>
              </a:pPr>
              <a:r>
                <a:rPr lang="en-US" sz="1100" b="1" kern="0" dirty="0">
                  <a:solidFill>
                    <a:sysClr val="windowText" lastClr="000000"/>
                  </a:solidFill>
                </a:rPr>
                <a:t>Comp</a:t>
              </a:r>
              <a:r>
                <a:rPr lang="en-US" sz="1100" kern="0" dirty="0">
                  <a:solidFill>
                    <a:srgbClr val="000000"/>
                  </a:solidFill>
                </a:rPr>
                <a:t>. Code </a:t>
              </a:r>
            </a:p>
            <a:p>
              <a:pPr defTabSz="1096074">
                <a:defRPr/>
              </a:pPr>
              <a:r>
                <a:rPr lang="en-US" sz="1100" kern="0" dirty="0">
                  <a:solidFill>
                    <a:srgbClr val="000000"/>
                  </a:solidFill>
                </a:rPr>
                <a:t>Data</a:t>
              </a:r>
            </a:p>
          </p:txBody>
        </p:sp>
        <p:sp>
          <p:nvSpPr>
            <p:cNvPr id="18" name="AutoShape 22">
              <a:extLst>
                <a:ext uri="{FF2B5EF4-FFF2-40B4-BE49-F238E27FC236}">
                  <a16:creationId xmlns:a16="http://schemas.microsoft.com/office/drawing/2014/main" id="{2A25558B-22EB-49E5-9050-901147798B28}"/>
                </a:ext>
              </a:extLst>
            </p:cNvPr>
            <p:cNvSpPr>
              <a:spLocks noChangeArrowheads="1"/>
            </p:cNvSpPr>
            <p:nvPr/>
          </p:nvSpPr>
          <p:spPr bwMode="gray">
            <a:xfrm>
              <a:off x="3053957" y="5430350"/>
              <a:ext cx="1298448" cy="310896"/>
            </a:xfrm>
            <a:prstGeom prst="rect">
              <a:avLst/>
            </a:prstGeom>
            <a:solidFill>
              <a:schemeClr val="bg1">
                <a:lumMod val="95000"/>
              </a:schemeClr>
            </a:solidFill>
            <a:ln w="12700">
              <a:noFill/>
              <a:headEnd/>
              <a:tailEnd/>
            </a:ln>
            <a:effectLst/>
          </p:spPr>
          <p:style>
            <a:lnRef idx="1">
              <a:schemeClr val="accent3"/>
            </a:lnRef>
            <a:fillRef idx="3">
              <a:schemeClr val="accent3"/>
            </a:fillRef>
            <a:effectRef idx="2">
              <a:schemeClr val="accent3"/>
            </a:effectRef>
            <a:fontRef idx="minor">
              <a:schemeClr val="lt1"/>
            </a:fontRef>
          </p:style>
          <p:txBody>
            <a:bodyPr wrap="none" lIns="91440" tIns="0" rIns="0" bIns="0" anchor="ctr"/>
            <a:lstStyle/>
            <a:p>
              <a:pPr defTabSz="1096074">
                <a:defRPr/>
              </a:pPr>
              <a:r>
                <a:rPr lang="en-US" sz="1100" kern="0" dirty="0">
                  <a:solidFill>
                    <a:srgbClr val="000000"/>
                  </a:solidFill>
                </a:rPr>
                <a:t>Purchasing Data</a:t>
              </a:r>
            </a:p>
          </p:txBody>
        </p:sp>
        <p:sp>
          <p:nvSpPr>
            <p:cNvPr id="19" name="AutoShape 22">
              <a:extLst>
                <a:ext uri="{FF2B5EF4-FFF2-40B4-BE49-F238E27FC236}">
                  <a16:creationId xmlns:a16="http://schemas.microsoft.com/office/drawing/2014/main" id="{AA23A318-74C6-4E82-869B-C8EBA4DD22D0}"/>
                </a:ext>
              </a:extLst>
            </p:cNvPr>
            <p:cNvSpPr>
              <a:spLocks noChangeArrowheads="1"/>
            </p:cNvSpPr>
            <p:nvPr/>
          </p:nvSpPr>
          <p:spPr bwMode="gray">
            <a:xfrm>
              <a:off x="3053957" y="3745654"/>
              <a:ext cx="2900659" cy="289357"/>
            </a:xfrm>
            <a:prstGeom prst="rect">
              <a:avLst/>
            </a:prstGeom>
            <a:solidFill>
              <a:schemeClr val="bg1">
                <a:lumMod val="95000"/>
              </a:schemeClr>
            </a:solidFill>
            <a:ln w="12700">
              <a:noFill/>
            </a:ln>
          </p:spPr>
          <p:txBody>
            <a:bodyPr lIns="91440" tIns="0" rIns="0" bIns="0" rtlCol="0" anchor="ctr"/>
            <a:lstStyle/>
            <a:p>
              <a:pPr defTabSz="1096074" fontAlgn="base">
                <a:spcAft>
                  <a:spcPct val="0"/>
                </a:spcAft>
                <a:buClr>
                  <a:srgbClr val="F0AB00"/>
                </a:buClr>
                <a:buSzPct val="80000"/>
                <a:defRPr/>
              </a:pPr>
              <a:r>
                <a:rPr lang="en-US" sz="1100" kern="0" dirty="0">
                  <a:cs typeface="Arial" charset="0"/>
                </a:rPr>
                <a:t>Addresses with Usage and Versions</a:t>
              </a:r>
            </a:p>
          </p:txBody>
        </p:sp>
        <p:sp>
          <p:nvSpPr>
            <p:cNvPr id="20" name="AutoShape 22">
              <a:extLst>
                <a:ext uri="{FF2B5EF4-FFF2-40B4-BE49-F238E27FC236}">
                  <a16:creationId xmlns:a16="http://schemas.microsoft.com/office/drawing/2014/main" id="{70FFB9DD-31CE-4376-B7F8-B20FF493A905}"/>
                </a:ext>
              </a:extLst>
            </p:cNvPr>
            <p:cNvSpPr>
              <a:spLocks noChangeArrowheads="1"/>
            </p:cNvSpPr>
            <p:nvPr/>
          </p:nvSpPr>
          <p:spPr bwMode="gray">
            <a:xfrm>
              <a:off x="3053957" y="4058467"/>
              <a:ext cx="2900659" cy="316279"/>
            </a:xfrm>
            <a:prstGeom prst="rect">
              <a:avLst/>
            </a:prstGeom>
            <a:solidFill>
              <a:schemeClr val="bg1">
                <a:lumMod val="95000"/>
              </a:schemeClr>
            </a:solidFill>
            <a:ln w="12700">
              <a:noFill/>
            </a:ln>
          </p:spPr>
          <p:txBody>
            <a:bodyPr lIns="91440" tIns="0" rIns="0" bIns="0" rtlCol="0" anchor="ctr"/>
            <a:lstStyle/>
            <a:p>
              <a:pPr defTabSz="1096074" fontAlgn="base">
                <a:spcAft>
                  <a:spcPct val="0"/>
                </a:spcAft>
                <a:buClr>
                  <a:srgbClr val="F0AB00"/>
                </a:buClr>
                <a:buSzPct val="80000"/>
                <a:defRPr/>
              </a:pPr>
              <a:r>
                <a:rPr lang="en-US" sz="1100" kern="0" dirty="0">
                  <a:cs typeface="Arial" charset="0"/>
                </a:rPr>
                <a:t>Business Partner Relationships</a:t>
              </a:r>
            </a:p>
          </p:txBody>
        </p:sp>
        <p:sp>
          <p:nvSpPr>
            <p:cNvPr id="21" name="AutoShape 22">
              <a:extLst>
                <a:ext uri="{FF2B5EF4-FFF2-40B4-BE49-F238E27FC236}">
                  <a16:creationId xmlns:a16="http://schemas.microsoft.com/office/drawing/2014/main" id="{D0B6C20B-3565-47AB-9DA1-FE7397C90D3B}"/>
                </a:ext>
              </a:extLst>
            </p:cNvPr>
            <p:cNvSpPr>
              <a:spLocks noChangeArrowheads="1"/>
            </p:cNvSpPr>
            <p:nvPr/>
          </p:nvSpPr>
          <p:spPr bwMode="gray">
            <a:xfrm>
              <a:off x="4656168" y="3069790"/>
              <a:ext cx="1298448" cy="310896"/>
            </a:xfrm>
            <a:prstGeom prst="rect">
              <a:avLst/>
            </a:prstGeom>
            <a:solidFill>
              <a:schemeClr val="bg1">
                <a:lumMod val="95000"/>
              </a:schemeClr>
            </a:solidFill>
            <a:ln w="12700">
              <a:noFill/>
            </a:ln>
          </p:spPr>
          <p:txBody>
            <a:bodyPr lIns="91440" tIns="0" rIns="0" bIns="0" rtlCol="0" anchor="ctr"/>
            <a:lstStyle/>
            <a:p>
              <a:pPr defTabSz="1096074" fontAlgn="base">
                <a:spcAft>
                  <a:spcPct val="0"/>
                </a:spcAft>
                <a:buClr>
                  <a:srgbClr val="F0AB00"/>
                </a:buClr>
                <a:buSzPct val="80000"/>
                <a:defRPr/>
              </a:pPr>
              <a:r>
                <a:rPr lang="en-US" sz="1100" kern="0" dirty="0">
                  <a:cs typeface="Arial" charset="0"/>
                </a:rPr>
                <a:t>Identification</a:t>
              </a:r>
            </a:p>
          </p:txBody>
        </p:sp>
        <p:sp>
          <p:nvSpPr>
            <p:cNvPr id="22" name="AutoShape 22">
              <a:extLst>
                <a:ext uri="{FF2B5EF4-FFF2-40B4-BE49-F238E27FC236}">
                  <a16:creationId xmlns:a16="http://schemas.microsoft.com/office/drawing/2014/main" id="{D7141BE2-D20E-4237-9831-3A79B10FD7DD}"/>
                </a:ext>
              </a:extLst>
            </p:cNvPr>
            <p:cNvSpPr>
              <a:spLocks noChangeArrowheads="1"/>
            </p:cNvSpPr>
            <p:nvPr/>
          </p:nvSpPr>
          <p:spPr bwMode="gray">
            <a:xfrm>
              <a:off x="4656168" y="4738717"/>
              <a:ext cx="1298448" cy="310896"/>
            </a:xfrm>
            <a:prstGeom prst="rect">
              <a:avLst/>
            </a:prstGeom>
            <a:solidFill>
              <a:schemeClr val="bg1">
                <a:lumMod val="95000"/>
              </a:schemeClr>
            </a:solidFill>
            <a:ln w="12700">
              <a:noFill/>
              <a:headEnd/>
              <a:tailEnd/>
            </a:ln>
            <a:effectLst/>
          </p:spPr>
          <p:style>
            <a:lnRef idx="1">
              <a:schemeClr val="accent3"/>
            </a:lnRef>
            <a:fillRef idx="3">
              <a:schemeClr val="accent3"/>
            </a:fillRef>
            <a:effectRef idx="2">
              <a:schemeClr val="accent3"/>
            </a:effectRef>
            <a:fontRef idx="minor">
              <a:schemeClr val="lt1"/>
            </a:fontRef>
          </p:style>
          <p:txBody>
            <a:bodyPr wrap="none" lIns="91440" tIns="0" rIns="0" bIns="0" anchor="ctr"/>
            <a:lstStyle/>
            <a:p>
              <a:pPr defTabSz="1096074">
                <a:defRPr/>
              </a:pPr>
              <a:r>
                <a:rPr lang="en-US" sz="1100" kern="0" dirty="0">
                  <a:solidFill>
                    <a:srgbClr val="000000"/>
                  </a:solidFill>
                </a:rPr>
                <a:t>General Data</a:t>
              </a:r>
            </a:p>
          </p:txBody>
        </p:sp>
        <p:sp>
          <p:nvSpPr>
            <p:cNvPr id="23" name="AutoShape 22">
              <a:extLst>
                <a:ext uri="{FF2B5EF4-FFF2-40B4-BE49-F238E27FC236}">
                  <a16:creationId xmlns:a16="http://schemas.microsoft.com/office/drawing/2014/main" id="{A8BF2AB5-A93E-41F5-924E-664F2F8AB0ED}"/>
                </a:ext>
              </a:extLst>
            </p:cNvPr>
            <p:cNvSpPr>
              <a:spLocks noChangeArrowheads="1"/>
            </p:cNvSpPr>
            <p:nvPr/>
          </p:nvSpPr>
          <p:spPr bwMode="gray">
            <a:xfrm>
              <a:off x="4659244" y="5080836"/>
              <a:ext cx="1295372" cy="310214"/>
            </a:xfrm>
            <a:prstGeom prst="rect">
              <a:avLst/>
            </a:prstGeom>
            <a:solidFill>
              <a:schemeClr val="bg1">
                <a:lumMod val="95000"/>
              </a:schemeClr>
            </a:solidFill>
            <a:ln w="12700">
              <a:noFill/>
              <a:headEnd/>
              <a:tailEnd/>
            </a:ln>
            <a:effectLst/>
          </p:spPr>
          <p:style>
            <a:lnRef idx="1">
              <a:schemeClr val="accent3"/>
            </a:lnRef>
            <a:fillRef idx="3">
              <a:schemeClr val="accent3"/>
            </a:fillRef>
            <a:effectRef idx="2">
              <a:schemeClr val="accent3"/>
            </a:effectRef>
            <a:fontRef idx="minor">
              <a:schemeClr val="lt1"/>
            </a:fontRef>
          </p:style>
          <p:txBody>
            <a:bodyPr wrap="none" lIns="91440" tIns="0" rIns="0" bIns="0" anchor="ctr"/>
            <a:lstStyle/>
            <a:p>
              <a:pPr defTabSz="1096074">
                <a:defRPr/>
              </a:pPr>
              <a:r>
                <a:rPr lang="en-US" sz="1100" kern="0" dirty="0">
                  <a:solidFill>
                    <a:srgbClr val="000000"/>
                  </a:solidFill>
                </a:rPr>
                <a:t>Comp. Code </a:t>
              </a:r>
            </a:p>
            <a:p>
              <a:pPr defTabSz="1096074">
                <a:defRPr/>
              </a:pPr>
              <a:r>
                <a:rPr lang="en-US" sz="1100" kern="0" dirty="0">
                  <a:solidFill>
                    <a:srgbClr val="000000"/>
                  </a:solidFill>
                </a:rPr>
                <a:t>Data</a:t>
              </a:r>
            </a:p>
          </p:txBody>
        </p:sp>
        <p:sp>
          <p:nvSpPr>
            <p:cNvPr id="24" name="AutoShape 22">
              <a:extLst>
                <a:ext uri="{FF2B5EF4-FFF2-40B4-BE49-F238E27FC236}">
                  <a16:creationId xmlns:a16="http://schemas.microsoft.com/office/drawing/2014/main" id="{86F27065-06BF-4C7C-ADC0-0921E37A5B1C}"/>
                </a:ext>
              </a:extLst>
            </p:cNvPr>
            <p:cNvSpPr>
              <a:spLocks noChangeArrowheads="1"/>
            </p:cNvSpPr>
            <p:nvPr/>
          </p:nvSpPr>
          <p:spPr bwMode="gray">
            <a:xfrm>
              <a:off x="4656168" y="5430350"/>
              <a:ext cx="1298448" cy="310896"/>
            </a:xfrm>
            <a:prstGeom prst="rect">
              <a:avLst/>
            </a:prstGeom>
            <a:solidFill>
              <a:schemeClr val="bg1">
                <a:lumMod val="95000"/>
              </a:schemeClr>
            </a:solidFill>
            <a:ln w="12700">
              <a:noFill/>
              <a:headEnd/>
              <a:tailEnd/>
            </a:ln>
            <a:effectLst/>
          </p:spPr>
          <p:style>
            <a:lnRef idx="1">
              <a:schemeClr val="accent3"/>
            </a:lnRef>
            <a:fillRef idx="3">
              <a:schemeClr val="accent3"/>
            </a:fillRef>
            <a:effectRef idx="2">
              <a:schemeClr val="accent3"/>
            </a:effectRef>
            <a:fontRef idx="minor">
              <a:schemeClr val="lt1"/>
            </a:fontRef>
          </p:style>
          <p:txBody>
            <a:bodyPr wrap="none" lIns="91440" tIns="0" rIns="0" bIns="0" anchor="ctr"/>
            <a:lstStyle/>
            <a:p>
              <a:pPr defTabSz="1096074">
                <a:defRPr/>
              </a:pPr>
              <a:r>
                <a:rPr lang="en-US" sz="1100" kern="0" dirty="0">
                  <a:solidFill>
                    <a:srgbClr val="000000"/>
                  </a:solidFill>
                </a:rPr>
                <a:t>Sales Area Data</a:t>
              </a:r>
            </a:p>
          </p:txBody>
        </p:sp>
        <p:sp>
          <p:nvSpPr>
            <p:cNvPr id="25" name="AutoShape 22">
              <a:extLst>
                <a:ext uri="{FF2B5EF4-FFF2-40B4-BE49-F238E27FC236}">
                  <a16:creationId xmlns:a16="http://schemas.microsoft.com/office/drawing/2014/main" id="{554A5E89-8382-4AAF-B4D0-C0248DA65388}"/>
                </a:ext>
              </a:extLst>
            </p:cNvPr>
            <p:cNvSpPr>
              <a:spLocks noChangeArrowheads="1"/>
            </p:cNvSpPr>
            <p:nvPr/>
          </p:nvSpPr>
          <p:spPr bwMode="gray">
            <a:xfrm>
              <a:off x="4656168" y="5779860"/>
              <a:ext cx="1298448" cy="310896"/>
            </a:xfrm>
            <a:prstGeom prst="rect">
              <a:avLst/>
            </a:prstGeom>
            <a:solidFill>
              <a:schemeClr val="bg1">
                <a:lumMod val="95000"/>
              </a:schemeClr>
            </a:solidFill>
            <a:ln w="12700">
              <a:noFill/>
              <a:headEnd/>
              <a:tailEnd/>
            </a:ln>
            <a:effectLst/>
          </p:spPr>
          <p:style>
            <a:lnRef idx="1">
              <a:schemeClr val="accent3"/>
            </a:lnRef>
            <a:fillRef idx="3">
              <a:schemeClr val="accent3"/>
            </a:fillRef>
            <a:effectRef idx="2">
              <a:schemeClr val="accent3"/>
            </a:effectRef>
            <a:fontRef idx="minor">
              <a:schemeClr val="lt1"/>
            </a:fontRef>
          </p:style>
          <p:txBody>
            <a:bodyPr wrap="none" lIns="91440" tIns="0" rIns="0" bIns="0" anchor="ctr"/>
            <a:lstStyle/>
            <a:p>
              <a:pPr defTabSz="1096074">
                <a:defRPr/>
              </a:pPr>
              <a:r>
                <a:rPr lang="en-US" sz="1100" kern="0" dirty="0">
                  <a:solidFill>
                    <a:srgbClr val="000000"/>
                  </a:solidFill>
                </a:rPr>
                <a:t>Tax Indicators</a:t>
              </a:r>
            </a:p>
          </p:txBody>
        </p:sp>
        <p:sp>
          <p:nvSpPr>
            <p:cNvPr id="60" name="Text Box 98">
              <a:extLst>
                <a:ext uri="{FF2B5EF4-FFF2-40B4-BE49-F238E27FC236}">
                  <a16:creationId xmlns:a16="http://schemas.microsoft.com/office/drawing/2014/main" id="{DAD8B502-7C87-4D40-8AA8-A2D122CFB4DB}"/>
                </a:ext>
              </a:extLst>
            </p:cNvPr>
            <p:cNvSpPr txBox="1">
              <a:spLocks noChangeArrowheads="1"/>
            </p:cNvSpPr>
            <p:nvPr/>
          </p:nvSpPr>
          <p:spPr bwMode="gray">
            <a:xfrm>
              <a:off x="2979508" y="6208708"/>
              <a:ext cx="3062546" cy="774495"/>
            </a:xfrm>
            <a:prstGeom prst="rect">
              <a:avLst/>
            </a:prstGeom>
            <a:solidFill>
              <a:schemeClr val="tx1"/>
            </a:solidFill>
            <a:ln w="12700" algn="ctr">
              <a:noFill/>
              <a:miter lim="800000"/>
              <a:headEnd/>
              <a:tailEnd/>
            </a:ln>
          </p:spPr>
          <p:txBody>
            <a:bodyPr vert="horz" wrap="square" lIns="107892" tIns="56104" rIns="107892" bIns="56104">
              <a:noAutofit/>
            </a:bodyPr>
            <a:lstStyle/>
            <a:p>
              <a:pPr algn="ctr" defTabSz="1096074">
                <a:spcBef>
                  <a:spcPct val="50000"/>
                </a:spcBef>
                <a:defRPr/>
              </a:pPr>
              <a:r>
                <a:rPr lang="en-US" sz="1100" b="1" kern="0" dirty="0">
                  <a:solidFill>
                    <a:schemeClr val="bg1"/>
                  </a:solidFill>
                </a:rPr>
                <a:t>Contract Account Attributes*</a:t>
              </a:r>
            </a:p>
          </p:txBody>
        </p:sp>
        <p:sp>
          <p:nvSpPr>
            <p:cNvPr id="61" name="AutoShape 22">
              <a:extLst>
                <a:ext uri="{FF2B5EF4-FFF2-40B4-BE49-F238E27FC236}">
                  <a16:creationId xmlns:a16="http://schemas.microsoft.com/office/drawing/2014/main" id="{69A45FFD-0A81-4945-8EBB-D6D8304585CE}"/>
                </a:ext>
              </a:extLst>
            </p:cNvPr>
            <p:cNvSpPr>
              <a:spLocks noChangeArrowheads="1"/>
            </p:cNvSpPr>
            <p:nvPr/>
          </p:nvSpPr>
          <p:spPr bwMode="gray">
            <a:xfrm>
              <a:off x="3053957" y="6552341"/>
              <a:ext cx="1298448" cy="310896"/>
            </a:xfrm>
            <a:prstGeom prst="rect">
              <a:avLst/>
            </a:prstGeom>
            <a:solidFill>
              <a:schemeClr val="bg1">
                <a:lumMod val="95000"/>
              </a:schemeClr>
            </a:solidFill>
            <a:ln w="12700">
              <a:noFill/>
              <a:headEnd/>
              <a:tailEnd/>
            </a:ln>
            <a:effectLst/>
          </p:spPr>
          <p:style>
            <a:lnRef idx="1">
              <a:schemeClr val="accent3"/>
            </a:lnRef>
            <a:fillRef idx="3">
              <a:schemeClr val="accent3"/>
            </a:fillRef>
            <a:effectRef idx="2">
              <a:schemeClr val="accent3"/>
            </a:effectRef>
            <a:fontRef idx="minor">
              <a:schemeClr val="lt1"/>
            </a:fontRef>
          </p:style>
          <p:txBody>
            <a:bodyPr wrap="none" lIns="91440" tIns="0" rIns="0" bIns="0" anchor="ctr"/>
            <a:lstStyle/>
            <a:p>
              <a:pPr defTabSz="1096074">
                <a:defRPr/>
              </a:pPr>
              <a:r>
                <a:rPr lang="en-US" sz="1100" kern="0" dirty="0">
                  <a:solidFill>
                    <a:schemeClr val="tx1"/>
                  </a:solidFill>
                </a:rPr>
                <a:t>General Data</a:t>
              </a:r>
            </a:p>
          </p:txBody>
        </p:sp>
        <p:sp>
          <p:nvSpPr>
            <p:cNvPr id="62" name="AutoShape 22">
              <a:extLst>
                <a:ext uri="{FF2B5EF4-FFF2-40B4-BE49-F238E27FC236}">
                  <a16:creationId xmlns:a16="http://schemas.microsoft.com/office/drawing/2014/main" id="{7F0A6146-20D1-4FE9-93DA-D8CB9725D036}"/>
                </a:ext>
              </a:extLst>
            </p:cNvPr>
            <p:cNvSpPr>
              <a:spLocks noChangeArrowheads="1"/>
            </p:cNvSpPr>
            <p:nvPr/>
          </p:nvSpPr>
          <p:spPr bwMode="gray">
            <a:xfrm>
              <a:off x="4656168" y="6536894"/>
              <a:ext cx="1298448" cy="310896"/>
            </a:xfrm>
            <a:prstGeom prst="rect">
              <a:avLst/>
            </a:prstGeom>
            <a:solidFill>
              <a:schemeClr val="bg1">
                <a:lumMod val="95000"/>
              </a:schemeClr>
            </a:solidFill>
            <a:ln w="12700">
              <a:noFill/>
              <a:headEnd/>
              <a:tailEnd/>
            </a:ln>
            <a:effectLst/>
          </p:spPr>
          <p:style>
            <a:lnRef idx="1">
              <a:schemeClr val="accent3"/>
            </a:lnRef>
            <a:fillRef idx="3">
              <a:schemeClr val="accent3"/>
            </a:fillRef>
            <a:effectRef idx="2">
              <a:schemeClr val="accent3"/>
            </a:effectRef>
            <a:fontRef idx="minor">
              <a:schemeClr val="lt1"/>
            </a:fontRef>
          </p:style>
          <p:txBody>
            <a:bodyPr wrap="none" lIns="91440" tIns="0" rIns="0" bIns="0" anchor="ctr"/>
            <a:lstStyle/>
            <a:p>
              <a:pPr defTabSz="1096074">
                <a:defRPr/>
              </a:pPr>
              <a:r>
                <a:rPr lang="en-US" sz="1100" kern="0" dirty="0">
                  <a:solidFill>
                    <a:schemeClr val="tx1"/>
                  </a:solidFill>
                </a:rPr>
                <a:t>Partner-specific </a:t>
              </a:r>
              <a:br>
                <a:rPr lang="en-US" sz="1100" kern="0" dirty="0">
                  <a:solidFill>
                    <a:schemeClr val="tx1"/>
                  </a:solidFill>
                </a:rPr>
              </a:br>
              <a:r>
                <a:rPr lang="en-US" sz="1100" kern="0" dirty="0">
                  <a:solidFill>
                    <a:schemeClr val="tx1"/>
                  </a:solidFill>
                </a:rPr>
                <a:t>Data</a:t>
              </a:r>
            </a:p>
          </p:txBody>
        </p:sp>
      </p:grpSp>
      <p:grpSp>
        <p:nvGrpSpPr>
          <p:cNvPr id="89" name="Group 88">
            <a:extLst>
              <a:ext uri="{FF2B5EF4-FFF2-40B4-BE49-F238E27FC236}">
                <a16:creationId xmlns:a16="http://schemas.microsoft.com/office/drawing/2014/main" id="{5C1E7399-16EF-450F-96AB-D3311CC1C204}"/>
              </a:ext>
            </a:extLst>
          </p:cNvPr>
          <p:cNvGrpSpPr/>
          <p:nvPr/>
        </p:nvGrpSpPr>
        <p:grpSpPr>
          <a:xfrm>
            <a:off x="8127581" y="1563759"/>
            <a:ext cx="3109934" cy="5127279"/>
            <a:chOff x="8156610" y="1954272"/>
            <a:chExt cx="3109934" cy="5127279"/>
          </a:xfrm>
        </p:grpSpPr>
        <p:sp>
          <p:nvSpPr>
            <p:cNvPr id="33" name="AutoShape 3">
              <a:extLst>
                <a:ext uri="{FF2B5EF4-FFF2-40B4-BE49-F238E27FC236}">
                  <a16:creationId xmlns:a16="http://schemas.microsoft.com/office/drawing/2014/main" id="{6BDCBE6A-4947-48C2-994D-34B3FDE40CCF}"/>
                </a:ext>
              </a:extLst>
            </p:cNvPr>
            <p:cNvSpPr>
              <a:spLocks noChangeArrowheads="1"/>
            </p:cNvSpPr>
            <p:nvPr/>
          </p:nvSpPr>
          <p:spPr bwMode="gray">
            <a:xfrm>
              <a:off x="8156610" y="2304865"/>
              <a:ext cx="3109934" cy="4776686"/>
            </a:xfrm>
            <a:prstGeom prst="rect">
              <a:avLst/>
            </a:prstGeom>
            <a:solidFill>
              <a:schemeClr val="bg1"/>
            </a:solidFill>
            <a:ln w="12700">
              <a:solidFill>
                <a:schemeClr val="accent2"/>
              </a:solidFill>
            </a:ln>
          </p:spPr>
          <p:txBody>
            <a:bodyPr lIns="107892" tIns="86311" rIns="107892" bIns="86311" rtlCol="0" anchor="ctr"/>
            <a:lstStyle/>
            <a:p>
              <a:pPr algn="ctr" defTabSz="1096074" fontAlgn="base">
                <a:spcBef>
                  <a:spcPct val="50000"/>
                </a:spcBef>
                <a:spcAft>
                  <a:spcPct val="0"/>
                </a:spcAft>
                <a:buClr>
                  <a:srgbClr val="F0AB00"/>
                </a:buClr>
                <a:buSzPct val="80000"/>
                <a:defRPr/>
              </a:pPr>
              <a:endParaRPr lang="en-US" sz="1800" b="1" kern="0" dirty="0">
                <a:solidFill>
                  <a:srgbClr val="000000"/>
                </a:solidFill>
                <a:cs typeface="Arial" charset="0"/>
              </a:endParaRPr>
            </a:p>
          </p:txBody>
        </p:sp>
        <p:sp>
          <p:nvSpPr>
            <p:cNvPr id="34" name="Text Box 98">
              <a:extLst>
                <a:ext uri="{FF2B5EF4-FFF2-40B4-BE49-F238E27FC236}">
                  <a16:creationId xmlns:a16="http://schemas.microsoft.com/office/drawing/2014/main" id="{D585F9C6-5D91-4673-A5EC-D4ABF99A5877}"/>
                </a:ext>
              </a:extLst>
            </p:cNvPr>
            <p:cNvSpPr txBox="1">
              <a:spLocks noChangeArrowheads="1"/>
            </p:cNvSpPr>
            <p:nvPr/>
          </p:nvSpPr>
          <p:spPr bwMode="gray">
            <a:xfrm>
              <a:off x="8234040" y="2460225"/>
              <a:ext cx="2955069" cy="1348992"/>
            </a:xfrm>
            <a:prstGeom prst="rect">
              <a:avLst/>
            </a:prstGeom>
            <a:solidFill>
              <a:schemeClr val="accent2"/>
            </a:solidFill>
            <a:ln w="12700" algn="ctr">
              <a:noFill/>
              <a:miter lim="800000"/>
              <a:headEnd/>
              <a:tailEnd/>
            </a:ln>
          </p:spPr>
          <p:txBody>
            <a:bodyPr vert="vert270" wrap="square" lIns="45720" tIns="43158" rIns="43158" bIns="43158">
              <a:noAutofit/>
            </a:bodyPr>
            <a:lstStyle>
              <a:defPPr>
                <a:defRPr lang="de-DE"/>
              </a:defPPr>
              <a:lvl1pPr algn="ctr">
                <a:spcBef>
                  <a:spcPct val="50000"/>
                </a:spcBef>
                <a:defRPr sz="1000" b="1"/>
              </a:lvl1pPr>
            </a:lstStyle>
            <a:p>
              <a:pPr defTabSz="1096074">
                <a:defRPr/>
              </a:pPr>
              <a:r>
                <a:rPr lang="en-US" sz="1100" kern="0" dirty="0">
                  <a:solidFill>
                    <a:schemeClr val="bg1"/>
                  </a:solidFill>
                </a:rPr>
                <a:t>Asset Structures</a:t>
              </a:r>
            </a:p>
          </p:txBody>
        </p:sp>
        <p:sp>
          <p:nvSpPr>
            <p:cNvPr id="35" name="Text Box 98">
              <a:extLst>
                <a:ext uri="{FF2B5EF4-FFF2-40B4-BE49-F238E27FC236}">
                  <a16:creationId xmlns:a16="http://schemas.microsoft.com/office/drawing/2014/main" id="{7B2F07A9-9249-42EC-940A-D7DD3FE2ECB2}"/>
                </a:ext>
              </a:extLst>
            </p:cNvPr>
            <p:cNvSpPr txBox="1">
              <a:spLocks noChangeArrowheads="1"/>
            </p:cNvSpPr>
            <p:nvPr/>
          </p:nvSpPr>
          <p:spPr bwMode="gray">
            <a:xfrm>
              <a:off x="8234040" y="3882436"/>
              <a:ext cx="2955069" cy="1737897"/>
            </a:xfrm>
            <a:prstGeom prst="rect">
              <a:avLst/>
            </a:prstGeom>
            <a:solidFill>
              <a:schemeClr val="accent2"/>
            </a:solidFill>
            <a:ln w="12700" algn="ctr">
              <a:noFill/>
              <a:miter lim="800000"/>
              <a:headEnd/>
              <a:tailEnd/>
            </a:ln>
          </p:spPr>
          <p:txBody>
            <a:bodyPr vert="vert270" wrap="square" lIns="45720" tIns="43158" rIns="43158" bIns="43158">
              <a:noAutofit/>
            </a:bodyPr>
            <a:lstStyle>
              <a:defPPr>
                <a:defRPr lang="de-DE"/>
              </a:defPPr>
              <a:lvl1pPr algn="ctr">
                <a:spcBef>
                  <a:spcPct val="50000"/>
                </a:spcBef>
                <a:defRPr sz="1000" b="1"/>
              </a:lvl1pPr>
            </a:lstStyle>
            <a:p>
              <a:pPr defTabSz="1096074">
                <a:defRPr/>
              </a:pPr>
              <a:r>
                <a:rPr lang="en-US" sz="1100" kern="0" dirty="0">
                  <a:solidFill>
                    <a:schemeClr val="bg1"/>
                  </a:solidFill>
                </a:rPr>
                <a:t>Work Management Objects</a:t>
              </a:r>
            </a:p>
          </p:txBody>
        </p:sp>
        <p:sp>
          <p:nvSpPr>
            <p:cNvPr id="36" name="AutoShape 5">
              <a:extLst>
                <a:ext uri="{FF2B5EF4-FFF2-40B4-BE49-F238E27FC236}">
                  <a16:creationId xmlns:a16="http://schemas.microsoft.com/office/drawing/2014/main" id="{5C9424E2-74D3-4C99-B31F-DC5E044FF493}"/>
                </a:ext>
              </a:extLst>
            </p:cNvPr>
            <p:cNvSpPr>
              <a:spLocks noChangeArrowheads="1"/>
            </p:cNvSpPr>
            <p:nvPr/>
          </p:nvSpPr>
          <p:spPr bwMode="gray">
            <a:xfrm rot="5400000">
              <a:off x="9498571" y="612311"/>
              <a:ext cx="426011" cy="3109934"/>
            </a:xfrm>
            <a:prstGeom prst="rect">
              <a:avLst/>
            </a:prstGeom>
            <a:solidFill>
              <a:schemeClr val="accent2"/>
            </a:solidFill>
            <a:ln w="12700">
              <a:solidFill>
                <a:schemeClr val="accent2"/>
              </a:solidFill>
            </a:ln>
          </p:spPr>
          <p:txBody>
            <a:bodyPr vert="vert270" lIns="107892" tIns="86311" rIns="107892" bIns="86311" rtlCol="0" anchor="ctr"/>
            <a:lstStyle/>
            <a:p>
              <a:pPr algn="ctr" defTabSz="1096074" fontAlgn="base">
                <a:spcBef>
                  <a:spcPct val="50000"/>
                </a:spcBef>
                <a:spcAft>
                  <a:spcPct val="0"/>
                </a:spcAft>
                <a:buClr>
                  <a:srgbClr val="F0AB00"/>
                </a:buClr>
                <a:buSzPct val="80000"/>
                <a:defRPr/>
              </a:pPr>
              <a:r>
                <a:rPr lang="en-US" sz="1680" b="1" kern="0" dirty="0">
                  <a:solidFill>
                    <a:schemeClr val="bg1"/>
                  </a:solidFill>
                  <a:cs typeface="Arial" charset="0"/>
                </a:rPr>
                <a:t>Assets</a:t>
              </a:r>
            </a:p>
          </p:txBody>
        </p:sp>
        <p:sp>
          <p:nvSpPr>
            <p:cNvPr id="37" name="AutoShape 22">
              <a:extLst>
                <a:ext uri="{FF2B5EF4-FFF2-40B4-BE49-F238E27FC236}">
                  <a16:creationId xmlns:a16="http://schemas.microsoft.com/office/drawing/2014/main" id="{BC6C348A-6B39-46F4-86F5-112AF1994A1D}"/>
                </a:ext>
              </a:extLst>
            </p:cNvPr>
            <p:cNvSpPr>
              <a:spLocks noChangeArrowheads="1"/>
            </p:cNvSpPr>
            <p:nvPr/>
          </p:nvSpPr>
          <p:spPr bwMode="gray">
            <a:xfrm>
              <a:off x="8656360" y="2967558"/>
              <a:ext cx="1953384" cy="357589"/>
            </a:xfrm>
            <a:prstGeom prst="rect">
              <a:avLst/>
            </a:prstGeom>
            <a:solidFill>
              <a:schemeClr val="bg1">
                <a:lumMod val="95000"/>
              </a:schemeClr>
            </a:solidFill>
            <a:ln w="12700">
              <a:noFill/>
              <a:headEnd/>
              <a:tailEnd/>
            </a:ln>
            <a:effectLst/>
          </p:spPr>
          <p:style>
            <a:lnRef idx="1">
              <a:schemeClr val="accent3"/>
            </a:lnRef>
            <a:fillRef idx="3">
              <a:schemeClr val="accent3"/>
            </a:fillRef>
            <a:effectRef idx="2">
              <a:schemeClr val="accent3"/>
            </a:effectRef>
            <a:fontRef idx="minor">
              <a:schemeClr val="lt1"/>
            </a:fontRef>
          </p:style>
          <p:txBody>
            <a:bodyPr wrap="none" lIns="91440" tIns="0" rIns="0" bIns="0" anchor="ctr"/>
            <a:lstStyle/>
            <a:p>
              <a:pPr defTabSz="1096074">
                <a:defRPr/>
              </a:pPr>
              <a:r>
                <a:rPr lang="en-US" sz="1100" kern="0" dirty="0">
                  <a:solidFill>
                    <a:srgbClr val="000000"/>
                  </a:solidFill>
                </a:rPr>
                <a:t>Equipment Master</a:t>
              </a:r>
            </a:p>
          </p:txBody>
        </p:sp>
        <p:sp>
          <p:nvSpPr>
            <p:cNvPr id="38" name="AutoShape 22">
              <a:extLst>
                <a:ext uri="{FF2B5EF4-FFF2-40B4-BE49-F238E27FC236}">
                  <a16:creationId xmlns:a16="http://schemas.microsoft.com/office/drawing/2014/main" id="{AA226565-1C17-4ACD-B6E3-020CBB7F8A63}"/>
                </a:ext>
              </a:extLst>
            </p:cNvPr>
            <p:cNvSpPr>
              <a:spLocks noChangeArrowheads="1"/>
            </p:cNvSpPr>
            <p:nvPr/>
          </p:nvSpPr>
          <p:spPr bwMode="gray">
            <a:xfrm>
              <a:off x="8658695" y="3362315"/>
              <a:ext cx="1950264" cy="381079"/>
            </a:xfrm>
            <a:prstGeom prst="rect">
              <a:avLst/>
            </a:prstGeom>
            <a:solidFill>
              <a:schemeClr val="bg1">
                <a:lumMod val="95000"/>
              </a:schemeClr>
            </a:solidFill>
            <a:ln w="12700">
              <a:noFill/>
              <a:headEnd/>
              <a:tailEnd/>
            </a:ln>
            <a:effectLst/>
          </p:spPr>
          <p:style>
            <a:lnRef idx="1">
              <a:schemeClr val="accent3"/>
            </a:lnRef>
            <a:fillRef idx="3">
              <a:schemeClr val="accent3"/>
            </a:fillRef>
            <a:effectRef idx="2">
              <a:schemeClr val="accent3"/>
            </a:effectRef>
            <a:fontRef idx="minor">
              <a:schemeClr val="lt1"/>
            </a:fontRef>
          </p:style>
          <p:txBody>
            <a:bodyPr wrap="none" lIns="91440" tIns="0" rIns="0" bIns="0" anchor="ctr"/>
            <a:lstStyle/>
            <a:p>
              <a:pPr defTabSz="1096074">
                <a:defRPr/>
              </a:pPr>
              <a:r>
                <a:rPr lang="en-US" sz="1100" kern="0" dirty="0">
                  <a:solidFill>
                    <a:srgbClr val="000000"/>
                  </a:solidFill>
                </a:rPr>
                <a:t>Functional Location</a:t>
              </a:r>
            </a:p>
          </p:txBody>
        </p:sp>
        <p:sp>
          <p:nvSpPr>
            <p:cNvPr id="39" name="AutoShape 22">
              <a:extLst>
                <a:ext uri="{FF2B5EF4-FFF2-40B4-BE49-F238E27FC236}">
                  <a16:creationId xmlns:a16="http://schemas.microsoft.com/office/drawing/2014/main" id="{B0A385A0-2CCB-465D-B26C-D772543F0FEC}"/>
                </a:ext>
              </a:extLst>
            </p:cNvPr>
            <p:cNvSpPr>
              <a:spLocks noChangeArrowheads="1"/>
            </p:cNvSpPr>
            <p:nvPr/>
          </p:nvSpPr>
          <p:spPr bwMode="gray">
            <a:xfrm>
              <a:off x="8656361" y="2581670"/>
              <a:ext cx="2463073" cy="329434"/>
            </a:xfrm>
            <a:prstGeom prst="rect">
              <a:avLst/>
            </a:prstGeom>
            <a:solidFill>
              <a:schemeClr val="bg1">
                <a:lumMod val="95000"/>
              </a:schemeClr>
            </a:solidFill>
            <a:ln w="12700">
              <a:noFill/>
              <a:headEnd/>
              <a:tailEnd/>
            </a:ln>
            <a:effectLst/>
          </p:spPr>
          <p:style>
            <a:lnRef idx="1">
              <a:schemeClr val="accent3"/>
            </a:lnRef>
            <a:fillRef idx="3">
              <a:schemeClr val="accent3"/>
            </a:fillRef>
            <a:effectRef idx="2">
              <a:schemeClr val="accent3"/>
            </a:effectRef>
            <a:fontRef idx="minor">
              <a:schemeClr val="lt1"/>
            </a:fontRef>
          </p:style>
          <p:txBody>
            <a:bodyPr wrap="none" lIns="91440" tIns="0" rIns="0" bIns="0" anchor="ctr"/>
            <a:lstStyle/>
            <a:p>
              <a:pPr defTabSz="1096074">
                <a:defRPr/>
              </a:pPr>
              <a:r>
                <a:rPr lang="en-US" sz="1100" kern="0" dirty="0">
                  <a:solidFill>
                    <a:srgbClr val="000000"/>
                  </a:solidFill>
                </a:rPr>
                <a:t>Work Centers</a:t>
              </a:r>
            </a:p>
          </p:txBody>
        </p:sp>
        <p:sp>
          <p:nvSpPr>
            <p:cNvPr id="40" name="Text Box 98">
              <a:extLst>
                <a:ext uri="{FF2B5EF4-FFF2-40B4-BE49-F238E27FC236}">
                  <a16:creationId xmlns:a16="http://schemas.microsoft.com/office/drawing/2014/main" id="{6834B8C1-95FF-453D-B36B-BE54F672FD9A}"/>
                </a:ext>
              </a:extLst>
            </p:cNvPr>
            <p:cNvSpPr txBox="1">
              <a:spLocks noChangeArrowheads="1"/>
            </p:cNvSpPr>
            <p:nvPr/>
          </p:nvSpPr>
          <p:spPr bwMode="gray">
            <a:xfrm>
              <a:off x="8234040" y="5691957"/>
              <a:ext cx="2955069" cy="1293032"/>
            </a:xfrm>
            <a:prstGeom prst="rect">
              <a:avLst/>
            </a:prstGeom>
            <a:solidFill>
              <a:schemeClr val="accent2"/>
            </a:solidFill>
            <a:ln w="12700" algn="ctr">
              <a:noFill/>
              <a:miter lim="800000"/>
              <a:headEnd/>
              <a:tailEnd/>
            </a:ln>
          </p:spPr>
          <p:txBody>
            <a:bodyPr vert="vert270" wrap="square" lIns="45720" tIns="43158" rIns="43158" bIns="43158">
              <a:noAutofit/>
            </a:bodyPr>
            <a:lstStyle>
              <a:defPPr>
                <a:defRPr lang="de-DE"/>
              </a:defPPr>
              <a:lvl1pPr algn="ctr">
                <a:spcBef>
                  <a:spcPct val="50000"/>
                </a:spcBef>
                <a:defRPr sz="1000" b="1"/>
              </a:lvl1pPr>
            </a:lstStyle>
            <a:p>
              <a:pPr defTabSz="1096074">
                <a:defRPr/>
              </a:pPr>
              <a:r>
                <a:rPr lang="en-US" sz="1100" kern="0" dirty="0">
                  <a:solidFill>
                    <a:schemeClr val="bg1"/>
                  </a:solidFill>
                </a:rPr>
                <a:t>MRO</a:t>
              </a:r>
              <a:br>
                <a:rPr lang="en-US" sz="1100" kern="0" dirty="0">
                  <a:solidFill>
                    <a:schemeClr val="bg1"/>
                  </a:solidFill>
                </a:rPr>
              </a:br>
              <a:r>
                <a:rPr lang="en-US" sz="1100" kern="0" dirty="0">
                  <a:solidFill>
                    <a:schemeClr val="bg1"/>
                  </a:solidFill>
                </a:rPr>
                <a:t>Bill of Material</a:t>
              </a:r>
            </a:p>
          </p:txBody>
        </p:sp>
        <p:sp>
          <p:nvSpPr>
            <p:cNvPr id="41" name="AutoShape 22">
              <a:extLst>
                <a:ext uri="{FF2B5EF4-FFF2-40B4-BE49-F238E27FC236}">
                  <a16:creationId xmlns:a16="http://schemas.microsoft.com/office/drawing/2014/main" id="{A1C4329A-B345-4B05-ACD9-10FB6EDC21AD}"/>
                </a:ext>
              </a:extLst>
            </p:cNvPr>
            <p:cNvSpPr>
              <a:spLocks noChangeArrowheads="1"/>
            </p:cNvSpPr>
            <p:nvPr/>
          </p:nvSpPr>
          <p:spPr bwMode="gray">
            <a:xfrm>
              <a:off x="8665029" y="6280598"/>
              <a:ext cx="2459138" cy="647686"/>
            </a:xfrm>
            <a:prstGeom prst="rect">
              <a:avLst/>
            </a:prstGeom>
            <a:solidFill>
              <a:schemeClr val="bg1">
                <a:lumMod val="95000"/>
              </a:schemeClr>
            </a:solidFill>
            <a:ln w="12700">
              <a:noFill/>
              <a:headEnd/>
              <a:tailEnd/>
            </a:ln>
            <a:effectLst/>
          </p:spPr>
          <p:style>
            <a:lnRef idx="1">
              <a:schemeClr val="accent3"/>
            </a:lnRef>
            <a:fillRef idx="3">
              <a:schemeClr val="accent3"/>
            </a:fillRef>
            <a:effectRef idx="2">
              <a:schemeClr val="accent3"/>
            </a:effectRef>
            <a:fontRef idx="minor">
              <a:schemeClr val="lt1"/>
            </a:fontRef>
          </p:style>
          <p:txBody>
            <a:bodyPr wrap="none" lIns="91440" tIns="0" rIns="0" bIns="0" anchor="ctr"/>
            <a:lstStyle/>
            <a:p>
              <a:pPr defTabSz="1096074">
                <a:defRPr/>
              </a:pPr>
              <a:r>
                <a:rPr lang="en-US" sz="1100" kern="0" dirty="0">
                  <a:solidFill>
                    <a:srgbClr val="000000"/>
                  </a:solidFill>
                </a:rPr>
                <a:t>Item: </a:t>
              </a:r>
              <a:r>
                <a:rPr lang="en-US" sz="1100" kern="0" dirty="0">
                  <a:solidFill>
                    <a:srgbClr val="000000"/>
                  </a:solidFill>
                  <a:cs typeface="Arial"/>
                </a:rPr>
                <a:t>Detail, Quantity, Status, </a:t>
              </a:r>
              <a:br>
                <a:rPr lang="en-US" sz="1100" kern="0" dirty="0">
                  <a:solidFill>
                    <a:srgbClr val="000000"/>
                  </a:solidFill>
                  <a:cs typeface="Arial"/>
                </a:rPr>
              </a:br>
              <a:r>
                <a:rPr lang="en-US" sz="1100" kern="0" dirty="0">
                  <a:solidFill>
                    <a:srgbClr val="000000"/>
                  </a:solidFill>
                  <a:cs typeface="Arial"/>
                </a:rPr>
                <a:t>MRP and Purchasing Data,</a:t>
              </a:r>
            </a:p>
            <a:p>
              <a:pPr defTabSz="1096074">
                <a:defRPr/>
              </a:pPr>
              <a:r>
                <a:rPr lang="en-US" sz="1100" kern="0" dirty="0">
                  <a:solidFill>
                    <a:srgbClr val="000000"/>
                  </a:solidFill>
                  <a:cs typeface="Arial"/>
                </a:rPr>
                <a:t>Text and Document Assignment</a:t>
              </a:r>
            </a:p>
          </p:txBody>
        </p:sp>
        <p:sp>
          <p:nvSpPr>
            <p:cNvPr id="42" name="AutoShape 22">
              <a:extLst>
                <a:ext uri="{FF2B5EF4-FFF2-40B4-BE49-F238E27FC236}">
                  <a16:creationId xmlns:a16="http://schemas.microsoft.com/office/drawing/2014/main" id="{D30DD43C-E584-4A16-AD3A-E448FC1269E6}"/>
                </a:ext>
              </a:extLst>
            </p:cNvPr>
            <p:cNvSpPr>
              <a:spLocks noChangeArrowheads="1"/>
            </p:cNvSpPr>
            <p:nvPr/>
          </p:nvSpPr>
          <p:spPr bwMode="gray">
            <a:xfrm>
              <a:off x="8662695" y="5787936"/>
              <a:ext cx="2463073" cy="445284"/>
            </a:xfrm>
            <a:prstGeom prst="rect">
              <a:avLst/>
            </a:prstGeom>
            <a:solidFill>
              <a:schemeClr val="bg1">
                <a:lumMod val="95000"/>
              </a:schemeClr>
            </a:solidFill>
            <a:ln w="12700">
              <a:noFill/>
              <a:headEnd/>
              <a:tailEnd/>
            </a:ln>
            <a:effectLst/>
          </p:spPr>
          <p:style>
            <a:lnRef idx="1">
              <a:schemeClr val="accent3"/>
            </a:lnRef>
            <a:fillRef idx="3">
              <a:schemeClr val="accent3"/>
            </a:fillRef>
            <a:effectRef idx="2">
              <a:schemeClr val="accent3"/>
            </a:effectRef>
            <a:fontRef idx="minor">
              <a:schemeClr val="lt1"/>
            </a:fontRef>
          </p:style>
          <p:txBody>
            <a:bodyPr wrap="none" lIns="91440" tIns="0" rIns="0" bIns="0" anchor="ctr"/>
            <a:lstStyle/>
            <a:p>
              <a:pPr defTabSz="1096074">
                <a:defRPr/>
              </a:pPr>
              <a:r>
                <a:rPr lang="en-US" sz="1100" kern="0" dirty="0">
                  <a:solidFill>
                    <a:srgbClr val="000000"/>
                  </a:solidFill>
                </a:rPr>
                <a:t>Header: </a:t>
              </a:r>
              <a:r>
                <a:rPr lang="en-US" sz="1100" kern="0" dirty="0">
                  <a:solidFill>
                    <a:srgbClr val="000000"/>
                  </a:solidFill>
                  <a:cs typeface="Arial"/>
                </a:rPr>
                <a:t>Identifying and Quantity, </a:t>
              </a:r>
            </a:p>
            <a:p>
              <a:pPr defTabSz="1096074">
                <a:defRPr/>
              </a:pPr>
              <a:r>
                <a:rPr lang="en-US" sz="1100" kern="0" dirty="0">
                  <a:solidFill>
                    <a:srgbClr val="000000"/>
                  </a:solidFill>
                  <a:cs typeface="Arial"/>
                </a:rPr>
                <a:t>Validity Data, Material Data, Texts </a:t>
              </a:r>
            </a:p>
          </p:txBody>
        </p:sp>
        <p:sp>
          <p:nvSpPr>
            <p:cNvPr id="64" name="AutoShape 22">
              <a:extLst>
                <a:ext uri="{FF2B5EF4-FFF2-40B4-BE49-F238E27FC236}">
                  <a16:creationId xmlns:a16="http://schemas.microsoft.com/office/drawing/2014/main" id="{DB78B9A2-336C-4E0A-A478-249BB6008085}"/>
                </a:ext>
              </a:extLst>
            </p:cNvPr>
            <p:cNvSpPr>
              <a:spLocks noChangeArrowheads="1"/>
            </p:cNvSpPr>
            <p:nvPr/>
          </p:nvSpPr>
          <p:spPr bwMode="gray">
            <a:xfrm>
              <a:off x="8665026" y="3945137"/>
              <a:ext cx="1953384" cy="316856"/>
            </a:xfrm>
            <a:prstGeom prst="rect">
              <a:avLst/>
            </a:prstGeom>
            <a:solidFill>
              <a:schemeClr val="bg1">
                <a:lumMod val="95000"/>
              </a:schemeClr>
            </a:solidFill>
            <a:ln w="12700">
              <a:noFill/>
              <a:headEnd/>
              <a:tailEnd/>
            </a:ln>
            <a:effectLst/>
          </p:spPr>
          <p:style>
            <a:lnRef idx="1">
              <a:schemeClr val="accent3"/>
            </a:lnRef>
            <a:fillRef idx="3">
              <a:schemeClr val="accent3"/>
            </a:fillRef>
            <a:effectRef idx="2">
              <a:schemeClr val="accent3"/>
            </a:effectRef>
            <a:fontRef idx="minor">
              <a:schemeClr val="lt1"/>
            </a:fontRef>
          </p:style>
          <p:txBody>
            <a:bodyPr wrap="none" lIns="91440" tIns="0" rIns="0" bIns="0" anchor="ctr"/>
            <a:lstStyle/>
            <a:p>
              <a:pPr defTabSz="1096074">
                <a:defRPr/>
              </a:pPr>
              <a:r>
                <a:rPr lang="en-US" sz="1100" kern="0" dirty="0">
                  <a:solidFill>
                    <a:srgbClr val="000000"/>
                  </a:solidFill>
                </a:rPr>
                <a:t>Maintenance Plans</a:t>
              </a:r>
            </a:p>
          </p:txBody>
        </p:sp>
        <p:sp>
          <p:nvSpPr>
            <p:cNvPr id="65" name="AutoShape 22">
              <a:extLst>
                <a:ext uri="{FF2B5EF4-FFF2-40B4-BE49-F238E27FC236}">
                  <a16:creationId xmlns:a16="http://schemas.microsoft.com/office/drawing/2014/main" id="{2A7A206F-EFBB-46A9-A59F-DDD8A02F7BBF}"/>
                </a:ext>
              </a:extLst>
            </p:cNvPr>
            <p:cNvSpPr>
              <a:spLocks noChangeArrowheads="1"/>
            </p:cNvSpPr>
            <p:nvPr/>
          </p:nvSpPr>
          <p:spPr bwMode="gray">
            <a:xfrm>
              <a:off x="8662695" y="4310304"/>
              <a:ext cx="1953384" cy="306140"/>
            </a:xfrm>
            <a:prstGeom prst="rect">
              <a:avLst/>
            </a:prstGeom>
            <a:solidFill>
              <a:schemeClr val="bg1">
                <a:lumMod val="95000"/>
              </a:schemeClr>
            </a:solidFill>
            <a:ln w="12700">
              <a:noFill/>
              <a:headEnd/>
              <a:tailEnd/>
            </a:ln>
            <a:effectLst/>
          </p:spPr>
          <p:style>
            <a:lnRef idx="1">
              <a:schemeClr val="accent3"/>
            </a:lnRef>
            <a:fillRef idx="3">
              <a:schemeClr val="accent3"/>
            </a:fillRef>
            <a:effectRef idx="2">
              <a:schemeClr val="accent3"/>
            </a:effectRef>
            <a:fontRef idx="minor">
              <a:schemeClr val="lt1"/>
            </a:fontRef>
          </p:style>
          <p:txBody>
            <a:bodyPr wrap="none" lIns="91440" tIns="0" rIns="0" bIns="0" anchor="ctr"/>
            <a:lstStyle/>
            <a:p>
              <a:pPr defTabSz="1096074">
                <a:defRPr/>
              </a:pPr>
              <a:r>
                <a:rPr lang="en-US" sz="1100" kern="0" dirty="0">
                  <a:solidFill>
                    <a:srgbClr val="000000"/>
                  </a:solidFill>
                </a:rPr>
                <a:t>Maintenance Plan Items</a:t>
              </a:r>
            </a:p>
          </p:txBody>
        </p:sp>
        <p:sp>
          <p:nvSpPr>
            <p:cNvPr id="66" name="AutoShape 22">
              <a:extLst>
                <a:ext uri="{FF2B5EF4-FFF2-40B4-BE49-F238E27FC236}">
                  <a16:creationId xmlns:a16="http://schemas.microsoft.com/office/drawing/2014/main" id="{09A350ED-57B0-4804-BAAB-D77A9CDDB35C}"/>
                </a:ext>
              </a:extLst>
            </p:cNvPr>
            <p:cNvSpPr>
              <a:spLocks noChangeArrowheads="1"/>
            </p:cNvSpPr>
            <p:nvPr/>
          </p:nvSpPr>
          <p:spPr bwMode="gray">
            <a:xfrm>
              <a:off x="8656364" y="4664760"/>
              <a:ext cx="1952595" cy="257609"/>
            </a:xfrm>
            <a:prstGeom prst="rect">
              <a:avLst/>
            </a:prstGeom>
            <a:solidFill>
              <a:schemeClr val="bg1">
                <a:lumMod val="95000"/>
              </a:schemeClr>
            </a:solidFill>
            <a:ln w="12700">
              <a:noFill/>
              <a:headEnd/>
              <a:tailEnd/>
            </a:ln>
            <a:effectLst/>
          </p:spPr>
          <p:style>
            <a:lnRef idx="1">
              <a:schemeClr val="accent3"/>
            </a:lnRef>
            <a:fillRef idx="3">
              <a:schemeClr val="accent3"/>
            </a:fillRef>
            <a:effectRef idx="2">
              <a:schemeClr val="accent3"/>
            </a:effectRef>
            <a:fontRef idx="minor">
              <a:schemeClr val="lt1"/>
            </a:fontRef>
          </p:style>
          <p:txBody>
            <a:bodyPr wrap="none" lIns="91440" tIns="0" rIns="0" bIns="0" anchor="ctr"/>
            <a:lstStyle/>
            <a:p>
              <a:pPr defTabSz="1096074">
                <a:defRPr/>
              </a:pPr>
              <a:r>
                <a:rPr lang="en-US" sz="1100" kern="0" dirty="0">
                  <a:solidFill>
                    <a:srgbClr val="000000"/>
                  </a:solidFill>
                </a:rPr>
                <a:t>Measuring Points</a:t>
              </a:r>
            </a:p>
          </p:txBody>
        </p:sp>
        <p:sp>
          <p:nvSpPr>
            <p:cNvPr id="67" name="AutoShape 22">
              <a:extLst>
                <a:ext uri="{FF2B5EF4-FFF2-40B4-BE49-F238E27FC236}">
                  <a16:creationId xmlns:a16="http://schemas.microsoft.com/office/drawing/2014/main" id="{3E447AB6-CCFC-4B66-8C1F-DED637E0D748}"/>
                </a:ext>
              </a:extLst>
            </p:cNvPr>
            <p:cNvSpPr>
              <a:spLocks noChangeArrowheads="1"/>
            </p:cNvSpPr>
            <p:nvPr/>
          </p:nvSpPr>
          <p:spPr bwMode="gray">
            <a:xfrm>
              <a:off x="8662699" y="4970683"/>
              <a:ext cx="2463075" cy="261132"/>
            </a:xfrm>
            <a:prstGeom prst="rect">
              <a:avLst/>
            </a:prstGeom>
            <a:solidFill>
              <a:schemeClr val="bg1">
                <a:lumMod val="95000"/>
              </a:schemeClr>
            </a:solidFill>
            <a:ln w="12700">
              <a:solidFill>
                <a:schemeClr val="accent3"/>
              </a:solidFill>
              <a:headEnd/>
              <a:tailEnd/>
            </a:ln>
            <a:effectLst/>
          </p:spPr>
          <p:style>
            <a:lnRef idx="1">
              <a:schemeClr val="accent3"/>
            </a:lnRef>
            <a:fillRef idx="3">
              <a:schemeClr val="accent3"/>
            </a:fillRef>
            <a:effectRef idx="2">
              <a:schemeClr val="accent3"/>
            </a:effectRef>
            <a:fontRef idx="minor">
              <a:schemeClr val="lt1"/>
            </a:fontRef>
          </p:style>
          <p:txBody>
            <a:bodyPr wrap="none" lIns="91440" tIns="0" rIns="0" bIns="0" anchor="ctr"/>
            <a:lstStyle/>
            <a:p>
              <a:pPr defTabSz="1096074">
                <a:defRPr/>
              </a:pPr>
              <a:r>
                <a:rPr lang="en-US" sz="1100" kern="0" dirty="0">
                  <a:solidFill>
                    <a:srgbClr val="000000"/>
                  </a:solidFill>
                </a:rPr>
                <a:t>Task Lists</a:t>
              </a:r>
            </a:p>
          </p:txBody>
        </p:sp>
        <p:sp>
          <p:nvSpPr>
            <p:cNvPr id="68" name="AutoShape 22">
              <a:extLst>
                <a:ext uri="{FF2B5EF4-FFF2-40B4-BE49-F238E27FC236}">
                  <a16:creationId xmlns:a16="http://schemas.microsoft.com/office/drawing/2014/main" id="{43F7869A-1AF5-479E-8323-72289C05788F}"/>
                </a:ext>
              </a:extLst>
            </p:cNvPr>
            <p:cNvSpPr>
              <a:spLocks noChangeArrowheads="1"/>
            </p:cNvSpPr>
            <p:nvPr/>
          </p:nvSpPr>
          <p:spPr bwMode="gray">
            <a:xfrm rot="5400000">
              <a:off x="9931666" y="3750744"/>
              <a:ext cx="1955457" cy="387794"/>
            </a:xfrm>
            <a:prstGeom prst="rect">
              <a:avLst/>
            </a:prstGeom>
            <a:solidFill>
              <a:schemeClr val="bg2"/>
            </a:solidFill>
            <a:ln w="12700">
              <a:noFill/>
              <a:headEnd/>
              <a:tailEnd/>
            </a:ln>
            <a:effectLst/>
          </p:spPr>
          <p:style>
            <a:lnRef idx="1">
              <a:schemeClr val="accent3"/>
            </a:lnRef>
            <a:fillRef idx="3">
              <a:schemeClr val="accent3"/>
            </a:fillRef>
            <a:effectRef idx="2">
              <a:schemeClr val="accent3"/>
            </a:effectRef>
            <a:fontRef idx="minor">
              <a:schemeClr val="lt1"/>
            </a:fontRef>
          </p:style>
          <p:txBody>
            <a:bodyPr wrap="none" lIns="0" tIns="0" rIns="0" bIns="0" anchor="ctr"/>
            <a:lstStyle/>
            <a:p>
              <a:pPr algn="ctr" defTabSz="1096074">
                <a:defRPr/>
              </a:pPr>
              <a:r>
                <a:rPr lang="en-US" sz="1100" kern="0" dirty="0">
                  <a:solidFill>
                    <a:srgbClr val="000000"/>
                  </a:solidFill>
                </a:rPr>
                <a:t>Linear Asset Capabilities</a:t>
              </a:r>
            </a:p>
          </p:txBody>
        </p:sp>
        <p:sp>
          <p:nvSpPr>
            <p:cNvPr id="69" name="AutoShape 22">
              <a:extLst>
                <a:ext uri="{FF2B5EF4-FFF2-40B4-BE49-F238E27FC236}">
                  <a16:creationId xmlns:a16="http://schemas.microsoft.com/office/drawing/2014/main" id="{1BDD1FCC-4EAD-4571-9649-EB245C4E533B}"/>
                </a:ext>
              </a:extLst>
            </p:cNvPr>
            <p:cNvSpPr>
              <a:spLocks noChangeArrowheads="1"/>
            </p:cNvSpPr>
            <p:nvPr/>
          </p:nvSpPr>
          <p:spPr bwMode="gray">
            <a:xfrm>
              <a:off x="8664463" y="5280124"/>
              <a:ext cx="2463075" cy="261132"/>
            </a:xfrm>
            <a:prstGeom prst="rect">
              <a:avLst/>
            </a:prstGeom>
            <a:solidFill>
              <a:schemeClr val="bg1">
                <a:lumMod val="95000"/>
              </a:schemeClr>
            </a:solidFill>
            <a:ln w="12700">
              <a:noFill/>
              <a:headEnd/>
              <a:tailEnd/>
            </a:ln>
            <a:effectLst/>
          </p:spPr>
          <p:style>
            <a:lnRef idx="1">
              <a:schemeClr val="accent3"/>
            </a:lnRef>
            <a:fillRef idx="3">
              <a:schemeClr val="accent3"/>
            </a:fillRef>
            <a:effectRef idx="2">
              <a:schemeClr val="accent3"/>
            </a:effectRef>
            <a:fontRef idx="minor">
              <a:schemeClr val="lt1"/>
            </a:fontRef>
          </p:style>
          <p:txBody>
            <a:bodyPr wrap="none" lIns="91440" tIns="0" rIns="0" bIns="0" anchor="ctr"/>
            <a:lstStyle/>
            <a:p>
              <a:pPr defTabSz="1096074">
                <a:defRPr/>
              </a:pPr>
              <a:r>
                <a:rPr lang="en-US" sz="1100" kern="0" dirty="0">
                  <a:solidFill>
                    <a:srgbClr val="000000"/>
                  </a:solidFill>
                </a:rPr>
                <a:t>Service Master</a:t>
              </a:r>
            </a:p>
          </p:txBody>
        </p:sp>
      </p:grpSp>
      <p:sp>
        <p:nvSpPr>
          <p:cNvPr id="70" name="Arrow: Left 69">
            <a:extLst>
              <a:ext uri="{FF2B5EF4-FFF2-40B4-BE49-F238E27FC236}">
                <a16:creationId xmlns:a16="http://schemas.microsoft.com/office/drawing/2014/main" id="{598B5335-BB28-422D-AF6A-98FAD2BAC465}"/>
              </a:ext>
            </a:extLst>
          </p:cNvPr>
          <p:cNvSpPr/>
          <p:nvPr/>
        </p:nvSpPr>
        <p:spPr bwMode="gray">
          <a:xfrm rot="5400000">
            <a:off x="9375789" y="6771487"/>
            <a:ext cx="704291" cy="684078"/>
          </a:xfrm>
          <a:prstGeom prst="leftArrow">
            <a:avLst/>
          </a:prstGeom>
          <a:solidFill>
            <a:schemeClr val="accent1"/>
          </a:solidFill>
          <a:ln w="6350" algn="ctr">
            <a:noFill/>
            <a:miter lim="800000"/>
            <a:headEnd/>
            <a:tailEnd/>
          </a:ln>
        </p:spPr>
        <p:txBody>
          <a:bodyPr lIns="107947" tIns="86357" rIns="107947" bIns="86357" rtlCol="0" anchor="ctr"/>
          <a:lstStyle/>
          <a:p>
            <a:pPr algn="ctr" defTabSz="1096732" fontAlgn="base">
              <a:spcBef>
                <a:spcPct val="50000"/>
              </a:spcBef>
              <a:spcAft>
                <a:spcPct val="0"/>
              </a:spcAft>
              <a:buClr>
                <a:srgbClr val="F0AB00"/>
              </a:buClr>
              <a:buSzPct val="80000"/>
            </a:pPr>
            <a:endParaRPr lang="en-US" sz="2399" kern="0" dirty="0">
              <a:ea typeface="Arial Unicode MS" pitchFamily="34" charset="-128"/>
              <a:cs typeface="Arial Unicode MS" pitchFamily="34" charset="-128"/>
            </a:endParaRPr>
          </a:p>
        </p:txBody>
      </p:sp>
      <p:grpSp>
        <p:nvGrpSpPr>
          <p:cNvPr id="90" name="Group 89">
            <a:extLst>
              <a:ext uri="{FF2B5EF4-FFF2-40B4-BE49-F238E27FC236}">
                <a16:creationId xmlns:a16="http://schemas.microsoft.com/office/drawing/2014/main" id="{0E8A9C11-CDA3-470A-9F98-B6B9DC7EFB24}"/>
              </a:ext>
            </a:extLst>
          </p:cNvPr>
          <p:cNvGrpSpPr/>
          <p:nvPr/>
        </p:nvGrpSpPr>
        <p:grpSpPr>
          <a:xfrm>
            <a:off x="6193533" y="1563759"/>
            <a:ext cx="1860436" cy="5127278"/>
            <a:chOff x="6216764" y="1954272"/>
            <a:chExt cx="1860436" cy="5127278"/>
          </a:xfrm>
        </p:grpSpPr>
        <p:sp>
          <p:nvSpPr>
            <p:cNvPr id="71" name="AutoShape 3">
              <a:extLst>
                <a:ext uri="{FF2B5EF4-FFF2-40B4-BE49-F238E27FC236}">
                  <a16:creationId xmlns:a16="http://schemas.microsoft.com/office/drawing/2014/main" id="{A66FC467-C9C6-4178-A95F-4A95B45558D8}"/>
                </a:ext>
              </a:extLst>
            </p:cNvPr>
            <p:cNvSpPr>
              <a:spLocks noChangeArrowheads="1"/>
            </p:cNvSpPr>
            <p:nvPr/>
          </p:nvSpPr>
          <p:spPr bwMode="gray">
            <a:xfrm>
              <a:off x="6216764" y="2304863"/>
              <a:ext cx="1860436" cy="4776687"/>
            </a:xfrm>
            <a:prstGeom prst="rect">
              <a:avLst/>
            </a:prstGeom>
            <a:solidFill>
              <a:schemeClr val="bg1"/>
            </a:solidFill>
            <a:ln w="12700">
              <a:solidFill>
                <a:schemeClr val="tx1"/>
              </a:solidFill>
            </a:ln>
          </p:spPr>
          <p:txBody>
            <a:bodyPr lIns="107892" tIns="86311" rIns="107892" bIns="86311" rtlCol="0" anchor="ctr"/>
            <a:lstStyle/>
            <a:p>
              <a:pPr algn="ctr" defTabSz="1096074" fontAlgn="base">
                <a:spcBef>
                  <a:spcPct val="50000"/>
                </a:spcBef>
                <a:spcAft>
                  <a:spcPct val="0"/>
                </a:spcAft>
                <a:buClr>
                  <a:srgbClr val="F0AB00"/>
                </a:buClr>
                <a:buSzPct val="80000"/>
                <a:defRPr/>
              </a:pPr>
              <a:endParaRPr lang="en-US" sz="1800" b="1" kern="0" dirty="0">
                <a:solidFill>
                  <a:srgbClr val="000000"/>
                </a:solidFill>
                <a:cs typeface="Arial" charset="0"/>
              </a:endParaRPr>
            </a:p>
          </p:txBody>
        </p:sp>
        <p:sp>
          <p:nvSpPr>
            <p:cNvPr id="72" name="Text Box 98">
              <a:extLst>
                <a:ext uri="{FF2B5EF4-FFF2-40B4-BE49-F238E27FC236}">
                  <a16:creationId xmlns:a16="http://schemas.microsoft.com/office/drawing/2014/main" id="{6F8EA9A6-F24E-4976-856D-6A60F72CE9B7}"/>
                </a:ext>
              </a:extLst>
            </p:cNvPr>
            <p:cNvSpPr txBox="1">
              <a:spLocks noChangeArrowheads="1"/>
            </p:cNvSpPr>
            <p:nvPr/>
          </p:nvSpPr>
          <p:spPr bwMode="gray">
            <a:xfrm>
              <a:off x="6317967" y="2443087"/>
              <a:ext cx="1700177" cy="2370586"/>
            </a:xfrm>
            <a:prstGeom prst="rect">
              <a:avLst/>
            </a:prstGeom>
            <a:solidFill>
              <a:schemeClr val="accent1"/>
            </a:solidFill>
            <a:ln w="12700" algn="ctr">
              <a:solidFill>
                <a:schemeClr val="tx1"/>
              </a:solidFill>
              <a:miter lim="800000"/>
              <a:headEnd/>
              <a:tailEnd/>
            </a:ln>
          </p:spPr>
          <p:txBody>
            <a:bodyPr vert="vert270" wrap="square" lIns="45720" tIns="43158" rIns="43158" bIns="43158">
              <a:noAutofit/>
            </a:bodyPr>
            <a:lstStyle>
              <a:defPPr>
                <a:defRPr lang="de-DE"/>
              </a:defPPr>
              <a:lvl1pPr algn="ctr">
                <a:spcBef>
                  <a:spcPct val="50000"/>
                </a:spcBef>
                <a:defRPr sz="1000" b="1"/>
              </a:lvl1pPr>
            </a:lstStyle>
            <a:p>
              <a:pPr defTabSz="1096074">
                <a:defRPr/>
              </a:pPr>
              <a:r>
                <a:rPr lang="en-US" sz="1100" kern="0" dirty="0">
                  <a:solidFill>
                    <a:schemeClr val="bg1"/>
                  </a:solidFill>
                </a:rPr>
                <a:t>Basic &amp; Classification Data </a:t>
              </a:r>
            </a:p>
          </p:txBody>
        </p:sp>
        <p:sp>
          <p:nvSpPr>
            <p:cNvPr id="73" name="AutoShape 5">
              <a:extLst>
                <a:ext uri="{FF2B5EF4-FFF2-40B4-BE49-F238E27FC236}">
                  <a16:creationId xmlns:a16="http://schemas.microsoft.com/office/drawing/2014/main" id="{FF2CC709-FA8A-4D29-9A03-67F58C257CD3}"/>
                </a:ext>
              </a:extLst>
            </p:cNvPr>
            <p:cNvSpPr>
              <a:spLocks noChangeArrowheads="1"/>
            </p:cNvSpPr>
            <p:nvPr/>
          </p:nvSpPr>
          <p:spPr bwMode="gray">
            <a:xfrm rot="5400000">
              <a:off x="6933975" y="1237061"/>
              <a:ext cx="426013" cy="1860435"/>
            </a:xfrm>
            <a:prstGeom prst="rect">
              <a:avLst/>
            </a:prstGeom>
            <a:solidFill>
              <a:schemeClr val="accent1"/>
            </a:solidFill>
            <a:ln w="12700">
              <a:solidFill>
                <a:schemeClr val="tx1"/>
              </a:solidFill>
            </a:ln>
          </p:spPr>
          <p:txBody>
            <a:bodyPr vert="vert270" lIns="107892" tIns="86311" rIns="107892" bIns="86311" rtlCol="0" anchor="ctr"/>
            <a:lstStyle/>
            <a:p>
              <a:pPr algn="ctr" defTabSz="1096074" fontAlgn="base">
                <a:spcBef>
                  <a:spcPct val="50000"/>
                </a:spcBef>
                <a:spcAft>
                  <a:spcPct val="0"/>
                </a:spcAft>
                <a:buClr>
                  <a:srgbClr val="F0AB00"/>
                </a:buClr>
                <a:buSzPct val="80000"/>
                <a:defRPr/>
              </a:pPr>
              <a:r>
                <a:rPr lang="en-US" sz="1680" b="1" kern="0" dirty="0">
                  <a:solidFill>
                    <a:srgbClr val="FFFFFF"/>
                  </a:solidFill>
                  <a:cs typeface="Arial" charset="0"/>
                </a:rPr>
                <a:t>Material</a:t>
              </a:r>
            </a:p>
          </p:txBody>
        </p:sp>
        <p:sp>
          <p:nvSpPr>
            <p:cNvPr id="74" name="Text Box 98">
              <a:extLst>
                <a:ext uri="{FF2B5EF4-FFF2-40B4-BE49-F238E27FC236}">
                  <a16:creationId xmlns:a16="http://schemas.microsoft.com/office/drawing/2014/main" id="{AD714F01-03E8-437D-B27C-A1C0C88EE284}"/>
                </a:ext>
              </a:extLst>
            </p:cNvPr>
            <p:cNvSpPr txBox="1">
              <a:spLocks noChangeArrowheads="1"/>
            </p:cNvSpPr>
            <p:nvPr/>
          </p:nvSpPr>
          <p:spPr bwMode="gray">
            <a:xfrm>
              <a:off x="6317967" y="4857390"/>
              <a:ext cx="1700177" cy="1503233"/>
            </a:xfrm>
            <a:prstGeom prst="rect">
              <a:avLst/>
            </a:prstGeom>
            <a:solidFill>
              <a:schemeClr val="accent1"/>
            </a:solidFill>
            <a:ln w="12700" algn="ctr">
              <a:solidFill>
                <a:schemeClr val="tx1"/>
              </a:solidFill>
              <a:miter lim="800000"/>
              <a:headEnd/>
              <a:tailEnd/>
            </a:ln>
          </p:spPr>
          <p:txBody>
            <a:bodyPr vert="vert270" wrap="square" lIns="45720" tIns="43158" rIns="43158" bIns="43158">
              <a:noAutofit/>
            </a:bodyPr>
            <a:lstStyle>
              <a:defPPr>
                <a:defRPr lang="de-DE"/>
              </a:defPPr>
              <a:lvl1pPr algn="ctr" defTabSz="914217">
                <a:spcBef>
                  <a:spcPct val="50000"/>
                </a:spcBef>
                <a:defRPr sz="1000" b="1" kern="0">
                  <a:solidFill>
                    <a:sysClr val="windowText" lastClr="000000"/>
                  </a:solidFill>
                </a:defRPr>
              </a:lvl1pPr>
            </a:lstStyle>
            <a:p>
              <a:pPr defTabSz="1096403">
                <a:defRPr/>
              </a:pPr>
              <a:r>
                <a:rPr lang="en-US" sz="1100" dirty="0">
                  <a:solidFill>
                    <a:schemeClr val="bg1"/>
                  </a:solidFill>
                </a:rPr>
                <a:t>Logistics Data</a:t>
              </a:r>
            </a:p>
            <a:p>
              <a:pPr defTabSz="1096403">
                <a:defRPr/>
              </a:pPr>
              <a:endParaRPr lang="en-US" sz="1100" dirty="0">
                <a:solidFill>
                  <a:schemeClr val="bg1"/>
                </a:solidFill>
              </a:endParaRPr>
            </a:p>
          </p:txBody>
        </p:sp>
        <p:sp>
          <p:nvSpPr>
            <p:cNvPr id="75" name="Text Box 98">
              <a:extLst>
                <a:ext uri="{FF2B5EF4-FFF2-40B4-BE49-F238E27FC236}">
                  <a16:creationId xmlns:a16="http://schemas.microsoft.com/office/drawing/2014/main" id="{9A35A626-AD08-4139-ACA0-61AEF404A554}"/>
                </a:ext>
              </a:extLst>
            </p:cNvPr>
            <p:cNvSpPr txBox="1">
              <a:spLocks noChangeArrowheads="1"/>
            </p:cNvSpPr>
            <p:nvPr/>
          </p:nvSpPr>
          <p:spPr bwMode="gray">
            <a:xfrm>
              <a:off x="6317967" y="6404701"/>
              <a:ext cx="1700177" cy="563153"/>
            </a:xfrm>
            <a:prstGeom prst="rect">
              <a:avLst/>
            </a:prstGeom>
            <a:solidFill>
              <a:schemeClr val="accent1">
                <a:alpha val="81175"/>
              </a:schemeClr>
            </a:solidFill>
            <a:ln w="12700" algn="ctr">
              <a:solidFill>
                <a:schemeClr val="tx1"/>
              </a:solidFill>
              <a:miter lim="800000"/>
              <a:headEnd/>
              <a:tailEnd/>
            </a:ln>
          </p:spPr>
          <p:txBody>
            <a:bodyPr vert="vert270" wrap="square" lIns="45720" tIns="43158" rIns="43158" bIns="43158">
              <a:noAutofit/>
            </a:bodyPr>
            <a:lstStyle>
              <a:defPPr>
                <a:defRPr lang="de-DE"/>
              </a:defPPr>
              <a:lvl1pPr algn="ctr" defTabSz="914217">
                <a:spcBef>
                  <a:spcPct val="50000"/>
                </a:spcBef>
                <a:defRPr sz="1000" b="1" kern="0">
                  <a:solidFill>
                    <a:sysClr val="windowText" lastClr="000000"/>
                  </a:solidFill>
                </a:defRPr>
              </a:lvl1pPr>
            </a:lstStyle>
            <a:p>
              <a:pPr defTabSz="1096403">
                <a:defRPr/>
              </a:pPr>
              <a:r>
                <a:rPr lang="en-US" sz="1100" dirty="0">
                  <a:solidFill>
                    <a:schemeClr val="bg1"/>
                  </a:solidFill>
                </a:rPr>
                <a:t>Value</a:t>
              </a:r>
            </a:p>
            <a:p>
              <a:pPr defTabSz="1096403">
                <a:defRPr/>
              </a:pPr>
              <a:endParaRPr lang="en-US" sz="1100" dirty="0">
                <a:solidFill>
                  <a:schemeClr val="bg1"/>
                </a:solidFill>
              </a:endParaRPr>
            </a:p>
          </p:txBody>
        </p:sp>
        <p:sp>
          <p:nvSpPr>
            <p:cNvPr id="76" name="AutoShape 22">
              <a:extLst>
                <a:ext uri="{FF2B5EF4-FFF2-40B4-BE49-F238E27FC236}">
                  <a16:creationId xmlns:a16="http://schemas.microsoft.com/office/drawing/2014/main" id="{F6A77CC1-C096-446C-BCD2-745BDDC495FA}"/>
                </a:ext>
              </a:extLst>
            </p:cNvPr>
            <p:cNvSpPr>
              <a:spLocks noChangeArrowheads="1"/>
            </p:cNvSpPr>
            <p:nvPr/>
          </p:nvSpPr>
          <p:spPr bwMode="gray">
            <a:xfrm>
              <a:off x="6571264" y="4091387"/>
              <a:ext cx="1379238" cy="283362"/>
            </a:xfrm>
            <a:prstGeom prst="rect">
              <a:avLst/>
            </a:prstGeom>
            <a:solidFill>
              <a:schemeClr val="bg1">
                <a:lumMod val="95000"/>
              </a:schemeClr>
            </a:solidFill>
            <a:ln w="12700">
              <a:noFill/>
            </a:ln>
          </p:spPr>
          <p:txBody>
            <a:bodyPr lIns="91440" tIns="0" rIns="0" bIns="0" rtlCol="0" anchor="ctr"/>
            <a:lstStyle/>
            <a:p>
              <a:pPr defTabSz="1096074" fontAlgn="base">
                <a:spcAft>
                  <a:spcPct val="0"/>
                </a:spcAft>
                <a:buClr>
                  <a:srgbClr val="F0AB00"/>
                </a:buClr>
                <a:buSzPct val="80000"/>
                <a:defRPr/>
              </a:pPr>
              <a:r>
                <a:rPr lang="en-US" sz="1100" kern="0" dirty="0">
                  <a:solidFill>
                    <a:srgbClr val="000000"/>
                  </a:solidFill>
                  <a:cs typeface="Arial" charset="0"/>
                </a:rPr>
                <a:t>Classification </a:t>
              </a:r>
            </a:p>
          </p:txBody>
        </p:sp>
        <p:sp>
          <p:nvSpPr>
            <p:cNvPr id="77" name="AutoShape 22">
              <a:extLst>
                <a:ext uri="{FF2B5EF4-FFF2-40B4-BE49-F238E27FC236}">
                  <a16:creationId xmlns:a16="http://schemas.microsoft.com/office/drawing/2014/main" id="{441B1B9F-EED1-42EB-A2AA-6B72480F18F6}"/>
                </a:ext>
              </a:extLst>
            </p:cNvPr>
            <p:cNvSpPr>
              <a:spLocks noChangeArrowheads="1"/>
            </p:cNvSpPr>
            <p:nvPr/>
          </p:nvSpPr>
          <p:spPr bwMode="gray">
            <a:xfrm>
              <a:off x="6571264" y="2564541"/>
              <a:ext cx="1379238" cy="445284"/>
            </a:xfrm>
            <a:prstGeom prst="rect">
              <a:avLst/>
            </a:prstGeom>
            <a:solidFill>
              <a:schemeClr val="bg1">
                <a:lumMod val="95000"/>
              </a:schemeClr>
            </a:solidFill>
            <a:ln w="12700">
              <a:noFill/>
            </a:ln>
          </p:spPr>
          <p:txBody>
            <a:bodyPr lIns="91440" tIns="0" rIns="0" bIns="0" rtlCol="0" anchor="ctr"/>
            <a:lstStyle/>
            <a:p>
              <a:pPr defTabSz="1096074" fontAlgn="base">
                <a:spcAft>
                  <a:spcPct val="0"/>
                </a:spcAft>
                <a:buClr>
                  <a:srgbClr val="F0AB00"/>
                </a:buClr>
                <a:buSzPct val="80000"/>
                <a:defRPr/>
              </a:pPr>
              <a:r>
                <a:rPr lang="en-US" sz="1100" kern="0" dirty="0">
                  <a:solidFill>
                    <a:srgbClr val="000000"/>
                  </a:solidFill>
                  <a:cs typeface="Arial" charset="0"/>
                </a:rPr>
                <a:t>General Data &amp;</a:t>
              </a:r>
              <a:br>
                <a:rPr lang="en-US" sz="1100" kern="0" dirty="0">
                  <a:solidFill>
                    <a:srgbClr val="000000"/>
                  </a:solidFill>
                  <a:cs typeface="Arial" charset="0"/>
                </a:rPr>
              </a:br>
              <a:r>
                <a:rPr lang="en-US" sz="1100" kern="0" dirty="0">
                  <a:solidFill>
                    <a:srgbClr val="000000"/>
                  </a:solidFill>
                  <a:cs typeface="Arial" charset="0"/>
                </a:rPr>
                <a:t>Descriptions</a:t>
              </a:r>
            </a:p>
          </p:txBody>
        </p:sp>
        <p:sp>
          <p:nvSpPr>
            <p:cNvPr id="78" name="AutoShape 22">
              <a:extLst>
                <a:ext uri="{FF2B5EF4-FFF2-40B4-BE49-F238E27FC236}">
                  <a16:creationId xmlns:a16="http://schemas.microsoft.com/office/drawing/2014/main" id="{7D97B5BE-7638-4971-86CB-A977A859C169}"/>
                </a:ext>
              </a:extLst>
            </p:cNvPr>
            <p:cNvSpPr>
              <a:spLocks noChangeArrowheads="1"/>
            </p:cNvSpPr>
            <p:nvPr/>
          </p:nvSpPr>
          <p:spPr bwMode="gray">
            <a:xfrm>
              <a:off x="6571264" y="3067694"/>
              <a:ext cx="1379238" cy="283362"/>
            </a:xfrm>
            <a:prstGeom prst="rect">
              <a:avLst/>
            </a:prstGeom>
            <a:solidFill>
              <a:schemeClr val="bg1">
                <a:lumMod val="95000"/>
              </a:schemeClr>
            </a:solidFill>
            <a:ln w="12700">
              <a:noFill/>
            </a:ln>
          </p:spPr>
          <p:txBody>
            <a:bodyPr lIns="91440" tIns="0" rIns="0" bIns="0" rtlCol="0" anchor="ctr"/>
            <a:lstStyle/>
            <a:p>
              <a:pPr defTabSz="1096074" fontAlgn="base">
                <a:spcAft>
                  <a:spcPct val="0"/>
                </a:spcAft>
                <a:buClr>
                  <a:srgbClr val="F0AB00"/>
                </a:buClr>
                <a:buSzPct val="80000"/>
                <a:defRPr/>
              </a:pPr>
              <a:r>
                <a:rPr lang="en-US" sz="1100" kern="0" dirty="0">
                  <a:solidFill>
                    <a:srgbClr val="000000"/>
                  </a:solidFill>
                  <a:cs typeface="Arial" charset="0"/>
                </a:rPr>
                <a:t>Units of Measure </a:t>
              </a:r>
            </a:p>
          </p:txBody>
        </p:sp>
        <p:sp>
          <p:nvSpPr>
            <p:cNvPr id="79" name="AutoShape 22">
              <a:extLst>
                <a:ext uri="{FF2B5EF4-FFF2-40B4-BE49-F238E27FC236}">
                  <a16:creationId xmlns:a16="http://schemas.microsoft.com/office/drawing/2014/main" id="{CAE186AF-1BAD-4968-BEEC-A8FEA7FA97CB}"/>
                </a:ext>
              </a:extLst>
            </p:cNvPr>
            <p:cNvSpPr>
              <a:spLocks noChangeArrowheads="1"/>
            </p:cNvSpPr>
            <p:nvPr/>
          </p:nvSpPr>
          <p:spPr bwMode="gray">
            <a:xfrm>
              <a:off x="6571264" y="4894165"/>
              <a:ext cx="1379238" cy="283362"/>
            </a:xfrm>
            <a:prstGeom prst="rect">
              <a:avLst/>
            </a:prstGeom>
            <a:solidFill>
              <a:schemeClr val="bg1">
                <a:lumMod val="95000"/>
              </a:schemeClr>
            </a:solidFill>
            <a:ln w="12700">
              <a:noFill/>
              <a:headEnd/>
              <a:tailEnd/>
            </a:ln>
            <a:effectLst/>
          </p:spPr>
          <p:style>
            <a:lnRef idx="1">
              <a:schemeClr val="accent3"/>
            </a:lnRef>
            <a:fillRef idx="3">
              <a:schemeClr val="accent3"/>
            </a:fillRef>
            <a:effectRef idx="2">
              <a:schemeClr val="accent3"/>
            </a:effectRef>
            <a:fontRef idx="minor">
              <a:schemeClr val="lt1"/>
            </a:fontRef>
          </p:style>
          <p:txBody>
            <a:bodyPr wrap="none" lIns="91440" tIns="0" rIns="0" bIns="0" anchor="ctr"/>
            <a:lstStyle/>
            <a:p>
              <a:pPr defTabSz="1096074">
                <a:defRPr/>
              </a:pPr>
              <a:r>
                <a:rPr lang="en-US" sz="1100" kern="0" dirty="0">
                  <a:solidFill>
                    <a:srgbClr val="000000"/>
                  </a:solidFill>
                </a:rPr>
                <a:t>Sales Data</a:t>
              </a:r>
            </a:p>
          </p:txBody>
        </p:sp>
        <p:sp>
          <p:nvSpPr>
            <p:cNvPr id="80" name="AutoShape 22">
              <a:extLst>
                <a:ext uri="{FF2B5EF4-FFF2-40B4-BE49-F238E27FC236}">
                  <a16:creationId xmlns:a16="http://schemas.microsoft.com/office/drawing/2014/main" id="{725185BA-FAE4-47A4-9BE2-DC65F8C0EDE9}"/>
                </a:ext>
              </a:extLst>
            </p:cNvPr>
            <p:cNvSpPr>
              <a:spLocks noChangeArrowheads="1"/>
            </p:cNvSpPr>
            <p:nvPr/>
          </p:nvSpPr>
          <p:spPr bwMode="gray">
            <a:xfrm>
              <a:off x="6571264" y="5548799"/>
              <a:ext cx="1379238" cy="445284"/>
            </a:xfrm>
            <a:prstGeom prst="rect">
              <a:avLst/>
            </a:prstGeom>
            <a:solidFill>
              <a:schemeClr val="bg1">
                <a:lumMod val="95000"/>
              </a:schemeClr>
            </a:solidFill>
            <a:ln w="12700">
              <a:noFill/>
              <a:headEnd/>
              <a:tailEnd/>
            </a:ln>
            <a:effectLst/>
          </p:spPr>
          <p:style>
            <a:lnRef idx="1">
              <a:schemeClr val="accent3"/>
            </a:lnRef>
            <a:fillRef idx="3">
              <a:schemeClr val="accent3"/>
            </a:fillRef>
            <a:effectRef idx="2">
              <a:schemeClr val="accent3"/>
            </a:effectRef>
            <a:fontRef idx="minor">
              <a:schemeClr val="lt1"/>
            </a:fontRef>
          </p:style>
          <p:txBody>
            <a:bodyPr wrap="none" lIns="91440" tIns="0" rIns="0" bIns="0" anchor="ctr"/>
            <a:lstStyle/>
            <a:p>
              <a:pPr defTabSz="1096074">
                <a:defRPr/>
              </a:pPr>
              <a:r>
                <a:rPr lang="en-US" sz="1100" kern="0" dirty="0">
                  <a:solidFill>
                    <a:srgbClr val="000000"/>
                  </a:solidFill>
                </a:rPr>
                <a:t>Storage &amp; </a:t>
              </a:r>
              <a:br>
                <a:rPr lang="en-US" sz="1100" kern="0" dirty="0">
                  <a:solidFill>
                    <a:srgbClr val="000000"/>
                  </a:solidFill>
                </a:rPr>
              </a:br>
              <a:r>
                <a:rPr lang="en-US" sz="1100" kern="0" dirty="0">
                  <a:solidFill>
                    <a:srgbClr val="000000"/>
                  </a:solidFill>
                </a:rPr>
                <a:t>Warehouse Data</a:t>
              </a:r>
            </a:p>
          </p:txBody>
        </p:sp>
        <p:sp>
          <p:nvSpPr>
            <p:cNvPr id="81" name="AutoShape 22">
              <a:extLst>
                <a:ext uri="{FF2B5EF4-FFF2-40B4-BE49-F238E27FC236}">
                  <a16:creationId xmlns:a16="http://schemas.microsoft.com/office/drawing/2014/main" id="{A3404634-03CC-49BA-817B-3D12D9EF469C}"/>
                </a:ext>
              </a:extLst>
            </p:cNvPr>
            <p:cNvSpPr>
              <a:spLocks noChangeArrowheads="1"/>
            </p:cNvSpPr>
            <p:nvPr/>
          </p:nvSpPr>
          <p:spPr bwMode="gray">
            <a:xfrm>
              <a:off x="6571264" y="6465864"/>
              <a:ext cx="1379238" cy="445284"/>
            </a:xfrm>
            <a:prstGeom prst="rect">
              <a:avLst/>
            </a:prstGeom>
            <a:solidFill>
              <a:schemeClr val="bg1">
                <a:lumMod val="95000"/>
              </a:schemeClr>
            </a:solidFill>
            <a:ln w="12700">
              <a:noFill/>
              <a:headEnd/>
              <a:tailEnd/>
            </a:ln>
            <a:effectLst/>
          </p:spPr>
          <p:style>
            <a:lnRef idx="1">
              <a:schemeClr val="accent3"/>
            </a:lnRef>
            <a:fillRef idx="3">
              <a:schemeClr val="accent3"/>
            </a:fillRef>
            <a:effectRef idx="2">
              <a:schemeClr val="accent3"/>
            </a:effectRef>
            <a:fontRef idx="minor">
              <a:schemeClr val="lt1"/>
            </a:fontRef>
          </p:style>
          <p:txBody>
            <a:bodyPr wrap="none" lIns="91440" tIns="0" rIns="0" bIns="0" anchor="ctr"/>
            <a:lstStyle/>
            <a:p>
              <a:pPr defTabSz="1096074">
                <a:defRPr/>
              </a:pPr>
              <a:r>
                <a:rPr lang="en-US" sz="1100" kern="0" dirty="0">
                  <a:solidFill>
                    <a:srgbClr val="000000"/>
                  </a:solidFill>
                </a:rPr>
                <a:t>Valuation, Costing,</a:t>
              </a:r>
            </a:p>
            <a:p>
              <a:pPr defTabSz="1096074">
                <a:defRPr/>
              </a:pPr>
              <a:r>
                <a:rPr lang="en-US" sz="1100" kern="0" dirty="0">
                  <a:solidFill>
                    <a:srgbClr val="000000"/>
                  </a:solidFill>
                </a:rPr>
                <a:t>Material Ledger</a:t>
              </a:r>
            </a:p>
          </p:txBody>
        </p:sp>
        <p:sp>
          <p:nvSpPr>
            <p:cNvPr id="82" name="AutoShape 22">
              <a:extLst>
                <a:ext uri="{FF2B5EF4-FFF2-40B4-BE49-F238E27FC236}">
                  <a16:creationId xmlns:a16="http://schemas.microsoft.com/office/drawing/2014/main" id="{B4D798E5-3032-48E1-8B8E-38E8996E15FE}"/>
                </a:ext>
              </a:extLst>
            </p:cNvPr>
            <p:cNvSpPr>
              <a:spLocks noChangeArrowheads="1"/>
            </p:cNvSpPr>
            <p:nvPr/>
          </p:nvSpPr>
          <p:spPr bwMode="gray">
            <a:xfrm>
              <a:off x="6571264" y="3750156"/>
              <a:ext cx="1379238" cy="283362"/>
            </a:xfrm>
            <a:prstGeom prst="rect">
              <a:avLst/>
            </a:prstGeom>
            <a:solidFill>
              <a:schemeClr val="bg1">
                <a:lumMod val="95000"/>
              </a:schemeClr>
            </a:solidFill>
            <a:ln w="12700">
              <a:noFill/>
            </a:ln>
          </p:spPr>
          <p:txBody>
            <a:bodyPr lIns="91440" tIns="0" rIns="0" bIns="0" rtlCol="0" anchor="ctr"/>
            <a:lstStyle/>
            <a:p>
              <a:pPr defTabSz="1096074" fontAlgn="base">
                <a:spcAft>
                  <a:spcPct val="0"/>
                </a:spcAft>
                <a:buClr>
                  <a:srgbClr val="F0AB00"/>
                </a:buClr>
                <a:buSzPct val="80000"/>
                <a:defRPr/>
              </a:pPr>
              <a:r>
                <a:rPr lang="en-US" sz="1100" kern="0" dirty="0">
                  <a:solidFill>
                    <a:srgbClr val="000000"/>
                  </a:solidFill>
                  <a:cs typeface="Arial" charset="0"/>
                </a:rPr>
                <a:t>EAN, UPC </a:t>
              </a:r>
            </a:p>
          </p:txBody>
        </p:sp>
        <p:sp>
          <p:nvSpPr>
            <p:cNvPr id="83" name="AutoShape 22">
              <a:extLst>
                <a:ext uri="{FF2B5EF4-FFF2-40B4-BE49-F238E27FC236}">
                  <a16:creationId xmlns:a16="http://schemas.microsoft.com/office/drawing/2014/main" id="{CCB4BBF6-EA0E-4417-8DC9-7ACFC2556986}"/>
                </a:ext>
              </a:extLst>
            </p:cNvPr>
            <p:cNvSpPr>
              <a:spLocks noChangeArrowheads="1"/>
            </p:cNvSpPr>
            <p:nvPr/>
          </p:nvSpPr>
          <p:spPr bwMode="gray">
            <a:xfrm>
              <a:off x="6571264" y="5221482"/>
              <a:ext cx="1379238" cy="283362"/>
            </a:xfrm>
            <a:prstGeom prst="rect">
              <a:avLst/>
            </a:prstGeom>
            <a:solidFill>
              <a:schemeClr val="bg1">
                <a:lumMod val="95000"/>
              </a:schemeClr>
            </a:solidFill>
            <a:ln w="12700">
              <a:noFill/>
              <a:headEnd/>
              <a:tailEnd/>
            </a:ln>
            <a:effectLst/>
          </p:spPr>
          <p:style>
            <a:lnRef idx="1">
              <a:schemeClr val="accent3"/>
            </a:lnRef>
            <a:fillRef idx="3">
              <a:schemeClr val="accent3"/>
            </a:fillRef>
            <a:effectRef idx="2">
              <a:schemeClr val="accent3"/>
            </a:effectRef>
            <a:fontRef idx="minor">
              <a:schemeClr val="lt1"/>
            </a:fontRef>
          </p:style>
          <p:txBody>
            <a:bodyPr wrap="none" lIns="91440" tIns="0" rIns="0" bIns="0" anchor="ctr"/>
            <a:lstStyle/>
            <a:p>
              <a:pPr defTabSz="1096074">
                <a:defRPr/>
              </a:pPr>
              <a:r>
                <a:rPr lang="en-US" sz="1100" kern="0" dirty="0">
                  <a:solidFill>
                    <a:srgbClr val="000000"/>
                  </a:solidFill>
                </a:rPr>
                <a:t>Plant Data</a:t>
              </a:r>
            </a:p>
          </p:txBody>
        </p:sp>
        <p:sp>
          <p:nvSpPr>
            <p:cNvPr id="84" name="AutoShape 22">
              <a:extLst>
                <a:ext uri="{FF2B5EF4-FFF2-40B4-BE49-F238E27FC236}">
                  <a16:creationId xmlns:a16="http://schemas.microsoft.com/office/drawing/2014/main" id="{2C5E8BCE-5707-4E07-939C-2F2D8662611C}"/>
                </a:ext>
              </a:extLst>
            </p:cNvPr>
            <p:cNvSpPr>
              <a:spLocks noChangeArrowheads="1"/>
            </p:cNvSpPr>
            <p:nvPr/>
          </p:nvSpPr>
          <p:spPr bwMode="gray">
            <a:xfrm>
              <a:off x="6571264" y="3408925"/>
              <a:ext cx="1379238" cy="283362"/>
            </a:xfrm>
            <a:prstGeom prst="rect">
              <a:avLst/>
            </a:prstGeom>
            <a:solidFill>
              <a:schemeClr val="bg1">
                <a:lumMod val="95000"/>
              </a:schemeClr>
            </a:solidFill>
            <a:ln w="12700">
              <a:noFill/>
            </a:ln>
          </p:spPr>
          <p:txBody>
            <a:bodyPr lIns="91440" tIns="0" rIns="0" bIns="0" rtlCol="0" anchor="ctr"/>
            <a:lstStyle/>
            <a:p>
              <a:pPr defTabSz="1096074" fontAlgn="base">
                <a:spcAft>
                  <a:spcPct val="0"/>
                </a:spcAft>
                <a:buClr>
                  <a:srgbClr val="F0AB00"/>
                </a:buClr>
                <a:buSzPct val="80000"/>
                <a:defRPr/>
              </a:pPr>
              <a:r>
                <a:rPr lang="en-US" sz="1100" kern="0" dirty="0">
                  <a:solidFill>
                    <a:srgbClr val="000000"/>
                  </a:solidFill>
                  <a:cs typeface="Arial" charset="0"/>
                </a:rPr>
                <a:t>Quality Data</a:t>
              </a:r>
            </a:p>
          </p:txBody>
        </p:sp>
        <p:sp>
          <p:nvSpPr>
            <p:cNvPr id="85" name="AutoShape 22">
              <a:extLst>
                <a:ext uri="{FF2B5EF4-FFF2-40B4-BE49-F238E27FC236}">
                  <a16:creationId xmlns:a16="http://schemas.microsoft.com/office/drawing/2014/main" id="{3DE19FBE-1777-4B3A-8C2C-55FF9FA8B9DF}"/>
                </a:ext>
              </a:extLst>
            </p:cNvPr>
            <p:cNvSpPr>
              <a:spLocks noChangeArrowheads="1"/>
            </p:cNvSpPr>
            <p:nvPr/>
          </p:nvSpPr>
          <p:spPr bwMode="gray">
            <a:xfrm>
              <a:off x="6571264" y="4432618"/>
              <a:ext cx="1379238" cy="283362"/>
            </a:xfrm>
            <a:prstGeom prst="rect">
              <a:avLst/>
            </a:prstGeom>
            <a:solidFill>
              <a:schemeClr val="bg1">
                <a:lumMod val="95000"/>
              </a:schemeClr>
            </a:solidFill>
            <a:ln w="12700">
              <a:noFill/>
            </a:ln>
          </p:spPr>
          <p:txBody>
            <a:bodyPr lIns="91440" tIns="0" rIns="0" bIns="0" rtlCol="0" anchor="ctr"/>
            <a:lstStyle/>
            <a:p>
              <a:pPr defTabSz="1096074" fontAlgn="base">
                <a:spcAft>
                  <a:spcPct val="0"/>
                </a:spcAft>
                <a:buClr>
                  <a:srgbClr val="F0AB00"/>
                </a:buClr>
                <a:buSzPct val="80000"/>
                <a:defRPr/>
              </a:pPr>
              <a:r>
                <a:rPr lang="en-US" sz="1100" kern="0" dirty="0">
                  <a:solidFill>
                    <a:srgbClr val="000000"/>
                  </a:solidFill>
                  <a:cs typeface="Arial" charset="0"/>
                </a:rPr>
                <a:t>Document Link</a:t>
              </a:r>
            </a:p>
          </p:txBody>
        </p:sp>
        <p:sp>
          <p:nvSpPr>
            <p:cNvPr id="86" name="AutoShape 22">
              <a:extLst>
                <a:ext uri="{FF2B5EF4-FFF2-40B4-BE49-F238E27FC236}">
                  <a16:creationId xmlns:a16="http://schemas.microsoft.com/office/drawing/2014/main" id="{CAFD74EF-44D8-43B7-83B9-EE49BD4A1A47}"/>
                </a:ext>
              </a:extLst>
            </p:cNvPr>
            <p:cNvSpPr>
              <a:spLocks noChangeArrowheads="1"/>
            </p:cNvSpPr>
            <p:nvPr/>
          </p:nvSpPr>
          <p:spPr bwMode="gray">
            <a:xfrm>
              <a:off x="6571264" y="6038037"/>
              <a:ext cx="1379238" cy="283362"/>
            </a:xfrm>
            <a:prstGeom prst="rect">
              <a:avLst/>
            </a:prstGeom>
            <a:solidFill>
              <a:schemeClr val="bg1">
                <a:lumMod val="95000"/>
              </a:schemeClr>
            </a:solidFill>
            <a:ln w="12700">
              <a:noFill/>
              <a:headEnd/>
              <a:tailEnd/>
            </a:ln>
            <a:effectLst/>
          </p:spPr>
          <p:style>
            <a:lnRef idx="1">
              <a:schemeClr val="accent3"/>
            </a:lnRef>
            <a:fillRef idx="3">
              <a:schemeClr val="accent3"/>
            </a:fillRef>
            <a:effectRef idx="2">
              <a:schemeClr val="accent3"/>
            </a:effectRef>
            <a:fontRef idx="minor">
              <a:schemeClr val="lt1"/>
            </a:fontRef>
          </p:style>
          <p:txBody>
            <a:bodyPr wrap="none" lIns="91440" tIns="0" rIns="0" bIns="0" anchor="ctr"/>
            <a:lstStyle/>
            <a:p>
              <a:pPr defTabSz="1096074">
                <a:defRPr/>
              </a:pPr>
              <a:r>
                <a:rPr lang="en-US" sz="1100" kern="0" dirty="0">
                  <a:solidFill>
                    <a:srgbClr val="000000"/>
                  </a:solidFill>
                </a:rPr>
                <a:t>Production Version</a:t>
              </a:r>
            </a:p>
          </p:txBody>
        </p:sp>
      </p:grpSp>
    </p:spTree>
    <p:extLst>
      <p:ext uri="{BB962C8B-B14F-4D97-AF65-F5344CB8AC3E}">
        <p14:creationId xmlns:p14="http://schemas.microsoft.com/office/powerpoint/2010/main" val="2193842223"/>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39763"/>
            <a:ext cx="14447520" cy="1417636"/>
          </a:xfrm>
        </p:spPr>
        <p:txBody>
          <a:bodyPr/>
          <a:lstStyle/>
          <a:p>
            <a:r>
              <a:rPr lang="en-US" dirty="0"/>
              <a:t>SAP Asset Information Workbench Integration </a:t>
            </a:r>
            <a:br>
              <a:rPr lang="en-US" dirty="0"/>
            </a:br>
            <a:r>
              <a:rPr lang="en-US" dirty="0"/>
              <a:t>points</a:t>
            </a:r>
          </a:p>
        </p:txBody>
      </p:sp>
      <p:sp>
        <p:nvSpPr>
          <p:cNvPr id="101" name="Rectangle 100">
            <a:extLst>
              <a:ext uri="{FF2B5EF4-FFF2-40B4-BE49-F238E27FC236}">
                <a16:creationId xmlns:a16="http://schemas.microsoft.com/office/drawing/2014/main" id="{19285998-30E9-4EDA-A20C-A3C032FF83E6}"/>
              </a:ext>
            </a:extLst>
          </p:cNvPr>
          <p:cNvSpPr/>
          <p:nvPr/>
        </p:nvSpPr>
        <p:spPr>
          <a:xfrm>
            <a:off x="5099706" y="2271349"/>
            <a:ext cx="5308489" cy="4030502"/>
          </a:xfrm>
          <a:prstGeom prst="rect">
            <a:avLst/>
          </a:prstGeom>
          <a:noFill/>
          <a:ln w="19050" cap="flat" cmpd="sng" algn="ctr">
            <a:solidFill>
              <a:schemeClr val="accent1"/>
            </a:solidFill>
            <a:prstDash val="solid"/>
          </a:ln>
          <a:effectLst/>
        </p:spPr>
        <p:txBody>
          <a:bodyPr rtlCol="0" anchor="ctr"/>
          <a:lstStyle/>
          <a:p>
            <a:pPr algn="ctr" defTabSz="913852">
              <a:defRPr/>
            </a:pPr>
            <a:endParaRPr lang="en-US" sz="1798" kern="0" dirty="0">
              <a:solidFill>
                <a:srgbClr val="FFFFFF"/>
              </a:solidFill>
              <a:ea typeface=""/>
              <a:cs typeface=""/>
            </a:endParaRPr>
          </a:p>
        </p:txBody>
      </p:sp>
      <p:sp>
        <p:nvSpPr>
          <p:cNvPr id="102" name="Rectangle 101">
            <a:extLst>
              <a:ext uri="{FF2B5EF4-FFF2-40B4-BE49-F238E27FC236}">
                <a16:creationId xmlns:a16="http://schemas.microsoft.com/office/drawing/2014/main" id="{1EBF6393-C77E-4706-8595-D9EF3CC8BEB9}"/>
              </a:ext>
            </a:extLst>
          </p:cNvPr>
          <p:cNvSpPr/>
          <p:nvPr/>
        </p:nvSpPr>
        <p:spPr>
          <a:xfrm>
            <a:off x="5236516" y="4294855"/>
            <a:ext cx="1283812" cy="1218566"/>
          </a:xfrm>
          <a:prstGeom prst="rect">
            <a:avLst/>
          </a:prstGeom>
          <a:solidFill>
            <a:schemeClr val="accent3"/>
          </a:solidFill>
          <a:ln w="19050" cap="flat" cmpd="sng" algn="ctr">
            <a:noFill/>
            <a:prstDash val="solid"/>
          </a:ln>
          <a:effectLst/>
        </p:spPr>
        <p:txBody>
          <a:bodyPr rtlCol="0" anchor="t"/>
          <a:lstStyle/>
          <a:p>
            <a:pPr defTabSz="913556" fontAlgn="base">
              <a:spcAft>
                <a:spcPct val="0"/>
              </a:spcAft>
              <a:buClr>
                <a:srgbClr val="F0AB00"/>
              </a:buClr>
              <a:buSzPct val="80000"/>
            </a:pPr>
            <a:r>
              <a:rPr lang="en-US" sz="1200" kern="0" dirty="0">
                <a:solidFill>
                  <a:srgbClr val="000000"/>
                </a:solidFill>
              </a:rPr>
              <a:t>Data Collection</a:t>
            </a:r>
          </a:p>
          <a:p>
            <a:pPr defTabSz="913556" fontAlgn="base">
              <a:spcAft>
                <a:spcPct val="0"/>
              </a:spcAft>
              <a:buClr>
                <a:srgbClr val="F0AB00"/>
              </a:buClr>
              <a:buSzPct val="80000"/>
            </a:pPr>
            <a:r>
              <a:rPr lang="en-US" sz="1200" kern="0" dirty="0">
                <a:solidFill>
                  <a:srgbClr val="000000"/>
                </a:solidFill>
              </a:rPr>
              <a:t>Forms</a:t>
            </a:r>
          </a:p>
        </p:txBody>
      </p:sp>
      <p:sp>
        <p:nvSpPr>
          <p:cNvPr id="103" name="TextBox 102">
            <a:extLst>
              <a:ext uri="{FF2B5EF4-FFF2-40B4-BE49-F238E27FC236}">
                <a16:creationId xmlns:a16="http://schemas.microsoft.com/office/drawing/2014/main" id="{CB758AEE-BF6F-4EA6-A42C-CB0E17AE6D1F}"/>
              </a:ext>
            </a:extLst>
          </p:cNvPr>
          <p:cNvSpPr txBox="1"/>
          <p:nvPr/>
        </p:nvSpPr>
        <p:spPr>
          <a:xfrm>
            <a:off x="1408089" y="5161736"/>
            <a:ext cx="1401118" cy="184570"/>
          </a:xfrm>
          <a:prstGeom prst="rect">
            <a:avLst/>
          </a:prstGeom>
          <a:noFill/>
          <a:effectLst/>
        </p:spPr>
        <p:txBody>
          <a:bodyPr wrap="square" lIns="0" tIns="0" rIns="0" bIns="0" rtlCol="0">
            <a:spAutoFit/>
          </a:bodyPr>
          <a:lstStyle/>
          <a:p>
            <a:pPr defTabSz="913556" fontAlgn="base">
              <a:spcBef>
                <a:spcPts val="600"/>
              </a:spcBef>
              <a:spcAft>
                <a:spcPct val="0"/>
              </a:spcAft>
              <a:buClr>
                <a:srgbClr val="F0AB00"/>
              </a:buClr>
              <a:buSzPct val="80000"/>
              <a:defRPr/>
            </a:pPr>
            <a:r>
              <a:rPr lang="en-US" sz="1200" b="1" kern="0" dirty="0">
                <a:solidFill>
                  <a:srgbClr val="000000"/>
                </a:solidFill>
                <a:ea typeface="Arial Black" charset="0"/>
                <a:cs typeface="Arial Black" charset="0"/>
              </a:rPr>
              <a:t>3</a:t>
            </a:r>
            <a:r>
              <a:rPr lang="en-US" sz="1200" b="1" kern="0" baseline="30000" dirty="0">
                <a:solidFill>
                  <a:srgbClr val="000000"/>
                </a:solidFill>
                <a:ea typeface="Arial Black" charset="0"/>
                <a:cs typeface="Arial Black" charset="0"/>
              </a:rPr>
              <a:t>rd</a:t>
            </a:r>
            <a:r>
              <a:rPr lang="en-US" sz="1200" b="1" kern="0" dirty="0">
                <a:solidFill>
                  <a:srgbClr val="000000"/>
                </a:solidFill>
                <a:ea typeface="Arial Black" charset="0"/>
                <a:cs typeface="Arial Black" charset="0"/>
              </a:rPr>
              <a:t> Party Libraries</a:t>
            </a:r>
          </a:p>
        </p:txBody>
      </p:sp>
      <p:sp>
        <p:nvSpPr>
          <p:cNvPr id="104" name="Rectangle 103">
            <a:extLst>
              <a:ext uri="{FF2B5EF4-FFF2-40B4-BE49-F238E27FC236}">
                <a16:creationId xmlns:a16="http://schemas.microsoft.com/office/drawing/2014/main" id="{2F466C97-A56C-40CB-8D03-60314FDC1F6B}"/>
              </a:ext>
            </a:extLst>
          </p:cNvPr>
          <p:cNvSpPr/>
          <p:nvPr/>
        </p:nvSpPr>
        <p:spPr>
          <a:xfrm>
            <a:off x="3395838" y="2304383"/>
            <a:ext cx="1285961" cy="4370815"/>
          </a:xfrm>
          <a:prstGeom prst="rect">
            <a:avLst/>
          </a:prstGeom>
          <a:noFill/>
          <a:ln w="19050" cap="flat" cmpd="sng" algn="ctr">
            <a:solidFill>
              <a:schemeClr val="accent1"/>
            </a:solidFill>
            <a:prstDash val="solid"/>
          </a:ln>
          <a:effectLst/>
        </p:spPr>
        <p:txBody>
          <a:bodyPr rtlCol="0" anchor="ctr"/>
          <a:lstStyle/>
          <a:p>
            <a:pPr algn="ctr" defTabSz="913852">
              <a:defRPr/>
            </a:pPr>
            <a:endParaRPr lang="en-US" sz="1798" kern="0" dirty="0">
              <a:solidFill>
                <a:srgbClr val="FFFFFF"/>
              </a:solidFill>
              <a:ea typeface=""/>
              <a:cs typeface=""/>
            </a:endParaRPr>
          </a:p>
        </p:txBody>
      </p:sp>
      <p:sp>
        <p:nvSpPr>
          <p:cNvPr id="105" name="TextBox 104">
            <a:extLst>
              <a:ext uri="{FF2B5EF4-FFF2-40B4-BE49-F238E27FC236}">
                <a16:creationId xmlns:a16="http://schemas.microsoft.com/office/drawing/2014/main" id="{57A50966-CF80-4C86-8571-5C6C4BA25F35}"/>
              </a:ext>
            </a:extLst>
          </p:cNvPr>
          <p:cNvSpPr txBox="1"/>
          <p:nvPr/>
        </p:nvSpPr>
        <p:spPr>
          <a:xfrm>
            <a:off x="3389978" y="2363138"/>
            <a:ext cx="1291823" cy="707518"/>
          </a:xfrm>
          <a:prstGeom prst="rect">
            <a:avLst/>
          </a:prstGeom>
          <a:noFill/>
        </p:spPr>
        <p:txBody>
          <a:bodyPr wrap="square" rtlCol="0">
            <a:spAutoFit/>
          </a:bodyPr>
          <a:lstStyle/>
          <a:p>
            <a:pPr algn="ctr" defTabSz="1088122">
              <a:lnSpc>
                <a:spcPts val="1600"/>
              </a:lnSpc>
            </a:pPr>
            <a:r>
              <a:rPr lang="en-US" sz="1400" b="1" dirty="0">
                <a:solidFill>
                  <a:srgbClr val="000000"/>
                </a:solidFill>
              </a:rPr>
              <a:t>Asset</a:t>
            </a:r>
          </a:p>
          <a:p>
            <a:pPr algn="ctr" defTabSz="1088122">
              <a:lnSpc>
                <a:spcPts val="1600"/>
              </a:lnSpc>
            </a:pPr>
            <a:r>
              <a:rPr lang="en-US" sz="1400" b="1" dirty="0">
                <a:solidFill>
                  <a:srgbClr val="000000"/>
                </a:solidFill>
              </a:rPr>
              <a:t>Intelligence </a:t>
            </a:r>
          </a:p>
          <a:p>
            <a:pPr algn="ctr" defTabSz="1088122">
              <a:lnSpc>
                <a:spcPts val="1600"/>
              </a:lnSpc>
            </a:pPr>
            <a:r>
              <a:rPr lang="en-US" sz="1400" b="1" dirty="0">
                <a:solidFill>
                  <a:srgbClr val="000000"/>
                </a:solidFill>
              </a:rPr>
              <a:t>Network**</a:t>
            </a:r>
          </a:p>
        </p:txBody>
      </p:sp>
      <p:sp>
        <p:nvSpPr>
          <p:cNvPr id="106" name="TextBox 105">
            <a:extLst>
              <a:ext uri="{FF2B5EF4-FFF2-40B4-BE49-F238E27FC236}">
                <a16:creationId xmlns:a16="http://schemas.microsoft.com/office/drawing/2014/main" id="{339650B1-35E9-4FBC-AAC8-FE83CC158AC3}"/>
              </a:ext>
            </a:extLst>
          </p:cNvPr>
          <p:cNvSpPr txBox="1"/>
          <p:nvPr/>
        </p:nvSpPr>
        <p:spPr>
          <a:xfrm>
            <a:off x="6574729" y="4301405"/>
            <a:ext cx="1975956" cy="1721220"/>
          </a:xfrm>
          <a:prstGeom prst="rect">
            <a:avLst/>
          </a:prstGeom>
          <a:solidFill>
            <a:schemeClr val="accent3"/>
          </a:solidFill>
          <a:ln w="19050" cap="flat" cmpd="sng" algn="ctr">
            <a:noFill/>
            <a:prstDash val="solid"/>
          </a:ln>
          <a:effectLst/>
        </p:spPr>
        <p:txBody>
          <a:bodyPr rtlCol="0" anchor="t"/>
          <a:lstStyle>
            <a:defPPr>
              <a:defRPr lang="de-DE"/>
            </a:defPPr>
            <a:lvl1pPr lvl="0" algn="ctr" defTabSz="914104" fontAlgn="base">
              <a:spcAft>
                <a:spcPct val="0"/>
              </a:spcAft>
              <a:buClr>
                <a:srgbClr val="F0AB00"/>
              </a:buClr>
              <a:buSzPct val="80000"/>
              <a:defRPr sz="1200" kern="0">
                <a:latin typeface="Arial" panose="020B0604020202020204" pitchFamily="34" charset="0"/>
              </a:defRPr>
            </a:lvl1pPr>
          </a:lstStyle>
          <a:p>
            <a:pPr algn="l" defTabSz="913556"/>
            <a:r>
              <a:rPr lang="en-US" dirty="0">
                <a:solidFill>
                  <a:srgbClr val="000000"/>
                </a:solidFill>
                <a:latin typeface="+mn-lt"/>
              </a:rPr>
              <a:t>Asset Information </a:t>
            </a:r>
          </a:p>
          <a:p>
            <a:pPr algn="l" defTabSz="913556"/>
            <a:r>
              <a:rPr lang="en-US" dirty="0">
                <a:solidFill>
                  <a:srgbClr val="000000"/>
                </a:solidFill>
                <a:latin typeface="+mn-lt"/>
              </a:rPr>
              <a:t>Staging Area (MOCR)*</a:t>
            </a:r>
          </a:p>
        </p:txBody>
      </p:sp>
      <p:sp>
        <p:nvSpPr>
          <p:cNvPr id="107" name="TextBox 106">
            <a:extLst>
              <a:ext uri="{FF2B5EF4-FFF2-40B4-BE49-F238E27FC236}">
                <a16:creationId xmlns:a16="http://schemas.microsoft.com/office/drawing/2014/main" id="{95F689FD-425D-450C-80DD-D6A06200A43F}"/>
              </a:ext>
            </a:extLst>
          </p:cNvPr>
          <p:cNvSpPr txBox="1"/>
          <p:nvPr/>
        </p:nvSpPr>
        <p:spPr>
          <a:xfrm>
            <a:off x="8923550" y="3104833"/>
            <a:ext cx="1335637" cy="2939814"/>
          </a:xfrm>
          <a:prstGeom prst="rect">
            <a:avLst/>
          </a:prstGeom>
          <a:solidFill>
            <a:schemeClr val="accent3"/>
          </a:solidFill>
          <a:ln w="19050" cap="flat" cmpd="sng" algn="ctr">
            <a:noFill/>
            <a:prstDash val="solid"/>
          </a:ln>
          <a:effectLst/>
        </p:spPr>
        <p:txBody>
          <a:bodyPr rtlCol="0" anchor="t"/>
          <a:lstStyle>
            <a:defPPr>
              <a:defRPr lang="de-DE"/>
            </a:defPPr>
            <a:lvl1pPr lvl="0" algn="ctr" defTabSz="914104" fontAlgn="base">
              <a:spcAft>
                <a:spcPct val="0"/>
              </a:spcAft>
              <a:buClr>
                <a:srgbClr val="F0AB00"/>
              </a:buClr>
              <a:buSzPct val="80000"/>
              <a:defRPr sz="1200" kern="0">
                <a:latin typeface="Arial" panose="020B0604020202020204" pitchFamily="34" charset="0"/>
              </a:defRPr>
            </a:lvl1pPr>
          </a:lstStyle>
          <a:p>
            <a:pPr algn="l" defTabSz="913556"/>
            <a:endParaRPr lang="en-US" dirty="0">
              <a:solidFill>
                <a:srgbClr val="000000"/>
              </a:solidFill>
              <a:latin typeface="+mn-lt"/>
            </a:endParaRPr>
          </a:p>
          <a:p>
            <a:pPr algn="l" defTabSz="913556"/>
            <a:r>
              <a:rPr lang="en-US" dirty="0">
                <a:solidFill>
                  <a:srgbClr val="000000"/>
                </a:solidFill>
                <a:latin typeface="+mn-lt"/>
              </a:rPr>
              <a:t>Governance</a:t>
            </a:r>
          </a:p>
          <a:p>
            <a:pPr algn="l" defTabSz="913556"/>
            <a:r>
              <a:rPr lang="en-US" dirty="0">
                <a:solidFill>
                  <a:srgbClr val="000000"/>
                </a:solidFill>
                <a:latin typeface="+mn-lt"/>
              </a:rPr>
              <a:t>Rules &amp;</a:t>
            </a:r>
          </a:p>
          <a:p>
            <a:pPr algn="l" defTabSz="913556"/>
            <a:r>
              <a:rPr lang="en-US" dirty="0">
                <a:solidFill>
                  <a:srgbClr val="000000"/>
                </a:solidFill>
                <a:latin typeface="+mn-lt"/>
              </a:rPr>
              <a:t>Workflows</a:t>
            </a:r>
          </a:p>
        </p:txBody>
      </p:sp>
      <p:sp>
        <p:nvSpPr>
          <p:cNvPr id="108" name="TextBox 107">
            <a:extLst>
              <a:ext uri="{FF2B5EF4-FFF2-40B4-BE49-F238E27FC236}">
                <a16:creationId xmlns:a16="http://schemas.microsoft.com/office/drawing/2014/main" id="{6EBCDCA2-055B-4032-B895-B40B31B37FD9}"/>
              </a:ext>
            </a:extLst>
          </p:cNvPr>
          <p:cNvSpPr txBox="1"/>
          <p:nvPr/>
        </p:nvSpPr>
        <p:spPr>
          <a:xfrm>
            <a:off x="1408089" y="4035938"/>
            <a:ext cx="1622996" cy="184570"/>
          </a:xfrm>
          <a:prstGeom prst="rect">
            <a:avLst/>
          </a:prstGeom>
          <a:noFill/>
          <a:effectLst/>
        </p:spPr>
        <p:txBody>
          <a:bodyPr wrap="square" lIns="0" tIns="0" rIns="0" bIns="0" rtlCol="0">
            <a:spAutoFit/>
          </a:bodyPr>
          <a:lstStyle/>
          <a:p>
            <a:pPr defTabSz="913556" fontAlgn="base">
              <a:spcBef>
                <a:spcPts val="600"/>
              </a:spcBef>
              <a:spcAft>
                <a:spcPct val="0"/>
              </a:spcAft>
              <a:buClr>
                <a:srgbClr val="F0AB00"/>
              </a:buClr>
              <a:buSzPct val="80000"/>
              <a:defRPr/>
            </a:pPr>
            <a:r>
              <a:rPr lang="en-US" sz="1200" b="1" kern="0" dirty="0">
                <a:solidFill>
                  <a:srgbClr val="000000"/>
                </a:solidFill>
                <a:ea typeface="Arial Black" charset="0"/>
                <a:cs typeface="Arial Black" charset="0"/>
              </a:rPr>
              <a:t>Manufacturers / OEMs</a:t>
            </a:r>
          </a:p>
        </p:txBody>
      </p:sp>
      <p:sp>
        <p:nvSpPr>
          <p:cNvPr id="109" name="TextBox 108">
            <a:extLst>
              <a:ext uri="{FF2B5EF4-FFF2-40B4-BE49-F238E27FC236}">
                <a16:creationId xmlns:a16="http://schemas.microsoft.com/office/drawing/2014/main" id="{E96192D6-8181-4DCB-937B-86838519A0F7}"/>
              </a:ext>
            </a:extLst>
          </p:cNvPr>
          <p:cNvSpPr txBox="1"/>
          <p:nvPr/>
        </p:nvSpPr>
        <p:spPr>
          <a:xfrm>
            <a:off x="1316649" y="4168455"/>
            <a:ext cx="1557166" cy="246542"/>
          </a:xfrm>
          <a:prstGeom prst="rect">
            <a:avLst/>
          </a:prstGeom>
          <a:noFill/>
        </p:spPr>
        <p:txBody>
          <a:bodyPr wrap="square" rtlCol="0">
            <a:spAutoFit/>
          </a:bodyPr>
          <a:lstStyle/>
          <a:p>
            <a:pPr defTabSz="913556">
              <a:lnSpc>
                <a:spcPts val="1335"/>
              </a:lnSpc>
              <a:defRPr/>
            </a:pPr>
            <a:r>
              <a:rPr lang="en-US" sz="1000" kern="0" dirty="0">
                <a:solidFill>
                  <a:srgbClr val="000000"/>
                </a:solidFill>
              </a:rPr>
              <a:t>Catalogs, Specifications</a:t>
            </a:r>
          </a:p>
        </p:txBody>
      </p:sp>
      <p:sp>
        <p:nvSpPr>
          <p:cNvPr id="110" name="TextBox 109">
            <a:extLst>
              <a:ext uri="{FF2B5EF4-FFF2-40B4-BE49-F238E27FC236}">
                <a16:creationId xmlns:a16="http://schemas.microsoft.com/office/drawing/2014/main" id="{815F2E5A-6722-43FE-8EB6-EA14BA41B853}"/>
              </a:ext>
            </a:extLst>
          </p:cNvPr>
          <p:cNvSpPr txBox="1"/>
          <p:nvPr/>
        </p:nvSpPr>
        <p:spPr>
          <a:xfrm>
            <a:off x="1408089" y="5379423"/>
            <a:ext cx="1898153" cy="276999"/>
          </a:xfrm>
          <a:prstGeom prst="rect">
            <a:avLst/>
          </a:prstGeom>
          <a:noFill/>
        </p:spPr>
        <p:txBody>
          <a:bodyPr wrap="square" lIns="0" tIns="0" rIns="0" bIns="0" rtlCol="0">
            <a:spAutoFit/>
          </a:bodyPr>
          <a:lstStyle/>
          <a:p>
            <a:pPr defTabSz="913852">
              <a:defRPr/>
            </a:pPr>
            <a:r>
              <a:rPr lang="en-US" sz="900" kern="0" dirty="0">
                <a:solidFill>
                  <a:srgbClr val="000000"/>
                </a:solidFill>
              </a:rPr>
              <a:t>Switches, O-Rings, Seals, Bearings</a:t>
            </a:r>
            <a:br>
              <a:rPr lang="en-US" sz="900" kern="0" dirty="0">
                <a:solidFill>
                  <a:srgbClr val="000000"/>
                </a:solidFill>
              </a:rPr>
            </a:br>
            <a:r>
              <a:rPr lang="en-US" sz="900" kern="0" dirty="0">
                <a:solidFill>
                  <a:srgbClr val="000000"/>
                </a:solidFill>
              </a:rPr>
              <a:t>Sensors, Cylinders, Tools, Motors</a:t>
            </a:r>
          </a:p>
        </p:txBody>
      </p:sp>
      <p:sp>
        <p:nvSpPr>
          <p:cNvPr id="111" name="TextBox 110">
            <a:extLst>
              <a:ext uri="{FF2B5EF4-FFF2-40B4-BE49-F238E27FC236}">
                <a16:creationId xmlns:a16="http://schemas.microsoft.com/office/drawing/2014/main" id="{FABF0DE6-FBDF-4E01-B02A-00119141AE30}"/>
              </a:ext>
            </a:extLst>
          </p:cNvPr>
          <p:cNvSpPr txBox="1"/>
          <p:nvPr/>
        </p:nvSpPr>
        <p:spPr>
          <a:xfrm>
            <a:off x="1408089" y="6357702"/>
            <a:ext cx="1076659" cy="307617"/>
          </a:xfrm>
          <a:prstGeom prst="rect">
            <a:avLst/>
          </a:prstGeom>
          <a:noFill/>
          <a:effectLst/>
        </p:spPr>
        <p:txBody>
          <a:bodyPr wrap="square" lIns="0" tIns="0" rIns="0" bIns="0" rtlCol="0">
            <a:spAutoFit/>
          </a:bodyPr>
          <a:lstStyle/>
          <a:p>
            <a:pPr defTabSz="913556" fontAlgn="base">
              <a:lnSpc>
                <a:spcPts val="1200"/>
              </a:lnSpc>
              <a:spcAft>
                <a:spcPct val="0"/>
              </a:spcAft>
              <a:buClr>
                <a:srgbClr val="F0AB00"/>
              </a:buClr>
              <a:buSzPct val="80000"/>
              <a:defRPr/>
            </a:pPr>
            <a:r>
              <a:rPr lang="en-US" sz="1200" b="1" kern="0" dirty="0">
                <a:solidFill>
                  <a:srgbClr val="000000"/>
                </a:solidFill>
                <a:ea typeface="Arial Black" charset="0"/>
                <a:cs typeface="Arial Black" charset="0"/>
              </a:rPr>
              <a:t>3</a:t>
            </a:r>
            <a:r>
              <a:rPr lang="en-US" sz="1200" b="1" kern="0" baseline="30000" dirty="0">
                <a:solidFill>
                  <a:srgbClr val="000000"/>
                </a:solidFill>
                <a:ea typeface="Arial Black" charset="0"/>
                <a:cs typeface="Arial Black" charset="0"/>
              </a:rPr>
              <a:t>rd</a:t>
            </a:r>
            <a:r>
              <a:rPr lang="en-US" sz="1200" b="1" kern="0" dirty="0">
                <a:solidFill>
                  <a:srgbClr val="000000"/>
                </a:solidFill>
                <a:ea typeface="Arial Black" charset="0"/>
                <a:cs typeface="Arial Black" charset="0"/>
              </a:rPr>
              <a:t> Party </a:t>
            </a:r>
          </a:p>
          <a:p>
            <a:pPr defTabSz="913556" fontAlgn="base">
              <a:lnSpc>
                <a:spcPts val="1200"/>
              </a:lnSpc>
              <a:spcAft>
                <a:spcPct val="0"/>
              </a:spcAft>
              <a:buClr>
                <a:srgbClr val="F0AB00"/>
              </a:buClr>
              <a:buSzPct val="80000"/>
              <a:defRPr/>
            </a:pPr>
            <a:r>
              <a:rPr lang="en-US" sz="1200" b="1" kern="0" dirty="0">
                <a:solidFill>
                  <a:srgbClr val="000000"/>
                </a:solidFill>
                <a:ea typeface="Arial Black" charset="0"/>
                <a:cs typeface="Arial Black" charset="0"/>
              </a:rPr>
              <a:t>Data Suppliers</a:t>
            </a:r>
          </a:p>
        </p:txBody>
      </p:sp>
      <p:sp>
        <p:nvSpPr>
          <p:cNvPr id="112" name="TextBox 111">
            <a:extLst>
              <a:ext uri="{FF2B5EF4-FFF2-40B4-BE49-F238E27FC236}">
                <a16:creationId xmlns:a16="http://schemas.microsoft.com/office/drawing/2014/main" id="{66429C7E-5B63-441F-949A-9D375D67C765}"/>
              </a:ext>
            </a:extLst>
          </p:cNvPr>
          <p:cNvSpPr txBox="1"/>
          <p:nvPr/>
        </p:nvSpPr>
        <p:spPr>
          <a:xfrm>
            <a:off x="3486923" y="5300690"/>
            <a:ext cx="1096708" cy="639746"/>
          </a:xfrm>
          <a:prstGeom prst="rect">
            <a:avLst/>
          </a:prstGeom>
          <a:solidFill>
            <a:schemeClr val="accent3"/>
          </a:solidFill>
          <a:ln w="19050" cap="flat" cmpd="sng" algn="ctr">
            <a:noFill/>
            <a:prstDash val="solid"/>
          </a:ln>
          <a:effectLst/>
        </p:spPr>
        <p:txBody>
          <a:bodyPr rtlCol="0" anchor="ctr"/>
          <a:lstStyle>
            <a:defPPr>
              <a:defRPr lang="de-DE"/>
            </a:defPPr>
            <a:lvl1pPr lvl="0" algn="ctr" defTabSz="914104" fontAlgn="base">
              <a:spcAft>
                <a:spcPct val="0"/>
              </a:spcAft>
              <a:buClr>
                <a:srgbClr val="F0AB00"/>
              </a:buClr>
              <a:buSzPct val="80000"/>
              <a:defRPr sz="1200" kern="0">
                <a:latin typeface="Arial" panose="020B0604020202020204" pitchFamily="34" charset="0"/>
              </a:defRPr>
            </a:lvl1pPr>
          </a:lstStyle>
          <a:p>
            <a:pPr algn="l" defTabSz="913556"/>
            <a:r>
              <a:rPr lang="en-US" dirty="0">
                <a:latin typeface="+mn-lt"/>
              </a:rPr>
              <a:t>Digital</a:t>
            </a:r>
          </a:p>
          <a:p>
            <a:pPr algn="l" defTabSz="913556"/>
            <a:r>
              <a:rPr lang="en-US" dirty="0">
                <a:latin typeface="+mn-lt"/>
              </a:rPr>
              <a:t>Service</a:t>
            </a:r>
          </a:p>
          <a:p>
            <a:pPr algn="l" defTabSz="913556"/>
            <a:r>
              <a:rPr lang="en-US" dirty="0">
                <a:latin typeface="+mn-lt"/>
              </a:rPr>
              <a:t>Request</a:t>
            </a:r>
          </a:p>
        </p:txBody>
      </p:sp>
      <p:pic>
        <p:nvPicPr>
          <p:cNvPr id="113" name="Picture 112">
            <a:extLst>
              <a:ext uri="{FF2B5EF4-FFF2-40B4-BE49-F238E27FC236}">
                <a16:creationId xmlns:a16="http://schemas.microsoft.com/office/drawing/2014/main" id="{A67D0FD9-96C6-4B25-AF98-925C6668AA5D}"/>
              </a:ext>
            </a:extLst>
          </p:cNvPr>
          <p:cNvPicPr>
            <a:picLocks noChangeAspect="1"/>
          </p:cNvPicPr>
          <p:nvPr/>
        </p:nvPicPr>
        <p:blipFill>
          <a:blip r:embed="rId3"/>
          <a:stretch>
            <a:fillRect/>
          </a:stretch>
        </p:blipFill>
        <p:spPr>
          <a:xfrm>
            <a:off x="6804307" y="4827556"/>
            <a:ext cx="1514271" cy="1129658"/>
          </a:xfrm>
          <a:prstGeom prst="rect">
            <a:avLst/>
          </a:prstGeom>
        </p:spPr>
      </p:pic>
      <p:sp>
        <p:nvSpPr>
          <p:cNvPr id="114" name="Rectangle 113">
            <a:extLst>
              <a:ext uri="{FF2B5EF4-FFF2-40B4-BE49-F238E27FC236}">
                <a16:creationId xmlns:a16="http://schemas.microsoft.com/office/drawing/2014/main" id="{F4C92F84-D109-4FDF-8476-92B0B81D1EC8}"/>
              </a:ext>
            </a:extLst>
          </p:cNvPr>
          <p:cNvSpPr/>
          <p:nvPr/>
        </p:nvSpPr>
        <p:spPr>
          <a:xfrm>
            <a:off x="5226325" y="3060613"/>
            <a:ext cx="3033406" cy="594050"/>
          </a:xfrm>
          <a:prstGeom prst="rect">
            <a:avLst/>
          </a:prstGeom>
          <a:solidFill>
            <a:schemeClr val="accent3"/>
          </a:solidFill>
          <a:ln w="19050" cap="flat" cmpd="sng" algn="ctr">
            <a:noFill/>
            <a:prstDash val="solid"/>
          </a:ln>
          <a:effectLst/>
        </p:spPr>
        <p:txBody>
          <a:bodyPr rtlCol="0" anchor="ctr"/>
          <a:lstStyle/>
          <a:p>
            <a:pPr algn="ctr" defTabSz="913852">
              <a:defRPr/>
            </a:pPr>
            <a:endParaRPr lang="en-US" sz="1798" kern="0" dirty="0">
              <a:solidFill>
                <a:srgbClr val="FFFFFF"/>
              </a:solidFill>
              <a:ea typeface=""/>
              <a:cs typeface=""/>
            </a:endParaRPr>
          </a:p>
        </p:txBody>
      </p:sp>
      <p:sp>
        <p:nvSpPr>
          <p:cNvPr id="115" name="TextBox 114">
            <a:extLst>
              <a:ext uri="{FF2B5EF4-FFF2-40B4-BE49-F238E27FC236}">
                <a16:creationId xmlns:a16="http://schemas.microsoft.com/office/drawing/2014/main" id="{7DFB89DB-BB42-420B-9355-2C8AF1A3240F}"/>
              </a:ext>
            </a:extLst>
          </p:cNvPr>
          <p:cNvSpPr txBox="1"/>
          <p:nvPr/>
        </p:nvSpPr>
        <p:spPr>
          <a:xfrm>
            <a:off x="5335190" y="3273070"/>
            <a:ext cx="2070685" cy="182141"/>
          </a:xfrm>
          <a:prstGeom prst="rect">
            <a:avLst/>
          </a:prstGeom>
          <a:noFill/>
          <a:effectLst/>
        </p:spPr>
        <p:txBody>
          <a:bodyPr wrap="square" lIns="0" tIns="0" rIns="0" bIns="0" rtlCol="0" anchor="ctr">
            <a:spAutoFit/>
          </a:bodyPr>
          <a:lstStyle/>
          <a:p>
            <a:pPr defTabSz="913556" fontAlgn="base">
              <a:lnSpc>
                <a:spcPts val="1400"/>
              </a:lnSpc>
              <a:spcAft>
                <a:spcPct val="0"/>
              </a:spcAft>
              <a:buClr>
                <a:srgbClr val="F0AB00"/>
              </a:buClr>
              <a:buSzPct val="80000"/>
              <a:defRPr/>
            </a:pPr>
            <a:r>
              <a:rPr lang="en-US" sz="1400" b="1" dirty="0">
                <a:solidFill>
                  <a:srgbClr val="000000"/>
                </a:solidFill>
              </a:rPr>
              <a:t>Best Practices Libraries</a:t>
            </a:r>
          </a:p>
        </p:txBody>
      </p:sp>
      <p:sp>
        <p:nvSpPr>
          <p:cNvPr id="116" name="TextBox 115">
            <a:extLst>
              <a:ext uri="{FF2B5EF4-FFF2-40B4-BE49-F238E27FC236}">
                <a16:creationId xmlns:a16="http://schemas.microsoft.com/office/drawing/2014/main" id="{5CA9AD13-2D45-4A26-9D82-938436E4B941}"/>
              </a:ext>
            </a:extLst>
          </p:cNvPr>
          <p:cNvSpPr txBox="1"/>
          <p:nvPr/>
        </p:nvSpPr>
        <p:spPr>
          <a:xfrm>
            <a:off x="1316649" y="2977042"/>
            <a:ext cx="1901440" cy="246221"/>
          </a:xfrm>
          <a:prstGeom prst="rect">
            <a:avLst/>
          </a:prstGeom>
          <a:noFill/>
        </p:spPr>
        <p:txBody>
          <a:bodyPr wrap="square" rtlCol="0">
            <a:spAutoFit/>
          </a:bodyPr>
          <a:lstStyle/>
          <a:p>
            <a:pPr defTabSz="913556">
              <a:defRPr/>
            </a:pPr>
            <a:r>
              <a:rPr lang="en-US" sz="1000" kern="0" dirty="0">
                <a:solidFill>
                  <a:srgbClr val="000000"/>
                </a:solidFill>
              </a:rPr>
              <a:t>As-built CAD, Equipment Lists</a:t>
            </a:r>
          </a:p>
        </p:txBody>
      </p:sp>
      <p:sp>
        <p:nvSpPr>
          <p:cNvPr id="117" name="TextBox 116">
            <a:extLst>
              <a:ext uri="{FF2B5EF4-FFF2-40B4-BE49-F238E27FC236}">
                <a16:creationId xmlns:a16="http://schemas.microsoft.com/office/drawing/2014/main" id="{3CD86283-5E0C-4408-BCED-6B70EDE1212E}"/>
              </a:ext>
            </a:extLst>
          </p:cNvPr>
          <p:cNvSpPr txBox="1"/>
          <p:nvPr/>
        </p:nvSpPr>
        <p:spPr>
          <a:xfrm>
            <a:off x="1408089" y="2832920"/>
            <a:ext cx="1400295" cy="184570"/>
          </a:xfrm>
          <a:prstGeom prst="rect">
            <a:avLst/>
          </a:prstGeom>
          <a:noFill/>
          <a:effectLst/>
        </p:spPr>
        <p:txBody>
          <a:bodyPr wrap="square" lIns="0" tIns="0" rIns="0" bIns="0" rtlCol="0">
            <a:spAutoFit/>
          </a:bodyPr>
          <a:lstStyle/>
          <a:p>
            <a:pPr defTabSz="913556" fontAlgn="base">
              <a:spcBef>
                <a:spcPts val="600"/>
              </a:spcBef>
              <a:spcAft>
                <a:spcPct val="0"/>
              </a:spcAft>
              <a:buClr>
                <a:srgbClr val="F0AB00"/>
              </a:buClr>
              <a:buSzPct val="80000"/>
              <a:defRPr/>
            </a:pPr>
            <a:r>
              <a:rPr lang="en-US" sz="1200" b="1" kern="0" dirty="0">
                <a:solidFill>
                  <a:srgbClr val="000000"/>
                </a:solidFill>
                <a:ea typeface="Arial Black" charset="0"/>
                <a:cs typeface="Arial Black" charset="0"/>
              </a:rPr>
              <a:t>EPCs / Contractors</a:t>
            </a:r>
          </a:p>
        </p:txBody>
      </p:sp>
      <p:sp>
        <p:nvSpPr>
          <p:cNvPr id="118" name="TextBox 117">
            <a:extLst>
              <a:ext uri="{FF2B5EF4-FFF2-40B4-BE49-F238E27FC236}">
                <a16:creationId xmlns:a16="http://schemas.microsoft.com/office/drawing/2014/main" id="{8ADA2284-0C1E-4F1E-9DB3-C90ECE6E2422}"/>
              </a:ext>
            </a:extLst>
          </p:cNvPr>
          <p:cNvSpPr txBox="1"/>
          <p:nvPr/>
        </p:nvSpPr>
        <p:spPr>
          <a:xfrm>
            <a:off x="12018010" y="3730957"/>
            <a:ext cx="1223249" cy="486480"/>
          </a:xfrm>
          <a:prstGeom prst="rect">
            <a:avLst/>
          </a:prstGeom>
          <a:noFill/>
        </p:spPr>
        <p:txBody>
          <a:bodyPr wrap="square" rtlCol="0">
            <a:spAutoFit/>
          </a:bodyPr>
          <a:lstStyle/>
          <a:p>
            <a:pPr defTabSz="1088122">
              <a:lnSpc>
                <a:spcPts val="1600"/>
              </a:lnSpc>
            </a:pPr>
            <a:r>
              <a:rPr lang="en-US" sz="1200" dirty="0">
                <a:solidFill>
                  <a:srgbClr val="000000"/>
                </a:solidFill>
              </a:rPr>
              <a:t>Content Management</a:t>
            </a:r>
          </a:p>
        </p:txBody>
      </p:sp>
      <p:sp>
        <p:nvSpPr>
          <p:cNvPr id="119" name="TextBox 118">
            <a:extLst>
              <a:ext uri="{FF2B5EF4-FFF2-40B4-BE49-F238E27FC236}">
                <a16:creationId xmlns:a16="http://schemas.microsoft.com/office/drawing/2014/main" id="{E1A90B09-4A9F-4C66-8ED1-A47B90930817}"/>
              </a:ext>
            </a:extLst>
          </p:cNvPr>
          <p:cNvSpPr txBox="1"/>
          <p:nvPr/>
        </p:nvSpPr>
        <p:spPr>
          <a:xfrm>
            <a:off x="11934362" y="4586094"/>
            <a:ext cx="1541603" cy="281543"/>
          </a:xfrm>
          <a:prstGeom prst="rect">
            <a:avLst/>
          </a:prstGeom>
          <a:noFill/>
        </p:spPr>
        <p:txBody>
          <a:bodyPr wrap="square" rtlCol="0">
            <a:spAutoFit/>
          </a:bodyPr>
          <a:lstStyle/>
          <a:p>
            <a:pPr algn="ctr" defTabSz="1088122">
              <a:lnSpc>
                <a:spcPts val="1600"/>
              </a:lnSpc>
            </a:pPr>
            <a:r>
              <a:rPr lang="en-US" sz="1200" dirty="0">
                <a:solidFill>
                  <a:srgbClr val="000000"/>
                </a:solidFill>
              </a:rPr>
              <a:t>Plant Maintenance</a:t>
            </a:r>
          </a:p>
        </p:txBody>
      </p:sp>
      <p:sp>
        <p:nvSpPr>
          <p:cNvPr id="120" name="TextBox 119">
            <a:extLst>
              <a:ext uri="{FF2B5EF4-FFF2-40B4-BE49-F238E27FC236}">
                <a16:creationId xmlns:a16="http://schemas.microsoft.com/office/drawing/2014/main" id="{43ACEDE8-907A-47FF-83DE-0E7151C1AFCF}"/>
              </a:ext>
            </a:extLst>
          </p:cNvPr>
          <p:cNvSpPr txBox="1"/>
          <p:nvPr/>
        </p:nvSpPr>
        <p:spPr>
          <a:xfrm>
            <a:off x="11436367" y="5051824"/>
            <a:ext cx="1000595" cy="281295"/>
          </a:xfrm>
          <a:prstGeom prst="rect">
            <a:avLst/>
          </a:prstGeom>
          <a:noFill/>
        </p:spPr>
        <p:txBody>
          <a:bodyPr wrap="square" rtlCol="0">
            <a:spAutoFit/>
          </a:bodyPr>
          <a:lstStyle/>
          <a:p>
            <a:pPr algn="ctr" defTabSz="1088122">
              <a:lnSpc>
                <a:spcPts val="1600"/>
              </a:lnSpc>
            </a:pPr>
            <a:r>
              <a:rPr lang="en-US" sz="1200" dirty="0">
                <a:solidFill>
                  <a:srgbClr val="000000"/>
                </a:solidFill>
              </a:rPr>
              <a:t>Engineering</a:t>
            </a:r>
          </a:p>
        </p:txBody>
      </p:sp>
      <p:sp>
        <p:nvSpPr>
          <p:cNvPr id="121" name="TextBox 120">
            <a:extLst>
              <a:ext uri="{FF2B5EF4-FFF2-40B4-BE49-F238E27FC236}">
                <a16:creationId xmlns:a16="http://schemas.microsoft.com/office/drawing/2014/main" id="{DF8919B0-F7A9-445E-B448-71CA7078D80F}"/>
              </a:ext>
            </a:extLst>
          </p:cNvPr>
          <p:cNvSpPr txBox="1"/>
          <p:nvPr/>
        </p:nvSpPr>
        <p:spPr>
          <a:xfrm>
            <a:off x="11489456" y="6164731"/>
            <a:ext cx="450765" cy="281295"/>
          </a:xfrm>
          <a:prstGeom prst="rect">
            <a:avLst/>
          </a:prstGeom>
          <a:noFill/>
        </p:spPr>
        <p:txBody>
          <a:bodyPr wrap="square" rtlCol="0">
            <a:spAutoFit/>
          </a:bodyPr>
          <a:lstStyle/>
          <a:p>
            <a:pPr algn="ctr" defTabSz="1088122">
              <a:lnSpc>
                <a:spcPts val="1600"/>
              </a:lnSpc>
            </a:pPr>
            <a:r>
              <a:rPr lang="en-US" sz="1200" dirty="0">
                <a:solidFill>
                  <a:srgbClr val="000000"/>
                </a:solidFill>
              </a:rPr>
              <a:t>GIS</a:t>
            </a:r>
          </a:p>
        </p:txBody>
      </p:sp>
      <p:sp>
        <p:nvSpPr>
          <p:cNvPr id="122" name="TextBox 121">
            <a:extLst>
              <a:ext uri="{FF2B5EF4-FFF2-40B4-BE49-F238E27FC236}">
                <a16:creationId xmlns:a16="http://schemas.microsoft.com/office/drawing/2014/main" id="{72FAC0D5-91B6-4815-8E24-41D3219F59F9}"/>
              </a:ext>
            </a:extLst>
          </p:cNvPr>
          <p:cNvSpPr txBox="1"/>
          <p:nvPr/>
        </p:nvSpPr>
        <p:spPr>
          <a:xfrm>
            <a:off x="12185838" y="6168772"/>
            <a:ext cx="713658" cy="281295"/>
          </a:xfrm>
          <a:prstGeom prst="rect">
            <a:avLst/>
          </a:prstGeom>
          <a:noFill/>
        </p:spPr>
        <p:txBody>
          <a:bodyPr wrap="square" rtlCol="0">
            <a:spAutoFit/>
          </a:bodyPr>
          <a:lstStyle/>
          <a:p>
            <a:pPr algn="ctr" defTabSz="1088122">
              <a:lnSpc>
                <a:spcPts val="1600"/>
              </a:lnSpc>
            </a:pPr>
            <a:r>
              <a:rPr lang="en-US" sz="1200" dirty="0">
                <a:solidFill>
                  <a:srgbClr val="000000"/>
                </a:solidFill>
              </a:rPr>
              <a:t>SCADA</a:t>
            </a:r>
          </a:p>
        </p:txBody>
      </p:sp>
      <p:sp>
        <p:nvSpPr>
          <p:cNvPr id="125" name="TextBox 124">
            <a:extLst>
              <a:ext uri="{FF2B5EF4-FFF2-40B4-BE49-F238E27FC236}">
                <a16:creationId xmlns:a16="http://schemas.microsoft.com/office/drawing/2014/main" id="{9DF5EC76-E6CF-4BB9-A787-3039ED38885A}"/>
              </a:ext>
            </a:extLst>
          </p:cNvPr>
          <p:cNvSpPr txBox="1"/>
          <p:nvPr/>
        </p:nvSpPr>
        <p:spPr>
          <a:xfrm>
            <a:off x="7171942" y="2363581"/>
            <a:ext cx="1164017" cy="215332"/>
          </a:xfrm>
          <a:prstGeom prst="rect">
            <a:avLst/>
          </a:prstGeom>
          <a:noFill/>
        </p:spPr>
        <p:txBody>
          <a:bodyPr wrap="square" lIns="0" tIns="0" rIns="0" bIns="0" rtlCol="0">
            <a:spAutoFit/>
          </a:bodyPr>
          <a:lstStyle/>
          <a:p>
            <a:pPr algn="ctr" defTabSz="1087796" fontAlgn="base">
              <a:spcBef>
                <a:spcPct val="50000"/>
              </a:spcBef>
              <a:spcAft>
                <a:spcPct val="0"/>
              </a:spcAft>
              <a:buClr>
                <a:srgbClr val="F0AB00"/>
              </a:buClr>
              <a:buSzPct val="80000"/>
            </a:pPr>
            <a:r>
              <a:rPr lang="en-US" sz="1400" kern="0" dirty="0">
                <a:ea typeface="Arial Unicode MS" pitchFamily="34" charset="-128"/>
                <a:cs typeface="Arial Unicode MS" pitchFamily="34" charset="-128"/>
              </a:rPr>
              <a:t>On Premise</a:t>
            </a:r>
          </a:p>
        </p:txBody>
      </p:sp>
      <p:sp>
        <p:nvSpPr>
          <p:cNvPr id="130" name="Rectangle 129">
            <a:extLst>
              <a:ext uri="{FF2B5EF4-FFF2-40B4-BE49-F238E27FC236}">
                <a16:creationId xmlns:a16="http://schemas.microsoft.com/office/drawing/2014/main" id="{381E740B-2029-4916-A1C9-80F892126365}"/>
              </a:ext>
            </a:extLst>
          </p:cNvPr>
          <p:cNvSpPr/>
          <p:nvPr/>
        </p:nvSpPr>
        <p:spPr>
          <a:xfrm>
            <a:off x="3486923" y="3804763"/>
            <a:ext cx="1096708" cy="639746"/>
          </a:xfrm>
          <a:prstGeom prst="rect">
            <a:avLst/>
          </a:prstGeom>
          <a:solidFill>
            <a:schemeClr val="accent3"/>
          </a:solidFill>
          <a:ln w="19050" cap="flat" cmpd="sng" algn="ctr">
            <a:noFill/>
            <a:prstDash val="solid"/>
          </a:ln>
          <a:effectLst/>
        </p:spPr>
        <p:txBody>
          <a:bodyPr rtlCol="0" anchor="ctr"/>
          <a:lstStyle/>
          <a:p>
            <a:pPr defTabSz="913556" fontAlgn="base">
              <a:spcAft>
                <a:spcPct val="0"/>
              </a:spcAft>
              <a:buClr>
                <a:srgbClr val="F0AB00"/>
              </a:buClr>
              <a:buSzPct val="80000"/>
              <a:defRPr/>
            </a:pPr>
            <a:r>
              <a:rPr lang="en-US" sz="1200" kern="0" dirty="0"/>
              <a:t>Transmittal</a:t>
            </a:r>
          </a:p>
          <a:p>
            <a:pPr defTabSz="913556" fontAlgn="base">
              <a:spcAft>
                <a:spcPct val="0"/>
              </a:spcAft>
              <a:buClr>
                <a:srgbClr val="F0AB00"/>
              </a:buClr>
              <a:buSzPct val="80000"/>
              <a:defRPr/>
            </a:pPr>
            <a:r>
              <a:rPr lang="en-US" sz="1200" kern="0" dirty="0"/>
              <a:t>Management</a:t>
            </a:r>
          </a:p>
        </p:txBody>
      </p:sp>
      <p:sp>
        <p:nvSpPr>
          <p:cNvPr id="131" name="Rectangle 130">
            <a:extLst>
              <a:ext uri="{FF2B5EF4-FFF2-40B4-BE49-F238E27FC236}">
                <a16:creationId xmlns:a16="http://schemas.microsoft.com/office/drawing/2014/main" id="{25501CC8-1504-4192-8A92-9401B03FA405}"/>
              </a:ext>
            </a:extLst>
          </p:cNvPr>
          <p:cNvSpPr/>
          <p:nvPr/>
        </p:nvSpPr>
        <p:spPr>
          <a:xfrm>
            <a:off x="3486923" y="4552726"/>
            <a:ext cx="1096708" cy="639746"/>
          </a:xfrm>
          <a:prstGeom prst="rect">
            <a:avLst/>
          </a:prstGeom>
          <a:solidFill>
            <a:schemeClr val="accent3"/>
          </a:solidFill>
          <a:ln w="19050" cap="flat" cmpd="sng" algn="ctr">
            <a:noFill/>
            <a:prstDash val="solid"/>
          </a:ln>
          <a:effectLst/>
        </p:spPr>
        <p:txBody>
          <a:bodyPr rtlCol="0" anchor="ctr"/>
          <a:lstStyle/>
          <a:p>
            <a:pPr defTabSz="913556" fontAlgn="base">
              <a:spcAft>
                <a:spcPct val="0"/>
              </a:spcAft>
              <a:buClr>
                <a:srgbClr val="F0AB00"/>
              </a:buClr>
              <a:buSzPct val="80000"/>
            </a:pPr>
            <a:r>
              <a:rPr lang="en-US" sz="1200" kern="0" dirty="0"/>
              <a:t>Content</a:t>
            </a:r>
            <a:br>
              <a:rPr lang="en-US" sz="1200" kern="0" dirty="0"/>
            </a:br>
            <a:r>
              <a:rPr lang="en-US" sz="1200" kern="0" dirty="0"/>
              <a:t>Request w/</a:t>
            </a:r>
            <a:br>
              <a:rPr lang="en-US" sz="1200" kern="0" dirty="0"/>
            </a:br>
            <a:r>
              <a:rPr lang="en-US" sz="1200" kern="0" dirty="0"/>
              <a:t>SmartMatch</a:t>
            </a:r>
          </a:p>
        </p:txBody>
      </p:sp>
      <p:sp>
        <p:nvSpPr>
          <p:cNvPr id="132" name="TextBox 131">
            <a:extLst>
              <a:ext uri="{FF2B5EF4-FFF2-40B4-BE49-F238E27FC236}">
                <a16:creationId xmlns:a16="http://schemas.microsoft.com/office/drawing/2014/main" id="{7C4B1EDE-EFD8-4D63-81BD-2CD7F6EC07ED}"/>
              </a:ext>
            </a:extLst>
          </p:cNvPr>
          <p:cNvSpPr txBox="1"/>
          <p:nvPr/>
        </p:nvSpPr>
        <p:spPr>
          <a:xfrm>
            <a:off x="5099706" y="2525278"/>
            <a:ext cx="5308489" cy="369332"/>
          </a:xfrm>
          <a:prstGeom prst="rect">
            <a:avLst/>
          </a:prstGeom>
          <a:noFill/>
        </p:spPr>
        <p:txBody>
          <a:bodyPr wrap="square" rtlCol="0">
            <a:spAutoFit/>
          </a:bodyPr>
          <a:lstStyle/>
          <a:p>
            <a:pPr algn="ctr" defTabSz="1088122"/>
            <a:r>
              <a:rPr lang="en-US" sz="1800" b="1" dirty="0"/>
              <a:t>Asset Information Workbench</a:t>
            </a:r>
          </a:p>
        </p:txBody>
      </p:sp>
      <p:sp>
        <p:nvSpPr>
          <p:cNvPr id="133" name="Rectangle 132">
            <a:extLst>
              <a:ext uri="{FF2B5EF4-FFF2-40B4-BE49-F238E27FC236}">
                <a16:creationId xmlns:a16="http://schemas.microsoft.com/office/drawing/2014/main" id="{8B73409A-D665-485E-91AD-3CD47153C0DF}"/>
              </a:ext>
            </a:extLst>
          </p:cNvPr>
          <p:cNvSpPr/>
          <p:nvPr/>
        </p:nvSpPr>
        <p:spPr>
          <a:xfrm>
            <a:off x="5099706" y="6300492"/>
            <a:ext cx="5308489" cy="673576"/>
          </a:xfrm>
          <a:prstGeom prst="rect">
            <a:avLst/>
          </a:prstGeom>
          <a:noFill/>
          <a:ln w="19050" cap="flat" cmpd="sng" algn="ctr">
            <a:solidFill>
              <a:schemeClr val="accent1"/>
            </a:solidFill>
            <a:prstDash val="solid"/>
          </a:ln>
          <a:effectLst/>
        </p:spPr>
        <p:txBody>
          <a:bodyPr rtlCol="0" anchor="ctr"/>
          <a:lstStyle/>
          <a:p>
            <a:pPr algn="ctr" defTabSz="1088122" fontAlgn="base">
              <a:spcBef>
                <a:spcPct val="50000"/>
              </a:spcBef>
              <a:spcAft>
                <a:spcPct val="0"/>
              </a:spcAft>
              <a:buClr>
                <a:srgbClr val="F0AB00"/>
              </a:buClr>
              <a:buSzPct val="80000"/>
            </a:pPr>
            <a:r>
              <a:rPr lang="en-US" sz="1600" b="1" kern="0" dirty="0">
                <a:ea typeface="Arial Unicode MS" pitchFamily="34" charset="-128"/>
                <a:cs typeface="Arial Unicode MS" pitchFamily="34" charset="-128"/>
              </a:rPr>
              <a:t>SAP Master Data Governance, EAMx</a:t>
            </a:r>
          </a:p>
        </p:txBody>
      </p:sp>
      <p:sp>
        <p:nvSpPr>
          <p:cNvPr id="134" name="TextBox 133">
            <a:extLst>
              <a:ext uri="{FF2B5EF4-FFF2-40B4-BE49-F238E27FC236}">
                <a16:creationId xmlns:a16="http://schemas.microsoft.com/office/drawing/2014/main" id="{6B5173B4-D1BB-43C0-9936-5A5296165FC8}"/>
              </a:ext>
            </a:extLst>
          </p:cNvPr>
          <p:cNvSpPr txBox="1"/>
          <p:nvPr/>
        </p:nvSpPr>
        <p:spPr>
          <a:xfrm>
            <a:off x="7552386" y="6022625"/>
            <a:ext cx="1241436" cy="271727"/>
          </a:xfrm>
          <a:prstGeom prst="rect">
            <a:avLst/>
          </a:prstGeom>
          <a:noFill/>
        </p:spPr>
        <p:txBody>
          <a:bodyPr wrap="square" rtlCol="0">
            <a:spAutoFit/>
          </a:bodyPr>
          <a:lstStyle/>
          <a:p>
            <a:pPr defTabSz="1088122">
              <a:lnSpc>
                <a:spcPts val="1400"/>
              </a:lnSpc>
            </a:pPr>
            <a:r>
              <a:rPr lang="en-US" sz="1200" dirty="0">
                <a:solidFill>
                  <a:srgbClr val="000000"/>
                </a:solidFill>
              </a:rPr>
              <a:t>Business Rules</a:t>
            </a:r>
          </a:p>
        </p:txBody>
      </p:sp>
      <p:sp>
        <p:nvSpPr>
          <p:cNvPr id="135" name="TextBox 134">
            <a:extLst>
              <a:ext uri="{FF2B5EF4-FFF2-40B4-BE49-F238E27FC236}">
                <a16:creationId xmlns:a16="http://schemas.microsoft.com/office/drawing/2014/main" id="{A5163030-A21A-49BF-A6F7-DF3166EF259F}"/>
              </a:ext>
            </a:extLst>
          </p:cNvPr>
          <p:cNvSpPr txBox="1"/>
          <p:nvPr/>
        </p:nvSpPr>
        <p:spPr>
          <a:xfrm>
            <a:off x="11141670" y="3411060"/>
            <a:ext cx="1812836" cy="215332"/>
          </a:xfrm>
          <a:prstGeom prst="rect">
            <a:avLst/>
          </a:prstGeom>
          <a:noFill/>
        </p:spPr>
        <p:txBody>
          <a:bodyPr wrap="square" lIns="0" tIns="0" rIns="0" bIns="0" rtlCol="0">
            <a:spAutoFit/>
          </a:bodyPr>
          <a:lstStyle/>
          <a:p>
            <a:pPr algn="ctr" defTabSz="1087796" fontAlgn="base">
              <a:spcBef>
                <a:spcPct val="50000"/>
              </a:spcBef>
              <a:spcAft>
                <a:spcPct val="0"/>
              </a:spcAft>
              <a:buClr>
                <a:srgbClr val="F0AB00"/>
              </a:buClr>
              <a:buSzPct val="80000"/>
            </a:pPr>
            <a:r>
              <a:rPr lang="en-US" sz="1400" b="1" kern="0" dirty="0">
                <a:solidFill>
                  <a:srgbClr val="000000"/>
                </a:solidFill>
                <a:ea typeface="Arial Unicode MS" pitchFamily="34" charset="-128"/>
                <a:cs typeface="Arial Unicode MS" pitchFamily="34" charset="-128"/>
              </a:rPr>
              <a:t>Systems of Record</a:t>
            </a:r>
          </a:p>
        </p:txBody>
      </p:sp>
      <p:sp>
        <p:nvSpPr>
          <p:cNvPr id="136" name="TextBox 135">
            <a:extLst>
              <a:ext uri="{FF2B5EF4-FFF2-40B4-BE49-F238E27FC236}">
                <a16:creationId xmlns:a16="http://schemas.microsoft.com/office/drawing/2014/main" id="{1C2342B7-B99B-4942-8CD5-580C5D22AD45}"/>
              </a:ext>
            </a:extLst>
          </p:cNvPr>
          <p:cNvSpPr txBox="1"/>
          <p:nvPr/>
        </p:nvSpPr>
        <p:spPr>
          <a:xfrm>
            <a:off x="860904" y="6990164"/>
            <a:ext cx="1913594" cy="307777"/>
          </a:xfrm>
          <a:prstGeom prst="rect">
            <a:avLst/>
          </a:prstGeom>
          <a:noFill/>
        </p:spPr>
        <p:txBody>
          <a:bodyPr wrap="square" lIns="0" tIns="0" rIns="0" bIns="0" rtlCol="0">
            <a:spAutoFit/>
          </a:bodyPr>
          <a:lstStyle/>
          <a:p>
            <a:pPr defTabSz="1087796" fontAlgn="base">
              <a:spcBef>
                <a:spcPct val="50000"/>
              </a:spcBef>
              <a:spcAft>
                <a:spcPct val="0"/>
              </a:spcAft>
              <a:buClr>
                <a:srgbClr val="F0AB00"/>
              </a:buClr>
              <a:buSzPct val="80000"/>
            </a:pPr>
            <a:r>
              <a:rPr lang="en-US" sz="1000" kern="0" dirty="0">
                <a:solidFill>
                  <a:srgbClr val="000000"/>
                </a:solidFill>
                <a:ea typeface="Arial Unicode MS" pitchFamily="34" charset="-128"/>
                <a:cs typeface="Arial Unicode MS" pitchFamily="34" charset="-128"/>
              </a:rPr>
              <a:t>*Multi-Object Change Request.</a:t>
            </a:r>
            <a:br>
              <a:rPr lang="en-US" sz="1000" kern="0" dirty="0">
                <a:solidFill>
                  <a:srgbClr val="000000"/>
                </a:solidFill>
                <a:ea typeface="Arial Unicode MS" pitchFamily="34" charset="-128"/>
                <a:cs typeface="Arial Unicode MS" pitchFamily="34" charset="-128"/>
              </a:rPr>
            </a:br>
            <a:r>
              <a:rPr lang="en-US" sz="1000" kern="0" dirty="0">
                <a:solidFill>
                  <a:srgbClr val="000000"/>
                </a:solidFill>
                <a:ea typeface="Arial Unicode MS" pitchFamily="34" charset="-128"/>
                <a:cs typeface="Arial Unicode MS" pitchFamily="34" charset="-128"/>
              </a:rPr>
              <a:t>**Integration provided by Utopia.</a:t>
            </a:r>
          </a:p>
        </p:txBody>
      </p:sp>
      <p:cxnSp>
        <p:nvCxnSpPr>
          <p:cNvPr id="150" name="Straight Arrow Connector 149">
            <a:extLst>
              <a:ext uri="{FF2B5EF4-FFF2-40B4-BE49-F238E27FC236}">
                <a16:creationId xmlns:a16="http://schemas.microsoft.com/office/drawing/2014/main" id="{8829E175-E6E4-4AB6-B144-FEBE14A84E09}"/>
              </a:ext>
            </a:extLst>
          </p:cNvPr>
          <p:cNvCxnSpPr>
            <a:cxnSpLocks/>
          </p:cNvCxnSpPr>
          <p:nvPr/>
        </p:nvCxnSpPr>
        <p:spPr>
          <a:xfrm>
            <a:off x="4691857" y="4875364"/>
            <a:ext cx="548354" cy="0"/>
          </a:xfrm>
          <a:prstGeom prst="straightConnector1">
            <a:avLst/>
          </a:prstGeom>
          <a:ln w="254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51" name="Connector: Elbow 150">
            <a:extLst>
              <a:ext uri="{FF2B5EF4-FFF2-40B4-BE49-F238E27FC236}">
                <a16:creationId xmlns:a16="http://schemas.microsoft.com/office/drawing/2014/main" id="{93110C80-DC21-4F3E-A055-03D31D98F691}"/>
              </a:ext>
            </a:extLst>
          </p:cNvPr>
          <p:cNvCxnSpPr>
            <a:cxnSpLocks/>
          </p:cNvCxnSpPr>
          <p:nvPr/>
        </p:nvCxnSpPr>
        <p:spPr>
          <a:xfrm>
            <a:off x="4691857" y="4124635"/>
            <a:ext cx="548354" cy="518183"/>
          </a:xfrm>
          <a:prstGeom prst="bentConnector3">
            <a:avLst/>
          </a:prstGeom>
          <a:ln w="254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52" name="Connector: Elbow 151">
            <a:extLst>
              <a:ext uri="{FF2B5EF4-FFF2-40B4-BE49-F238E27FC236}">
                <a16:creationId xmlns:a16="http://schemas.microsoft.com/office/drawing/2014/main" id="{1D4B7354-F647-4084-8B5D-2020A0C5EEF7}"/>
              </a:ext>
            </a:extLst>
          </p:cNvPr>
          <p:cNvCxnSpPr>
            <a:cxnSpLocks/>
          </p:cNvCxnSpPr>
          <p:nvPr/>
        </p:nvCxnSpPr>
        <p:spPr>
          <a:xfrm flipV="1">
            <a:off x="4691857" y="5085055"/>
            <a:ext cx="548354" cy="518183"/>
          </a:xfrm>
          <a:prstGeom prst="bentConnector3">
            <a:avLst/>
          </a:prstGeom>
          <a:ln w="254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53" name="Straight Arrow Connector 152">
            <a:extLst>
              <a:ext uri="{FF2B5EF4-FFF2-40B4-BE49-F238E27FC236}">
                <a16:creationId xmlns:a16="http://schemas.microsoft.com/office/drawing/2014/main" id="{AE049BBB-C08D-436C-BAD6-AB013170C7F5}"/>
              </a:ext>
            </a:extLst>
          </p:cNvPr>
          <p:cNvCxnSpPr>
            <a:cxnSpLocks/>
          </p:cNvCxnSpPr>
          <p:nvPr/>
        </p:nvCxnSpPr>
        <p:spPr>
          <a:xfrm>
            <a:off x="7562706" y="6046676"/>
            <a:ext cx="0" cy="271727"/>
          </a:xfrm>
          <a:prstGeom prst="straightConnector1">
            <a:avLst/>
          </a:prstGeom>
          <a:ln w="25400">
            <a:solidFill>
              <a:schemeClr val="tx1"/>
            </a:solidFill>
            <a:headEnd type="triangle" w="med" len="med"/>
            <a:tailEnd type="triangle"/>
          </a:ln>
        </p:spPr>
        <p:style>
          <a:lnRef idx="1">
            <a:schemeClr val="accent1"/>
          </a:lnRef>
          <a:fillRef idx="0">
            <a:schemeClr val="accent1"/>
          </a:fillRef>
          <a:effectRef idx="0">
            <a:schemeClr val="accent1"/>
          </a:effectRef>
          <a:fontRef idx="minor">
            <a:schemeClr val="tx1"/>
          </a:fontRef>
        </p:style>
      </p:cxnSp>
      <p:grpSp>
        <p:nvGrpSpPr>
          <p:cNvPr id="154" name="Group 153">
            <a:extLst>
              <a:ext uri="{FF2B5EF4-FFF2-40B4-BE49-F238E27FC236}">
                <a16:creationId xmlns:a16="http://schemas.microsoft.com/office/drawing/2014/main" id="{A7208A19-B435-4502-856B-D385CA32BDD2}"/>
              </a:ext>
            </a:extLst>
          </p:cNvPr>
          <p:cNvGrpSpPr/>
          <p:nvPr/>
        </p:nvGrpSpPr>
        <p:grpSpPr>
          <a:xfrm>
            <a:off x="2787462" y="2479759"/>
            <a:ext cx="518780" cy="274178"/>
            <a:chOff x="1735932" y="1703478"/>
            <a:chExt cx="519050" cy="274320"/>
          </a:xfrm>
        </p:grpSpPr>
        <p:cxnSp>
          <p:nvCxnSpPr>
            <p:cNvPr id="155" name="Straight Arrow Connector 154">
              <a:extLst>
                <a:ext uri="{FF2B5EF4-FFF2-40B4-BE49-F238E27FC236}">
                  <a16:creationId xmlns:a16="http://schemas.microsoft.com/office/drawing/2014/main" id="{4C82A0EA-8190-482A-9CE2-878EB97B2DF8}"/>
                </a:ext>
              </a:extLst>
            </p:cNvPr>
            <p:cNvCxnSpPr/>
            <p:nvPr/>
          </p:nvCxnSpPr>
          <p:spPr>
            <a:xfrm>
              <a:off x="1756865" y="1840638"/>
              <a:ext cx="498117" cy="0"/>
            </a:xfrm>
            <a:prstGeom prst="straightConnector1">
              <a:avLst/>
            </a:prstGeom>
            <a:ln w="254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58" name="Oval 157">
              <a:extLst>
                <a:ext uri="{FF2B5EF4-FFF2-40B4-BE49-F238E27FC236}">
                  <a16:creationId xmlns:a16="http://schemas.microsoft.com/office/drawing/2014/main" id="{808EFB8D-1756-41EA-AD10-6689A1A32F85}"/>
                </a:ext>
              </a:extLst>
            </p:cNvPr>
            <p:cNvSpPr/>
            <p:nvPr/>
          </p:nvSpPr>
          <p:spPr bwMode="gray">
            <a:xfrm>
              <a:off x="1735932" y="1703478"/>
              <a:ext cx="274320" cy="274320"/>
            </a:xfrm>
            <a:prstGeom prst="ellipse">
              <a:avLst/>
            </a:prstGeom>
            <a:solidFill>
              <a:schemeClr val="accent4"/>
            </a:solidFill>
            <a:ln w="6350" algn="ctr">
              <a:noFill/>
              <a:miter lim="800000"/>
              <a:headEnd/>
              <a:tailEnd/>
            </a:ln>
          </p:spPr>
          <p:txBody>
            <a:bodyPr lIns="119935" tIns="95947" rIns="119935" bIns="95947" rtlCol="0" anchor="ctr"/>
            <a:lstStyle/>
            <a:p>
              <a:pPr algn="ctr" defTabSz="913556" fontAlgn="base">
                <a:spcBef>
                  <a:spcPct val="50000"/>
                </a:spcBef>
                <a:spcAft>
                  <a:spcPct val="0"/>
                </a:spcAft>
                <a:buClr>
                  <a:srgbClr val="F0AB00"/>
                </a:buClr>
                <a:buSzPct val="80000"/>
                <a:defRPr/>
              </a:pPr>
              <a:r>
                <a:rPr lang="en-US" sz="1400" b="1" kern="0" dirty="0">
                  <a:ea typeface="Arial Unicode MS" pitchFamily="34" charset="-128"/>
                  <a:cs typeface="Arial Unicode MS" pitchFamily="34" charset="-128"/>
                </a:rPr>
                <a:t>1</a:t>
              </a:r>
            </a:p>
          </p:txBody>
        </p:sp>
      </p:grpSp>
      <p:grpSp>
        <p:nvGrpSpPr>
          <p:cNvPr id="160" name="Group 159">
            <a:extLst>
              <a:ext uri="{FF2B5EF4-FFF2-40B4-BE49-F238E27FC236}">
                <a16:creationId xmlns:a16="http://schemas.microsoft.com/office/drawing/2014/main" id="{7B6832C5-11A7-4BC6-9154-8B10E8B55051}"/>
              </a:ext>
            </a:extLst>
          </p:cNvPr>
          <p:cNvGrpSpPr/>
          <p:nvPr/>
        </p:nvGrpSpPr>
        <p:grpSpPr>
          <a:xfrm>
            <a:off x="2787462" y="3640939"/>
            <a:ext cx="518780" cy="274178"/>
            <a:chOff x="1735932" y="2865262"/>
            <a:chExt cx="519050" cy="274320"/>
          </a:xfrm>
        </p:grpSpPr>
        <p:cxnSp>
          <p:nvCxnSpPr>
            <p:cNvPr id="161" name="Straight Arrow Connector 160">
              <a:extLst>
                <a:ext uri="{FF2B5EF4-FFF2-40B4-BE49-F238E27FC236}">
                  <a16:creationId xmlns:a16="http://schemas.microsoft.com/office/drawing/2014/main" id="{887C9BC6-815C-4E92-B9E0-FEF38B1E34B6}"/>
                </a:ext>
              </a:extLst>
            </p:cNvPr>
            <p:cNvCxnSpPr/>
            <p:nvPr/>
          </p:nvCxnSpPr>
          <p:spPr>
            <a:xfrm>
              <a:off x="1756865" y="3002422"/>
              <a:ext cx="498117" cy="0"/>
            </a:xfrm>
            <a:prstGeom prst="straightConnector1">
              <a:avLst/>
            </a:prstGeom>
            <a:ln w="254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68" name="Oval 167">
              <a:extLst>
                <a:ext uri="{FF2B5EF4-FFF2-40B4-BE49-F238E27FC236}">
                  <a16:creationId xmlns:a16="http://schemas.microsoft.com/office/drawing/2014/main" id="{A014D7D4-2C09-47DF-A9EC-73F63F5FAD72}"/>
                </a:ext>
              </a:extLst>
            </p:cNvPr>
            <p:cNvSpPr/>
            <p:nvPr/>
          </p:nvSpPr>
          <p:spPr bwMode="gray">
            <a:xfrm>
              <a:off x="1735932" y="2865262"/>
              <a:ext cx="274320" cy="274320"/>
            </a:xfrm>
            <a:prstGeom prst="ellipse">
              <a:avLst/>
            </a:prstGeom>
            <a:solidFill>
              <a:schemeClr val="accent4"/>
            </a:solidFill>
            <a:ln w="6350" algn="ctr">
              <a:noFill/>
              <a:miter lim="800000"/>
              <a:headEnd/>
              <a:tailEnd/>
            </a:ln>
          </p:spPr>
          <p:txBody>
            <a:bodyPr lIns="119935" tIns="95947" rIns="119935" bIns="95947" rtlCol="0" anchor="ctr"/>
            <a:lstStyle/>
            <a:p>
              <a:pPr algn="ctr" defTabSz="913556" fontAlgn="base">
                <a:spcBef>
                  <a:spcPct val="50000"/>
                </a:spcBef>
                <a:spcAft>
                  <a:spcPct val="0"/>
                </a:spcAft>
                <a:buClr>
                  <a:srgbClr val="F0AB00"/>
                </a:buClr>
                <a:buSzPct val="80000"/>
                <a:defRPr/>
              </a:pPr>
              <a:r>
                <a:rPr lang="en-US" sz="1400" b="1" kern="0" dirty="0">
                  <a:ea typeface="Arial Unicode MS" pitchFamily="34" charset="-128"/>
                  <a:cs typeface="Arial Unicode MS" pitchFamily="34" charset="-128"/>
                </a:rPr>
                <a:t>2</a:t>
              </a:r>
            </a:p>
          </p:txBody>
        </p:sp>
      </p:grpSp>
      <p:grpSp>
        <p:nvGrpSpPr>
          <p:cNvPr id="169" name="Group 168">
            <a:extLst>
              <a:ext uri="{FF2B5EF4-FFF2-40B4-BE49-F238E27FC236}">
                <a16:creationId xmlns:a16="http://schemas.microsoft.com/office/drawing/2014/main" id="{16088B25-3D50-43B3-8BAA-A8D12C5E4767}"/>
              </a:ext>
            </a:extLst>
          </p:cNvPr>
          <p:cNvGrpSpPr/>
          <p:nvPr/>
        </p:nvGrpSpPr>
        <p:grpSpPr>
          <a:xfrm>
            <a:off x="2787462" y="4760339"/>
            <a:ext cx="518780" cy="274178"/>
            <a:chOff x="1735932" y="3985245"/>
            <a:chExt cx="519050" cy="274320"/>
          </a:xfrm>
        </p:grpSpPr>
        <p:cxnSp>
          <p:nvCxnSpPr>
            <p:cNvPr id="172" name="Straight Arrow Connector 171">
              <a:extLst>
                <a:ext uri="{FF2B5EF4-FFF2-40B4-BE49-F238E27FC236}">
                  <a16:creationId xmlns:a16="http://schemas.microsoft.com/office/drawing/2014/main" id="{83C71C35-AFD8-4BCF-B12C-F8458D5CE761}"/>
                </a:ext>
              </a:extLst>
            </p:cNvPr>
            <p:cNvCxnSpPr/>
            <p:nvPr/>
          </p:nvCxnSpPr>
          <p:spPr>
            <a:xfrm>
              <a:off x="1756865" y="4122405"/>
              <a:ext cx="498117" cy="0"/>
            </a:xfrm>
            <a:prstGeom prst="straightConnector1">
              <a:avLst/>
            </a:prstGeom>
            <a:ln w="254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74" name="Oval 173">
              <a:extLst>
                <a:ext uri="{FF2B5EF4-FFF2-40B4-BE49-F238E27FC236}">
                  <a16:creationId xmlns:a16="http://schemas.microsoft.com/office/drawing/2014/main" id="{85DD1993-67C2-4078-9622-EECF23704F2C}"/>
                </a:ext>
              </a:extLst>
            </p:cNvPr>
            <p:cNvSpPr/>
            <p:nvPr/>
          </p:nvSpPr>
          <p:spPr bwMode="gray">
            <a:xfrm>
              <a:off x="1735932" y="3985245"/>
              <a:ext cx="274320" cy="274320"/>
            </a:xfrm>
            <a:prstGeom prst="ellipse">
              <a:avLst/>
            </a:prstGeom>
            <a:solidFill>
              <a:schemeClr val="accent4"/>
            </a:solidFill>
            <a:ln w="6350" algn="ctr">
              <a:noFill/>
              <a:miter lim="800000"/>
              <a:headEnd/>
              <a:tailEnd/>
            </a:ln>
          </p:spPr>
          <p:txBody>
            <a:bodyPr lIns="119935" tIns="95947" rIns="119935" bIns="95947" rtlCol="0" anchor="ctr"/>
            <a:lstStyle/>
            <a:p>
              <a:pPr algn="ctr" defTabSz="913556" fontAlgn="base">
                <a:spcBef>
                  <a:spcPct val="50000"/>
                </a:spcBef>
                <a:spcAft>
                  <a:spcPct val="0"/>
                </a:spcAft>
                <a:buClr>
                  <a:srgbClr val="F0AB00"/>
                </a:buClr>
                <a:buSzPct val="80000"/>
                <a:defRPr/>
              </a:pPr>
              <a:r>
                <a:rPr lang="en-US" sz="1400" b="1" kern="0" dirty="0">
                  <a:ea typeface="Arial Unicode MS" pitchFamily="34" charset="-128"/>
                  <a:cs typeface="Arial Unicode MS" pitchFamily="34" charset="-128"/>
                </a:rPr>
                <a:t>3</a:t>
              </a:r>
            </a:p>
          </p:txBody>
        </p:sp>
      </p:grpSp>
      <p:grpSp>
        <p:nvGrpSpPr>
          <p:cNvPr id="179" name="Group 178">
            <a:extLst>
              <a:ext uri="{FF2B5EF4-FFF2-40B4-BE49-F238E27FC236}">
                <a16:creationId xmlns:a16="http://schemas.microsoft.com/office/drawing/2014/main" id="{29B6DF26-5101-414D-8BDA-2F8D3E894E7D}"/>
              </a:ext>
            </a:extLst>
          </p:cNvPr>
          <p:cNvGrpSpPr/>
          <p:nvPr/>
        </p:nvGrpSpPr>
        <p:grpSpPr>
          <a:xfrm>
            <a:off x="2787462" y="5894594"/>
            <a:ext cx="518780" cy="274178"/>
            <a:chOff x="1735932" y="5120091"/>
            <a:chExt cx="519050" cy="274320"/>
          </a:xfrm>
        </p:grpSpPr>
        <p:cxnSp>
          <p:nvCxnSpPr>
            <p:cNvPr id="182" name="Straight Arrow Connector 181">
              <a:extLst>
                <a:ext uri="{FF2B5EF4-FFF2-40B4-BE49-F238E27FC236}">
                  <a16:creationId xmlns:a16="http://schemas.microsoft.com/office/drawing/2014/main" id="{047EF082-B45A-4F4B-BFBF-6709A86A19BA}"/>
                </a:ext>
              </a:extLst>
            </p:cNvPr>
            <p:cNvCxnSpPr/>
            <p:nvPr/>
          </p:nvCxnSpPr>
          <p:spPr>
            <a:xfrm>
              <a:off x="1756865" y="5258148"/>
              <a:ext cx="498117" cy="0"/>
            </a:xfrm>
            <a:prstGeom prst="straightConnector1">
              <a:avLst/>
            </a:prstGeom>
            <a:ln w="254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83" name="Oval 182">
              <a:extLst>
                <a:ext uri="{FF2B5EF4-FFF2-40B4-BE49-F238E27FC236}">
                  <a16:creationId xmlns:a16="http://schemas.microsoft.com/office/drawing/2014/main" id="{3867F54D-F16A-41AA-A166-B3B9BB096E1A}"/>
                </a:ext>
              </a:extLst>
            </p:cNvPr>
            <p:cNvSpPr/>
            <p:nvPr/>
          </p:nvSpPr>
          <p:spPr bwMode="gray">
            <a:xfrm>
              <a:off x="1735932" y="5120091"/>
              <a:ext cx="274320" cy="274320"/>
            </a:xfrm>
            <a:prstGeom prst="ellipse">
              <a:avLst/>
            </a:prstGeom>
            <a:solidFill>
              <a:schemeClr val="accent4"/>
            </a:solidFill>
            <a:ln w="6350" algn="ctr">
              <a:noFill/>
              <a:miter lim="800000"/>
              <a:headEnd/>
              <a:tailEnd/>
            </a:ln>
          </p:spPr>
          <p:txBody>
            <a:bodyPr lIns="119935" tIns="95947" rIns="119935" bIns="95947" rtlCol="0" anchor="ctr"/>
            <a:lstStyle/>
            <a:p>
              <a:pPr algn="ctr" defTabSz="913556" fontAlgn="base">
                <a:spcBef>
                  <a:spcPct val="50000"/>
                </a:spcBef>
                <a:spcAft>
                  <a:spcPct val="0"/>
                </a:spcAft>
                <a:buClr>
                  <a:srgbClr val="F0AB00"/>
                </a:buClr>
                <a:buSzPct val="80000"/>
                <a:defRPr/>
              </a:pPr>
              <a:r>
                <a:rPr lang="en-US" sz="1400" b="1" kern="0" dirty="0">
                  <a:ea typeface="Arial Unicode MS" pitchFamily="34" charset="-128"/>
                  <a:cs typeface="Arial Unicode MS" pitchFamily="34" charset="-128"/>
                </a:rPr>
                <a:t>4</a:t>
              </a:r>
            </a:p>
          </p:txBody>
        </p:sp>
      </p:grpSp>
      <p:grpSp>
        <p:nvGrpSpPr>
          <p:cNvPr id="184" name="Group 183">
            <a:extLst>
              <a:ext uri="{FF2B5EF4-FFF2-40B4-BE49-F238E27FC236}">
                <a16:creationId xmlns:a16="http://schemas.microsoft.com/office/drawing/2014/main" id="{FF9A1AB3-D49A-4CFA-BEA8-D99CC5535830}"/>
              </a:ext>
            </a:extLst>
          </p:cNvPr>
          <p:cNvGrpSpPr/>
          <p:nvPr/>
        </p:nvGrpSpPr>
        <p:grpSpPr>
          <a:xfrm>
            <a:off x="5754887" y="3698883"/>
            <a:ext cx="274178" cy="601707"/>
            <a:chOff x="4704904" y="2923236"/>
            <a:chExt cx="274320" cy="602021"/>
          </a:xfrm>
        </p:grpSpPr>
        <p:cxnSp>
          <p:nvCxnSpPr>
            <p:cNvPr id="185" name="Straight Arrow Connector 184">
              <a:extLst>
                <a:ext uri="{FF2B5EF4-FFF2-40B4-BE49-F238E27FC236}">
                  <a16:creationId xmlns:a16="http://schemas.microsoft.com/office/drawing/2014/main" id="{74C420A4-D6E2-46DC-8A6C-1BB0E2EFA964}"/>
                </a:ext>
              </a:extLst>
            </p:cNvPr>
            <p:cNvCxnSpPr>
              <a:cxnSpLocks/>
            </p:cNvCxnSpPr>
            <p:nvPr/>
          </p:nvCxnSpPr>
          <p:spPr>
            <a:xfrm>
              <a:off x="4842064" y="2923236"/>
              <a:ext cx="0" cy="602021"/>
            </a:xfrm>
            <a:prstGeom prst="straightConnector1">
              <a:avLst/>
            </a:prstGeom>
            <a:ln w="254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87" name="Oval 186">
              <a:extLst>
                <a:ext uri="{FF2B5EF4-FFF2-40B4-BE49-F238E27FC236}">
                  <a16:creationId xmlns:a16="http://schemas.microsoft.com/office/drawing/2014/main" id="{D05AAAEA-96BD-4A7C-8C4D-022B65CE8053}"/>
                </a:ext>
              </a:extLst>
            </p:cNvPr>
            <p:cNvSpPr/>
            <p:nvPr/>
          </p:nvSpPr>
          <p:spPr bwMode="gray">
            <a:xfrm>
              <a:off x="4704904" y="3045182"/>
              <a:ext cx="274320" cy="274320"/>
            </a:xfrm>
            <a:prstGeom prst="ellipse">
              <a:avLst/>
            </a:prstGeom>
            <a:solidFill>
              <a:schemeClr val="accent4"/>
            </a:solidFill>
            <a:ln w="6350" algn="ctr">
              <a:noFill/>
              <a:miter lim="800000"/>
              <a:headEnd/>
              <a:tailEnd/>
            </a:ln>
          </p:spPr>
          <p:txBody>
            <a:bodyPr lIns="119935" tIns="95947" rIns="119935" bIns="95947" rtlCol="0" anchor="ctr"/>
            <a:lstStyle/>
            <a:p>
              <a:pPr algn="ctr" defTabSz="913556" fontAlgn="base">
                <a:spcBef>
                  <a:spcPct val="50000"/>
                </a:spcBef>
                <a:spcAft>
                  <a:spcPct val="0"/>
                </a:spcAft>
                <a:buClr>
                  <a:srgbClr val="F0AB00"/>
                </a:buClr>
                <a:buSzPct val="80000"/>
                <a:defRPr/>
              </a:pPr>
              <a:r>
                <a:rPr lang="en-US" sz="1400" b="1" kern="0" dirty="0">
                  <a:ea typeface="Arial Unicode MS" pitchFamily="34" charset="-128"/>
                  <a:cs typeface="Arial Unicode MS" pitchFamily="34" charset="-128"/>
                </a:rPr>
                <a:t>5</a:t>
              </a:r>
            </a:p>
          </p:txBody>
        </p:sp>
      </p:grpSp>
      <p:grpSp>
        <p:nvGrpSpPr>
          <p:cNvPr id="189" name="Group 188">
            <a:extLst>
              <a:ext uri="{FF2B5EF4-FFF2-40B4-BE49-F238E27FC236}">
                <a16:creationId xmlns:a16="http://schemas.microsoft.com/office/drawing/2014/main" id="{F0ACB766-5A72-41C3-AD44-6021F4835864}"/>
              </a:ext>
            </a:extLst>
          </p:cNvPr>
          <p:cNvGrpSpPr/>
          <p:nvPr/>
        </p:nvGrpSpPr>
        <p:grpSpPr>
          <a:xfrm>
            <a:off x="6625874" y="3669240"/>
            <a:ext cx="2265002" cy="518211"/>
            <a:chOff x="5576344" y="2893578"/>
            <a:chExt cx="2266182" cy="518481"/>
          </a:xfrm>
        </p:grpSpPr>
        <p:sp>
          <p:nvSpPr>
            <p:cNvPr id="190" name="Rectangle 189">
              <a:extLst>
                <a:ext uri="{FF2B5EF4-FFF2-40B4-BE49-F238E27FC236}">
                  <a16:creationId xmlns:a16="http://schemas.microsoft.com/office/drawing/2014/main" id="{D5C1E8C1-45D2-4878-97AD-08B887A4FF64}"/>
                </a:ext>
              </a:extLst>
            </p:cNvPr>
            <p:cNvSpPr/>
            <p:nvPr/>
          </p:nvSpPr>
          <p:spPr>
            <a:xfrm>
              <a:off x="5576344" y="2893578"/>
              <a:ext cx="1701507" cy="461665"/>
            </a:xfrm>
            <a:prstGeom prst="rect">
              <a:avLst/>
            </a:prstGeom>
          </p:spPr>
          <p:txBody>
            <a:bodyPr wrap="square">
              <a:spAutoFit/>
            </a:bodyPr>
            <a:lstStyle/>
            <a:p>
              <a:pPr algn="r" defTabSz="1088122"/>
              <a:r>
                <a:rPr lang="en-US" sz="1200" dirty="0">
                  <a:solidFill>
                    <a:srgbClr val="000000"/>
                  </a:solidFill>
                </a:rPr>
                <a:t>Approved Multi-Object Change Requests</a:t>
              </a:r>
            </a:p>
          </p:txBody>
        </p:sp>
        <p:grpSp>
          <p:nvGrpSpPr>
            <p:cNvPr id="192" name="Group 191">
              <a:extLst>
                <a:ext uri="{FF2B5EF4-FFF2-40B4-BE49-F238E27FC236}">
                  <a16:creationId xmlns:a16="http://schemas.microsoft.com/office/drawing/2014/main" id="{9AAB078D-F0E2-4F56-862F-726CC0F37C1B}"/>
                </a:ext>
              </a:extLst>
            </p:cNvPr>
            <p:cNvGrpSpPr/>
            <p:nvPr/>
          </p:nvGrpSpPr>
          <p:grpSpPr>
            <a:xfrm>
              <a:off x="7305368" y="2905056"/>
              <a:ext cx="537158" cy="507003"/>
              <a:chOff x="7305368" y="2905056"/>
              <a:chExt cx="537158" cy="507003"/>
            </a:xfrm>
          </p:grpSpPr>
          <p:cxnSp>
            <p:nvCxnSpPr>
              <p:cNvPr id="193" name="Straight Arrow Connector 192">
                <a:extLst>
                  <a:ext uri="{FF2B5EF4-FFF2-40B4-BE49-F238E27FC236}">
                    <a16:creationId xmlns:a16="http://schemas.microsoft.com/office/drawing/2014/main" id="{C4233328-8AEF-45AB-A031-653B946DE64B}"/>
                  </a:ext>
                </a:extLst>
              </p:cNvPr>
              <p:cNvCxnSpPr>
                <a:cxnSpLocks/>
              </p:cNvCxnSpPr>
              <p:nvPr/>
            </p:nvCxnSpPr>
            <p:spPr>
              <a:xfrm>
                <a:off x="7310563" y="3151168"/>
                <a:ext cx="531963" cy="0"/>
              </a:xfrm>
              <a:prstGeom prst="straightConnector1">
                <a:avLst/>
              </a:prstGeom>
              <a:ln w="254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A554D987-AC1F-4AB2-82CF-DDA30913877F}"/>
                  </a:ext>
                </a:extLst>
              </p:cNvPr>
              <p:cNvCxnSpPr/>
              <p:nvPr/>
            </p:nvCxnSpPr>
            <p:spPr>
              <a:xfrm>
                <a:off x="7305368" y="2905056"/>
                <a:ext cx="0" cy="507003"/>
              </a:xfrm>
              <a:prstGeom prst="line">
                <a:avLst/>
              </a:prstGeom>
              <a:ln w="25400">
                <a:solidFill>
                  <a:schemeClr val="tx1"/>
                </a:solidFill>
                <a:headEnd type="none" w="med" len="med"/>
                <a:tailEnd type="none"/>
              </a:ln>
            </p:spPr>
            <p:style>
              <a:lnRef idx="1">
                <a:schemeClr val="accent1"/>
              </a:lnRef>
              <a:fillRef idx="0">
                <a:schemeClr val="accent1"/>
              </a:fillRef>
              <a:effectRef idx="0">
                <a:schemeClr val="accent1"/>
              </a:effectRef>
              <a:fontRef idx="minor">
                <a:schemeClr val="tx1"/>
              </a:fontRef>
            </p:style>
          </p:cxnSp>
          <p:sp>
            <p:nvSpPr>
              <p:cNvPr id="195" name="Oval 194">
                <a:extLst>
                  <a:ext uri="{FF2B5EF4-FFF2-40B4-BE49-F238E27FC236}">
                    <a16:creationId xmlns:a16="http://schemas.microsoft.com/office/drawing/2014/main" id="{5C357CF6-C13D-4F90-AB7E-38596E18B12E}"/>
                  </a:ext>
                </a:extLst>
              </p:cNvPr>
              <p:cNvSpPr/>
              <p:nvPr/>
            </p:nvSpPr>
            <p:spPr bwMode="gray">
              <a:xfrm>
                <a:off x="7379003" y="3014008"/>
                <a:ext cx="274320" cy="274320"/>
              </a:xfrm>
              <a:prstGeom prst="ellipse">
                <a:avLst/>
              </a:prstGeom>
              <a:solidFill>
                <a:schemeClr val="accent4"/>
              </a:solidFill>
              <a:ln w="6350" algn="ctr">
                <a:noFill/>
                <a:miter lim="800000"/>
                <a:headEnd/>
                <a:tailEnd/>
              </a:ln>
            </p:spPr>
            <p:txBody>
              <a:bodyPr lIns="119935" tIns="95947" rIns="119935" bIns="95947" rtlCol="0" anchor="ctr"/>
              <a:lstStyle/>
              <a:p>
                <a:pPr algn="ctr" defTabSz="913556" fontAlgn="base">
                  <a:spcBef>
                    <a:spcPct val="50000"/>
                  </a:spcBef>
                  <a:spcAft>
                    <a:spcPct val="0"/>
                  </a:spcAft>
                  <a:buClr>
                    <a:srgbClr val="F0AB00"/>
                  </a:buClr>
                  <a:buSzPct val="80000"/>
                  <a:defRPr/>
                </a:pPr>
                <a:r>
                  <a:rPr lang="en-US" sz="1400" b="1" kern="0" dirty="0">
                    <a:ea typeface="Arial Unicode MS" pitchFamily="34" charset="-128"/>
                    <a:cs typeface="Arial Unicode MS" pitchFamily="34" charset="-128"/>
                  </a:rPr>
                  <a:t>6</a:t>
                </a:r>
              </a:p>
            </p:txBody>
          </p:sp>
        </p:grpSp>
      </p:grpSp>
      <p:grpSp>
        <p:nvGrpSpPr>
          <p:cNvPr id="196" name="Group 195">
            <a:extLst>
              <a:ext uri="{FF2B5EF4-FFF2-40B4-BE49-F238E27FC236}">
                <a16:creationId xmlns:a16="http://schemas.microsoft.com/office/drawing/2014/main" id="{A13F24F7-B814-4DEA-9EFB-3D299F0C9CB9}"/>
              </a:ext>
            </a:extLst>
          </p:cNvPr>
          <p:cNvGrpSpPr/>
          <p:nvPr/>
        </p:nvGrpSpPr>
        <p:grpSpPr>
          <a:xfrm>
            <a:off x="10270348" y="4431669"/>
            <a:ext cx="1156750" cy="704102"/>
            <a:chOff x="9222716" y="3656404"/>
            <a:chExt cx="1157352" cy="704468"/>
          </a:xfrm>
        </p:grpSpPr>
        <p:sp>
          <p:nvSpPr>
            <p:cNvPr id="197" name="Rectangle 196">
              <a:extLst>
                <a:ext uri="{FF2B5EF4-FFF2-40B4-BE49-F238E27FC236}">
                  <a16:creationId xmlns:a16="http://schemas.microsoft.com/office/drawing/2014/main" id="{595D84D8-F7AA-4D95-95C3-63C2D08A36C4}"/>
                </a:ext>
              </a:extLst>
            </p:cNvPr>
            <p:cNvSpPr/>
            <p:nvPr/>
          </p:nvSpPr>
          <p:spPr>
            <a:xfrm>
              <a:off x="9408212" y="3899207"/>
              <a:ext cx="971856" cy="461665"/>
            </a:xfrm>
            <a:prstGeom prst="rect">
              <a:avLst/>
            </a:prstGeom>
          </p:spPr>
          <p:txBody>
            <a:bodyPr wrap="square">
              <a:spAutoFit/>
            </a:bodyPr>
            <a:lstStyle/>
            <a:p>
              <a:pPr defTabSz="1088122"/>
              <a:r>
                <a:rPr lang="en-US" sz="1200" dirty="0">
                  <a:solidFill>
                    <a:srgbClr val="000000"/>
                  </a:solidFill>
                </a:rPr>
                <a:t>Release To</a:t>
              </a:r>
            </a:p>
            <a:p>
              <a:pPr defTabSz="1088122"/>
              <a:r>
                <a:rPr lang="en-US" sz="1200" dirty="0">
                  <a:solidFill>
                    <a:srgbClr val="000000"/>
                  </a:solidFill>
                </a:rPr>
                <a:t>Operations</a:t>
              </a:r>
            </a:p>
          </p:txBody>
        </p:sp>
        <p:grpSp>
          <p:nvGrpSpPr>
            <p:cNvPr id="198" name="Group 197">
              <a:extLst>
                <a:ext uri="{FF2B5EF4-FFF2-40B4-BE49-F238E27FC236}">
                  <a16:creationId xmlns:a16="http://schemas.microsoft.com/office/drawing/2014/main" id="{F55BB72E-96B6-406B-8CBF-0241D9397189}"/>
                </a:ext>
              </a:extLst>
            </p:cNvPr>
            <p:cNvGrpSpPr/>
            <p:nvPr/>
          </p:nvGrpSpPr>
          <p:grpSpPr>
            <a:xfrm>
              <a:off x="9222716" y="3656404"/>
              <a:ext cx="1152290" cy="274320"/>
              <a:chOff x="9222716" y="3656404"/>
              <a:chExt cx="1152290" cy="274320"/>
            </a:xfrm>
          </p:grpSpPr>
          <p:cxnSp>
            <p:nvCxnSpPr>
              <p:cNvPr id="199" name="Straight Arrow Connector 198">
                <a:extLst>
                  <a:ext uri="{FF2B5EF4-FFF2-40B4-BE49-F238E27FC236}">
                    <a16:creationId xmlns:a16="http://schemas.microsoft.com/office/drawing/2014/main" id="{D0BDA66C-A423-4582-ACF8-56576D2CBA4C}"/>
                  </a:ext>
                </a:extLst>
              </p:cNvPr>
              <p:cNvCxnSpPr>
                <a:cxnSpLocks/>
              </p:cNvCxnSpPr>
              <p:nvPr/>
            </p:nvCxnSpPr>
            <p:spPr>
              <a:xfrm>
                <a:off x="9222716" y="3793564"/>
                <a:ext cx="1152290" cy="0"/>
              </a:xfrm>
              <a:prstGeom prst="straightConnector1">
                <a:avLst/>
              </a:prstGeom>
              <a:ln w="254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00" name="Oval 199">
                <a:extLst>
                  <a:ext uri="{FF2B5EF4-FFF2-40B4-BE49-F238E27FC236}">
                    <a16:creationId xmlns:a16="http://schemas.microsoft.com/office/drawing/2014/main" id="{68D79A23-A64F-45FB-A45A-98B8246A3C93}"/>
                  </a:ext>
                </a:extLst>
              </p:cNvPr>
              <p:cNvSpPr/>
              <p:nvPr/>
            </p:nvSpPr>
            <p:spPr bwMode="gray">
              <a:xfrm>
                <a:off x="9756980" y="3656404"/>
                <a:ext cx="274320" cy="274320"/>
              </a:xfrm>
              <a:prstGeom prst="ellipse">
                <a:avLst/>
              </a:prstGeom>
              <a:solidFill>
                <a:schemeClr val="accent4"/>
              </a:solidFill>
              <a:ln w="6350" algn="ctr">
                <a:noFill/>
                <a:miter lim="800000"/>
                <a:headEnd/>
                <a:tailEnd/>
              </a:ln>
            </p:spPr>
            <p:txBody>
              <a:bodyPr lIns="119935" tIns="95947" rIns="119935" bIns="95947" rtlCol="0" anchor="ctr"/>
              <a:lstStyle/>
              <a:p>
                <a:pPr algn="ctr" defTabSz="913556" fontAlgn="base">
                  <a:spcBef>
                    <a:spcPct val="50000"/>
                  </a:spcBef>
                  <a:spcAft>
                    <a:spcPct val="0"/>
                  </a:spcAft>
                  <a:buClr>
                    <a:srgbClr val="F0AB00"/>
                  </a:buClr>
                  <a:buSzPct val="80000"/>
                  <a:defRPr/>
                </a:pPr>
                <a:r>
                  <a:rPr lang="en-US" sz="1400" b="1" kern="0" dirty="0">
                    <a:ea typeface="Arial Unicode MS" pitchFamily="34" charset="-128"/>
                    <a:cs typeface="Arial Unicode MS" pitchFamily="34" charset="-128"/>
                  </a:rPr>
                  <a:t>7</a:t>
                </a:r>
              </a:p>
            </p:txBody>
          </p:sp>
        </p:grpSp>
      </p:grpSp>
      <p:grpSp>
        <p:nvGrpSpPr>
          <p:cNvPr id="201" name="Group 200">
            <a:extLst>
              <a:ext uri="{FF2B5EF4-FFF2-40B4-BE49-F238E27FC236}">
                <a16:creationId xmlns:a16="http://schemas.microsoft.com/office/drawing/2014/main" id="{D3B5F832-A59E-4D85-8E17-784DE0456AE6}"/>
              </a:ext>
            </a:extLst>
          </p:cNvPr>
          <p:cNvGrpSpPr/>
          <p:nvPr/>
        </p:nvGrpSpPr>
        <p:grpSpPr>
          <a:xfrm>
            <a:off x="5878421" y="5513422"/>
            <a:ext cx="5290367" cy="620270"/>
            <a:chOff x="5879928" y="5485795"/>
            <a:chExt cx="5293122" cy="629809"/>
          </a:xfrm>
        </p:grpSpPr>
        <p:cxnSp>
          <p:nvCxnSpPr>
            <p:cNvPr id="203" name="Connector: Elbow 202">
              <a:extLst>
                <a:ext uri="{FF2B5EF4-FFF2-40B4-BE49-F238E27FC236}">
                  <a16:creationId xmlns:a16="http://schemas.microsoft.com/office/drawing/2014/main" id="{C68CFBAA-D9BA-4FE6-A5E2-72CEF5E08975}"/>
                </a:ext>
              </a:extLst>
            </p:cNvPr>
            <p:cNvCxnSpPr>
              <a:cxnSpLocks/>
              <a:stCxn id="204" idx="4"/>
              <a:endCxn id="102" idx="2"/>
            </p:cNvCxnSpPr>
            <p:nvPr/>
          </p:nvCxnSpPr>
          <p:spPr>
            <a:xfrm rot="5400000" flipH="1">
              <a:off x="8143005" y="3222718"/>
              <a:ext cx="629809" cy="5155963"/>
            </a:xfrm>
            <a:prstGeom prst="bentConnector3">
              <a:avLst>
                <a:gd name="adj1" fmla="val -36855"/>
              </a:avLst>
            </a:prstGeom>
            <a:ln w="254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04" name="Oval 203">
              <a:extLst>
                <a:ext uri="{FF2B5EF4-FFF2-40B4-BE49-F238E27FC236}">
                  <a16:creationId xmlns:a16="http://schemas.microsoft.com/office/drawing/2014/main" id="{C4364755-BA30-4058-AA29-74898291EC1D}"/>
                </a:ext>
              </a:extLst>
            </p:cNvPr>
            <p:cNvSpPr/>
            <p:nvPr/>
          </p:nvSpPr>
          <p:spPr bwMode="gray">
            <a:xfrm>
              <a:off x="10898730" y="5841283"/>
              <a:ext cx="274320" cy="274320"/>
            </a:xfrm>
            <a:prstGeom prst="ellipse">
              <a:avLst/>
            </a:prstGeom>
            <a:solidFill>
              <a:schemeClr val="accent4"/>
            </a:solidFill>
            <a:ln w="6350" algn="ctr">
              <a:noFill/>
              <a:miter lim="800000"/>
              <a:headEnd/>
              <a:tailEnd/>
            </a:ln>
          </p:spPr>
          <p:txBody>
            <a:bodyPr lIns="119935" tIns="95947" rIns="119935" bIns="95947" rtlCol="0" anchor="ctr"/>
            <a:lstStyle/>
            <a:p>
              <a:pPr algn="ctr" defTabSz="913556" fontAlgn="base">
                <a:spcBef>
                  <a:spcPct val="50000"/>
                </a:spcBef>
                <a:spcAft>
                  <a:spcPct val="0"/>
                </a:spcAft>
                <a:buClr>
                  <a:srgbClr val="F0AB00"/>
                </a:buClr>
                <a:buSzPct val="80000"/>
                <a:defRPr/>
              </a:pPr>
              <a:r>
                <a:rPr lang="en-US" sz="1400" b="1" kern="0" dirty="0">
                  <a:ea typeface="Arial Unicode MS" pitchFamily="34" charset="-128"/>
                  <a:cs typeface="Arial Unicode MS" pitchFamily="34" charset="-128"/>
                </a:rPr>
                <a:t>8</a:t>
              </a:r>
            </a:p>
          </p:txBody>
        </p:sp>
      </p:grpSp>
      <p:pic>
        <p:nvPicPr>
          <p:cNvPr id="205" name="Picture 204">
            <a:extLst>
              <a:ext uri="{FF2B5EF4-FFF2-40B4-BE49-F238E27FC236}">
                <a16:creationId xmlns:a16="http://schemas.microsoft.com/office/drawing/2014/main" id="{95BCE1B8-289E-47EB-BDCD-FAC0E342A7B8}"/>
              </a:ext>
            </a:extLst>
          </p:cNvPr>
          <p:cNvPicPr>
            <a:picLocks noChangeAspect="1"/>
          </p:cNvPicPr>
          <p:nvPr/>
        </p:nvPicPr>
        <p:blipFill>
          <a:blip r:embed="rId4"/>
          <a:stretch>
            <a:fillRect/>
          </a:stretch>
        </p:blipFill>
        <p:spPr>
          <a:xfrm>
            <a:off x="1858010" y="2135924"/>
            <a:ext cx="538480" cy="616337"/>
          </a:xfrm>
          <a:prstGeom prst="rect">
            <a:avLst/>
          </a:prstGeom>
        </p:spPr>
      </p:pic>
      <p:sp>
        <p:nvSpPr>
          <p:cNvPr id="206" name="Freeform 93">
            <a:extLst>
              <a:ext uri="{FF2B5EF4-FFF2-40B4-BE49-F238E27FC236}">
                <a16:creationId xmlns:a16="http://schemas.microsoft.com/office/drawing/2014/main" id="{643F6839-394D-4A42-8B7D-D0E040DFE170}"/>
              </a:ext>
            </a:extLst>
          </p:cNvPr>
          <p:cNvSpPr>
            <a:spLocks noChangeAspect="1" noEditPoints="1"/>
          </p:cNvSpPr>
          <p:nvPr/>
        </p:nvSpPr>
        <p:spPr bwMode="auto">
          <a:xfrm>
            <a:off x="1856389" y="3370419"/>
            <a:ext cx="443498" cy="530997"/>
          </a:xfrm>
          <a:custGeom>
            <a:avLst/>
            <a:gdLst>
              <a:gd name="T0" fmla="*/ 43 w 216"/>
              <a:gd name="T1" fmla="*/ 173 h 259"/>
              <a:gd name="T2" fmla="*/ 129 w 216"/>
              <a:gd name="T3" fmla="*/ 130 h 259"/>
              <a:gd name="T4" fmla="*/ 129 w 216"/>
              <a:gd name="T5" fmla="*/ 173 h 259"/>
              <a:gd name="T6" fmla="*/ 216 w 216"/>
              <a:gd name="T7" fmla="*/ 130 h 259"/>
              <a:gd name="T8" fmla="*/ 216 w 216"/>
              <a:gd name="T9" fmla="*/ 259 h 259"/>
              <a:gd name="T10" fmla="*/ 0 w 216"/>
              <a:gd name="T11" fmla="*/ 259 h 259"/>
              <a:gd name="T12" fmla="*/ 0 w 216"/>
              <a:gd name="T13" fmla="*/ 43 h 259"/>
              <a:gd name="T14" fmla="*/ 43 w 216"/>
              <a:gd name="T15" fmla="*/ 43 h 259"/>
              <a:gd name="T16" fmla="*/ 43 w 216"/>
              <a:gd name="T17" fmla="*/ 173 h 259"/>
              <a:gd name="T18" fmla="*/ 194 w 216"/>
              <a:gd name="T19" fmla="*/ 195 h 259"/>
              <a:gd name="T20" fmla="*/ 173 w 216"/>
              <a:gd name="T21" fmla="*/ 195 h 259"/>
              <a:gd name="T22" fmla="*/ 173 w 216"/>
              <a:gd name="T23" fmla="*/ 216 h 259"/>
              <a:gd name="T24" fmla="*/ 194 w 216"/>
              <a:gd name="T25" fmla="*/ 216 h 259"/>
              <a:gd name="T26" fmla="*/ 194 w 216"/>
              <a:gd name="T27" fmla="*/ 195 h 259"/>
              <a:gd name="T28" fmla="*/ 108 w 216"/>
              <a:gd name="T29" fmla="*/ 195 h 259"/>
              <a:gd name="T30" fmla="*/ 86 w 216"/>
              <a:gd name="T31" fmla="*/ 195 h 259"/>
              <a:gd name="T32" fmla="*/ 86 w 216"/>
              <a:gd name="T33" fmla="*/ 216 h 259"/>
              <a:gd name="T34" fmla="*/ 108 w 216"/>
              <a:gd name="T35" fmla="*/ 216 h 259"/>
              <a:gd name="T36" fmla="*/ 108 w 216"/>
              <a:gd name="T37" fmla="*/ 195 h 259"/>
              <a:gd name="T38" fmla="*/ 129 w 216"/>
              <a:gd name="T39" fmla="*/ 43 h 259"/>
              <a:gd name="T40" fmla="*/ 86 w 216"/>
              <a:gd name="T41" fmla="*/ 0 h 259"/>
              <a:gd name="T42" fmla="*/ 43 w 216"/>
              <a:gd name="T43" fmla="*/ 43 h 259"/>
              <a:gd name="T44" fmla="*/ 129 w 216"/>
              <a:gd name="T45" fmla="*/ 43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6" h="259">
                <a:moveTo>
                  <a:pt x="43" y="173"/>
                </a:moveTo>
                <a:cubicBezTo>
                  <a:pt x="129" y="130"/>
                  <a:pt x="129" y="130"/>
                  <a:pt x="129" y="130"/>
                </a:cubicBezTo>
                <a:cubicBezTo>
                  <a:pt x="129" y="173"/>
                  <a:pt x="129" y="173"/>
                  <a:pt x="129" y="173"/>
                </a:cubicBezTo>
                <a:cubicBezTo>
                  <a:pt x="216" y="130"/>
                  <a:pt x="216" y="130"/>
                  <a:pt x="216" y="130"/>
                </a:cubicBezTo>
                <a:cubicBezTo>
                  <a:pt x="216" y="259"/>
                  <a:pt x="216" y="259"/>
                  <a:pt x="216" y="259"/>
                </a:cubicBezTo>
                <a:cubicBezTo>
                  <a:pt x="0" y="259"/>
                  <a:pt x="0" y="259"/>
                  <a:pt x="0" y="259"/>
                </a:cubicBezTo>
                <a:cubicBezTo>
                  <a:pt x="0" y="43"/>
                  <a:pt x="0" y="43"/>
                  <a:pt x="0" y="43"/>
                </a:cubicBezTo>
                <a:cubicBezTo>
                  <a:pt x="43" y="43"/>
                  <a:pt x="43" y="43"/>
                  <a:pt x="43" y="43"/>
                </a:cubicBezTo>
                <a:lnTo>
                  <a:pt x="43" y="173"/>
                </a:lnTo>
                <a:close/>
                <a:moveTo>
                  <a:pt x="194" y="195"/>
                </a:moveTo>
                <a:cubicBezTo>
                  <a:pt x="173" y="195"/>
                  <a:pt x="173" y="195"/>
                  <a:pt x="173" y="195"/>
                </a:cubicBezTo>
                <a:cubicBezTo>
                  <a:pt x="173" y="216"/>
                  <a:pt x="173" y="216"/>
                  <a:pt x="173" y="216"/>
                </a:cubicBezTo>
                <a:cubicBezTo>
                  <a:pt x="194" y="216"/>
                  <a:pt x="194" y="216"/>
                  <a:pt x="194" y="216"/>
                </a:cubicBezTo>
                <a:lnTo>
                  <a:pt x="194" y="195"/>
                </a:lnTo>
                <a:close/>
                <a:moveTo>
                  <a:pt x="108" y="195"/>
                </a:moveTo>
                <a:cubicBezTo>
                  <a:pt x="86" y="195"/>
                  <a:pt x="86" y="195"/>
                  <a:pt x="86" y="195"/>
                </a:cubicBezTo>
                <a:cubicBezTo>
                  <a:pt x="86" y="216"/>
                  <a:pt x="86" y="216"/>
                  <a:pt x="86" y="216"/>
                </a:cubicBezTo>
                <a:cubicBezTo>
                  <a:pt x="108" y="216"/>
                  <a:pt x="108" y="216"/>
                  <a:pt x="108" y="216"/>
                </a:cubicBezTo>
                <a:lnTo>
                  <a:pt x="108" y="195"/>
                </a:lnTo>
                <a:close/>
                <a:moveTo>
                  <a:pt x="129" y="43"/>
                </a:moveTo>
                <a:cubicBezTo>
                  <a:pt x="129" y="19"/>
                  <a:pt x="110" y="0"/>
                  <a:pt x="86" y="0"/>
                </a:cubicBezTo>
                <a:cubicBezTo>
                  <a:pt x="62" y="0"/>
                  <a:pt x="43" y="19"/>
                  <a:pt x="43" y="43"/>
                </a:cubicBezTo>
                <a:lnTo>
                  <a:pt x="129" y="4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207" name="Freeform 85">
            <a:extLst>
              <a:ext uri="{FF2B5EF4-FFF2-40B4-BE49-F238E27FC236}">
                <a16:creationId xmlns:a16="http://schemas.microsoft.com/office/drawing/2014/main" id="{4C12E03E-2AE2-43BD-AF9D-1C55A55D654C}"/>
              </a:ext>
            </a:extLst>
          </p:cNvPr>
          <p:cNvSpPr>
            <a:spLocks noChangeAspect="1" noEditPoints="1"/>
          </p:cNvSpPr>
          <p:nvPr/>
        </p:nvSpPr>
        <p:spPr bwMode="auto">
          <a:xfrm>
            <a:off x="1807210" y="5706989"/>
            <a:ext cx="572905" cy="572695"/>
          </a:xfrm>
          <a:custGeom>
            <a:avLst/>
            <a:gdLst>
              <a:gd name="T0" fmla="*/ 816 w 1152"/>
              <a:gd name="T1" fmla="*/ 240 h 1152"/>
              <a:gd name="T2" fmla="*/ 720 w 1152"/>
              <a:gd name="T3" fmla="*/ 336 h 1152"/>
              <a:gd name="T4" fmla="*/ 816 w 1152"/>
              <a:gd name="T5" fmla="*/ 432 h 1152"/>
              <a:gd name="T6" fmla="*/ 912 w 1152"/>
              <a:gd name="T7" fmla="*/ 336 h 1152"/>
              <a:gd name="T8" fmla="*/ 816 w 1152"/>
              <a:gd name="T9" fmla="*/ 240 h 1152"/>
              <a:gd name="T10" fmla="*/ 1051 w 1152"/>
              <a:gd name="T11" fmla="*/ 384 h 1152"/>
              <a:gd name="T12" fmla="*/ 1016 w 1152"/>
              <a:gd name="T13" fmla="*/ 468 h 1152"/>
              <a:gd name="T14" fmla="*/ 1088 w 1152"/>
              <a:gd name="T15" fmla="*/ 540 h 1152"/>
              <a:gd name="T16" fmla="*/ 1020 w 1152"/>
              <a:gd name="T17" fmla="*/ 608 h 1152"/>
              <a:gd name="T18" fmla="*/ 948 w 1152"/>
              <a:gd name="T19" fmla="*/ 536 h 1152"/>
              <a:gd name="T20" fmla="*/ 864 w 1152"/>
              <a:gd name="T21" fmla="*/ 571 h 1152"/>
              <a:gd name="T22" fmla="*/ 864 w 1152"/>
              <a:gd name="T23" fmla="*/ 672 h 1152"/>
              <a:gd name="T24" fmla="*/ 768 w 1152"/>
              <a:gd name="T25" fmla="*/ 672 h 1152"/>
              <a:gd name="T26" fmla="*/ 768 w 1152"/>
              <a:gd name="T27" fmla="*/ 571 h 1152"/>
              <a:gd name="T28" fmla="*/ 684 w 1152"/>
              <a:gd name="T29" fmla="*/ 536 h 1152"/>
              <a:gd name="T30" fmla="*/ 612 w 1152"/>
              <a:gd name="T31" fmla="*/ 608 h 1152"/>
              <a:gd name="T32" fmla="*/ 544 w 1152"/>
              <a:gd name="T33" fmla="*/ 540 h 1152"/>
              <a:gd name="T34" fmla="*/ 616 w 1152"/>
              <a:gd name="T35" fmla="*/ 468 h 1152"/>
              <a:gd name="T36" fmla="*/ 581 w 1152"/>
              <a:gd name="T37" fmla="*/ 384 h 1152"/>
              <a:gd name="T38" fmla="*/ 480 w 1152"/>
              <a:gd name="T39" fmla="*/ 384 h 1152"/>
              <a:gd name="T40" fmla="*/ 480 w 1152"/>
              <a:gd name="T41" fmla="*/ 288 h 1152"/>
              <a:gd name="T42" fmla="*/ 581 w 1152"/>
              <a:gd name="T43" fmla="*/ 288 h 1152"/>
              <a:gd name="T44" fmla="*/ 616 w 1152"/>
              <a:gd name="T45" fmla="*/ 204 h 1152"/>
              <a:gd name="T46" fmla="*/ 544 w 1152"/>
              <a:gd name="T47" fmla="*/ 132 h 1152"/>
              <a:gd name="T48" fmla="*/ 612 w 1152"/>
              <a:gd name="T49" fmla="*/ 64 h 1152"/>
              <a:gd name="T50" fmla="*/ 684 w 1152"/>
              <a:gd name="T51" fmla="*/ 136 h 1152"/>
              <a:gd name="T52" fmla="*/ 768 w 1152"/>
              <a:gd name="T53" fmla="*/ 101 h 1152"/>
              <a:gd name="T54" fmla="*/ 768 w 1152"/>
              <a:gd name="T55" fmla="*/ 0 h 1152"/>
              <a:gd name="T56" fmla="*/ 864 w 1152"/>
              <a:gd name="T57" fmla="*/ 0 h 1152"/>
              <a:gd name="T58" fmla="*/ 864 w 1152"/>
              <a:gd name="T59" fmla="*/ 101 h 1152"/>
              <a:gd name="T60" fmla="*/ 948 w 1152"/>
              <a:gd name="T61" fmla="*/ 136 h 1152"/>
              <a:gd name="T62" fmla="*/ 1020 w 1152"/>
              <a:gd name="T63" fmla="*/ 64 h 1152"/>
              <a:gd name="T64" fmla="*/ 1088 w 1152"/>
              <a:gd name="T65" fmla="*/ 132 h 1152"/>
              <a:gd name="T66" fmla="*/ 1016 w 1152"/>
              <a:gd name="T67" fmla="*/ 204 h 1152"/>
              <a:gd name="T68" fmla="*/ 1051 w 1152"/>
              <a:gd name="T69" fmla="*/ 288 h 1152"/>
              <a:gd name="T70" fmla="*/ 1152 w 1152"/>
              <a:gd name="T71" fmla="*/ 288 h 1152"/>
              <a:gd name="T72" fmla="*/ 1152 w 1152"/>
              <a:gd name="T73" fmla="*/ 384 h 1152"/>
              <a:gd name="T74" fmla="*/ 1051 w 1152"/>
              <a:gd name="T75" fmla="*/ 384 h 1152"/>
              <a:gd name="T76" fmla="*/ 528 w 1152"/>
              <a:gd name="T77" fmla="*/ 576 h 1152"/>
              <a:gd name="T78" fmla="*/ 336 w 1152"/>
              <a:gd name="T79" fmla="*/ 768 h 1152"/>
              <a:gd name="T80" fmla="*/ 144 w 1152"/>
              <a:gd name="T81" fmla="*/ 576 h 1152"/>
              <a:gd name="T82" fmla="*/ 336 w 1152"/>
              <a:gd name="T83" fmla="*/ 384 h 1152"/>
              <a:gd name="T84" fmla="*/ 528 w 1152"/>
              <a:gd name="T85" fmla="*/ 576 h 1152"/>
              <a:gd name="T86" fmla="*/ 672 w 1152"/>
              <a:gd name="T87" fmla="*/ 1152 h 1152"/>
              <a:gd name="T88" fmla="*/ 0 w 1152"/>
              <a:gd name="T89" fmla="*/ 1152 h 1152"/>
              <a:gd name="T90" fmla="*/ 0 w 1152"/>
              <a:gd name="T91" fmla="*/ 1104 h 1152"/>
              <a:gd name="T92" fmla="*/ 336 w 1152"/>
              <a:gd name="T93" fmla="*/ 768 h 1152"/>
              <a:gd name="T94" fmla="*/ 672 w 1152"/>
              <a:gd name="T95" fmla="*/ 1104 h 1152"/>
              <a:gd name="T96" fmla="*/ 672 w 1152"/>
              <a:gd name="T97" fmla="*/ 1152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52" h="1152">
                <a:moveTo>
                  <a:pt x="816" y="240"/>
                </a:moveTo>
                <a:cubicBezTo>
                  <a:pt x="763" y="240"/>
                  <a:pt x="720" y="283"/>
                  <a:pt x="720" y="336"/>
                </a:cubicBezTo>
                <a:cubicBezTo>
                  <a:pt x="720" y="389"/>
                  <a:pt x="763" y="432"/>
                  <a:pt x="816" y="432"/>
                </a:cubicBezTo>
                <a:cubicBezTo>
                  <a:pt x="869" y="432"/>
                  <a:pt x="912" y="389"/>
                  <a:pt x="912" y="336"/>
                </a:cubicBezTo>
                <a:cubicBezTo>
                  <a:pt x="912" y="283"/>
                  <a:pt x="869" y="240"/>
                  <a:pt x="816" y="240"/>
                </a:cubicBezTo>
                <a:close/>
                <a:moveTo>
                  <a:pt x="1051" y="384"/>
                </a:moveTo>
                <a:cubicBezTo>
                  <a:pt x="1045" y="415"/>
                  <a:pt x="1033" y="443"/>
                  <a:pt x="1016" y="468"/>
                </a:cubicBezTo>
                <a:cubicBezTo>
                  <a:pt x="1088" y="540"/>
                  <a:pt x="1088" y="540"/>
                  <a:pt x="1088" y="540"/>
                </a:cubicBezTo>
                <a:cubicBezTo>
                  <a:pt x="1020" y="608"/>
                  <a:pt x="1020" y="608"/>
                  <a:pt x="1020" y="608"/>
                </a:cubicBezTo>
                <a:cubicBezTo>
                  <a:pt x="948" y="536"/>
                  <a:pt x="948" y="536"/>
                  <a:pt x="948" y="536"/>
                </a:cubicBezTo>
                <a:cubicBezTo>
                  <a:pt x="923" y="553"/>
                  <a:pt x="895" y="565"/>
                  <a:pt x="864" y="571"/>
                </a:cubicBezTo>
                <a:cubicBezTo>
                  <a:pt x="864" y="672"/>
                  <a:pt x="864" y="672"/>
                  <a:pt x="864" y="672"/>
                </a:cubicBezTo>
                <a:cubicBezTo>
                  <a:pt x="768" y="672"/>
                  <a:pt x="768" y="672"/>
                  <a:pt x="768" y="672"/>
                </a:cubicBezTo>
                <a:cubicBezTo>
                  <a:pt x="768" y="571"/>
                  <a:pt x="768" y="571"/>
                  <a:pt x="768" y="571"/>
                </a:cubicBezTo>
                <a:cubicBezTo>
                  <a:pt x="737" y="565"/>
                  <a:pt x="709" y="553"/>
                  <a:pt x="684" y="536"/>
                </a:cubicBezTo>
                <a:cubicBezTo>
                  <a:pt x="612" y="608"/>
                  <a:pt x="612" y="608"/>
                  <a:pt x="612" y="608"/>
                </a:cubicBezTo>
                <a:cubicBezTo>
                  <a:pt x="544" y="540"/>
                  <a:pt x="544" y="540"/>
                  <a:pt x="544" y="540"/>
                </a:cubicBezTo>
                <a:cubicBezTo>
                  <a:pt x="616" y="468"/>
                  <a:pt x="616" y="468"/>
                  <a:pt x="616" y="468"/>
                </a:cubicBezTo>
                <a:cubicBezTo>
                  <a:pt x="599" y="443"/>
                  <a:pt x="587" y="415"/>
                  <a:pt x="581" y="384"/>
                </a:cubicBezTo>
                <a:cubicBezTo>
                  <a:pt x="480" y="384"/>
                  <a:pt x="480" y="384"/>
                  <a:pt x="480" y="384"/>
                </a:cubicBezTo>
                <a:cubicBezTo>
                  <a:pt x="480" y="288"/>
                  <a:pt x="480" y="288"/>
                  <a:pt x="480" y="288"/>
                </a:cubicBezTo>
                <a:cubicBezTo>
                  <a:pt x="581" y="288"/>
                  <a:pt x="581" y="288"/>
                  <a:pt x="581" y="288"/>
                </a:cubicBezTo>
                <a:cubicBezTo>
                  <a:pt x="587" y="257"/>
                  <a:pt x="599" y="229"/>
                  <a:pt x="616" y="204"/>
                </a:cubicBezTo>
                <a:cubicBezTo>
                  <a:pt x="544" y="132"/>
                  <a:pt x="544" y="132"/>
                  <a:pt x="544" y="132"/>
                </a:cubicBezTo>
                <a:cubicBezTo>
                  <a:pt x="612" y="64"/>
                  <a:pt x="612" y="64"/>
                  <a:pt x="612" y="64"/>
                </a:cubicBezTo>
                <a:cubicBezTo>
                  <a:pt x="684" y="136"/>
                  <a:pt x="684" y="136"/>
                  <a:pt x="684" y="136"/>
                </a:cubicBezTo>
                <a:cubicBezTo>
                  <a:pt x="709" y="119"/>
                  <a:pt x="737" y="107"/>
                  <a:pt x="768" y="101"/>
                </a:cubicBezTo>
                <a:cubicBezTo>
                  <a:pt x="768" y="0"/>
                  <a:pt x="768" y="0"/>
                  <a:pt x="768" y="0"/>
                </a:cubicBezTo>
                <a:cubicBezTo>
                  <a:pt x="864" y="0"/>
                  <a:pt x="864" y="0"/>
                  <a:pt x="864" y="0"/>
                </a:cubicBezTo>
                <a:cubicBezTo>
                  <a:pt x="864" y="101"/>
                  <a:pt x="864" y="101"/>
                  <a:pt x="864" y="101"/>
                </a:cubicBezTo>
                <a:cubicBezTo>
                  <a:pt x="895" y="107"/>
                  <a:pt x="923" y="119"/>
                  <a:pt x="948" y="136"/>
                </a:cubicBezTo>
                <a:cubicBezTo>
                  <a:pt x="1020" y="64"/>
                  <a:pt x="1020" y="64"/>
                  <a:pt x="1020" y="64"/>
                </a:cubicBezTo>
                <a:cubicBezTo>
                  <a:pt x="1088" y="132"/>
                  <a:pt x="1088" y="132"/>
                  <a:pt x="1088" y="132"/>
                </a:cubicBezTo>
                <a:cubicBezTo>
                  <a:pt x="1016" y="204"/>
                  <a:pt x="1016" y="204"/>
                  <a:pt x="1016" y="204"/>
                </a:cubicBezTo>
                <a:cubicBezTo>
                  <a:pt x="1033" y="229"/>
                  <a:pt x="1045" y="257"/>
                  <a:pt x="1051" y="288"/>
                </a:cubicBezTo>
                <a:cubicBezTo>
                  <a:pt x="1152" y="288"/>
                  <a:pt x="1152" y="288"/>
                  <a:pt x="1152" y="288"/>
                </a:cubicBezTo>
                <a:cubicBezTo>
                  <a:pt x="1152" y="384"/>
                  <a:pt x="1152" y="384"/>
                  <a:pt x="1152" y="384"/>
                </a:cubicBezTo>
                <a:lnTo>
                  <a:pt x="1051" y="384"/>
                </a:lnTo>
                <a:close/>
                <a:moveTo>
                  <a:pt x="528" y="576"/>
                </a:moveTo>
                <a:cubicBezTo>
                  <a:pt x="528" y="682"/>
                  <a:pt x="442" y="768"/>
                  <a:pt x="336" y="768"/>
                </a:cubicBezTo>
                <a:cubicBezTo>
                  <a:pt x="230" y="768"/>
                  <a:pt x="144" y="682"/>
                  <a:pt x="144" y="576"/>
                </a:cubicBezTo>
                <a:cubicBezTo>
                  <a:pt x="144" y="470"/>
                  <a:pt x="230" y="384"/>
                  <a:pt x="336" y="384"/>
                </a:cubicBezTo>
                <a:cubicBezTo>
                  <a:pt x="442" y="384"/>
                  <a:pt x="528" y="470"/>
                  <a:pt x="528" y="576"/>
                </a:cubicBezTo>
                <a:close/>
                <a:moveTo>
                  <a:pt x="672" y="1152"/>
                </a:moveTo>
                <a:cubicBezTo>
                  <a:pt x="0" y="1152"/>
                  <a:pt x="0" y="1152"/>
                  <a:pt x="0" y="1152"/>
                </a:cubicBezTo>
                <a:cubicBezTo>
                  <a:pt x="0" y="1104"/>
                  <a:pt x="0" y="1104"/>
                  <a:pt x="0" y="1104"/>
                </a:cubicBezTo>
                <a:cubicBezTo>
                  <a:pt x="0" y="918"/>
                  <a:pt x="150" y="768"/>
                  <a:pt x="336" y="768"/>
                </a:cubicBezTo>
                <a:cubicBezTo>
                  <a:pt x="522" y="768"/>
                  <a:pt x="672" y="918"/>
                  <a:pt x="672" y="1104"/>
                </a:cubicBezTo>
                <a:lnTo>
                  <a:pt x="672" y="115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dirty="0"/>
          </a:p>
        </p:txBody>
      </p:sp>
      <p:pic>
        <p:nvPicPr>
          <p:cNvPr id="209" name="Graphic 208">
            <a:extLst>
              <a:ext uri="{FF2B5EF4-FFF2-40B4-BE49-F238E27FC236}">
                <a16:creationId xmlns:a16="http://schemas.microsoft.com/office/drawing/2014/main" id="{DFF63C16-84DA-4CCE-9697-04938DE7728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10093" y="4554658"/>
            <a:ext cx="530997" cy="530997"/>
          </a:xfrm>
          <a:prstGeom prst="rect">
            <a:avLst/>
          </a:prstGeom>
        </p:spPr>
      </p:pic>
      <p:sp>
        <p:nvSpPr>
          <p:cNvPr id="210" name="Freeform 93">
            <a:extLst>
              <a:ext uri="{FF2B5EF4-FFF2-40B4-BE49-F238E27FC236}">
                <a16:creationId xmlns:a16="http://schemas.microsoft.com/office/drawing/2014/main" id="{3214FE86-D45F-4838-A109-342013BEB77C}"/>
              </a:ext>
            </a:extLst>
          </p:cNvPr>
          <p:cNvSpPr>
            <a:spLocks noChangeAspect="1" noEditPoints="1"/>
          </p:cNvSpPr>
          <p:nvPr/>
        </p:nvSpPr>
        <p:spPr bwMode="auto">
          <a:xfrm>
            <a:off x="5634640" y="4752291"/>
            <a:ext cx="521237" cy="568546"/>
          </a:xfrm>
          <a:custGeom>
            <a:avLst/>
            <a:gdLst>
              <a:gd name="T0" fmla="*/ 288 w 1056"/>
              <a:gd name="T1" fmla="*/ 864 h 1152"/>
              <a:gd name="T2" fmla="*/ 576 w 1056"/>
              <a:gd name="T3" fmla="*/ 864 h 1152"/>
              <a:gd name="T4" fmla="*/ 288 w 1056"/>
              <a:gd name="T5" fmla="*/ 1152 h 1152"/>
              <a:gd name="T6" fmla="*/ 0 w 1056"/>
              <a:gd name="T7" fmla="*/ 864 h 1152"/>
              <a:gd name="T8" fmla="*/ 288 w 1056"/>
              <a:gd name="T9" fmla="*/ 576 h 1152"/>
              <a:gd name="T10" fmla="*/ 288 w 1056"/>
              <a:gd name="T11" fmla="*/ 864 h 1152"/>
              <a:gd name="T12" fmla="*/ 1056 w 1056"/>
              <a:gd name="T13" fmla="*/ 0 h 1152"/>
              <a:gd name="T14" fmla="*/ 1056 w 1056"/>
              <a:gd name="T15" fmla="*/ 864 h 1152"/>
              <a:gd name="T16" fmla="*/ 576 w 1056"/>
              <a:gd name="T17" fmla="*/ 864 h 1152"/>
              <a:gd name="T18" fmla="*/ 288 w 1056"/>
              <a:gd name="T19" fmla="*/ 576 h 1152"/>
              <a:gd name="T20" fmla="*/ 288 w 1056"/>
              <a:gd name="T21" fmla="*/ 0 h 1152"/>
              <a:gd name="T22" fmla="*/ 1056 w 1056"/>
              <a:gd name="T23" fmla="*/ 0 h 1152"/>
              <a:gd name="T24" fmla="*/ 960 w 1056"/>
              <a:gd name="T25" fmla="*/ 480 h 1152"/>
              <a:gd name="T26" fmla="*/ 576 w 1056"/>
              <a:gd name="T27" fmla="*/ 480 h 1152"/>
              <a:gd name="T28" fmla="*/ 576 w 1056"/>
              <a:gd name="T29" fmla="*/ 576 h 1152"/>
              <a:gd name="T30" fmla="*/ 960 w 1056"/>
              <a:gd name="T31" fmla="*/ 576 h 1152"/>
              <a:gd name="T32" fmla="*/ 960 w 1056"/>
              <a:gd name="T33" fmla="*/ 480 h 1152"/>
              <a:gd name="T34" fmla="*/ 960 w 1056"/>
              <a:gd name="T35" fmla="*/ 288 h 1152"/>
              <a:gd name="T36" fmla="*/ 384 w 1056"/>
              <a:gd name="T37" fmla="*/ 288 h 1152"/>
              <a:gd name="T38" fmla="*/ 384 w 1056"/>
              <a:gd name="T39" fmla="*/ 384 h 1152"/>
              <a:gd name="T40" fmla="*/ 960 w 1056"/>
              <a:gd name="T41" fmla="*/ 384 h 1152"/>
              <a:gd name="T42" fmla="*/ 960 w 1056"/>
              <a:gd name="T43" fmla="*/ 288 h 1152"/>
              <a:gd name="T44" fmla="*/ 960 w 1056"/>
              <a:gd name="T45" fmla="*/ 96 h 1152"/>
              <a:gd name="T46" fmla="*/ 384 w 1056"/>
              <a:gd name="T47" fmla="*/ 96 h 1152"/>
              <a:gd name="T48" fmla="*/ 384 w 1056"/>
              <a:gd name="T49" fmla="*/ 192 h 1152"/>
              <a:gd name="T50" fmla="*/ 960 w 1056"/>
              <a:gd name="T51" fmla="*/ 192 h 1152"/>
              <a:gd name="T52" fmla="*/ 960 w 1056"/>
              <a:gd name="T53" fmla="*/ 96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56" h="1152">
                <a:moveTo>
                  <a:pt x="288" y="864"/>
                </a:moveTo>
                <a:cubicBezTo>
                  <a:pt x="576" y="864"/>
                  <a:pt x="576" y="864"/>
                  <a:pt x="576" y="864"/>
                </a:cubicBezTo>
                <a:cubicBezTo>
                  <a:pt x="576" y="1023"/>
                  <a:pt x="447" y="1152"/>
                  <a:pt x="288" y="1152"/>
                </a:cubicBezTo>
                <a:cubicBezTo>
                  <a:pt x="129" y="1152"/>
                  <a:pt x="0" y="1023"/>
                  <a:pt x="0" y="864"/>
                </a:cubicBezTo>
                <a:cubicBezTo>
                  <a:pt x="0" y="705"/>
                  <a:pt x="129" y="576"/>
                  <a:pt x="288" y="576"/>
                </a:cubicBezTo>
                <a:lnTo>
                  <a:pt x="288" y="864"/>
                </a:lnTo>
                <a:close/>
                <a:moveTo>
                  <a:pt x="1056" y="0"/>
                </a:moveTo>
                <a:cubicBezTo>
                  <a:pt x="1056" y="864"/>
                  <a:pt x="1056" y="864"/>
                  <a:pt x="1056" y="864"/>
                </a:cubicBezTo>
                <a:cubicBezTo>
                  <a:pt x="576" y="864"/>
                  <a:pt x="576" y="864"/>
                  <a:pt x="576" y="864"/>
                </a:cubicBezTo>
                <a:cubicBezTo>
                  <a:pt x="576" y="705"/>
                  <a:pt x="447" y="576"/>
                  <a:pt x="288" y="576"/>
                </a:cubicBezTo>
                <a:cubicBezTo>
                  <a:pt x="288" y="0"/>
                  <a:pt x="288" y="0"/>
                  <a:pt x="288" y="0"/>
                </a:cubicBezTo>
                <a:lnTo>
                  <a:pt x="1056" y="0"/>
                </a:lnTo>
                <a:close/>
                <a:moveTo>
                  <a:pt x="960" y="480"/>
                </a:moveTo>
                <a:cubicBezTo>
                  <a:pt x="576" y="480"/>
                  <a:pt x="576" y="480"/>
                  <a:pt x="576" y="480"/>
                </a:cubicBezTo>
                <a:cubicBezTo>
                  <a:pt x="576" y="576"/>
                  <a:pt x="576" y="576"/>
                  <a:pt x="576" y="576"/>
                </a:cubicBezTo>
                <a:cubicBezTo>
                  <a:pt x="960" y="576"/>
                  <a:pt x="960" y="576"/>
                  <a:pt x="960" y="576"/>
                </a:cubicBezTo>
                <a:lnTo>
                  <a:pt x="960" y="480"/>
                </a:lnTo>
                <a:close/>
                <a:moveTo>
                  <a:pt x="960" y="288"/>
                </a:moveTo>
                <a:cubicBezTo>
                  <a:pt x="384" y="288"/>
                  <a:pt x="384" y="288"/>
                  <a:pt x="384" y="288"/>
                </a:cubicBezTo>
                <a:cubicBezTo>
                  <a:pt x="384" y="384"/>
                  <a:pt x="384" y="384"/>
                  <a:pt x="384" y="384"/>
                </a:cubicBezTo>
                <a:cubicBezTo>
                  <a:pt x="960" y="384"/>
                  <a:pt x="960" y="384"/>
                  <a:pt x="960" y="384"/>
                </a:cubicBezTo>
                <a:lnTo>
                  <a:pt x="960" y="288"/>
                </a:lnTo>
                <a:close/>
                <a:moveTo>
                  <a:pt x="960" y="96"/>
                </a:moveTo>
                <a:cubicBezTo>
                  <a:pt x="384" y="96"/>
                  <a:pt x="384" y="96"/>
                  <a:pt x="384" y="96"/>
                </a:cubicBezTo>
                <a:cubicBezTo>
                  <a:pt x="384" y="192"/>
                  <a:pt x="384" y="192"/>
                  <a:pt x="384" y="192"/>
                </a:cubicBezTo>
                <a:cubicBezTo>
                  <a:pt x="960" y="192"/>
                  <a:pt x="960" y="192"/>
                  <a:pt x="960" y="192"/>
                </a:cubicBezTo>
                <a:lnTo>
                  <a:pt x="960" y="9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211" name="Freeform 50">
            <a:extLst>
              <a:ext uri="{FF2B5EF4-FFF2-40B4-BE49-F238E27FC236}">
                <a16:creationId xmlns:a16="http://schemas.microsoft.com/office/drawing/2014/main" id="{29C28363-5CBC-4FDA-82CB-6FDE5F407A28}"/>
              </a:ext>
            </a:extLst>
          </p:cNvPr>
          <p:cNvSpPr>
            <a:spLocks noChangeAspect="1" noEditPoints="1"/>
          </p:cNvSpPr>
          <p:nvPr/>
        </p:nvSpPr>
        <p:spPr bwMode="auto">
          <a:xfrm>
            <a:off x="9188563" y="4231338"/>
            <a:ext cx="754781" cy="822960"/>
          </a:xfrm>
          <a:custGeom>
            <a:avLst/>
            <a:gdLst>
              <a:gd name="T0" fmla="*/ 1008 w 1056"/>
              <a:gd name="T1" fmla="*/ 864 h 1152"/>
              <a:gd name="T2" fmla="*/ 912 w 1056"/>
              <a:gd name="T3" fmla="*/ 864 h 1152"/>
              <a:gd name="T4" fmla="*/ 912 w 1056"/>
              <a:gd name="T5" fmla="*/ 768 h 1152"/>
              <a:gd name="T6" fmla="*/ 576 w 1056"/>
              <a:gd name="T7" fmla="*/ 768 h 1152"/>
              <a:gd name="T8" fmla="*/ 576 w 1056"/>
              <a:gd name="T9" fmla="*/ 864 h 1152"/>
              <a:gd name="T10" fmla="*/ 480 w 1056"/>
              <a:gd name="T11" fmla="*/ 864 h 1152"/>
              <a:gd name="T12" fmla="*/ 480 w 1056"/>
              <a:gd name="T13" fmla="*/ 768 h 1152"/>
              <a:gd name="T14" fmla="*/ 144 w 1056"/>
              <a:gd name="T15" fmla="*/ 768 h 1152"/>
              <a:gd name="T16" fmla="*/ 144 w 1056"/>
              <a:gd name="T17" fmla="*/ 864 h 1152"/>
              <a:gd name="T18" fmla="*/ 48 w 1056"/>
              <a:gd name="T19" fmla="*/ 864 h 1152"/>
              <a:gd name="T20" fmla="*/ 48 w 1056"/>
              <a:gd name="T21" fmla="*/ 672 h 1152"/>
              <a:gd name="T22" fmla="*/ 1008 w 1056"/>
              <a:gd name="T23" fmla="*/ 672 h 1152"/>
              <a:gd name="T24" fmla="*/ 1008 w 1056"/>
              <a:gd name="T25" fmla="*/ 864 h 1152"/>
              <a:gd name="T26" fmla="*/ 528 w 1056"/>
              <a:gd name="T27" fmla="*/ 0 h 1152"/>
              <a:gd name="T28" fmla="*/ 384 w 1056"/>
              <a:gd name="T29" fmla="*/ 144 h 1152"/>
              <a:gd name="T30" fmla="*/ 528 w 1056"/>
              <a:gd name="T31" fmla="*/ 288 h 1152"/>
              <a:gd name="T32" fmla="*/ 672 w 1056"/>
              <a:gd name="T33" fmla="*/ 144 h 1152"/>
              <a:gd name="T34" fmla="*/ 528 w 1056"/>
              <a:gd name="T35" fmla="*/ 0 h 1152"/>
              <a:gd name="T36" fmla="*/ 768 w 1056"/>
              <a:gd name="T37" fmla="*/ 528 h 1152"/>
              <a:gd name="T38" fmla="*/ 528 w 1056"/>
              <a:gd name="T39" fmla="*/ 288 h 1152"/>
              <a:gd name="T40" fmla="*/ 288 w 1056"/>
              <a:gd name="T41" fmla="*/ 528 h 1152"/>
              <a:gd name="T42" fmla="*/ 288 w 1056"/>
              <a:gd name="T43" fmla="*/ 576 h 1152"/>
              <a:gd name="T44" fmla="*/ 768 w 1056"/>
              <a:gd name="T45" fmla="*/ 576 h 1152"/>
              <a:gd name="T46" fmla="*/ 768 w 1056"/>
              <a:gd name="T47" fmla="*/ 528 h 1152"/>
              <a:gd name="T48" fmla="*/ 528 w 1056"/>
              <a:gd name="T49" fmla="*/ 960 h 1152"/>
              <a:gd name="T50" fmla="*/ 432 w 1056"/>
              <a:gd name="T51" fmla="*/ 1056 h 1152"/>
              <a:gd name="T52" fmla="*/ 528 w 1056"/>
              <a:gd name="T53" fmla="*/ 1152 h 1152"/>
              <a:gd name="T54" fmla="*/ 624 w 1056"/>
              <a:gd name="T55" fmla="*/ 1056 h 1152"/>
              <a:gd name="T56" fmla="*/ 528 w 1056"/>
              <a:gd name="T57" fmla="*/ 960 h 1152"/>
              <a:gd name="T58" fmla="*/ 960 w 1056"/>
              <a:gd name="T59" fmla="*/ 960 h 1152"/>
              <a:gd name="T60" fmla="*/ 864 w 1056"/>
              <a:gd name="T61" fmla="*/ 1056 h 1152"/>
              <a:gd name="T62" fmla="*/ 960 w 1056"/>
              <a:gd name="T63" fmla="*/ 1152 h 1152"/>
              <a:gd name="T64" fmla="*/ 1056 w 1056"/>
              <a:gd name="T65" fmla="*/ 1056 h 1152"/>
              <a:gd name="T66" fmla="*/ 960 w 1056"/>
              <a:gd name="T67" fmla="*/ 960 h 1152"/>
              <a:gd name="T68" fmla="*/ 96 w 1056"/>
              <a:gd name="T69" fmla="*/ 960 h 1152"/>
              <a:gd name="T70" fmla="*/ 0 w 1056"/>
              <a:gd name="T71" fmla="*/ 1056 h 1152"/>
              <a:gd name="T72" fmla="*/ 96 w 1056"/>
              <a:gd name="T73" fmla="*/ 1152 h 1152"/>
              <a:gd name="T74" fmla="*/ 192 w 1056"/>
              <a:gd name="T75" fmla="*/ 1056 h 1152"/>
              <a:gd name="T76" fmla="*/ 96 w 1056"/>
              <a:gd name="T77" fmla="*/ 960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56" h="1152">
                <a:moveTo>
                  <a:pt x="1008" y="864"/>
                </a:moveTo>
                <a:cubicBezTo>
                  <a:pt x="912" y="864"/>
                  <a:pt x="912" y="864"/>
                  <a:pt x="912" y="864"/>
                </a:cubicBezTo>
                <a:cubicBezTo>
                  <a:pt x="912" y="768"/>
                  <a:pt x="912" y="768"/>
                  <a:pt x="912" y="768"/>
                </a:cubicBezTo>
                <a:cubicBezTo>
                  <a:pt x="576" y="768"/>
                  <a:pt x="576" y="768"/>
                  <a:pt x="576" y="768"/>
                </a:cubicBezTo>
                <a:cubicBezTo>
                  <a:pt x="576" y="864"/>
                  <a:pt x="576" y="864"/>
                  <a:pt x="576" y="864"/>
                </a:cubicBezTo>
                <a:cubicBezTo>
                  <a:pt x="480" y="864"/>
                  <a:pt x="480" y="864"/>
                  <a:pt x="480" y="864"/>
                </a:cubicBezTo>
                <a:cubicBezTo>
                  <a:pt x="480" y="768"/>
                  <a:pt x="480" y="768"/>
                  <a:pt x="480" y="768"/>
                </a:cubicBezTo>
                <a:cubicBezTo>
                  <a:pt x="144" y="768"/>
                  <a:pt x="144" y="768"/>
                  <a:pt x="144" y="768"/>
                </a:cubicBezTo>
                <a:cubicBezTo>
                  <a:pt x="144" y="864"/>
                  <a:pt x="144" y="864"/>
                  <a:pt x="144" y="864"/>
                </a:cubicBezTo>
                <a:cubicBezTo>
                  <a:pt x="48" y="864"/>
                  <a:pt x="48" y="864"/>
                  <a:pt x="48" y="864"/>
                </a:cubicBezTo>
                <a:cubicBezTo>
                  <a:pt x="48" y="672"/>
                  <a:pt x="48" y="672"/>
                  <a:pt x="48" y="672"/>
                </a:cubicBezTo>
                <a:cubicBezTo>
                  <a:pt x="1008" y="672"/>
                  <a:pt x="1008" y="672"/>
                  <a:pt x="1008" y="672"/>
                </a:cubicBezTo>
                <a:lnTo>
                  <a:pt x="1008" y="864"/>
                </a:lnTo>
                <a:close/>
                <a:moveTo>
                  <a:pt x="528" y="0"/>
                </a:moveTo>
                <a:cubicBezTo>
                  <a:pt x="448" y="0"/>
                  <a:pt x="384" y="64"/>
                  <a:pt x="384" y="144"/>
                </a:cubicBezTo>
                <a:cubicBezTo>
                  <a:pt x="384" y="224"/>
                  <a:pt x="448" y="288"/>
                  <a:pt x="528" y="288"/>
                </a:cubicBezTo>
                <a:cubicBezTo>
                  <a:pt x="608" y="288"/>
                  <a:pt x="672" y="224"/>
                  <a:pt x="672" y="144"/>
                </a:cubicBezTo>
                <a:cubicBezTo>
                  <a:pt x="672" y="64"/>
                  <a:pt x="608" y="0"/>
                  <a:pt x="528" y="0"/>
                </a:cubicBezTo>
                <a:close/>
                <a:moveTo>
                  <a:pt x="768" y="528"/>
                </a:moveTo>
                <a:cubicBezTo>
                  <a:pt x="768" y="395"/>
                  <a:pt x="661" y="288"/>
                  <a:pt x="528" y="288"/>
                </a:cubicBezTo>
                <a:cubicBezTo>
                  <a:pt x="395" y="288"/>
                  <a:pt x="288" y="395"/>
                  <a:pt x="288" y="528"/>
                </a:cubicBezTo>
                <a:cubicBezTo>
                  <a:pt x="288" y="576"/>
                  <a:pt x="288" y="576"/>
                  <a:pt x="288" y="576"/>
                </a:cubicBezTo>
                <a:cubicBezTo>
                  <a:pt x="768" y="576"/>
                  <a:pt x="768" y="576"/>
                  <a:pt x="768" y="576"/>
                </a:cubicBezTo>
                <a:lnTo>
                  <a:pt x="768" y="528"/>
                </a:lnTo>
                <a:close/>
                <a:moveTo>
                  <a:pt x="528" y="960"/>
                </a:moveTo>
                <a:cubicBezTo>
                  <a:pt x="475" y="960"/>
                  <a:pt x="432" y="1003"/>
                  <a:pt x="432" y="1056"/>
                </a:cubicBezTo>
                <a:cubicBezTo>
                  <a:pt x="432" y="1109"/>
                  <a:pt x="475" y="1152"/>
                  <a:pt x="528" y="1152"/>
                </a:cubicBezTo>
                <a:cubicBezTo>
                  <a:pt x="581" y="1152"/>
                  <a:pt x="624" y="1109"/>
                  <a:pt x="624" y="1056"/>
                </a:cubicBezTo>
                <a:cubicBezTo>
                  <a:pt x="624" y="1003"/>
                  <a:pt x="581" y="960"/>
                  <a:pt x="528" y="960"/>
                </a:cubicBezTo>
                <a:close/>
                <a:moveTo>
                  <a:pt x="960" y="960"/>
                </a:moveTo>
                <a:cubicBezTo>
                  <a:pt x="907" y="960"/>
                  <a:pt x="864" y="1003"/>
                  <a:pt x="864" y="1056"/>
                </a:cubicBezTo>
                <a:cubicBezTo>
                  <a:pt x="864" y="1109"/>
                  <a:pt x="907" y="1152"/>
                  <a:pt x="960" y="1152"/>
                </a:cubicBezTo>
                <a:cubicBezTo>
                  <a:pt x="1013" y="1152"/>
                  <a:pt x="1056" y="1109"/>
                  <a:pt x="1056" y="1056"/>
                </a:cubicBezTo>
                <a:cubicBezTo>
                  <a:pt x="1056" y="1003"/>
                  <a:pt x="1013" y="960"/>
                  <a:pt x="960" y="960"/>
                </a:cubicBezTo>
                <a:close/>
                <a:moveTo>
                  <a:pt x="96" y="960"/>
                </a:moveTo>
                <a:cubicBezTo>
                  <a:pt x="43" y="960"/>
                  <a:pt x="0" y="1003"/>
                  <a:pt x="0" y="1056"/>
                </a:cubicBezTo>
                <a:cubicBezTo>
                  <a:pt x="0" y="1109"/>
                  <a:pt x="43" y="1152"/>
                  <a:pt x="96" y="1152"/>
                </a:cubicBezTo>
                <a:cubicBezTo>
                  <a:pt x="149" y="1152"/>
                  <a:pt x="192" y="1109"/>
                  <a:pt x="192" y="1056"/>
                </a:cubicBezTo>
                <a:cubicBezTo>
                  <a:pt x="192" y="1003"/>
                  <a:pt x="149" y="960"/>
                  <a:pt x="96" y="960"/>
                </a:cubicBezTo>
                <a:close/>
              </a:path>
            </a:pathLst>
          </a:custGeom>
          <a:solidFill>
            <a:schemeClr val="tx1"/>
          </a:solidFill>
          <a:ln>
            <a:noFill/>
          </a:ln>
        </p:spPr>
        <p:txBody>
          <a:bodyPr vert="horz" wrap="square" lIns="45720" tIns="45720" rIns="45720" bIns="45720" numCol="1" anchor="t" anchorCtr="0" compatLnSpc="1">
            <a:prstTxWarp prst="textNoShape">
              <a:avLst/>
            </a:prstTxWarp>
          </a:bodyPr>
          <a:lstStyle/>
          <a:p>
            <a:endParaRPr lang="en-GB" dirty="0"/>
          </a:p>
        </p:txBody>
      </p:sp>
      <p:sp>
        <p:nvSpPr>
          <p:cNvPr id="212" name="Freeform 10">
            <a:extLst>
              <a:ext uri="{FF2B5EF4-FFF2-40B4-BE49-F238E27FC236}">
                <a16:creationId xmlns:a16="http://schemas.microsoft.com/office/drawing/2014/main" id="{A9AF0DE0-69E8-420D-9CE1-C0909F84AD96}"/>
              </a:ext>
            </a:extLst>
          </p:cNvPr>
          <p:cNvSpPr>
            <a:spLocks noChangeAspect="1"/>
          </p:cNvSpPr>
          <p:nvPr/>
        </p:nvSpPr>
        <p:spPr bwMode="auto">
          <a:xfrm>
            <a:off x="3760484" y="1697866"/>
            <a:ext cx="564555" cy="564555"/>
          </a:xfrm>
          <a:custGeom>
            <a:avLst/>
            <a:gdLst>
              <a:gd name="T0" fmla="*/ 1152 w 1152"/>
              <a:gd name="T1" fmla="*/ 624 h 1152"/>
              <a:gd name="T2" fmla="*/ 912 w 1152"/>
              <a:gd name="T3" fmla="*/ 864 h 1152"/>
              <a:gd name="T4" fmla="*/ 768 w 1152"/>
              <a:gd name="T5" fmla="*/ 864 h 1152"/>
              <a:gd name="T6" fmla="*/ 768 w 1152"/>
              <a:gd name="T7" fmla="*/ 672 h 1152"/>
              <a:gd name="T8" fmla="*/ 864 w 1152"/>
              <a:gd name="T9" fmla="*/ 672 h 1152"/>
              <a:gd name="T10" fmla="*/ 672 w 1152"/>
              <a:gd name="T11" fmla="*/ 480 h 1152"/>
              <a:gd name="T12" fmla="*/ 480 w 1152"/>
              <a:gd name="T13" fmla="*/ 672 h 1152"/>
              <a:gd name="T14" fmla="*/ 576 w 1152"/>
              <a:gd name="T15" fmla="*/ 672 h 1152"/>
              <a:gd name="T16" fmla="*/ 576 w 1152"/>
              <a:gd name="T17" fmla="*/ 960 h 1152"/>
              <a:gd name="T18" fmla="*/ 672 w 1152"/>
              <a:gd name="T19" fmla="*/ 960 h 1152"/>
              <a:gd name="T20" fmla="*/ 480 w 1152"/>
              <a:gd name="T21" fmla="*/ 1152 h 1152"/>
              <a:gd name="T22" fmla="*/ 288 w 1152"/>
              <a:gd name="T23" fmla="*/ 960 h 1152"/>
              <a:gd name="T24" fmla="*/ 384 w 1152"/>
              <a:gd name="T25" fmla="*/ 960 h 1152"/>
              <a:gd name="T26" fmla="*/ 384 w 1152"/>
              <a:gd name="T27" fmla="*/ 864 h 1152"/>
              <a:gd name="T28" fmla="*/ 288 w 1152"/>
              <a:gd name="T29" fmla="*/ 864 h 1152"/>
              <a:gd name="T30" fmla="*/ 0 w 1152"/>
              <a:gd name="T31" fmla="*/ 576 h 1152"/>
              <a:gd name="T32" fmla="*/ 288 w 1152"/>
              <a:gd name="T33" fmla="*/ 288 h 1152"/>
              <a:gd name="T34" fmla="*/ 384 w 1152"/>
              <a:gd name="T35" fmla="*/ 288 h 1152"/>
              <a:gd name="T36" fmla="*/ 672 w 1152"/>
              <a:gd name="T37" fmla="*/ 0 h 1152"/>
              <a:gd name="T38" fmla="*/ 960 w 1152"/>
              <a:gd name="T39" fmla="*/ 288 h 1152"/>
              <a:gd name="T40" fmla="*/ 960 w 1152"/>
              <a:gd name="T41" fmla="*/ 389 h 1152"/>
              <a:gd name="T42" fmla="*/ 1152 w 1152"/>
              <a:gd name="T43" fmla="*/ 624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52" h="1152">
                <a:moveTo>
                  <a:pt x="1152" y="624"/>
                </a:moveTo>
                <a:cubicBezTo>
                  <a:pt x="1152" y="757"/>
                  <a:pt x="1045" y="864"/>
                  <a:pt x="912" y="864"/>
                </a:cubicBezTo>
                <a:cubicBezTo>
                  <a:pt x="768" y="864"/>
                  <a:pt x="768" y="864"/>
                  <a:pt x="768" y="864"/>
                </a:cubicBezTo>
                <a:cubicBezTo>
                  <a:pt x="768" y="672"/>
                  <a:pt x="768" y="672"/>
                  <a:pt x="768" y="672"/>
                </a:cubicBezTo>
                <a:cubicBezTo>
                  <a:pt x="864" y="672"/>
                  <a:pt x="864" y="672"/>
                  <a:pt x="864" y="672"/>
                </a:cubicBezTo>
                <a:cubicBezTo>
                  <a:pt x="672" y="480"/>
                  <a:pt x="672" y="480"/>
                  <a:pt x="672" y="480"/>
                </a:cubicBezTo>
                <a:cubicBezTo>
                  <a:pt x="480" y="672"/>
                  <a:pt x="480" y="672"/>
                  <a:pt x="480" y="672"/>
                </a:cubicBezTo>
                <a:cubicBezTo>
                  <a:pt x="576" y="672"/>
                  <a:pt x="576" y="672"/>
                  <a:pt x="576" y="672"/>
                </a:cubicBezTo>
                <a:cubicBezTo>
                  <a:pt x="576" y="960"/>
                  <a:pt x="576" y="960"/>
                  <a:pt x="576" y="960"/>
                </a:cubicBezTo>
                <a:cubicBezTo>
                  <a:pt x="672" y="960"/>
                  <a:pt x="672" y="960"/>
                  <a:pt x="672" y="960"/>
                </a:cubicBezTo>
                <a:cubicBezTo>
                  <a:pt x="480" y="1152"/>
                  <a:pt x="480" y="1152"/>
                  <a:pt x="480" y="1152"/>
                </a:cubicBezTo>
                <a:cubicBezTo>
                  <a:pt x="288" y="960"/>
                  <a:pt x="288" y="960"/>
                  <a:pt x="288" y="960"/>
                </a:cubicBezTo>
                <a:cubicBezTo>
                  <a:pt x="384" y="960"/>
                  <a:pt x="384" y="960"/>
                  <a:pt x="384" y="960"/>
                </a:cubicBezTo>
                <a:cubicBezTo>
                  <a:pt x="384" y="864"/>
                  <a:pt x="384" y="864"/>
                  <a:pt x="384" y="864"/>
                </a:cubicBezTo>
                <a:cubicBezTo>
                  <a:pt x="288" y="864"/>
                  <a:pt x="288" y="864"/>
                  <a:pt x="288" y="864"/>
                </a:cubicBezTo>
                <a:cubicBezTo>
                  <a:pt x="129" y="864"/>
                  <a:pt x="0" y="735"/>
                  <a:pt x="0" y="576"/>
                </a:cubicBezTo>
                <a:cubicBezTo>
                  <a:pt x="0" y="417"/>
                  <a:pt x="129" y="288"/>
                  <a:pt x="288" y="288"/>
                </a:cubicBezTo>
                <a:cubicBezTo>
                  <a:pt x="384" y="288"/>
                  <a:pt x="384" y="288"/>
                  <a:pt x="384" y="288"/>
                </a:cubicBezTo>
                <a:cubicBezTo>
                  <a:pt x="384" y="129"/>
                  <a:pt x="513" y="0"/>
                  <a:pt x="672" y="0"/>
                </a:cubicBezTo>
                <a:cubicBezTo>
                  <a:pt x="831" y="0"/>
                  <a:pt x="960" y="129"/>
                  <a:pt x="960" y="288"/>
                </a:cubicBezTo>
                <a:cubicBezTo>
                  <a:pt x="960" y="389"/>
                  <a:pt x="960" y="389"/>
                  <a:pt x="960" y="389"/>
                </a:cubicBezTo>
                <a:cubicBezTo>
                  <a:pt x="1070" y="411"/>
                  <a:pt x="1152" y="508"/>
                  <a:pt x="1152" y="62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213" name="Freeform 30">
            <a:extLst>
              <a:ext uri="{FF2B5EF4-FFF2-40B4-BE49-F238E27FC236}">
                <a16:creationId xmlns:a16="http://schemas.microsoft.com/office/drawing/2014/main" id="{00E985B9-2ABF-4346-9C4B-28D0012E8E9A}"/>
              </a:ext>
            </a:extLst>
          </p:cNvPr>
          <p:cNvSpPr>
            <a:spLocks noChangeAspect="1" noEditPoints="1"/>
          </p:cNvSpPr>
          <p:nvPr/>
        </p:nvSpPr>
        <p:spPr bwMode="auto">
          <a:xfrm>
            <a:off x="7628567" y="3111161"/>
            <a:ext cx="450672" cy="450672"/>
          </a:xfrm>
          <a:custGeom>
            <a:avLst/>
            <a:gdLst>
              <a:gd name="T0" fmla="*/ 1056 w 1152"/>
              <a:gd name="T1" fmla="*/ 1152 h 1152"/>
              <a:gd name="T2" fmla="*/ 751 w 1152"/>
              <a:gd name="T3" fmla="*/ 847 h 1152"/>
              <a:gd name="T4" fmla="*/ 536 w 1152"/>
              <a:gd name="T5" fmla="*/ 808 h 1152"/>
              <a:gd name="T6" fmla="*/ 468 w 1152"/>
              <a:gd name="T7" fmla="*/ 740 h 1152"/>
              <a:gd name="T8" fmla="*/ 468 w 1152"/>
              <a:gd name="T9" fmla="*/ 604 h 1152"/>
              <a:gd name="T10" fmla="*/ 570 w 1152"/>
              <a:gd name="T11" fmla="*/ 706 h 1152"/>
              <a:gd name="T12" fmla="*/ 706 w 1152"/>
              <a:gd name="T13" fmla="*/ 570 h 1152"/>
              <a:gd name="T14" fmla="*/ 604 w 1152"/>
              <a:gd name="T15" fmla="*/ 468 h 1152"/>
              <a:gd name="T16" fmla="*/ 740 w 1152"/>
              <a:gd name="T17" fmla="*/ 468 h 1152"/>
              <a:gd name="T18" fmla="*/ 808 w 1152"/>
              <a:gd name="T19" fmla="*/ 536 h 1152"/>
              <a:gd name="T20" fmla="*/ 847 w 1152"/>
              <a:gd name="T21" fmla="*/ 751 h 1152"/>
              <a:gd name="T22" fmla="*/ 1152 w 1152"/>
              <a:gd name="T23" fmla="*/ 1056 h 1152"/>
              <a:gd name="T24" fmla="*/ 1056 w 1152"/>
              <a:gd name="T25" fmla="*/ 1152 h 1152"/>
              <a:gd name="T26" fmla="*/ 468 w 1152"/>
              <a:gd name="T27" fmla="*/ 536 h 1152"/>
              <a:gd name="T28" fmla="*/ 384 w 1152"/>
              <a:gd name="T29" fmla="*/ 571 h 1152"/>
              <a:gd name="T30" fmla="*/ 384 w 1152"/>
              <a:gd name="T31" fmla="*/ 672 h 1152"/>
              <a:gd name="T32" fmla="*/ 288 w 1152"/>
              <a:gd name="T33" fmla="*/ 672 h 1152"/>
              <a:gd name="T34" fmla="*/ 288 w 1152"/>
              <a:gd name="T35" fmla="*/ 571 h 1152"/>
              <a:gd name="T36" fmla="*/ 204 w 1152"/>
              <a:gd name="T37" fmla="*/ 536 h 1152"/>
              <a:gd name="T38" fmla="*/ 132 w 1152"/>
              <a:gd name="T39" fmla="*/ 608 h 1152"/>
              <a:gd name="T40" fmla="*/ 64 w 1152"/>
              <a:gd name="T41" fmla="*/ 540 h 1152"/>
              <a:gd name="T42" fmla="*/ 136 w 1152"/>
              <a:gd name="T43" fmla="*/ 468 h 1152"/>
              <a:gd name="T44" fmla="*/ 101 w 1152"/>
              <a:gd name="T45" fmla="*/ 384 h 1152"/>
              <a:gd name="T46" fmla="*/ 0 w 1152"/>
              <a:gd name="T47" fmla="*/ 384 h 1152"/>
              <a:gd name="T48" fmla="*/ 0 w 1152"/>
              <a:gd name="T49" fmla="*/ 288 h 1152"/>
              <a:gd name="T50" fmla="*/ 101 w 1152"/>
              <a:gd name="T51" fmla="*/ 288 h 1152"/>
              <a:gd name="T52" fmla="*/ 136 w 1152"/>
              <a:gd name="T53" fmla="*/ 204 h 1152"/>
              <a:gd name="T54" fmla="*/ 64 w 1152"/>
              <a:gd name="T55" fmla="*/ 132 h 1152"/>
              <a:gd name="T56" fmla="*/ 132 w 1152"/>
              <a:gd name="T57" fmla="*/ 64 h 1152"/>
              <a:gd name="T58" fmla="*/ 204 w 1152"/>
              <a:gd name="T59" fmla="*/ 136 h 1152"/>
              <a:gd name="T60" fmla="*/ 288 w 1152"/>
              <a:gd name="T61" fmla="*/ 101 h 1152"/>
              <a:gd name="T62" fmla="*/ 288 w 1152"/>
              <a:gd name="T63" fmla="*/ 0 h 1152"/>
              <a:gd name="T64" fmla="*/ 384 w 1152"/>
              <a:gd name="T65" fmla="*/ 0 h 1152"/>
              <a:gd name="T66" fmla="*/ 384 w 1152"/>
              <a:gd name="T67" fmla="*/ 101 h 1152"/>
              <a:gd name="T68" fmla="*/ 468 w 1152"/>
              <a:gd name="T69" fmla="*/ 136 h 1152"/>
              <a:gd name="T70" fmla="*/ 540 w 1152"/>
              <a:gd name="T71" fmla="*/ 64 h 1152"/>
              <a:gd name="T72" fmla="*/ 608 w 1152"/>
              <a:gd name="T73" fmla="*/ 132 h 1152"/>
              <a:gd name="T74" fmla="*/ 536 w 1152"/>
              <a:gd name="T75" fmla="*/ 204 h 1152"/>
              <a:gd name="T76" fmla="*/ 571 w 1152"/>
              <a:gd name="T77" fmla="*/ 288 h 1152"/>
              <a:gd name="T78" fmla="*/ 672 w 1152"/>
              <a:gd name="T79" fmla="*/ 288 h 1152"/>
              <a:gd name="T80" fmla="*/ 672 w 1152"/>
              <a:gd name="T81" fmla="*/ 384 h 1152"/>
              <a:gd name="T82" fmla="*/ 571 w 1152"/>
              <a:gd name="T83" fmla="*/ 384 h 1152"/>
              <a:gd name="T84" fmla="*/ 536 w 1152"/>
              <a:gd name="T85" fmla="*/ 468 h 1152"/>
              <a:gd name="T86" fmla="*/ 608 w 1152"/>
              <a:gd name="T87" fmla="*/ 540 h 1152"/>
              <a:gd name="T88" fmla="*/ 540 w 1152"/>
              <a:gd name="T89" fmla="*/ 608 h 1152"/>
              <a:gd name="T90" fmla="*/ 468 w 1152"/>
              <a:gd name="T91" fmla="*/ 536 h 1152"/>
              <a:gd name="T92" fmla="*/ 432 w 1152"/>
              <a:gd name="T93" fmla="*/ 336 h 1152"/>
              <a:gd name="T94" fmla="*/ 336 w 1152"/>
              <a:gd name="T95" fmla="*/ 240 h 1152"/>
              <a:gd name="T96" fmla="*/ 240 w 1152"/>
              <a:gd name="T97" fmla="*/ 336 h 1152"/>
              <a:gd name="T98" fmla="*/ 336 w 1152"/>
              <a:gd name="T99" fmla="*/ 432 h 1152"/>
              <a:gd name="T100" fmla="*/ 432 w 1152"/>
              <a:gd name="T101" fmla="*/ 336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2" h="1152">
                <a:moveTo>
                  <a:pt x="1056" y="1152"/>
                </a:moveTo>
                <a:cubicBezTo>
                  <a:pt x="751" y="847"/>
                  <a:pt x="751" y="847"/>
                  <a:pt x="751" y="847"/>
                </a:cubicBezTo>
                <a:cubicBezTo>
                  <a:pt x="680" y="879"/>
                  <a:pt x="594" y="866"/>
                  <a:pt x="536" y="808"/>
                </a:cubicBezTo>
                <a:cubicBezTo>
                  <a:pt x="468" y="740"/>
                  <a:pt x="468" y="740"/>
                  <a:pt x="468" y="740"/>
                </a:cubicBezTo>
                <a:cubicBezTo>
                  <a:pt x="431" y="702"/>
                  <a:pt x="431" y="641"/>
                  <a:pt x="468" y="604"/>
                </a:cubicBezTo>
                <a:cubicBezTo>
                  <a:pt x="570" y="706"/>
                  <a:pt x="570" y="706"/>
                  <a:pt x="570" y="706"/>
                </a:cubicBezTo>
                <a:cubicBezTo>
                  <a:pt x="706" y="570"/>
                  <a:pt x="706" y="570"/>
                  <a:pt x="706" y="570"/>
                </a:cubicBezTo>
                <a:cubicBezTo>
                  <a:pt x="604" y="468"/>
                  <a:pt x="604" y="468"/>
                  <a:pt x="604" y="468"/>
                </a:cubicBezTo>
                <a:cubicBezTo>
                  <a:pt x="641" y="431"/>
                  <a:pt x="702" y="431"/>
                  <a:pt x="740" y="468"/>
                </a:cubicBezTo>
                <a:cubicBezTo>
                  <a:pt x="808" y="536"/>
                  <a:pt x="808" y="536"/>
                  <a:pt x="808" y="536"/>
                </a:cubicBezTo>
                <a:cubicBezTo>
                  <a:pt x="866" y="594"/>
                  <a:pt x="879" y="680"/>
                  <a:pt x="847" y="751"/>
                </a:cubicBezTo>
                <a:cubicBezTo>
                  <a:pt x="1152" y="1056"/>
                  <a:pt x="1152" y="1056"/>
                  <a:pt x="1152" y="1056"/>
                </a:cubicBezTo>
                <a:lnTo>
                  <a:pt x="1056" y="1152"/>
                </a:lnTo>
                <a:close/>
                <a:moveTo>
                  <a:pt x="468" y="536"/>
                </a:moveTo>
                <a:cubicBezTo>
                  <a:pt x="443" y="553"/>
                  <a:pt x="415" y="565"/>
                  <a:pt x="384" y="571"/>
                </a:cubicBezTo>
                <a:cubicBezTo>
                  <a:pt x="384" y="672"/>
                  <a:pt x="384" y="672"/>
                  <a:pt x="384" y="672"/>
                </a:cubicBezTo>
                <a:cubicBezTo>
                  <a:pt x="288" y="672"/>
                  <a:pt x="288" y="672"/>
                  <a:pt x="288" y="672"/>
                </a:cubicBezTo>
                <a:cubicBezTo>
                  <a:pt x="288" y="571"/>
                  <a:pt x="288" y="571"/>
                  <a:pt x="288" y="571"/>
                </a:cubicBezTo>
                <a:cubicBezTo>
                  <a:pt x="257" y="565"/>
                  <a:pt x="229" y="553"/>
                  <a:pt x="204" y="536"/>
                </a:cubicBezTo>
                <a:cubicBezTo>
                  <a:pt x="132" y="608"/>
                  <a:pt x="132" y="608"/>
                  <a:pt x="132" y="608"/>
                </a:cubicBezTo>
                <a:cubicBezTo>
                  <a:pt x="64" y="540"/>
                  <a:pt x="64" y="540"/>
                  <a:pt x="64" y="540"/>
                </a:cubicBezTo>
                <a:cubicBezTo>
                  <a:pt x="136" y="468"/>
                  <a:pt x="136" y="468"/>
                  <a:pt x="136" y="468"/>
                </a:cubicBezTo>
                <a:cubicBezTo>
                  <a:pt x="119" y="443"/>
                  <a:pt x="107" y="415"/>
                  <a:pt x="101" y="384"/>
                </a:cubicBezTo>
                <a:cubicBezTo>
                  <a:pt x="0" y="384"/>
                  <a:pt x="0" y="384"/>
                  <a:pt x="0" y="384"/>
                </a:cubicBezTo>
                <a:cubicBezTo>
                  <a:pt x="0" y="288"/>
                  <a:pt x="0" y="288"/>
                  <a:pt x="0" y="288"/>
                </a:cubicBezTo>
                <a:cubicBezTo>
                  <a:pt x="101" y="288"/>
                  <a:pt x="101" y="288"/>
                  <a:pt x="101" y="288"/>
                </a:cubicBezTo>
                <a:cubicBezTo>
                  <a:pt x="107" y="257"/>
                  <a:pt x="119" y="229"/>
                  <a:pt x="136" y="204"/>
                </a:cubicBezTo>
                <a:cubicBezTo>
                  <a:pt x="64" y="132"/>
                  <a:pt x="64" y="132"/>
                  <a:pt x="64" y="132"/>
                </a:cubicBezTo>
                <a:cubicBezTo>
                  <a:pt x="132" y="64"/>
                  <a:pt x="132" y="64"/>
                  <a:pt x="132" y="64"/>
                </a:cubicBezTo>
                <a:cubicBezTo>
                  <a:pt x="204" y="136"/>
                  <a:pt x="204" y="136"/>
                  <a:pt x="204" y="136"/>
                </a:cubicBezTo>
                <a:cubicBezTo>
                  <a:pt x="229" y="119"/>
                  <a:pt x="257" y="107"/>
                  <a:pt x="288" y="101"/>
                </a:cubicBezTo>
                <a:cubicBezTo>
                  <a:pt x="288" y="0"/>
                  <a:pt x="288" y="0"/>
                  <a:pt x="288" y="0"/>
                </a:cubicBezTo>
                <a:cubicBezTo>
                  <a:pt x="384" y="0"/>
                  <a:pt x="384" y="0"/>
                  <a:pt x="384" y="0"/>
                </a:cubicBezTo>
                <a:cubicBezTo>
                  <a:pt x="384" y="101"/>
                  <a:pt x="384" y="101"/>
                  <a:pt x="384" y="101"/>
                </a:cubicBezTo>
                <a:cubicBezTo>
                  <a:pt x="415" y="107"/>
                  <a:pt x="443" y="119"/>
                  <a:pt x="468" y="136"/>
                </a:cubicBezTo>
                <a:cubicBezTo>
                  <a:pt x="540" y="64"/>
                  <a:pt x="540" y="64"/>
                  <a:pt x="540" y="64"/>
                </a:cubicBezTo>
                <a:cubicBezTo>
                  <a:pt x="608" y="132"/>
                  <a:pt x="608" y="132"/>
                  <a:pt x="608" y="132"/>
                </a:cubicBezTo>
                <a:cubicBezTo>
                  <a:pt x="536" y="204"/>
                  <a:pt x="536" y="204"/>
                  <a:pt x="536" y="204"/>
                </a:cubicBezTo>
                <a:cubicBezTo>
                  <a:pt x="553" y="229"/>
                  <a:pt x="565" y="257"/>
                  <a:pt x="571" y="288"/>
                </a:cubicBezTo>
                <a:cubicBezTo>
                  <a:pt x="672" y="288"/>
                  <a:pt x="672" y="288"/>
                  <a:pt x="672" y="288"/>
                </a:cubicBezTo>
                <a:cubicBezTo>
                  <a:pt x="672" y="384"/>
                  <a:pt x="672" y="384"/>
                  <a:pt x="672" y="384"/>
                </a:cubicBezTo>
                <a:cubicBezTo>
                  <a:pt x="571" y="384"/>
                  <a:pt x="571" y="384"/>
                  <a:pt x="571" y="384"/>
                </a:cubicBezTo>
                <a:cubicBezTo>
                  <a:pt x="565" y="415"/>
                  <a:pt x="553" y="443"/>
                  <a:pt x="536" y="468"/>
                </a:cubicBezTo>
                <a:cubicBezTo>
                  <a:pt x="608" y="540"/>
                  <a:pt x="608" y="540"/>
                  <a:pt x="608" y="540"/>
                </a:cubicBezTo>
                <a:cubicBezTo>
                  <a:pt x="540" y="608"/>
                  <a:pt x="540" y="608"/>
                  <a:pt x="540" y="608"/>
                </a:cubicBezTo>
                <a:lnTo>
                  <a:pt x="468" y="536"/>
                </a:lnTo>
                <a:close/>
                <a:moveTo>
                  <a:pt x="432" y="336"/>
                </a:moveTo>
                <a:cubicBezTo>
                  <a:pt x="432" y="283"/>
                  <a:pt x="389" y="240"/>
                  <a:pt x="336" y="240"/>
                </a:cubicBezTo>
                <a:cubicBezTo>
                  <a:pt x="283" y="240"/>
                  <a:pt x="240" y="283"/>
                  <a:pt x="240" y="336"/>
                </a:cubicBezTo>
                <a:cubicBezTo>
                  <a:pt x="240" y="389"/>
                  <a:pt x="283" y="432"/>
                  <a:pt x="336" y="432"/>
                </a:cubicBezTo>
                <a:cubicBezTo>
                  <a:pt x="389" y="432"/>
                  <a:pt x="432" y="389"/>
                  <a:pt x="432" y="33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dirty="0"/>
          </a:p>
        </p:txBody>
      </p:sp>
      <p:pic>
        <p:nvPicPr>
          <p:cNvPr id="214" name="Graphic 213">
            <a:extLst>
              <a:ext uri="{FF2B5EF4-FFF2-40B4-BE49-F238E27FC236}">
                <a16:creationId xmlns:a16="http://schemas.microsoft.com/office/drawing/2014/main" id="{4548A698-59C9-4120-9F11-EFF28D30DC5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498138" y="4356614"/>
            <a:ext cx="509712" cy="509712"/>
          </a:xfrm>
          <a:prstGeom prst="rect">
            <a:avLst/>
          </a:prstGeom>
        </p:spPr>
      </p:pic>
      <p:sp>
        <p:nvSpPr>
          <p:cNvPr id="216" name="Freeform 14">
            <a:extLst>
              <a:ext uri="{FF2B5EF4-FFF2-40B4-BE49-F238E27FC236}">
                <a16:creationId xmlns:a16="http://schemas.microsoft.com/office/drawing/2014/main" id="{E3BBCA76-8387-47BB-8EBC-0557D4663915}"/>
              </a:ext>
            </a:extLst>
          </p:cNvPr>
          <p:cNvSpPr>
            <a:spLocks noChangeAspect="1" noEditPoints="1"/>
          </p:cNvSpPr>
          <p:nvPr/>
        </p:nvSpPr>
        <p:spPr bwMode="auto">
          <a:xfrm>
            <a:off x="11519937" y="3701260"/>
            <a:ext cx="487914" cy="531986"/>
          </a:xfrm>
          <a:custGeom>
            <a:avLst/>
            <a:gdLst>
              <a:gd name="T0" fmla="*/ 672 w 1056"/>
              <a:gd name="T1" fmla="*/ 864 h 1152"/>
              <a:gd name="T2" fmla="*/ 1056 w 1056"/>
              <a:gd name="T3" fmla="*/ 864 h 1152"/>
              <a:gd name="T4" fmla="*/ 864 w 1056"/>
              <a:gd name="T5" fmla="*/ 1152 h 1152"/>
              <a:gd name="T6" fmla="*/ 672 w 1056"/>
              <a:gd name="T7" fmla="*/ 864 h 1152"/>
              <a:gd name="T8" fmla="*/ 864 w 1056"/>
              <a:gd name="T9" fmla="*/ 0 h 1152"/>
              <a:gd name="T10" fmla="*/ 672 w 1056"/>
              <a:gd name="T11" fmla="*/ 192 h 1152"/>
              <a:gd name="T12" fmla="*/ 1056 w 1056"/>
              <a:gd name="T13" fmla="*/ 192 h 1152"/>
              <a:gd name="T14" fmla="*/ 864 w 1056"/>
              <a:gd name="T15" fmla="*/ 0 h 1152"/>
              <a:gd name="T16" fmla="*/ 1056 w 1056"/>
              <a:gd name="T17" fmla="*/ 288 h 1152"/>
              <a:gd name="T18" fmla="*/ 672 w 1056"/>
              <a:gd name="T19" fmla="*/ 288 h 1152"/>
              <a:gd name="T20" fmla="*/ 672 w 1056"/>
              <a:gd name="T21" fmla="*/ 768 h 1152"/>
              <a:gd name="T22" fmla="*/ 1056 w 1056"/>
              <a:gd name="T23" fmla="*/ 768 h 1152"/>
              <a:gd name="T24" fmla="*/ 1056 w 1056"/>
              <a:gd name="T25" fmla="*/ 288 h 1152"/>
              <a:gd name="T26" fmla="*/ 96 w 1056"/>
              <a:gd name="T27" fmla="*/ 1056 h 1152"/>
              <a:gd name="T28" fmla="*/ 96 w 1056"/>
              <a:gd name="T29" fmla="*/ 384 h 1152"/>
              <a:gd name="T30" fmla="*/ 576 w 1056"/>
              <a:gd name="T31" fmla="*/ 384 h 1152"/>
              <a:gd name="T32" fmla="*/ 576 w 1056"/>
              <a:gd name="T33" fmla="*/ 288 h 1152"/>
              <a:gd name="T34" fmla="*/ 0 w 1056"/>
              <a:gd name="T35" fmla="*/ 288 h 1152"/>
              <a:gd name="T36" fmla="*/ 0 w 1056"/>
              <a:gd name="T37" fmla="*/ 1152 h 1152"/>
              <a:gd name="T38" fmla="*/ 672 w 1056"/>
              <a:gd name="T39" fmla="*/ 1152 h 1152"/>
              <a:gd name="T40" fmla="*/ 672 w 1056"/>
              <a:gd name="T41" fmla="*/ 1056 h 1152"/>
              <a:gd name="T42" fmla="*/ 96 w 1056"/>
              <a:gd name="T43" fmla="*/ 1056 h 1152"/>
              <a:gd name="T44" fmla="*/ 576 w 1056"/>
              <a:gd name="T45" fmla="*/ 480 h 1152"/>
              <a:gd name="T46" fmla="*/ 192 w 1056"/>
              <a:gd name="T47" fmla="*/ 480 h 1152"/>
              <a:gd name="T48" fmla="*/ 192 w 1056"/>
              <a:gd name="T49" fmla="*/ 576 h 1152"/>
              <a:gd name="T50" fmla="*/ 576 w 1056"/>
              <a:gd name="T51" fmla="*/ 576 h 1152"/>
              <a:gd name="T52" fmla="*/ 576 w 1056"/>
              <a:gd name="T53" fmla="*/ 480 h 1152"/>
              <a:gd name="T54" fmla="*/ 576 w 1056"/>
              <a:gd name="T55" fmla="*/ 672 h 1152"/>
              <a:gd name="T56" fmla="*/ 192 w 1056"/>
              <a:gd name="T57" fmla="*/ 672 h 1152"/>
              <a:gd name="T58" fmla="*/ 192 w 1056"/>
              <a:gd name="T59" fmla="*/ 768 h 1152"/>
              <a:gd name="T60" fmla="*/ 576 w 1056"/>
              <a:gd name="T61" fmla="*/ 768 h 1152"/>
              <a:gd name="T62" fmla="*/ 576 w 1056"/>
              <a:gd name="T63" fmla="*/ 672 h 1152"/>
              <a:gd name="T64" fmla="*/ 192 w 1056"/>
              <a:gd name="T65" fmla="*/ 960 h 1152"/>
              <a:gd name="T66" fmla="*/ 576 w 1056"/>
              <a:gd name="T67" fmla="*/ 960 h 1152"/>
              <a:gd name="T68" fmla="*/ 576 w 1056"/>
              <a:gd name="T69" fmla="*/ 864 h 1152"/>
              <a:gd name="T70" fmla="*/ 192 w 1056"/>
              <a:gd name="T71" fmla="*/ 864 h 1152"/>
              <a:gd name="T72" fmla="*/ 192 w 1056"/>
              <a:gd name="T73" fmla="*/ 960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56" h="1152">
                <a:moveTo>
                  <a:pt x="672" y="864"/>
                </a:moveTo>
                <a:cubicBezTo>
                  <a:pt x="1056" y="864"/>
                  <a:pt x="1056" y="864"/>
                  <a:pt x="1056" y="864"/>
                </a:cubicBezTo>
                <a:cubicBezTo>
                  <a:pt x="864" y="1152"/>
                  <a:pt x="864" y="1152"/>
                  <a:pt x="864" y="1152"/>
                </a:cubicBezTo>
                <a:lnTo>
                  <a:pt x="672" y="864"/>
                </a:lnTo>
                <a:close/>
                <a:moveTo>
                  <a:pt x="864" y="0"/>
                </a:moveTo>
                <a:cubicBezTo>
                  <a:pt x="758" y="0"/>
                  <a:pt x="672" y="86"/>
                  <a:pt x="672" y="192"/>
                </a:cubicBezTo>
                <a:cubicBezTo>
                  <a:pt x="1056" y="192"/>
                  <a:pt x="1056" y="192"/>
                  <a:pt x="1056" y="192"/>
                </a:cubicBezTo>
                <a:cubicBezTo>
                  <a:pt x="1056" y="86"/>
                  <a:pt x="970" y="0"/>
                  <a:pt x="864" y="0"/>
                </a:cubicBezTo>
                <a:close/>
                <a:moveTo>
                  <a:pt x="1056" y="288"/>
                </a:moveTo>
                <a:cubicBezTo>
                  <a:pt x="672" y="288"/>
                  <a:pt x="672" y="288"/>
                  <a:pt x="672" y="288"/>
                </a:cubicBezTo>
                <a:cubicBezTo>
                  <a:pt x="672" y="768"/>
                  <a:pt x="672" y="768"/>
                  <a:pt x="672" y="768"/>
                </a:cubicBezTo>
                <a:cubicBezTo>
                  <a:pt x="1056" y="768"/>
                  <a:pt x="1056" y="768"/>
                  <a:pt x="1056" y="768"/>
                </a:cubicBezTo>
                <a:lnTo>
                  <a:pt x="1056" y="288"/>
                </a:lnTo>
                <a:close/>
                <a:moveTo>
                  <a:pt x="96" y="1056"/>
                </a:moveTo>
                <a:cubicBezTo>
                  <a:pt x="96" y="384"/>
                  <a:pt x="96" y="384"/>
                  <a:pt x="96" y="384"/>
                </a:cubicBezTo>
                <a:cubicBezTo>
                  <a:pt x="576" y="384"/>
                  <a:pt x="576" y="384"/>
                  <a:pt x="576" y="384"/>
                </a:cubicBezTo>
                <a:cubicBezTo>
                  <a:pt x="576" y="288"/>
                  <a:pt x="576" y="288"/>
                  <a:pt x="576" y="288"/>
                </a:cubicBezTo>
                <a:cubicBezTo>
                  <a:pt x="0" y="288"/>
                  <a:pt x="0" y="288"/>
                  <a:pt x="0" y="288"/>
                </a:cubicBezTo>
                <a:cubicBezTo>
                  <a:pt x="0" y="1152"/>
                  <a:pt x="0" y="1152"/>
                  <a:pt x="0" y="1152"/>
                </a:cubicBezTo>
                <a:cubicBezTo>
                  <a:pt x="672" y="1152"/>
                  <a:pt x="672" y="1152"/>
                  <a:pt x="672" y="1152"/>
                </a:cubicBezTo>
                <a:cubicBezTo>
                  <a:pt x="672" y="1056"/>
                  <a:pt x="672" y="1056"/>
                  <a:pt x="672" y="1056"/>
                </a:cubicBezTo>
                <a:lnTo>
                  <a:pt x="96" y="1056"/>
                </a:lnTo>
                <a:close/>
                <a:moveTo>
                  <a:pt x="576" y="480"/>
                </a:moveTo>
                <a:cubicBezTo>
                  <a:pt x="192" y="480"/>
                  <a:pt x="192" y="480"/>
                  <a:pt x="192" y="480"/>
                </a:cubicBezTo>
                <a:cubicBezTo>
                  <a:pt x="192" y="576"/>
                  <a:pt x="192" y="576"/>
                  <a:pt x="192" y="576"/>
                </a:cubicBezTo>
                <a:cubicBezTo>
                  <a:pt x="576" y="576"/>
                  <a:pt x="576" y="576"/>
                  <a:pt x="576" y="576"/>
                </a:cubicBezTo>
                <a:lnTo>
                  <a:pt x="576" y="480"/>
                </a:lnTo>
                <a:close/>
                <a:moveTo>
                  <a:pt x="576" y="672"/>
                </a:moveTo>
                <a:cubicBezTo>
                  <a:pt x="192" y="672"/>
                  <a:pt x="192" y="672"/>
                  <a:pt x="192" y="672"/>
                </a:cubicBezTo>
                <a:cubicBezTo>
                  <a:pt x="192" y="768"/>
                  <a:pt x="192" y="768"/>
                  <a:pt x="192" y="768"/>
                </a:cubicBezTo>
                <a:cubicBezTo>
                  <a:pt x="576" y="768"/>
                  <a:pt x="576" y="768"/>
                  <a:pt x="576" y="768"/>
                </a:cubicBezTo>
                <a:lnTo>
                  <a:pt x="576" y="672"/>
                </a:lnTo>
                <a:close/>
                <a:moveTo>
                  <a:pt x="192" y="960"/>
                </a:moveTo>
                <a:cubicBezTo>
                  <a:pt x="576" y="960"/>
                  <a:pt x="576" y="960"/>
                  <a:pt x="576" y="960"/>
                </a:cubicBezTo>
                <a:cubicBezTo>
                  <a:pt x="576" y="864"/>
                  <a:pt x="576" y="864"/>
                  <a:pt x="576" y="864"/>
                </a:cubicBezTo>
                <a:cubicBezTo>
                  <a:pt x="192" y="864"/>
                  <a:pt x="192" y="864"/>
                  <a:pt x="192" y="864"/>
                </a:cubicBezTo>
                <a:lnTo>
                  <a:pt x="192" y="96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218" name="Freeform 133">
            <a:extLst>
              <a:ext uri="{FF2B5EF4-FFF2-40B4-BE49-F238E27FC236}">
                <a16:creationId xmlns:a16="http://schemas.microsoft.com/office/drawing/2014/main" id="{58C6AE0F-58B8-410A-B0CC-8A97C13A1C06}"/>
              </a:ext>
            </a:extLst>
          </p:cNvPr>
          <p:cNvSpPr>
            <a:spLocks noChangeAspect="1" noEditPoints="1"/>
          </p:cNvSpPr>
          <p:nvPr/>
        </p:nvSpPr>
        <p:spPr bwMode="auto">
          <a:xfrm>
            <a:off x="11562152" y="5412075"/>
            <a:ext cx="580270" cy="580270"/>
          </a:xfrm>
          <a:custGeom>
            <a:avLst/>
            <a:gdLst>
              <a:gd name="T0" fmla="*/ 808 w 1144"/>
              <a:gd name="T1" fmla="*/ 904 h 1144"/>
              <a:gd name="T2" fmla="*/ 808 w 1144"/>
              <a:gd name="T3" fmla="*/ 712 h 1144"/>
              <a:gd name="T4" fmla="*/ 1144 w 1144"/>
              <a:gd name="T5" fmla="*/ 856 h 1144"/>
              <a:gd name="T6" fmla="*/ 1043 w 1144"/>
              <a:gd name="T7" fmla="*/ 760 h 1144"/>
              <a:gd name="T8" fmla="*/ 1080 w 1144"/>
              <a:gd name="T9" fmla="*/ 605 h 1144"/>
              <a:gd name="T10" fmla="*/ 940 w 1144"/>
              <a:gd name="T11" fmla="*/ 608 h 1144"/>
              <a:gd name="T12" fmla="*/ 856 w 1144"/>
              <a:gd name="T13" fmla="*/ 472 h 1144"/>
              <a:gd name="T14" fmla="*/ 760 w 1144"/>
              <a:gd name="T15" fmla="*/ 573 h 1144"/>
              <a:gd name="T16" fmla="*/ 605 w 1144"/>
              <a:gd name="T17" fmla="*/ 537 h 1144"/>
              <a:gd name="T18" fmla="*/ 608 w 1144"/>
              <a:gd name="T19" fmla="*/ 676 h 1144"/>
              <a:gd name="T20" fmla="*/ 472 w 1144"/>
              <a:gd name="T21" fmla="*/ 760 h 1144"/>
              <a:gd name="T22" fmla="*/ 573 w 1144"/>
              <a:gd name="T23" fmla="*/ 856 h 1144"/>
              <a:gd name="T24" fmla="*/ 537 w 1144"/>
              <a:gd name="T25" fmla="*/ 1012 h 1144"/>
              <a:gd name="T26" fmla="*/ 676 w 1144"/>
              <a:gd name="T27" fmla="*/ 1008 h 1144"/>
              <a:gd name="T28" fmla="*/ 760 w 1144"/>
              <a:gd name="T29" fmla="*/ 1144 h 1144"/>
              <a:gd name="T30" fmla="*/ 856 w 1144"/>
              <a:gd name="T31" fmla="*/ 1043 h 1144"/>
              <a:gd name="T32" fmla="*/ 1012 w 1144"/>
              <a:gd name="T33" fmla="*/ 1080 h 1144"/>
              <a:gd name="T34" fmla="*/ 1008 w 1144"/>
              <a:gd name="T35" fmla="*/ 940 h 1144"/>
              <a:gd name="T36" fmla="*/ 1144 w 1144"/>
              <a:gd name="T37" fmla="*/ 856 h 1144"/>
              <a:gd name="T38" fmla="*/ 657 w 1144"/>
              <a:gd name="T39" fmla="*/ 413 h 1144"/>
              <a:gd name="T40" fmla="*/ 527 w 1144"/>
              <a:gd name="T41" fmla="*/ 463 h 1144"/>
              <a:gd name="T42" fmla="*/ 501 w 1144"/>
              <a:gd name="T43" fmla="*/ 620 h 1144"/>
              <a:gd name="T44" fmla="*/ 374 w 1144"/>
              <a:gd name="T45" fmla="*/ 564 h 1144"/>
              <a:gd name="T46" fmla="*/ 283 w 1144"/>
              <a:gd name="T47" fmla="*/ 564 h 1144"/>
              <a:gd name="T48" fmla="*/ 156 w 1144"/>
              <a:gd name="T49" fmla="*/ 620 h 1144"/>
              <a:gd name="T50" fmla="*/ 130 w 1144"/>
              <a:gd name="T51" fmla="*/ 463 h 1144"/>
              <a:gd name="T52" fmla="*/ 0 w 1144"/>
              <a:gd name="T53" fmla="*/ 413 h 1144"/>
              <a:gd name="T54" fmla="*/ 89 w 1144"/>
              <a:gd name="T55" fmla="*/ 329 h 1144"/>
              <a:gd name="T56" fmla="*/ 0 w 1144"/>
              <a:gd name="T57" fmla="*/ 244 h 1144"/>
              <a:gd name="T58" fmla="*/ 130 w 1144"/>
              <a:gd name="T59" fmla="*/ 194 h 1144"/>
              <a:gd name="T60" fmla="*/ 156 w 1144"/>
              <a:gd name="T61" fmla="*/ 37 h 1144"/>
              <a:gd name="T62" fmla="*/ 283 w 1144"/>
              <a:gd name="T63" fmla="*/ 93 h 1144"/>
              <a:gd name="T64" fmla="*/ 374 w 1144"/>
              <a:gd name="T65" fmla="*/ 93 h 1144"/>
              <a:gd name="T66" fmla="*/ 501 w 1144"/>
              <a:gd name="T67" fmla="*/ 37 h 1144"/>
              <a:gd name="T68" fmla="*/ 527 w 1144"/>
              <a:gd name="T69" fmla="*/ 194 h 1144"/>
              <a:gd name="T70" fmla="*/ 657 w 1144"/>
              <a:gd name="T71" fmla="*/ 244 h 1144"/>
              <a:gd name="T72" fmla="*/ 568 w 1144"/>
              <a:gd name="T73" fmla="*/ 329 h 1144"/>
              <a:gd name="T74" fmla="*/ 329 w 1144"/>
              <a:gd name="T75" fmla="*/ 233 h 1144"/>
              <a:gd name="T76" fmla="*/ 329 w 1144"/>
              <a:gd name="T77" fmla="*/ 424 h 1144"/>
              <a:gd name="T78" fmla="*/ 329 w 1144"/>
              <a:gd name="T79" fmla="*/ 233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44" h="1144">
                <a:moveTo>
                  <a:pt x="904" y="808"/>
                </a:moveTo>
                <a:cubicBezTo>
                  <a:pt x="904" y="861"/>
                  <a:pt x="861" y="904"/>
                  <a:pt x="808" y="904"/>
                </a:cubicBezTo>
                <a:cubicBezTo>
                  <a:pt x="755" y="904"/>
                  <a:pt x="712" y="861"/>
                  <a:pt x="712" y="808"/>
                </a:cubicBezTo>
                <a:cubicBezTo>
                  <a:pt x="712" y="755"/>
                  <a:pt x="755" y="712"/>
                  <a:pt x="808" y="712"/>
                </a:cubicBezTo>
                <a:cubicBezTo>
                  <a:pt x="861" y="712"/>
                  <a:pt x="904" y="755"/>
                  <a:pt x="904" y="808"/>
                </a:cubicBezTo>
                <a:close/>
                <a:moveTo>
                  <a:pt x="1144" y="856"/>
                </a:moveTo>
                <a:cubicBezTo>
                  <a:pt x="1144" y="760"/>
                  <a:pt x="1144" y="760"/>
                  <a:pt x="1144" y="760"/>
                </a:cubicBezTo>
                <a:cubicBezTo>
                  <a:pt x="1043" y="760"/>
                  <a:pt x="1043" y="760"/>
                  <a:pt x="1043" y="760"/>
                </a:cubicBezTo>
                <a:cubicBezTo>
                  <a:pt x="1037" y="730"/>
                  <a:pt x="1025" y="701"/>
                  <a:pt x="1008" y="676"/>
                </a:cubicBezTo>
                <a:cubicBezTo>
                  <a:pt x="1080" y="605"/>
                  <a:pt x="1080" y="605"/>
                  <a:pt x="1080" y="605"/>
                </a:cubicBezTo>
                <a:cubicBezTo>
                  <a:pt x="1012" y="537"/>
                  <a:pt x="1012" y="537"/>
                  <a:pt x="1012" y="537"/>
                </a:cubicBezTo>
                <a:cubicBezTo>
                  <a:pt x="940" y="608"/>
                  <a:pt x="940" y="608"/>
                  <a:pt x="940" y="608"/>
                </a:cubicBezTo>
                <a:cubicBezTo>
                  <a:pt x="915" y="591"/>
                  <a:pt x="887" y="579"/>
                  <a:pt x="856" y="573"/>
                </a:cubicBezTo>
                <a:cubicBezTo>
                  <a:pt x="856" y="472"/>
                  <a:pt x="856" y="472"/>
                  <a:pt x="856" y="472"/>
                </a:cubicBezTo>
                <a:cubicBezTo>
                  <a:pt x="760" y="472"/>
                  <a:pt x="760" y="472"/>
                  <a:pt x="760" y="472"/>
                </a:cubicBezTo>
                <a:cubicBezTo>
                  <a:pt x="760" y="573"/>
                  <a:pt x="760" y="573"/>
                  <a:pt x="760" y="573"/>
                </a:cubicBezTo>
                <a:cubicBezTo>
                  <a:pt x="730" y="579"/>
                  <a:pt x="701" y="591"/>
                  <a:pt x="676" y="608"/>
                </a:cubicBezTo>
                <a:cubicBezTo>
                  <a:pt x="605" y="537"/>
                  <a:pt x="605" y="537"/>
                  <a:pt x="605" y="537"/>
                </a:cubicBezTo>
                <a:cubicBezTo>
                  <a:pt x="537" y="605"/>
                  <a:pt x="537" y="605"/>
                  <a:pt x="537" y="605"/>
                </a:cubicBezTo>
                <a:cubicBezTo>
                  <a:pt x="608" y="676"/>
                  <a:pt x="608" y="676"/>
                  <a:pt x="608" y="676"/>
                </a:cubicBezTo>
                <a:cubicBezTo>
                  <a:pt x="591" y="701"/>
                  <a:pt x="579" y="730"/>
                  <a:pt x="573" y="760"/>
                </a:cubicBezTo>
                <a:cubicBezTo>
                  <a:pt x="472" y="760"/>
                  <a:pt x="472" y="760"/>
                  <a:pt x="472" y="760"/>
                </a:cubicBezTo>
                <a:cubicBezTo>
                  <a:pt x="472" y="856"/>
                  <a:pt x="472" y="856"/>
                  <a:pt x="472" y="856"/>
                </a:cubicBezTo>
                <a:cubicBezTo>
                  <a:pt x="573" y="856"/>
                  <a:pt x="573" y="856"/>
                  <a:pt x="573" y="856"/>
                </a:cubicBezTo>
                <a:cubicBezTo>
                  <a:pt x="579" y="887"/>
                  <a:pt x="591" y="915"/>
                  <a:pt x="608" y="940"/>
                </a:cubicBezTo>
                <a:cubicBezTo>
                  <a:pt x="537" y="1012"/>
                  <a:pt x="537" y="1012"/>
                  <a:pt x="537" y="1012"/>
                </a:cubicBezTo>
                <a:cubicBezTo>
                  <a:pt x="605" y="1080"/>
                  <a:pt x="605" y="1080"/>
                  <a:pt x="605" y="1080"/>
                </a:cubicBezTo>
                <a:cubicBezTo>
                  <a:pt x="676" y="1008"/>
                  <a:pt x="676" y="1008"/>
                  <a:pt x="676" y="1008"/>
                </a:cubicBezTo>
                <a:cubicBezTo>
                  <a:pt x="701" y="1025"/>
                  <a:pt x="730" y="1037"/>
                  <a:pt x="760" y="1043"/>
                </a:cubicBezTo>
                <a:cubicBezTo>
                  <a:pt x="760" y="1144"/>
                  <a:pt x="760" y="1144"/>
                  <a:pt x="760" y="1144"/>
                </a:cubicBezTo>
                <a:cubicBezTo>
                  <a:pt x="856" y="1144"/>
                  <a:pt x="856" y="1144"/>
                  <a:pt x="856" y="1144"/>
                </a:cubicBezTo>
                <a:cubicBezTo>
                  <a:pt x="856" y="1043"/>
                  <a:pt x="856" y="1043"/>
                  <a:pt x="856" y="1043"/>
                </a:cubicBezTo>
                <a:cubicBezTo>
                  <a:pt x="887" y="1037"/>
                  <a:pt x="915" y="1025"/>
                  <a:pt x="940" y="1008"/>
                </a:cubicBezTo>
                <a:cubicBezTo>
                  <a:pt x="1012" y="1080"/>
                  <a:pt x="1012" y="1080"/>
                  <a:pt x="1012" y="1080"/>
                </a:cubicBezTo>
                <a:cubicBezTo>
                  <a:pt x="1080" y="1012"/>
                  <a:pt x="1080" y="1012"/>
                  <a:pt x="1080" y="1012"/>
                </a:cubicBezTo>
                <a:cubicBezTo>
                  <a:pt x="1008" y="940"/>
                  <a:pt x="1008" y="940"/>
                  <a:pt x="1008" y="940"/>
                </a:cubicBezTo>
                <a:cubicBezTo>
                  <a:pt x="1025" y="915"/>
                  <a:pt x="1037" y="887"/>
                  <a:pt x="1043" y="856"/>
                </a:cubicBezTo>
                <a:lnTo>
                  <a:pt x="1144" y="856"/>
                </a:lnTo>
                <a:close/>
                <a:moveTo>
                  <a:pt x="564" y="374"/>
                </a:moveTo>
                <a:cubicBezTo>
                  <a:pt x="657" y="413"/>
                  <a:pt x="657" y="413"/>
                  <a:pt x="657" y="413"/>
                </a:cubicBezTo>
                <a:cubicBezTo>
                  <a:pt x="620" y="501"/>
                  <a:pt x="620" y="501"/>
                  <a:pt x="620" y="501"/>
                </a:cubicBezTo>
                <a:cubicBezTo>
                  <a:pt x="527" y="463"/>
                  <a:pt x="527" y="463"/>
                  <a:pt x="527" y="463"/>
                </a:cubicBezTo>
                <a:cubicBezTo>
                  <a:pt x="510" y="488"/>
                  <a:pt x="488" y="510"/>
                  <a:pt x="463" y="527"/>
                </a:cubicBezTo>
                <a:cubicBezTo>
                  <a:pt x="501" y="620"/>
                  <a:pt x="501" y="620"/>
                  <a:pt x="501" y="620"/>
                </a:cubicBezTo>
                <a:cubicBezTo>
                  <a:pt x="413" y="657"/>
                  <a:pt x="413" y="657"/>
                  <a:pt x="413" y="657"/>
                </a:cubicBezTo>
                <a:cubicBezTo>
                  <a:pt x="374" y="564"/>
                  <a:pt x="374" y="564"/>
                  <a:pt x="374" y="564"/>
                </a:cubicBezTo>
                <a:cubicBezTo>
                  <a:pt x="359" y="567"/>
                  <a:pt x="344" y="568"/>
                  <a:pt x="329" y="568"/>
                </a:cubicBezTo>
                <a:cubicBezTo>
                  <a:pt x="313" y="568"/>
                  <a:pt x="298" y="567"/>
                  <a:pt x="283" y="564"/>
                </a:cubicBezTo>
                <a:cubicBezTo>
                  <a:pt x="244" y="657"/>
                  <a:pt x="244" y="657"/>
                  <a:pt x="244" y="657"/>
                </a:cubicBezTo>
                <a:cubicBezTo>
                  <a:pt x="156" y="620"/>
                  <a:pt x="156" y="620"/>
                  <a:pt x="156" y="620"/>
                </a:cubicBezTo>
                <a:cubicBezTo>
                  <a:pt x="194" y="527"/>
                  <a:pt x="194" y="527"/>
                  <a:pt x="194" y="527"/>
                </a:cubicBezTo>
                <a:cubicBezTo>
                  <a:pt x="169" y="510"/>
                  <a:pt x="147" y="488"/>
                  <a:pt x="130" y="463"/>
                </a:cubicBezTo>
                <a:cubicBezTo>
                  <a:pt x="37" y="501"/>
                  <a:pt x="37" y="501"/>
                  <a:pt x="37" y="501"/>
                </a:cubicBezTo>
                <a:cubicBezTo>
                  <a:pt x="0" y="413"/>
                  <a:pt x="0" y="413"/>
                  <a:pt x="0" y="413"/>
                </a:cubicBezTo>
                <a:cubicBezTo>
                  <a:pt x="93" y="374"/>
                  <a:pt x="93" y="374"/>
                  <a:pt x="93" y="374"/>
                </a:cubicBezTo>
                <a:cubicBezTo>
                  <a:pt x="90" y="359"/>
                  <a:pt x="89" y="344"/>
                  <a:pt x="89" y="329"/>
                </a:cubicBezTo>
                <a:cubicBezTo>
                  <a:pt x="89" y="313"/>
                  <a:pt x="90" y="298"/>
                  <a:pt x="93" y="283"/>
                </a:cubicBezTo>
                <a:cubicBezTo>
                  <a:pt x="0" y="244"/>
                  <a:pt x="0" y="244"/>
                  <a:pt x="0" y="244"/>
                </a:cubicBezTo>
                <a:cubicBezTo>
                  <a:pt x="37" y="156"/>
                  <a:pt x="37" y="156"/>
                  <a:pt x="37" y="156"/>
                </a:cubicBezTo>
                <a:cubicBezTo>
                  <a:pt x="130" y="194"/>
                  <a:pt x="130" y="194"/>
                  <a:pt x="130" y="194"/>
                </a:cubicBezTo>
                <a:cubicBezTo>
                  <a:pt x="147" y="169"/>
                  <a:pt x="169" y="147"/>
                  <a:pt x="194" y="130"/>
                </a:cubicBezTo>
                <a:cubicBezTo>
                  <a:pt x="156" y="37"/>
                  <a:pt x="156" y="37"/>
                  <a:pt x="156" y="37"/>
                </a:cubicBezTo>
                <a:cubicBezTo>
                  <a:pt x="244" y="0"/>
                  <a:pt x="244" y="0"/>
                  <a:pt x="244" y="0"/>
                </a:cubicBezTo>
                <a:cubicBezTo>
                  <a:pt x="283" y="93"/>
                  <a:pt x="283" y="93"/>
                  <a:pt x="283" y="93"/>
                </a:cubicBezTo>
                <a:cubicBezTo>
                  <a:pt x="298" y="90"/>
                  <a:pt x="313" y="89"/>
                  <a:pt x="329" y="89"/>
                </a:cubicBezTo>
                <a:cubicBezTo>
                  <a:pt x="344" y="89"/>
                  <a:pt x="359" y="90"/>
                  <a:pt x="374" y="93"/>
                </a:cubicBezTo>
                <a:cubicBezTo>
                  <a:pt x="413" y="0"/>
                  <a:pt x="413" y="0"/>
                  <a:pt x="413" y="0"/>
                </a:cubicBezTo>
                <a:cubicBezTo>
                  <a:pt x="501" y="37"/>
                  <a:pt x="501" y="37"/>
                  <a:pt x="501" y="37"/>
                </a:cubicBezTo>
                <a:cubicBezTo>
                  <a:pt x="463" y="130"/>
                  <a:pt x="463" y="130"/>
                  <a:pt x="463" y="130"/>
                </a:cubicBezTo>
                <a:cubicBezTo>
                  <a:pt x="488" y="147"/>
                  <a:pt x="510" y="169"/>
                  <a:pt x="527" y="194"/>
                </a:cubicBezTo>
                <a:cubicBezTo>
                  <a:pt x="620" y="156"/>
                  <a:pt x="620" y="156"/>
                  <a:pt x="620" y="156"/>
                </a:cubicBezTo>
                <a:cubicBezTo>
                  <a:pt x="657" y="244"/>
                  <a:pt x="657" y="244"/>
                  <a:pt x="657" y="244"/>
                </a:cubicBezTo>
                <a:cubicBezTo>
                  <a:pt x="564" y="283"/>
                  <a:pt x="564" y="283"/>
                  <a:pt x="564" y="283"/>
                </a:cubicBezTo>
                <a:cubicBezTo>
                  <a:pt x="567" y="298"/>
                  <a:pt x="568" y="313"/>
                  <a:pt x="568" y="329"/>
                </a:cubicBezTo>
                <a:cubicBezTo>
                  <a:pt x="568" y="344"/>
                  <a:pt x="567" y="359"/>
                  <a:pt x="564" y="374"/>
                </a:cubicBezTo>
                <a:close/>
                <a:moveTo>
                  <a:pt x="329" y="233"/>
                </a:moveTo>
                <a:cubicBezTo>
                  <a:pt x="276" y="233"/>
                  <a:pt x="233" y="276"/>
                  <a:pt x="233" y="329"/>
                </a:cubicBezTo>
                <a:cubicBezTo>
                  <a:pt x="233" y="382"/>
                  <a:pt x="276" y="424"/>
                  <a:pt x="329" y="424"/>
                </a:cubicBezTo>
                <a:cubicBezTo>
                  <a:pt x="382" y="424"/>
                  <a:pt x="424" y="382"/>
                  <a:pt x="424" y="329"/>
                </a:cubicBezTo>
                <a:cubicBezTo>
                  <a:pt x="424" y="276"/>
                  <a:pt x="382" y="233"/>
                  <a:pt x="329" y="233"/>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dirty="0"/>
          </a:p>
        </p:txBody>
      </p:sp>
      <p:pic>
        <p:nvPicPr>
          <p:cNvPr id="219" name="Graphic 218">
            <a:extLst>
              <a:ext uri="{FF2B5EF4-FFF2-40B4-BE49-F238E27FC236}">
                <a16:creationId xmlns:a16="http://schemas.microsoft.com/office/drawing/2014/main" id="{DA58BA70-3ADE-4CF5-ADFC-64F0B1191EE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517712" y="6497643"/>
            <a:ext cx="507264" cy="507264"/>
          </a:xfrm>
          <a:prstGeom prst="rect">
            <a:avLst/>
          </a:prstGeom>
        </p:spPr>
      </p:pic>
      <p:sp>
        <p:nvSpPr>
          <p:cNvPr id="220" name="Freeform 81">
            <a:extLst>
              <a:ext uri="{FF2B5EF4-FFF2-40B4-BE49-F238E27FC236}">
                <a16:creationId xmlns:a16="http://schemas.microsoft.com/office/drawing/2014/main" id="{4CEE8877-C7C9-493F-97FA-F2ACC0D73C13}"/>
              </a:ext>
            </a:extLst>
          </p:cNvPr>
          <p:cNvSpPr>
            <a:spLocks noChangeAspect="1" noEditPoints="1"/>
          </p:cNvSpPr>
          <p:nvPr/>
        </p:nvSpPr>
        <p:spPr bwMode="auto">
          <a:xfrm>
            <a:off x="12302790" y="6501417"/>
            <a:ext cx="548340" cy="502913"/>
          </a:xfrm>
          <a:custGeom>
            <a:avLst/>
            <a:gdLst>
              <a:gd name="T0" fmla="*/ 0 w 1152"/>
              <a:gd name="T1" fmla="*/ 0 h 1056"/>
              <a:gd name="T2" fmla="*/ 0 w 1152"/>
              <a:gd name="T3" fmla="*/ 1056 h 1056"/>
              <a:gd name="T4" fmla="*/ 1152 w 1152"/>
              <a:gd name="T5" fmla="*/ 1056 h 1056"/>
              <a:gd name="T6" fmla="*/ 1152 w 1152"/>
              <a:gd name="T7" fmla="*/ 0 h 1056"/>
              <a:gd name="T8" fmla="*/ 0 w 1152"/>
              <a:gd name="T9" fmla="*/ 0 h 1056"/>
              <a:gd name="T10" fmla="*/ 816 w 1152"/>
              <a:gd name="T11" fmla="*/ 96 h 1056"/>
              <a:gd name="T12" fmla="*/ 864 w 1152"/>
              <a:gd name="T13" fmla="*/ 192 h 1056"/>
              <a:gd name="T14" fmla="*/ 768 w 1152"/>
              <a:gd name="T15" fmla="*/ 192 h 1056"/>
              <a:gd name="T16" fmla="*/ 816 w 1152"/>
              <a:gd name="T17" fmla="*/ 96 h 1056"/>
              <a:gd name="T18" fmla="*/ 624 w 1152"/>
              <a:gd name="T19" fmla="*/ 96 h 1056"/>
              <a:gd name="T20" fmla="*/ 672 w 1152"/>
              <a:gd name="T21" fmla="*/ 192 h 1056"/>
              <a:gd name="T22" fmla="*/ 576 w 1152"/>
              <a:gd name="T23" fmla="*/ 192 h 1056"/>
              <a:gd name="T24" fmla="*/ 624 w 1152"/>
              <a:gd name="T25" fmla="*/ 96 h 1056"/>
              <a:gd name="T26" fmla="*/ 634 w 1152"/>
              <a:gd name="T27" fmla="*/ 940 h 1056"/>
              <a:gd name="T28" fmla="*/ 619 w 1152"/>
              <a:gd name="T29" fmla="*/ 950 h 1056"/>
              <a:gd name="T30" fmla="*/ 490 w 1152"/>
              <a:gd name="T31" fmla="*/ 907 h 1056"/>
              <a:gd name="T32" fmla="*/ 533 w 1152"/>
              <a:gd name="T33" fmla="*/ 778 h 1056"/>
              <a:gd name="T34" fmla="*/ 550 w 1152"/>
              <a:gd name="T35" fmla="*/ 772 h 1056"/>
              <a:gd name="T36" fmla="*/ 960 w 1152"/>
              <a:gd name="T37" fmla="*/ 672 h 1056"/>
              <a:gd name="T38" fmla="*/ 634 w 1152"/>
              <a:gd name="T39" fmla="*/ 940 h 1056"/>
              <a:gd name="T40" fmla="*/ 1056 w 1152"/>
              <a:gd name="T41" fmla="*/ 864 h 1056"/>
              <a:gd name="T42" fmla="*/ 576 w 1152"/>
              <a:gd name="T43" fmla="*/ 384 h 1056"/>
              <a:gd name="T44" fmla="*/ 96 w 1152"/>
              <a:gd name="T45" fmla="*/ 864 h 1056"/>
              <a:gd name="T46" fmla="*/ 96 w 1152"/>
              <a:gd name="T47" fmla="*/ 288 h 1056"/>
              <a:gd name="T48" fmla="*/ 1056 w 1152"/>
              <a:gd name="T49" fmla="*/ 288 h 1056"/>
              <a:gd name="T50" fmla="*/ 1056 w 1152"/>
              <a:gd name="T51" fmla="*/ 864 h 1056"/>
              <a:gd name="T52" fmla="*/ 960 w 1152"/>
              <a:gd name="T53" fmla="*/ 192 h 1056"/>
              <a:gd name="T54" fmla="*/ 1008 w 1152"/>
              <a:gd name="T55" fmla="*/ 96 h 1056"/>
              <a:gd name="T56" fmla="*/ 1056 w 1152"/>
              <a:gd name="T57" fmla="*/ 192 h 1056"/>
              <a:gd name="T58" fmla="*/ 960 w 1152"/>
              <a:gd name="T59" fmla="*/ 192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52" h="1056">
                <a:moveTo>
                  <a:pt x="0" y="0"/>
                </a:moveTo>
                <a:cubicBezTo>
                  <a:pt x="0" y="1056"/>
                  <a:pt x="0" y="1056"/>
                  <a:pt x="0" y="1056"/>
                </a:cubicBezTo>
                <a:cubicBezTo>
                  <a:pt x="1152" y="1056"/>
                  <a:pt x="1152" y="1056"/>
                  <a:pt x="1152" y="1056"/>
                </a:cubicBezTo>
                <a:cubicBezTo>
                  <a:pt x="1152" y="0"/>
                  <a:pt x="1152" y="0"/>
                  <a:pt x="1152" y="0"/>
                </a:cubicBezTo>
                <a:lnTo>
                  <a:pt x="0" y="0"/>
                </a:lnTo>
                <a:close/>
                <a:moveTo>
                  <a:pt x="816" y="96"/>
                </a:moveTo>
                <a:cubicBezTo>
                  <a:pt x="864" y="192"/>
                  <a:pt x="864" y="192"/>
                  <a:pt x="864" y="192"/>
                </a:cubicBezTo>
                <a:cubicBezTo>
                  <a:pt x="768" y="192"/>
                  <a:pt x="768" y="192"/>
                  <a:pt x="768" y="192"/>
                </a:cubicBezTo>
                <a:lnTo>
                  <a:pt x="816" y="96"/>
                </a:lnTo>
                <a:close/>
                <a:moveTo>
                  <a:pt x="624" y="96"/>
                </a:moveTo>
                <a:cubicBezTo>
                  <a:pt x="672" y="192"/>
                  <a:pt x="672" y="192"/>
                  <a:pt x="672" y="192"/>
                </a:cubicBezTo>
                <a:cubicBezTo>
                  <a:pt x="576" y="192"/>
                  <a:pt x="576" y="192"/>
                  <a:pt x="576" y="192"/>
                </a:cubicBezTo>
                <a:lnTo>
                  <a:pt x="624" y="96"/>
                </a:lnTo>
                <a:close/>
                <a:moveTo>
                  <a:pt x="634" y="940"/>
                </a:moveTo>
                <a:cubicBezTo>
                  <a:pt x="630" y="944"/>
                  <a:pt x="624" y="947"/>
                  <a:pt x="619" y="950"/>
                </a:cubicBezTo>
                <a:cubicBezTo>
                  <a:pt x="571" y="974"/>
                  <a:pt x="514" y="954"/>
                  <a:pt x="490" y="907"/>
                </a:cubicBezTo>
                <a:cubicBezTo>
                  <a:pt x="466" y="859"/>
                  <a:pt x="486" y="802"/>
                  <a:pt x="533" y="778"/>
                </a:cubicBezTo>
                <a:cubicBezTo>
                  <a:pt x="539" y="775"/>
                  <a:pt x="544" y="773"/>
                  <a:pt x="550" y="772"/>
                </a:cubicBezTo>
                <a:cubicBezTo>
                  <a:pt x="960" y="672"/>
                  <a:pt x="960" y="672"/>
                  <a:pt x="960" y="672"/>
                </a:cubicBezTo>
                <a:lnTo>
                  <a:pt x="634" y="940"/>
                </a:lnTo>
                <a:close/>
                <a:moveTo>
                  <a:pt x="1056" y="864"/>
                </a:moveTo>
                <a:cubicBezTo>
                  <a:pt x="1056" y="599"/>
                  <a:pt x="841" y="384"/>
                  <a:pt x="576" y="384"/>
                </a:cubicBezTo>
                <a:cubicBezTo>
                  <a:pt x="311" y="384"/>
                  <a:pt x="96" y="599"/>
                  <a:pt x="96" y="864"/>
                </a:cubicBezTo>
                <a:cubicBezTo>
                  <a:pt x="96" y="288"/>
                  <a:pt x="96" y="288"/>
                  <a:pt x="96" y="288"/>
                </a:cubicBezTo>
                <a:cubicBezTo>
                  <a:pt x="1056" y="288"/>
                  <a:pt x="1056" y="288"/>
                  <a:pt x="1056" y="288"/>
                </a:cubicBezTo>
                <a:lnTo>
                  <a:pt x="1056" y="864"/>
                </a:lnTo>
                <a:close/>
                <a:moveTo>
                  <a:pt x="960" y="192"/>
                </a:moveTo>
                <a:cubicBezTo>
                  <a:pt x="1008" y="96"/>
                  <a:pt x="1008" y="96"/>
                  <a:pt x="1008" y="96"/>
                </a:cubicBezTo>
                <a:cubicBezTo>
                  <a:pt x="1056" y="192"/>
                  <a:pt x="1056" y="192"/>
                  <a:pt x="1056" y="192"/>
                </a:cubicBezTo>
                <a:lnTo>
                  <a:pt x="960" y="1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428134491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4"/>
                                        </p:tgtEl>
                                        <p:attrNameLst>
                                          <p:attrName>style.visibility</p:attrName>
                                        </p:attrNameLst>
                                      </p:cBhvr>
                                      <p:to>
                                        <p:strVal val="visible"/>
                                      </p:to>
                                    </p:set>
                                    <p:animEffect transition="in" filter="wipe(left)">
                                      <p:cBhvr>
                                        <p:cTn id="7" dur="500"/>
                                        <p:tgtEl>
                                          <p:spTgt spid="15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1"/>
                                        </p:tgtEl>
                                        <p:attrNameLst>
                                          <p:attrName>style.visibility</p:attrName>
                                        </p:attrNameLst>
                                      </p:cBhvr>
                                      <p:to>
                                        <p:strVal val="visible"/>
                                      </p:to>
                                    </p:set>
                                    <p:animEffect transition="in" filter="wipe(left)">
                                      <p:cBhvr>
                                        <p:cTn id="11" dur="500"/>
                                        <p:tgtEl>
                                          <p:spTgt spid="15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3"/>
                                        </p:tgtEl>
                                        <p:attrNameLst>
                                          <p:attrName>style.visibility</p:attrName>
                                        </p:attrNameLst>
                                      </p:cBhvr>
                                      <p:to>
                                        <p:strVal val="visible"/>
                                      </p:to>
                                    </p:set>
                                    <p:animEffect transition="in" filter="fade">
                                      <p:cBhvr>
                                        <p:cTn id="15" dur="500"/>
                                        <p:tgtEl>
                                          <p:spTgt spid="11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60"/>
                                        </p:tgtEl>
                                        <p:attrNameLst>
                                          <p:attrName>style.visibility</p:attrName>
                                        </p:attrNameLst>
                                      </p:cBhvr>
                                      <p:to>
                                        <p:strVal val="visible"/>
                                      </p:to>
                                    </p:set>
                                    <p:animEffect transition="in" filter="wipe(left)">
                                      <p:cBhvr>
                                        <p:cTn id="20" dur="500"/>
                                        <p:tgtEl>
                                          <p:spTgt spid="160"/>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150"/>
                                        </p:tgtEl>
                                        <p:attrNameLst>
                                          <p:attrName>style.visibility</p:attrName>
                                        </p:attrNameLst>
                                      </p:cBhvr>
                                      <p:to>
                                        <p:strVal val="visible"/>
                                      </p:to>
                                    </p:set>
                                    <p:animEffect transition="in" filter="wipe(left)">
                                      <p:cBhvr>
                                        <p:cTn id="24" dur="500"/>
                                        <p:tgtEl>
                                          <p:spTgt spid="15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69"/>
                                        </p:tgtEl>
                                        <p:attrNameLst>
                                          <p:attrName>style.visibility</p:attrName>
                                        </p:attrNameLst>
                                      </p:cBhvr>
                                      <p:to>
                                        <p:strVal val="visible"/>
                                      </p:to>
                                    </p:set>
                                    <p:animEffect transition="in" filter="wipe(left)">
                                      <p:cBhvr>
                                        <p:cTn id="29" dur="500"/>
                                        <p:tgtEl>
                                          <p:spTgt spid="16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79"/>
                                        </p:tgtEl>
                                        <p:attrNameLst>
                                          <p:attrName>style.visibility</p:attrName>
                                        </p:attrNameLst>
                                      </p:cBhvr>
                                      <p:to>
                                        <p:strVal val="visible"/>
                                      </p:to>
                                    </p:set>
                                    <p:animEffect transition="in" filter="wipe(left)">
                                      <p:cBhvr>
                                        <p:cTn id="34" dur="500"/>
                                        <p:tgtEl>
                                          <p:spTgt spid="179"/>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152"/>
                                        </p:tgtEl>
                                        <p:attrNameLst>
                                          <p:attrName>style.visibility</p:attrName>
                                        </p:attrNameLst>
                                      </p:cBhvr>
                                      <p:to>
                                        <p:strVal val="visible"/>
                                      </p:to>
                                    </p:set>
                                    <p:animEffect transition="in" filter="wipe(left)">
                                      <p:cBhvr>
                                        <p:cTn id="38" dur="500"/>
                                        <p:tgtEl>
                                          <p:spTgt spid="15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184"/>
                                        </p:tgtEl>
                                        <p:attrNameLst>
                                          <p:attrName>style.visibility</p:attrName>
                                        </p:attrNameLst>
                                      </p:cBhvr>
                                      <p:to>
                                        <p:strVal val="visible"/>
                                      </p:to>
                                    </p:set>
                                    <p:animEffect transition="in" filter="wipe(up)">
                                      <p:cBhvr>
                                        <p:cTn id="43" dur="500"/>
                                        <p:tgtEl>
                                          <p:spTgt spid="18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189"/>
                                        </p:tgtEl>
                                        <p:attrNameLst>
                                          <p:attrName>style.visibility</p:attrName>
                                        </p:attrNameLst>
                                      </p:cBhvr>
                                      <p:to>
                                        <p:strVal val="visible"/>
                                      </p:to>
                                    </p:set>
                                    <p:animEffect transition="in" filter="wipe(left)">
                                      <p:cBhvr>
                                        <p:cTn id="48" dur="500"/>
                                        <p:tgtEl>
                                          <p:spTgt spid="189"/>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196"/>
                                        </p:tgtEl>
                                        <p:attrNameLst>
                                          <p:attrName>style.visibility</p:attrName>
                                        </p:attrNameLst>
                                      </p:cBhvr>
                                      <p:to>
                                        <p:strVal val="visible"/>
                                      </p:to>
                                    </p:set>
                                    <p:animEffect transition="in" filter="wipe(left)">
                                      <p:cBhvr>
                                        <p:cTn id="53" dur="500"/>
                                        <p:tgtEl>
                                          <p:spTgt spid="196"/>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2" fill="hold" nodeType="clickEffect">
                                  <p:stCondLst>
                                    <p:cond delay="0"/>
                                  </p:stCondLst>
                                  <p:childTnLst>
                                    <p:set>
                                      <p:cBhvr>
                                        <p:cTn id="57" dur="1" fill="hold">
                                          <p:stCondLst>
                                            <p:cond delay="0"/>
                                          </p:stCondLst>
                                        </p:cTn>
                                        <p:tgtEl>
                                          <p:spTgt spid="201"/>
                                        </p:tgtEl>
                                        <p:attrNameLst>
                                          <p:attrName>style.visibility</p:attrName>
                                        </p:attrNameLst>
                                      </p:cBhvr>
                                      <p:to>
                                        <p:strVal val="visible"/>
                                      </p:to>
                                    </p:set>
                                    <p:animEffect transition="in" filter="wipe(right)">
                                      <p:cBhvr>
                                        <p:cTn id="58" dur="5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2822A-7FC4-3E4B-AC8A-AB7011330818}"/>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279232DA-A179-AF45-AD86-02C3074AEEA3}"/>
              </a:ext>
            </a:extLst>
          </p:cNvPr>
          <p:cNvSpPr>
            <a:spLocks noGrp="1"/>
          </p:cNvSpPr>
          <p:nvPr>
            <p:ph sz="quarter" idx="14"/>
          </p:nvPr>
        </p:nvSpPr>
        <p:spPr/>
        <p:txBody>
          <a:bodyPr/>
          <a:lstStyle/>
          <a:p>
            <a:pPr lvl="2"/>
            <a:r>
              <a:rPr lang="en-US" dirty="0"/>
              <a:t>Data is critical to success of organizations</a:t>
            </a:r>
          </a:p>
          <a:p>
            <a:pPr lvl="2"/>
            <a:r>
              <a:rPr lang="en-US" dirty="0"/>
              <a:t>Linking data improvement to tangible outcomes drives investment</a:t>
            </a:r>
          </a:p>
          <a:p>
            <a:pPr lvl="2"/>
            <a:r>
              <a:rPr lang="en-US" dirty="0"/>
              <a:t>Analysis of data and careful laying out of real-world risks and opportunities related to that improvement drives organizational change</a:t>
            </a:r>
          </a:p>
          <a:p>
            <a:pPr lvl="2"/>
            <a:r>
              <a:rPr lang="en-US" dirty="0"/>
              <a:t>UTOPIA and DXC OXYGEN CAN HELP</a:t>
            </a:r>
          </a:p>
        </p:txBody>
      </p:sp>
      <p:pic>
        <p:nvPicPr>
          <p:cNvPr id="24" name="Picture Placeholder 23">
            <a:extLst>
              <a:ext uri="{FF2B5EF4-FFF2-40B4-BE49-F238E27FC236}">
                <a16:creationId xmlns:a16="http://schemas.microsoft.com/office/drawing/2014/main" id="{F6D8B5F4-89E6-4D60-B12C-2897E476BC90}"/>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25" name="Text Box 115">
            <a:extLst>
              <a:ext uri="{FF2B5EF4-FFF2-40B4-BE49-F238E27FC236}">
                <a16:creationId xmlns:a16="http://schemas.microsoft.com/office/drawing/2014/main" id="{A400D12B-FF54-41AD-A2C4-ABB30DE4FA22}"/>
              </a:ext>
            </a:extLst>
          </p:cNvPr>
          <p:cNvSpPr txBox="1">
            <a:spLocks noChangeArrowheads="1"/>
          </p:cNvSpPr>
          <p:nvPr/>
        </p:nvSpPr>
        <p:spPr bwMode="auto">
          <a:xfrm>
            <a:off x="11893550" y="7580437"/>
            <a:ext cx="1639570" cy="274320"/>
          </a:xfrm>
          <a:prstGeom prst="rect">
            <a:avLst/>
          </a:prstGeom>
          <a:noFill/>
          <a:ln w="9525">
            <a:noFill/>
            <a:miter lim="800000"/>
            <a:headEnd/>
            <a:tailEnd/>
          </a:ln>
          <a:effectLst/>
        </p:spPr>
        <p:txBody>
          <a:bodyPr wrap="none" lIns="0" tIns="0" rIns="0" bIns="0" anchor="ctr" anchorCtr="0">
            <a:noAutofit/>
          </a:bodyPr>
          <a:lstStyle/>
          <a:p>
            <a:pPr algn="r" defTabSz="820738">
              <a:spcBef>
                <a:spcPct val="50000"/>
              </a:spcBef>
            </a:pPr>
            <a:fld id="{03C7D0F0-10D5-4191-B6F4-99306F468FEF}" type="datetime4">
              <a:rPr lang="en-US" sz="1100" b="0" smtClean="0">
                <a:solidFill>
                  <a:schemeClr val="bg1"/>
                </a:solidFill>
              </a:rPr>
              <a:pPr algn="r" defTabSz="820738">
                <a:spcBef>
                  <a:spcPct val="50000"/>
                </a:spcBef>
              </a:pPr>
              <a:t>December 3, 2019</a:t>
            </a:fld>
            <a:endParaRPr lang="en-US" sz="1100" b="0" dirty="0">
              <a:solidFill>
                <a:schemeClr val="bg1"/>
              </a:solidFill>
            </a:endParaRPr>
          </a:p>
        </p:txBody>
      </p:sp>
      <p:sp>
        <p:nvSpPr>
          <p:cNvPr id="26" name="Text Box 115">
            <a:extLst>
              <a:ext uri="{FF2B5EF4-FFF2-40B4-BE49-F238E27FC236}">
                <a16:creationId xmlns:a16="http://schemas.microsoft.com/office/drawing/2014/main" id="{76C94DA8-3560-4414-8CE6-C01BEF289B7A}"/>
              </a:ext>
            </a:extLst>
          </p:cNvPr>
          <p:cNvSpPr txBox="1">
            <a:spLocks noChangeArrowheads="1"/>
          </p:cNvSpPr>
          <p:nvPr/>
        </p:nvSpPr>
        <p:spPr bwMode="auto">
          <a:xfrm>
            <a:off x="13533120" y="7580439"/>
            <a:ext cx="411480" cy="274320"/>
          </a:xfrm>
          <a:prstGeom prst="rect">
            <a:avLst/>
          </a:prstGeom>
          <a:noFill/>
          <a:ln w="9525">
            <a:noFill/>
            <a:miter lim="800000"/>
            <a:headEnd/>
            <a:tailEnd/>
          </a:ln>
          <a:effectLst/>
        </p:spPr>
        <p:txBody>
          <a:bodyPr wrap="square" lIns="0" tIns="0" rIns="0" bIns="0" anchor="ctr" anchorCtr="0">
            <a:noAutofit/>
          </a:bodyPr>
          <a:lstStyle/>
          <a:p>
            <a:pPr algn="r" defTabSz="820738">
              <a:spcBef>
                <a:spcPct val="50000"/>
              </a:spcBef>
            </a:pPr>
            <a:fld id="{18E29826-F105-4F77-B977-03F4A4723A21}" type="slidenum">
              <a:rPr lang="en-US" sz="1100" b="1" smtClean="0">
                <a:solidFill>
                  <a:schemeClr val="bg1"/>
                </a:solidFill>
              </a:rPr>
              <a:pPr algn="r" defTabSz="820738">
                <a:spcBef>
                  <a:spcPct val="50000"/>
                </a:spcBef>
              </a:pPr>
              <a:t>22</a:t>
            </a:fld>
            <a:endParaRPr lang="en-US" sz="1100" b="1" dirty="0">
              <a:solidFill>
                <a:schemeClr val="bg1"/>
              </a:solidFill>
            </a:endParaRPr>
          </a:p>
        </p:txBody>
      </p:sp>
      <p:pic>
        <p:nvPicPr>
          <p:cNvPr id="27" name="Picture 2" descr="Image result for utopia inc logo">
            <a:extLst>
              <a:ext uri="{FF2B5EF4-FFF2-40B4-BE49-F238E27FC236}">
                <a16:creationId xmlns:a16="http://schemas.microsoft.com/office/drawing/2014/main" id="{2FF003AE-32C5-4093-9360-F9C7226C3C95}"/>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6967" r="5601"/>
          <a:stretch/>
        </p:blipFill>
        <p:spPr bwMode="auto">
          <a:xfrm>
            <a:off x="13082954" y="639763"/>
            <a:ext cx="861646" cy="515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3853183"/>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9871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BA422-D373-49C1-B7A6-16C99FD713EF}"/>
              </a:ext>
            </a:extLst>
          </p:cNvPr>
          <p:cNvSpPr>
            <a:spLocks noGrp="1"/>
          </p:cNvSpPr>
          <p:nvPr>
            <p:ph type="title"/>
          </p:nvPr>
        </p:nvSpPr>
        <p:spPr>
          <a:xfrm>
            <a:off x="685800" y="639763"/>
            <a:ext cx="13258800" cy="1417636"/>
          </a:xfrm>
        </p:spPr>
        <p:txBody>
          <a:bodyPr/>
          <a:lstStyle/>
          <a:p>
            <a:r>
              <a:rPr lang="en-US" dirty="0"/>
              <a:t>High quality data enables the intelligent enterprise</a:t>
            </a:r>
          </a:p>
        </p:txBody>
      </p:sp>
      <p:grpSp>
        <p:nvGrpSpPr>
          <p:cNvPr id="36" name="Group 35">
            <a:extLst>
              <a:ext uri="{FF2B5EF4-FFF2-40B4-BE49-F238E27FC236}">
                <a16:creationId xmlns:a16="http://schemas.microsoft.com/office/drawing/2014/main" id="{D32FED20-3528-429C-9867-6612AB436A06}"/>
              </a:ext>
            </a:extLst>
          </p:cNvPr>
          <p:cNvGrpSpPr/>
          <p:nvPr/>
        </p:nvGrpSpPr>
        <p:grpSpPr>
          <a:xfrm>
            <a:off x="2381057" y="2138403"/>
            <a:ext cx="10497803" cy="5044981"/>
            <a:chOff x="2583596" y="2138403"/>
            <a:chExt cx="10497803" cy="5044981"/>
          </a:xfrm>
        </p:grpSpPr>
        <p:sp>
          <p:nvSpPr>
            <p:cNvPr id="7" name="Freeform: Shape 6">
              <a:extLst>
                <a:ext uri="{FF2B5EF4-FFF2-40B4-BE49-F238E27FC236}">
                  <a16:creationId xmlns:a16="http://schemas.microsoft.com/office/drawing/2014/main" id="{15B0083B-2708-47AF-B590-FE0311D2E5EE}"/>
                </a:ext>
              </a:extLst>
            </p:cNvPr>
            <p:cNvSpPr/>
            <p:nvPr/>
          </p:nvSpPr>
          <p:spPr>
            <a:xfrm>
              <a:off x="8345609" y="2252540"/>
              <a:ext cx="2498751" cy="664797"/>
            </a:xfrm>
            <a:custGeom>
              <a:avLst/>
              <a:gdLst>
                <a:gd name="connsiteX0" fmla="*/ 0 w 1256970"/>
                <a:gd name="connsiteY0" fmla="*/ 0 h 1256970"/>
                <a:gd name="connsiteX1" fmla="*/ 1256970 w 1256970"/>
                <a:gd name="connsiteY1" fmla="*/ 0 h 1256970"/>
                <a:gd name="connsiteX2" fmla="*/ 1256970 w 1256970"/>
                <a:gd name="connsiteY2" fmla="*/ 1256970 h 1256970"/>
                <a:gd name="connsiteX3" fmla="*/ 0 w 1256970"/>
                <a:gd name="connsiteY3" fmla="*/ 1256970 h 1256970"/>
                <a:gd name="connsiteX4" fmla="*/ 0 w 1256970"/>
                <a:gd name="connsiteY4" fmla="*/ 0 h 1256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970" h="1256970">
                  <a:moveTo>
                    <a:pt x="0" y="0"/>
                  </a:moveTo>
                  <a:lnTo>
                    <a:pt x="1256970" y="0"/>
                  </a:lnTo>
                  <a:lnTo>
                    <a:pt x="1256970" y="1256970"/>
                  </a:lnTo>
                  <a:lnTo>
                    <a:pt x="0" y="125697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spAutoFit/>
            </a:bodyPr>
            <a:lstStyle/>
            <a:p>
              <a:pPr defTabSz="906780">
                <a:lnSpc>
                  <a:spcPct val="90000"/>
                </a:lnSpc>
                <a:spcBef>
                  <a:spcPct val="0"/>
                </a:spcBef>
                <a:spcAft>
                  <a:spcPct val="35000"/>
                </a:spcAft>
              </a:pPr>
              <a:r>
                <a:rPr lang="en-US" sz="2400" dirty="0"/>
                <a:t>Influences every process</a:t>
              </a:r>
            </a:p>
          </p:txBody>
        </p:sp>
        <p:sp>
          <p:nvSpPr>
            <p:cNvPr id="9" name="Freeform: Shape 8">
              <a:extLst>
                <a:ext uri="{FF2B5EF4-FFF2-40B4-BE49-F238E27FC236}">
                  <a16:creationId xmlns:a16="http://schemas.microsoft.com/office/drawing/2014/main" id="{B161E7F1-5270-445D-AD99-AFED64C98E89}"/>
                </a:ext>
              </a:extLst>
            </p:cNvPr>
            <p:cNvSpPr/>
            <p:nvPr/>
          </p:nvSpPr>
          <p:spPr>
            <a:xfrm>
              <a:off x="10117911" y="3966025"/>
              <a:ext cx="2963488" cy="664797"/>
            </a:xfrm>
            <a:custGeom>
              <a:avLst/>
              <a:gdLst>
                <a:gd name="connsiteX0" fmla="*/ 0 w 1256970"/>
                <a:gd name="connsiteY0" fmla="*/ 0 h 1256970"/>
                <a:gd name="connsiteX1" fmla="*/ 1256970 w 1256970"/>
                <a:gd name="connsiteY1" fmla="*/ 0 h 1256970"/>
                <a:gd name="connsiteX2" fmla="*/ 1256970 w 1256970"/>
                <a:gd name="connsiteY2" fmla="*/ 1256970 h 1256970"/>
                <a:gd name="connsiteX3" fmla="*/ 0 w 1256970"/>
                <a:gd name="connsiteY3" fmla="*/ 1256970 h 1256970"/>
                <a:gd name="connsiteX4" fmla="*/ 0 w 1256970"/>
                <a:gd name="connsiteY4" fmla="*/ 0 h 1256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970" h="1256970">
                  <a:moveTo>
                    <a:pt x="0" y="0"/>
                  </a:moveTo>
                  <a:lnTo>
                    <a:pt x="1256970" y="0"/>
                  </a:lnTo>
                  <a:lnTo>
                    <a:pt x="1256970" y="1256970"/>
                  </a:lnTo>
                  <a:lnTo>
                    <a:pt x="0" y="125697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spAutoFit/>
            </a:bodyPr>
            <a:lstStyle/>
            <a:p>
              <a:pPr defTabSz="906780">
                <a:lnSpc>
                  <a:spcPct val="90000"/>
                </a:lnSpc>
                <a:spcBef>
                  <a:spcPct val="0"/>
                </a:spcBef>
                <a:spcAft>
                  <a:spcPct val="35000"/>
                </a:spcAft>
              </a:pPr>
              <a:r>
                <a:rPr lang="en-US" sz="2400" dirty="0"/>
                <a:t>Connects goals to outcomes </a:t>
              </a:r>
            </a:p>
          </p:txBody>
        </p:sp>
        <p:sp>
          <p:nvSpPr>
            <p:cNvPr id="11" name="Freeform: Shape 10">
              <a:extLst>
                <a:ext uri="{FF2B5EF4-FFF2-40B4-BE49-F238E27FC236}">
                  <a16:creationId xmlns:a16="http://schemas.microsoft.com/office/drawing/2014/main" id="{0297A84D-76D6-470A-87C3-97D425F6AE4A}"/>
                </a:ext>
              </a:extLst>
            </p:cNvPr>
            <p:cNvSpPr/>
            <p:nvPr/>
          </p:nvSpPr>
          <p:spPr>
            <a:xfrm>
              <a:off x="9492358" y="5889305"/>
              <a:ext cx="2283418" cy="997196"/>
            </a:xfrm>
            <a:custGeom>
              <a:avLst/>
              <a:gdLst>
                <a:gd name="connsiteX0" fmla="*/ 0 w 1368149"/>
                <a:gd name="connsiteY0" fmla="*/ 0 h 1256970"/>
                <a:gd name="connsiteX1" fmla="*/ 1368149 w 1368149"/>
                <a:gd name="connsiteY1" fmla="*/ 0 h 1256970"/>
                <a:gd name="connsiteX2" fmla="*/ 1368149 w 1368149"/>
                <a:gd name="connsiteY2" fmla="*/ 1256970 h 1256970"/>
                <a:gd name="connsiteX3" fmla="*/ 0 w 1368149"/>
                <a:gd name="connsiteY3" fmla="*/ 1256970 h 1256970"/>
                <a:gd name="connsiteX4" fmla="*/ 0 w 1368149"/>
                <a:gd name="connsiteY4" fmla="*/ 0 h 1256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8149" h="1256970">
                  <a:moveTo>
                    <a:pt x="0" y="0"/>
                  </a:moveTo>
                  <a:lnTo>
                    <a:pt x="1368149" y="0"/>
                  </a:lnTo>
                  <a:lnTo>
                    <a:pt x="1368149" y="1256970"/>
                  </a:lnTo>
                  <a:lnTo>
                    <a:pt x="0" y="125697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spAutoFit/>
            </a:bodyPr>
            <a:lstStyle/>
            <a:p>
              <a:pPr defTabSz="906780">
                <a:lnSpc>
                  <a:spcPct val="90000"/>
                </a:lnSpc>
                <a:spcBef>
                  <a:spcPct val="0"/>
                </a:spcBef>
                <a:spcAft>
                  <a:spcPct val="35000"/>
                </a:spcAft>
              </a:pPr>
              <a:r>
                <a:rPr lang="en-US" sz="2400" dirty="0"/>
                <a:t>Leverages technology</a:t>
              </a:r>
              <a:br>
                <a:rPr lang="en-US" sz="2400" dirty="0"/>
              </a:br>
              <a:r>
                <a:rPr lang="en-US" sz="2400" dirty="0"/>
                <a:t>investments</a:t>
              </a:r>
            </a:p>
          </p:txBody>
        </p:sp>
        <p:sp>
          <p:nvSpPr>
            <p:cNvPr id="13" name="Freeform: Shape 12">
              <a:extLst>
                <a:ext uri="{FF2B5EF4-FFF2-40B4-BE49-F238E27FC236}">
                  <a16:creationId xmlns:a16="http://schemas.microsoft.com/office/drawing/2014/main" id="{DA0A0FA5-93B0-4073-9965-2F441288DBA7}"/>
                </a:ext>
              </a:extLst>
            </p:cNvPr>
            <p:cNvSpPr/>
            <p:nvPr/>
          </p:nvSpPr>
          <p:spPr>
            <a:xfrm>
              <a:off x="3461584" y="6067228"/>
              <a:ext cx="1982983" cy="664797"/>
            </a:xfrm>
            <a:custGeom>
              <a:avLst/>
              <a:gdLst>
                <a:gd name="connsiteX0" fmla="*/ 0 w 1256970"/>
                <a:gd name="connsiteY0" fmla="*/ 0 h 1256970"/>
                <a:gd name="connsiteX1" fmla="*/ 1256970 w 1256970"/>
                <a:gd name="connsiteY1" fmla="*/ 0 h 1256970"/>
                <a:gd name="connsiteX2" fmla="*/ 1256970 w 1256970"/>
                <a:gd name="connsiteY2" fmla="*/ 1256970 h 1256970"/>
                <a:gd name="connsiteX3" fmla="*/ 0 w 1256970"/>
                <a:gd name="connsiteY3" fmla="*/ 1256970 h 1256970"/>
                <a:gd name="connsiteX4" fmla="*/ 0 w 1256970"/>
                <a:gd name="connsiteY4" fmla="*/ 0 h 1256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970" h="1256970">
                  <a:moveTo>
                    <a:pt x="0" y="0"/>
                  </a:moveTo>
                  <a:lnTo>
                    <a:pt x="1256970" y="0"/>
                  </a:lnTo>
                  <a:lnTo>
                    <a:pt x="1256970" y="1256970"/>
                  </a:lnTo>
                  <a:lnTo>
                    <a:pt x="0" y="125697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spAutoFit/>
            </a:bodyPr>
            <a:lstStyle/>
            <a:p>
              <a:pPr defTabSz="906780">
                <a:lnSpc>
                  <a:spcPct val="90000"/>
                </a:lnSpc>
                <a:spcBef>
                  <a:spcPct val="0"/>
                </a:spcBef>
                <a:spcAft>
                  <a:spcPct val="35000"/>
                </a:spcAft>
              </a:pPr>
              <a:r>
                <a:rPr lang="en-US" sz="2400" dirty="0"/>
                <a:t>Fuels collaboration</a:t>
              </a:r>
            </a:p>
          </p:txBody>
        </p:sp>
        <p:sp>
          <p:nvSpPr>
            <p:cNvPr id="15" name="Freeform: Shape 14">
              <a:extLst>
                <a:ext uri="{FF2B5EF4-FFF2-40B4-BE49-F238E27FC236}">
                  <a16:creationId xmlns:a16="http://schemas.microsoft.com/office/drawing/2014/main" id="{B826F7CC-3DAA-4769-A545-0AFEF807FD2F}"/>
                </a:ext>
              </a:extLst>
            </p:cNvPr>
            <p:cNvSpPr/>
            <p:nvPr/>
          </p:nvSpPr>
          <p:spPr>
            <a:xfrm>
              <a:off x="2583596" y="3966025"/>
              <a:ext cx="2068543" cy="664797"/>
            </a:xfrm>
            <a:custGeom>
              <a:avLst/>
              <a:gdLst>
                <a:gd name="connsiteX0" fmla="*/ 0 w 1256970"/>
                <a:gd name="connsiteY0" fmla="*/ 0 h 1256970"/>
                <a:gd name="connsiteX1" fmla="*/ 1256970 w 1256970"/>
                <a:gd name="connsiteY1" fmla="*/ 0 h 1256970"/>
                <a:gd name="connsiteX2" fmla="*/ 1256970 w 1256970"/>
                <a:gd name="connsiteY2" fmla="*/ 1256970 h 1256970"/>
                <a:gd name="connsiteX3" fmla="*/ 0 w 1256970"/>
                <a:gd name="connsiteY3" fmla="*/ 1256970 h 1256970"/>
                <a:gd name="connsiteX4" fmla="*/ 0 w 1256970"/>
                <a:gd name="connsiteY4" fmla="*/ 0 h 1256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970" h="1256970">
                  <a:moveTo>
                    <a:pt x="0" y="0"/>
                  </a:moveTo>
                  <a:lnTo>
                    <a:pt x="1256970" y="0"/>
                  </a:lnTo>
                  <a:lnTo>
                    <a:pt x="1256970" y="1256970"/>
                  </a:lnTo>
                  <a:lnTo>
                    <a:pt x="0" y="125697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spAutoFit/>
            </a:bodyPr>
            <a:lstStyle/>
            <a:p>
              <a:pPr defTabSz="906780">
                <a:lnSpc>
                  <a:spcPct val="90000"/>
                </a:lnSpc>
                <a:spcBef>
                  <a:spcPct val="0"/>
                </a:spcBef>
                <a:spcAft>
                  <a:spcPct val="35000"/>
                </a:spcAft>
              </a:pPr>
              <a:r>
                <a:rPr lang="en-US" sz="2400" dirty="0"/>
                <a:t>Informs every decision</a:t>
              </a:r>
            </a:p>
          </p:txBody>
        </p:sp>
        <p:sp>
          <p:nvSpPr>
            <p:cNvPr id="17" name="Freeform: Shape 16">
              <a:extLst>
                <a:ext uri="{FF2B5EF4-FFF2-40B4-BE49-F238E27FC236}">
                  <a16:creationId xmlns:a16="http://schemas.microsoft.com/office/drawing/2014/main" id="{1229A06D-FCCC-403E-8AB4-3196212A6016}"/>
                </a:ext>
              </a:extLst>
            </p:cNvPr>
            <p:cNvSpPr/>
            <p:nvPr/>
          </p:nvSpPr>
          <p:spPr>
            <a:xfrm>
              <a:off x="6033352" y="4191647"/>
              <a:ext cx="2714408" cy="1329595"/>
            </a:xfrm>
            <a:custGeom>
              <a:avLst/>
              <a:gdLst>
                <a:gd name="connsiteX0" fmla="*/ 0 w 1256970"/>
                <a:gd name="connsiteY0" fmla="*/ 0 h 1256970"/>
                <a:gd name="connsiteX1" fmla="*/ 1256970 w 1256970"/>
                <a:gd name="connsiteY1" fmla="*/ 0 h 1256970"/>
                <a:gd name="connsiteX2" fmla="*/ 1256970 w 1256970"/>
                <a:gd name="connsiteY2" fmla="*/ 1256970 h 1256970"/>
                <a:gd name="connsiteX3" fmla="*/ 0 w 1256970"/>
                <a:gd name="connsiteY3" fmla="*/ 1256970 h 1256970"/>
                <a:gd name="connsiteX4" fmla="*/ 0 w 1256970"/>
                <a:gd name="connsiteY4" fmla="*/ 0 h 1256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970" h="1256970">
                  <a:moveTo>
                    <a:pt x="0" y="0"/>
                  </a:moveTo>
                  <a:lnTo>
                    <a:pt x="1256970" y="0"/>
                  </a:lnTo>
                  <a:lnTo>
                    <a:pt x="1256970" y="1256970"/>
                  </a:lnTo>
                  <a:lnTo>
                    <a:pt x="0" y="125697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spAutoFit/>
            </a:bodyPr>
            <a:lstStyle/>
            <a:p>
              <a:pPr algn="ctr" defTabSz="906780">
                <a:spcBef>
                  <a:spcPct val="0"/>
                </a:spcBef>
              </a:pPr>
              <a:r>
                <a:rPr lang="en-US" b="1" dirty="0"/>
                <a:t>High </a:t>
              </a:r>
            </a:p>
            <a:p>
              <a:pPr algn="ctr" defTabSz="906780">
                <a:spcBef>
                  <a:spcPct val="0"/>
                </a:spcBef>
              </a:pPr>
              <a:r>
                <a:rPr lang="en-US" b="1" dirty="0"/>
                <a:t>Quality</a:t>
              </a:r>
              <a:br>
                <a:rPr lang="en-US" b="1" dirty="0"/>
              </a:br>
              <a:r>
                <a:rPr lang="en-US" b="1" dirty="0"/>
                <a:t>Data</a:t>
              </a:r>
            </a:p>
          </p:txBody>
        </p:sp>
        <p:grpSp>
          <p:nvGrpSpPr>
            <p:cNvPr id="18" name="Group 17">
              <a:extLst>
                <a:ext uri="{FF2B5EF4-FFF2-40B4-BE49-F238E27FC236}">
                  <a16:creationId xmlns:a16="http://schemas.microsoft.com/office/drawing/2014/main" id="{46B248C2-6D55-4A3B-B1E1-4F593D14E93F}"/>
                </a:ext>
              </a:extLst>
            </p:cNvPr>
            <p:cNvGrpSpPr/>
            <p:nvPr/>
          </p:nvGrpSpPr>
          <p:grpSpPr>
            <a:xfrm>
              <a:off x="4702077" y="2138403"/>
              <a:ext cx="5226247" cy="5044981"/>
              <a:chOff x="8639836" y="1554940"/>
              <a:chExt cx="4845829" cy="4677757"/>
            </a:xfrm>
          </p:grpSpPr>
          <p:sp>
            <p:nvSpPr>
              <p:cNvPr id="19" name="Freeform: Shape 18">
                <a:extLst>
                  <a:ext uri="{FF2B5EF4-FFF2-40B4-BE49-F238E27FC236}">
                    <a16:creationId xmlns:a16="http://schemas.microsoft.com/office/drawing/2014/main" id="{CFF3C1DA-4A5F-4E1D-A424-90A8C6200B48}"/>
                  </a:ext>
                </a:extLst>
              </p:cNvPr>
              <p:cNvSpPr/>
              <p:nvPr/>
            </p:nvSpPr>
            <p:spPr>
              <a:xfrm>
                <a:off x="10422413" y="1554940"/>
                <a:ext cx="1411828" cy="1411828"/>
              </a:xfrm>
              <a:custGeom>
                <a:avLst/>
                <a:gdLst>
                  <a:gd name="connsiteX0" fmla="*/ 0 w 1411828"/>
                  <a:gd name="connsiteY0" fmla="*/ 705914 h 1411828"/>
                  <a:gd name="connsiteX1" fmla="*/ 705914 w 1411828"/>
                  <a:gd name="connsiteY1" fmla="*/ 0 h 1411828"/>
                  <a:gd name="connsiteX2" fmla="*/ 1411828 w 1411828"/>
                  <a:gd name="connsiteY2" fmla="*/ 705914 h 1411828"/>
                  <a:gd name="connsiteX3" fmla="*/ 705914 w 1411828"/>
                  <a:gd name="connsiteY3" fmla="*/ 1411828 h 1411828"/>
                  <a:gd name="connsiteX4" fmla="*/ 0 w 1411828"/>
                  <a:gd name="connsiteY4" fmla="*/ 705914 h 1411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1828" h="1411828">
                    <a:moveTo>
                      <a:pt x="0" y="705914"/>
                    </a:moveTo>
                    <a:cubicBezTo>
                      <a:pt x="0" y="316048"/>
                      <a:pt x="316048" y="0"/>
                      <a:pt x="705914" y="0"/>
                    </a:cubicBezTo>
                    <a:cubicBezTo>
                      <a:pt x="1095780" y="0"/>
                      <a:pt x="1411828" y="316048"/>
                      <a:pt x="1411828" y="705914"/>
                    </a:cubicBezTo>
                    <a:cubicBezTo>
                      <a:pt x="1411828" y="1095780"/>
                      <a:pt x="1095780" y="1411828"/>
                      <a:pt x="705914" y="1411828"/>
                    </a:cubicBezTo>
                    <a:cubicBezTo>
                      <a:pt x="316048" y="1411828"/>
                      <a:pt x="0" y="1095780"/>
                      <a:pt x="0" y="705914"/>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4857" tIns="244857" rIns="244857" bIns="244857" numCol="1" spcCol="1270" anchor="ctr" anchorCtr="0">
                <a:noAutofit/>
              </a:bodyPr>
              <a:lstStyle/>
              <a:p>
                <a:pPr marL="0" lvl="0" indent="0" algn="ctr" defTabSz="1333500">
                  <a:lnSpc>
                    <a:spcPct val="90000"/>
                  </a:lnSpc>
                  <a:spcBef>
                    <a:spcPct val="0"/>
                  </a:spcBef>
                  <a:spcAft>
                    <a:spcPct val="35000"/>
                  </a:spcAft>
                  <a:buNone/>
                </a:pPr>
                <a:endParaRPr lang="en-US" sz="3000" kern="1200" dirty="0"/>
              </a:p>
            </p:txBody>
          </p:sp>
          <p:sp>
            <p:nvSpPr>
              <p:cNvPr id="20" name="Freeform: Shape 19">
                <a:extLst>
                  <a:ext uri="{FF2B5EF4-FFF2-40B4-BE49-F238E27FC236}">
                    <a16:creationId xmlns:a16="http://schemas.microsoft.com/office/drawing/2014/main" id="{FC056004-2BEE-44FE-BB2C-6831D8DE1755}"/>
                  </a:ext>
                </a:extLst>
              </p:cNvPr>
              <p:cNvSpPr/>
              <p:nvPr/>
            </p:nvSpPr>
            <p:spPr>
              <a:xfrm rot="2160000">
                <a:off x="11724346" y="2640081"/>
                <a:ext cx="376565" cy="476492"/>
              </a:xfrm>
              <a:custGeom>
                <a:avLst/>
                <a:gdLst>
                  <a:gd name="connsiteX0" fmla="*/ 0 w 376565"/>
                  <a:gd name="connsiteY0" fmla="*/ 95298 h 476492"/>
                  <a:gd name="connsiteX1" fmla="*/ 188283 w 376565"/>
                  <a:gd name="connsiteY1" fmla="*/ 95298 h 476492"/>
                  <a:gd name="connsiteX2" fmla="*/ 188283 w 376565"/>
                  <a:gd name="connsiteY2" fmla="*/ 0 h 476492"/>
                  <a:gd name="connsiteX3" fmla="*/ 376565 w 376565"/>
                  <a:gd name="connsiteY3" fmla="*/ 238246 h 476492"/>
                  <a:gd name="connsiteX4" fmla="*/ 188283 w 376565"/>
                  <a:gd name="connsiteY4" fmla="*/ 476492 h 476492"/>
                  <a:gd name="connsiteX5" fmla="*/ 188283 w 376565"/>
                  <a:gd name="connsiteY5" fmla="*/ 381194 h 476492"/>
                  <a:gd name="connsiteX6" fmla="*/ 0 w 376565"/>
                  <a:gd name="connsiteY6" fmla="*/ 381194 h 476492"/>
                  <a:gd name="connsiteX7" fmla="*/ 0 w 376565"/>
                  <a:gd name="connsiteY7" fmla="*/ 95298 h 476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6565" h="476492">
                    <a:moveTo>
                      <a:pt x="0" y="95298"/>
                    </a:moveTo>
                    <a:lnTo>
                      <a:pt x="188283" y="95298"/>
                    </a:lnTo>
                    <a:lnTo>
                      <a:pt x="188283" y="0"/>
                    </a:lnTo>
                    <a:lnTo>
                      <a:pt x="376565" y="238246"/>
                    </a:lnTo>
                    <a:lnTo>
                      <a:pt x="188283" y="476492"/>
                    </a:lnTo>
                    <a:lnTo>
                      <a:pt x="188283" y="381194"/>
                    </a:lnTo>
                    <a:lnTo>
                      <a:pt x="0" y="381194"/>
                    </a:lnTo>
                    <a:lnTo>
                      <a:pt x="0" y="95298"/>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95297" rIns="112968" bIns="95298" numCol="1" spcCol="1270" anchor="ctr" anchorCtr="0">
                <a:noAutofit/>
              </a:bodyPr>
              <a:lstStyle/>
              <a:p>
                <a:pPr marL="0" lvl="0" indent="0" algn="ctr" defTabSz="933450">
                  <a:lnSpc>
                    <a:spcPct val="90000"/>
                  </a:lnSpc>
                  <a:spcBef>
                    <a:spcPct val="0"/>
                  </a:spcBef>
                  <a:spcAft>
                    <a:spcPct val="35000"/>
                  </a:spcAft>
                  <a:buNone/>
                </a:pPr>
                <a:endParaRPr lang="en-US" sz="2100" kern="1200" dirty="0"/>
              </a:p>
            </p:txBody>
          </p:sp>
          <p:sp>
            <p:nvSpPr>
              <p:cNvPr id="21" name="Freeform: Shape 20">
                <a:extLst>
                  <a:ext uri="{FF2B5EF4-FFF2-40B4-BE49-F238E27FC236}">
                    <a16:creationId xmlns:a16="http://schemas.microsoft.com/office/drawing/2014/main" id="{7FC241B7-7FCB-46EB-98DA-29169C665C38}"/>
                  </a:ext>
                </a:extLst>
              </p:cNvPr>
              <p:cNvSpPr/>
              <p:nvPr/>
            </p:nvSpPr>
            <p:spPr>
              <a:xfrm>
                <a:off x="12073837" y="2802414"/>
                <a:ext cx="1411828" cy="1411828"/>
              </a:xfrm>
              <a:custGeom>
                <a:avLst/>
                <a:gdLst>
                  <a:gd name="connsiteX0" fmla="*/ 0 w 1411828"/>
                  <a:gd name="connsiteY0" fmla="*/ 705914 h 1411828"/>
                  <a:gd name="connsiteX1" fmla="*/ 705914 w 1411828"/>
                  <a:gd name="connsiteY1" fmla="*/ 0 h 1411828"/>
                  <a:gd name="connsiteX2" fmla="*/ 1411828 w 1411828"/>
                  <a:gd name="connsiteY2" fmla="*/ 705914 h 1411828"/>
                  <a:gd name="connsiteX3" fmla="*/ 705914 w 1411828"/>
                  <a:gd name="connsiteY3" fmla="*/ 1411828 h 1411828"/>
                  <a:gd name="connsiteX4" fmla="*/ 0 w 1411828"/>
                  <a:gd name="connsiteY4" fmla="*/ 705914 h 1411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1828" h="1411828">
                    <a:moveTo>
                      <a:pt x="0" y="705914"/>
                    </a:moveTo>
                    <a:cubicBezTo>
                      <a:pt x="0" y="316048"/>
                      <a:pt x="316048" y="0"/>
                      <a:pt x="705914" y="0"/>
                    </a:cubicBezTo>
                    <a:cubicBezTo>
                      <a:pt x="1095780" y="0"/>
                      <a:pt x="1411828" y="316048"/>
                      <a:pt x="1411828" y="705914"/>
                    </a:cubicBezTo>
                    <a:cubicBezTo>
                      <a:pt x="1411828" y="1095780"/>
                      <a:pt x="1095780" y="1411828"/>
                      <a:pt x="705914" y="1411828"/>
                    </a:cubicBezTo>
                    <a:cubicBezTo>
                      <a:pt x="316048" y="1411828"/>
                      <a:pt x="0" y="1095780"/>
                      <a:pt x="0" y="705914"/>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4857" tIns="244857" rIns="244857" bIns="244857" numCol="1" spcCol="1270" anchor="ctr" anchorCtr="0">
                <a:noAutofit/>
              </a:bodyPr>
              <a:lstStyle/>
              <a:p>
                <a:pPr marL="0" lvl="0" indent="0" algn="ctr" defTabSz="1333500">
                  <a:lnSpc>
                    <a:spcPct val="90000"/>
                  </a:lnSpc>
                  <a:spcBef>
                    <a:spcPct val="0"/>
                  </a:spcBef>
                  <a:spcAft>
                    <a:spcPct val="35000"/>
                  </a:spcAft>
                  <a:buNone/>
                </a:pPr>
                <a:endParaRPr lang="en-US" sz="3000" kern="1200" dirty="0"/>
              </a:p>
            </p:txBody>
          </p:sp>
          <p:sp>
            <p:nvSpPr>
              <p:cNvPr id="22" name="Freeform: Shape 21">
                <a:extLst>
                  <a:ext uri="{FF2B5EF4-FFF2-40B4-BE49-F238E27FC236}">
                    <a16:creationId xmlns:a16="http://schemas.microsoft.com/office/drawing/2014/main" id="{F5939612-F4EF-4601-B3AD-2A46EE1F2631}"/>
                  </a:ext>
                </a:extLst>
              </p:cNvPr>
              <p:cNvSpPr/>
              <p:nvPr/>
            </p:nvSpPr>
            <p:spPr>
              <a:xfrm rot="17280000">
                <a:off x="12266844" y="4269173"/>
                <a:ext cx="376565" cy="476493"/>
              </a:xfrm>
              <a:custGeom>
                <a:avLst/>
                <a:gdLst>
                  <a:gd name="connsiteX0" fmla="*/ 0 w 376565"/>
                  <a:gd name="connsiteY0" fmla="*/ 95298 h 476492"/>
                  <a:gd name="connsiteX1" fmla="*/ 188283 w 376565"/>
                  <a:gd name="connsiteY1" fmla="*/ 95298 h 476492"/>
                  <a:gd name="connsiteX2" fmla="*/ 188283 w 376565"/>
                  <a:gd name="connsiteY2" fmla="*/ 0 h 476492"/>
                  <a:gd name="connsiteX3" fmla="*/ 376565 w 376565"/>
                  <a:gd name="connsiteY3" fmla="*/ 238246 h 476492"/>
                  <a:gd name="connsiteX4" fmla="*/ 188283 w 376565"/>
                  <a:gd name="connsiteY4" fmla="*/ 476492 h 476492"/>
                  <a:gd name="connsiteX5" fmla="*/ 188283 w 376565"/>
                  <a:gd name="connsiteY5" fmla="*/ 381194 h 476492"/>
                  <a:gd name="connsiteX6" fmla="*/ 0 w 376565"/>
                  <a:gd name="connsiteY6" fmla="*/ 381194 h 476492"/>
                  <a:gd name="connsiteX7" fmla="*/ 0 w 376565"/>
                  <a:gd name="connsiteY7" fmla="*/ 95298 h 476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6565" h="476492">
                    <a:moveTo>
                      <a:pt x="376565" y="381194"/>
                    </a:moveTo>
                    <a:lnTo>
                      <a:pt x="188282" y="381194"/>
                    </a:lnTo>
                    <a:lnTo>
                      <a:pt x="188282" y="476492"/>
                    </a:lnTo>
                    <a:lnTo>
                      <a:pt x="0" y="238246"/>
                    </a:lnTo>
                    <a:lnTo>
                      <a:pt x="188282" y="0"/>
                    </a:lnTo>
                    <a:lnTo>
                      <a:pt x="188282" y="95298"/>
                    </a:lnTo>
                    <a:lnTo>
                      <a:pt x="376565" y="95298"/>
                    </a:lnTo>
                    <a:lnTo>
                      <a:pt x="376565" y="381194"/>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12967" tIns="95298" rIns="1" bIns="95298" numCol="1" spcCol="1270" anchor="ctr" anchorCtr="0">
                <a:noAutofit/>
              </a:bodyPr>
              <a:lstStyle/>
              <a:p>
                <a:pPr marL="0" lvl="0" indent="0" algn="ctr" defTabSz="933450">
                  <a:lnSpc>
                    <a:spcPct val="90000"/>
                  </a:lnSpc>
                  <a:spcBef>
                    <a:spcPct val="0"/>
                  </a:spcBef>
                  <a:spcAft>
                    <a:spcPct val="35000"/>
                  </a:spcAft>
                  <a:buNone/>
                </a:pPr>
                <a:endParaRPr lang="en-US" sz="2100" kern="1200" dirty="0"/>
              </a:p>
            </p:txBody>
          </p:sp>
          <p:sp>
            <p:nvSpPr>
              <p:cNvPr id="23" name="Freeform: Shape 22">
                <a:extLst>
                  <a:ext uri="{FF2B5EF4-FFF2-40B4-BE49-F238E27FC236}">
                    <a16:creationId xmlns:a16="http://schemas.microsoft.com/office/drawing/2014/main" id="{90740BC4-EF8C-4F60-B6AD-4E973C06114A}"/>
                  </a:ext>
                </a:extLst>
              </p:cNvPr>
              <p:cNvSpPr/>
              <p:nvPr/>
            </p:nvSpPr>
            <p:spPr>
              <a:xfrm>
                <a:off x="11418001" y="4820869"/>
                <a:ext cx="1411828" cy="1411828"/>
              </a:xfrm>
              <a:custGeom>
                <a:avLst/>
                <a:gdLst>
                  <a:gd name="connsiteX0" fmla="*/ 0 w 1411828"/>
                  <a:gd name="connsiteY0" fmla="*/ 705914 h 1411828"/>
                  <a:gd name="connsiteX1" fmla="*/ 705914 w 1411828"/>
                  <a:gd name="connsiteY1" fmla="*/ 0 h 1411828"/>
                  <a:gd name="connsiteX2" fmla="*/ 1411828 w 1411828"/>
                  <a:gd name="connsiteY2" fmla="*/ 705914 h 1411828"/>
                  <a:gd name="connsiteX3" fmla="*/ 705914 w 1411828"/>
                  <a:gd name="connsiteY3" fmla="*/ 1411828 h 1411828"/>
                  <a:gd name="connsiteX4" fmla="*/ 0 w 1411828"/>
                  <a:gd name="connsiteY4" fmla="*/ 705914 h 1411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1828" h="1411828">
                    <a:moveTo>
                      <a:pt x="0" y="705914"/>
                    </a:moveTo>
                    <a:cubicBezTo>
                      <a:pt x="0" y="316048"/>
                      <a:pt x="316048" y="0"/>
                      <a:pt x="705914" y="0"/>
                    </a:cubicBezTo>
                    <a:cubicBezTo>
                      <a:pt x="1095780" y="0"/>
                      <a:pt x="1411828" y="316048"/>
                      <a:pt x="1411828" y="705914"/>
                    </a:cubicBezTo>
                    <a:cubicBezTo>
                      <a:pt x="1411828" y="1095780"/>
                      <a:pt x="1095780" y="1411828"/>
                      <a:pt x="705914" y="1411828"/>
                    </a:cubicBezTo>
                    <a:cubicBezTo>
                      <a:pt x="316048" y="1411828"/>
                      <a:pt x="0" y="1095780"/>
                      <a:pt x="0" y="705914"/>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4857" tIns="244857" rIns="244857" bIns="244857" numCol="1" spcCol="1270" anchor="ctr" anchorCtr="0">
                <a:noAutofit/>
              </a:bodyPr>
              <a:lstStyle/>
              <a:p>
                <a:pPr marL="0" lvl="0" indent="0" algn="ctr" defTabSz="1333500">
                  <a:lnSpc>
                    <a:spcPct val="90000"/>
                  </a:lnSpc>
                  <a:spcBef>
                    <a:spcPct val="0"/>
                  </a:spcBef>
                  <a:spcAft>
                    <a:spcPct val="35000"/>
                  </a:spcAft>
                  <a:buNone/>
                </a:pPr>
                <a:endParaRPr lang="en-US" sz="3000" kern="1200" dirty="0"/>
              </a:p>
            </p:txBody>
          </p:sp>
          <p:sp>
            <p:nvSpPr>
              <p:cNvPr id="24" name="Freeform: Shape 23">
                <a:extLst>
                  <a:ext uri="{FF2B5EF4-FFF2-40B4-BE49-F238E27FC236}">
                    <a16:creationId xmlns:a16="http://schemas.microsoft.com/office/drawing/2014/main" id="{2D74763C-C2D7-4C67-9F0E-9CD05AD771E9}"/>
                  </a:ext>
                </a:extLst>
              </p:cNvPr>
              <p:cNvSpPr/>
              <p:nvPr/>
            </p:nvSpPr>
            <p:spPr>
              <a:xfrm rot="21600000">
                <a:off x="10885125" y="5288537"/>
                <a:ext cx="376566" cy="476492"/>
              </a:xfrm>
              <a:custGeom>
                <a:avLst/>
                <a:gdLst>
                  <a:gd name="connsiteX0" fmla="*/ 0 w 376565"/>
                  <a:gd name="connsiteY0" fmla="*/ 95298 h 476492"/>
                  <a:gd name="connsiteX1" fmla="*/ 188283 w 376565"/>
                  <a:gd name="connsiteY1" fmla="*/ 95298 h 476492"/>
                  <a:gd name="connsiteX2" fmla="*/ 188283 w 376565"/>
                  <a:gd name="connsiteY2" fmla="*/ 0 h 476492"/>
                  <a:gd name="connsiteX3" fmla="*/ 376565 w 376565"/>
                  <a:gd name="connsiteY3" fmla="*/ 238246 h 476492"/>
                  <a:gd name="connsiteX4" fmla="*/ 188283 w 376565"/>
                  <a:gd name="connsiteY4" fmla="*/ 476492 h 476492"/>
                  <a:gd name="connsiteX5" fmla="*/ 188283 w 376565"/>
                  <a:gd name="connsiteY5" fmla="*/ 381194 h 476492"/>
                  <a:gd name="connsiteX6" fmla="*/ 0 w 376565"/>
                  <a:gd name="connsiteY6" fmla="*/ 381194 h 476492"/>
                  <a:gd name="connsiteX7" fmla="*/ 0 w 376565"/>
                  <a:gd name="connsiteY7" fmla="*/ 95298 h 476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6565" h="476492">
                    <a:moveTo>
                      <a:pt x="376565" y="381194"/>
                    </a:moveTo>
                    <a:lnTo>
                      <a:pt x="188282" y="381194"/>
                    </a:lnTo>
                    <a:lnTo>
                      <a:pt x="188282" y="476492"/>
                    </a:lnTo>
                    <a:lnTo>
                      <a:pt x="0" y="238246"/>
                    </a:lnTo>
                    <a:lnTo>
                      <a:pt x="188282" y="0"/>
                    </a:lnTo>
                    <a:lnTo>
                      <a:pt x="188282" y="95298"/>
                    </a:lnTo>
                    <a:lnTo>
                      <a:pt x="376565" y="95298"/>
                    </a:lnTo>
                    <a:lnTo>
                      <a:pt x="376565" y="381194"/>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12969" tIns="95298" rIns="1" bIns="95298" numCol="1" spcCol="1270" anchor="ctr" anchorCtr="0">
                <a:noAutofit/>
              </a:bodyPr>
              <a:lstStyle/>
              <a:p>
                <a:pPr marL="0" lvl="0" indent="0" algn="ctr" defTabSz="933450">
                  <a:lnSpc>
                    <a:spcPct val="90000"/>
                  </a:lnSpc>
                  <a:spcBef>
                    <a:spcPct val="0"/>
                  </a:spcBef>
                  <a:spcAft>
                    <a:spcPct val="35000"/>
                  </a:spcAft>
                  <a:buNone/>
                </a:pPr>
                <a:endParaRPr lang="en-US" sz="2100" kern="1200" dirty="0"/>
              </a:p>
            </p:txBody>
          </p:sp>
          <p:sp>
            <p:nvSpPr>
              <p:cNvPr id="25" name="Freeform: Shape 24">
                <a:extLst>
                  <a:ext uri="{FF2B5EF4-FFF2-40B4-BE49-F238E27FC236}">
                    <a16:creationId xmlns:a16="http://schemas.microsoft.com/office/drawing/2014/main" id="{432AD78C-93D6-4265-A0DA-03582BCE711D}"/>
                  </a:ext>
                </a:extLst>
              </p:cNvPr>
              <p:cNvSpPr/>
              <p:nvPr/>
            </p:nvSpPr>
            <p:spPr>
              <a:xfrm>
                <a:off x="9295671" y="4820869"/>
                <a:ext cx="1411828" cy="1411828"/>
              </a:xfrm>
              <a:custGeom>
                <a:avLst/>
                <a:gdLst>
                  <a:gd name="connsiteX0" fmla="*/ 0 w 1411828"/>
                  <a:gd name="connsiteY0" fmla="*/ 705914 h 1411828"/>
                  <a:gd name="connsiteX1" fmla="*/ 705914 w 1411828"/>
                  <a:gd name="connsiteY1" fmla="*/ 0 h 1411828"/>
                  <a:gd name="connsiteX2" fmla="*/ 1411828 w 1411828"/>
                  <a:gd name="connsiteY2" fmla="*/ 705914 h 1411828"/>
                  <a:gd name="connsiteX3" fmla="*/ 705914 w 1411828"/>
                  <a:gd name="connsiteY3" fmla="*/ 1411828 h 1411828"/>
                  <a:gd name="connsiteX4" fmla="*/ 0 w 1411828"/>
                  <a:gd name="connsiteY4" fmla="*/ 705914 h 1411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1828" h="1411828">
                    <a:moveTo>
                      <a:pt x="0" y="705914"/>
                    </a:moveTo>
                    <a:cubicBezTo>
                      <a:pt x="0" y="316048"/>
                      <a:pt x="316048" y="0"/>
                      <a:pt x="705914" y="0"/>
                    </a:cubicBezTo>
                    <a:cubicBezTo>
                      <a:pt x="1095780" y="0"/>
                      <a:pt x="1411828" y="316048"/>
                      <a:pt x="1411828" y="705914"/>
                    </a:cubicBezTo>
                    <a:cubicBezTo>
                      <a:pt x="1411828" y="1095780"/>
                      <a:pt x="1095780" y="1411828"/>
                      <a:pt x="705914" y="1411828"/>
                    </a:cubicBezTo>
                    <a:cubicBezTo>
                      <a:pt x="316048" y="1411828"/>
                      <a:pt x="0" y="1095780"/>
                      <a:pt x="0" y="705914"/>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4857" tIns="244857" rIns="244857" bIns="244857" numCol="1" spcCol="1270" anchor="ctr" anchorCtr="0">
                <a:noAutofit/>
              </a:bodyPr>
              <a:lstStyle/>
              <a:p>
                <a:pPr marL="0" lvl="0" indent="0" algn="ctr" defTabSz="1333500">
                  <a:lnSpc>
                    <a:spcPct val="90000"/>
                  </a:lnSpc>
                  <a:spcBef>
                    <a:spcPct val="0"/>
                  </a:spcBef>
                  <a:spcAft>
                    <a:spcPct val="35000"/>
                  </a:spcAft>
                  <a:buNone/>
                </a:pPr>
                <a:endParaRPr lang="en-US" sz="3000" kern="1200" dirty="0"/>
              </a:p>
            </p:txBody>
          </p:sp>
          <p:sp>
            <p:nvSpPr>
              <p:cNvPr id="26" name="Freeform: Shape 25">
                <a:extLst>
                  <a:ext uri="{FF2B5EF4-FFF2-40B4-BE49-F238E27FC236}">
                    <a16:creationId xmlns:a16="http://schemas.microsoft.com/office/drawing/2014/main" id="{E1BC447E-06E8-4C21-B09F-88A97E5A83AE}"/>
                  </a:ext>
                </a:extLst>
              </p:cNvPr>
              <p:cNvSpPr/>
              <p:nvPr/>
            </p:nvSpPr>
            <p:spPr>
              <a:xfrm rot="25920000">
                <a:off x="9488679" y="4289445"/>
                <a:ext cx="376566" cy="476493"/>
              </a:xfrm>
              <a:custGeom>
                <a:avLst/>
                <a:gdLst>
                  <a:gd name="connsiteX0" fmla="*/ 0 w 376565"/>
                  <a:gd name="connsiteY0" fmla="*/ 95298 h 476492"/>
                  <a:gd name="connsiteX1" fmla="*/ 188283 w 376565"/>
                  <a:gd name="connsiteY1" fmla="*/ 95298 h 476492"/>
                  <a:gd name="connsiteX2" fmla="*/ 188283 w 376565"/>
                  <a:gd name="connsiteY2" fmla="*/ 0 h 476492"/>
                  <a:gd name="connsiteX3" fmla="*/ 376565 w 376565"/>
                  <a:gd name="connsiteY3" fmla="*/ 238246 h 476492"/>
                  <a:gd name="connsiteX4" fmla="*/ 188283 w 376565"/>
                  <a:gd name="connsiteY4" fmla="*/ 476492 h 476492"/>
                  <a:gd name="connsiteX5" fmla="*/ 188283 w 376565"/>
                  <a:gd name="connsiteY5" fmla="*/ 381194 h 476492"/>
                  <a:gd name="connsiteX6" fmla="*/ 0 w 376565"/>
                  <a:gd name="connsiteY6" fmla="*/ 381194 h 476492"/>
                  <a:gd name="connsiteX7" fmla="*/ 0 w 376565"/>
                  <a:gd name="connsiteY7" fmla="*/ 95298 h 476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6565" h="476492">
                    <a:moveTo>
                      <a:pt x="376565" y="381194"/>
                    </a:moveTo>
                    <a:lnTo>
                      <a:pt x="188282" y="381194"/>
                    </a:lnTo>
                    <a:lnTo>
                      <a:pt x="188282" y="476492"/>
                    </a:lnTo>
                    <a:lnTo>
                      <a:pt x="0" y="238246"/>
                    </a:lnTo>
                    <a:lnTo>
                      <a:pt x="188282" y="0"/>
                    </a:lnTo>
                    <a:lnTo>
                      <a:pt x="188282" y="95298"/>
                    </a:lnTo>
                    <a:lnTo>
                      <a:pt x="376565" y="95298"/>
                    </a:lnTo>
                    <a:lnTo>
                      <a:pt x="376565" y="381194"/>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12970" tIns="95298" rIns="-1" bIns="95298" numCol="1" spcCol="1270" anchor="ctr" anchorCtr="0">
                <a:noAutofit/>
              </a:bodyPr>
              <a:lstStyle/>
              <a:p>
                <a:pPr marL="0" lvl="0" indent="0" algn="ctr" defTabSz="933450">
                  <a:lnSpc>
                    <a:spcPct val="90000"/>
                  </a:lnSpc>
                  <a:spcBef>
                    <a:spcPct val="0"/>
                  </a:spcBef>
                  <a:spcAft>
                    <a:spcPct val="35000"/>
                  </a:spcAft>
                  <a:buNone/>
                </a:pPr>
                <a:endParaRPr lang="en-US" sz="2100" kern="1200" dirty="0"/>
              </a:p>
            </p:txBody>
          </p:sp>
          <p:sp>
            <p:nvSpPr>
              <p:cNvPr id="27" name="Freeform: Shape 26">
                <a:extLst>
                  <a:ext uri="{FF2B5EF4-FFF2-40B4-BE49-F238E27FC236}">
                    <a16:creationId xmlns:a16="http://schemas.microsoft.com/office/drawing/2014/main" id="{0B667479-F8E4-4C34-B673-5913B4393377}"/>
                  </a:ext>
                </a:extLst>
              </p:cNvPr>
              <p:cNvSpPr/>
              <p:nvPr/>
            </p:nvSpPr>
            <p:spPr>
              <a:xfrm>
                <a:off x="8639836" y="2802414"/>
                <a:ext cx="1411828" cy="1411828"/>
              </a:xfrm>
              <a:custGeom>
                <a:avLst/>
                <a:gdLst>
                  <a:gd name="connsiteX0" fmla="*/ 0 w 1411828"/>
                  <a:gd name="connsiteY0" fmla="*/ 705914 h 1411828"/>
                  <a:gd name="connsiteX1" fmla="*/ 705914 w 1411828"/>
                  <a:gd name="connsiteY1" fmla="*/ 0 h 1411828"/>
                  <a:gd name="connsiteX2" fmla="*/ 1411828 w 1411828"/>
                  <a:gd name="connsiteY2" fmla="*/ 705914 h 1411828"/>
                  <a:gd name="connsiteX3" fmla="*/ 705914 w 1411828"/>
                  <a:gd name="connsiteY3" fmla="*/ 1411828 h 1411828"/>
                  <a:gd name="connsiteX4" fmla="*/ 0 w 1411828"/>
                  <a:gd name="connsiteY4" fmla="*/ 705914 h 1411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1828" h="1411828">
                    <a:moveTo>
                      <a:pt x="0" y="705914"/>
                    </a:moveTo>
                    <a:cubicBezTo>
                      <a:pt x="0" y="316048"/>
                      <a:pt x="316048" y="0"/>
                      <a:pt x="705914" y="0"/>
                    </a:cubicBezTo>
                    <a:cubicBezTo>
                      <a:pt x="1095780" y="0"/>
                      <a:pt x="1411828" y="316048"/>
                      <a:pt x="1411828" y="705914"/>
                    </a:cubicBezTo>
                    <a:cubicBezTo>
                      <a:pt x="1411828" y="1095780"/>
                      <a:pt x="1095780" y="1411828"/>
                      <a:pt x="705914" y="1411828"/>
                    </a:cubicBezTo>
                    <a:cubicBezTo>
                      <a:pt x="316048" y="1411828"/>
                      <a:pt x="0" y="1095780"/>
                      <a:pt x="0" y="705914"/>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4857" tIns="244857" rIns="244857" bIns="244857" numCol="1" spcCol="1270" anchor="ctr" anchorCtr="0">
                <a:noAutofit/>
              </a:bodyPr>
              <a:lstStyle/>
              <a:p>
                <a:pPr marL="0" lvl="0" indent="0" algn="ctr" defTabSz="1333500">
                  <a:lnSpc>
                    <a:spcPct val="90000"/>
                  </a:lnSpc>
                  <a:spcBef>
                    <a:spcPct val="0"/>
                  </a:spcBef>
                  <a:spcAft>
                    <a:spcPct val="35000"/>
                  </a:spcAft>
                  <a:buNone/>
                </a:pPr>
                <a:endParaRPr lang="en-US" sz="3000" kern="1200" dirty="0"/>
              </a:p>
            </p:txBody>
          </p:sp>
          <p:sp>
            <p:nvSpPr>
              <p:cNvPr id="28" name="Freeform: Shape 27">
                <a:extLst>
                  <a:ext uri="{FF2B5EF4-FFF2-40B4-BE49-F238E27FC236}">
                    <a16:creationId xmlns:a16="http://schemas.microsoft.com/office/drawing/2014/main" id="{D8A877DD-C0AF-4DA6-928E-D0922F54C51E}"/>
                  </a:ext>
                </a:extLst>
              </p:cNvPr>
              <p:cNvSpPr/>
              <p:nvPr/>
            </p:nvSpPr>
            <p:spPr>
              <a:xfrm rot="19440000">
                <a:off x="10007345" y="2652610"/>
                <a:ext cx="376565" cy="476492"/>
              </a:xfrm>
              <a:custGeom>
                <a:avLst/>
                <a:gdLst>
                  <a:gd name="connsiteX0" fmla="*/ 0 w 376565"/>
                  <a:gd name="connsiteY0" fmla="*/ 95298 h 476492"/>
                  <a:gd name="connsiteX1" fmla="*/ 188283 w 376565"/>
                  <a:gd name="connsiteY1" fmla="*/ 95298 h 476492"/>
                  <a:gd name="connsiteX2" fmla="*/ 188283 w 376565"/>
                  <a:gd name="connsiteY2" fmla="*/ 0 h 476492"/>
                  <a:gd name="connsiteX3" fmla="*/ 376565 w 376565"/>
                  <a:gd name="connsiteY3" fmla="*/ 238246 h 476492"/>
                  <a:gd name="connsiteX4" fmla="*/ 188283 w 376565"/>
                  <a:gd name="connsiteY4" fmla="*/ 476492 h 476492"/>
                  <a:gd name="connsiteX5" fmla="*/ 188283 w 376565"/>
                  <a:gd name="connsiteY5" fmla="*/ 381194 h 476492"/>
                  <a:gd name="connsiteX6" fmla="*/ 0 w 376565"/>
                  <a:gd name="connsiteY6" fmla="*/ 381194 h 476492"/>
                  <a:gd name="connsiteX7" fmla="*/ 0 w 376565"/>
                  <a:gd name="connsiteY7" fmla="*/ 95298 h 476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6565" h="476492">
                    <a:moveTo>
                      <a:pt x="0" y="95298"/>
                    </a:moveTo>
                    <a:lnTo>
                      <a:pt x="188283" y="95298"/>
                    </a:lnTo>
                    <a:lnTo>
                      <a:pt x="188283" y="0"/>
                    </a:lnTo>
                    <a:lnTo>
                      <a:pt x="376565" y="238246"/>
                    </a:lnTo>
                    <a:lnTo>
                      <a:pt x="188283" y="476492"/>
                    </a:lnTo>
                    <a:lnTo>
                      <a:pt x="188283" y="381194"/>
                    </a:lnTo>
                    <a:lnTo>
                      <a:pt x="0" y="381194"/>
                    </a:lnTo>
                    <a:lnTo>
                      <a:pt x="0" y="95298"/>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95298" rIns="112968" bIns="95297" numCol="1" spcCol="1270" anchor="ctr" anchorCtr="0">
                <a:noAutofit/>
              </a:bodyPr>
              <a:lstStyle/>
              <a:p>
                <a:pPr marL="0" lvl="0" indent="0" algn="ctr" defTabSz="933450">
                  <a:lnSpc>
                    <a:spcPct val="90000"/>
                  </a:lnSpc>
                  <a:spcBef>
                    <a:spcPct val="0"/>
                  </a:spcBef>
                  <a:spcAft>
                    <a:spcPct val="35000"/>
                  </a:spcAft>
                  <a:buNone/>
                </a:pPr>
                <a:endParaRPr lang="en-US" sz="2100" kern="1200" dirty="0"/>
              </a:p>
            </p:txBody>
          </p:sp>
        </p:grpSp>
        <p:sp>
          <p:nvSpPr>
            <p:cNvPr id="30" name="Freeform 25">
              <a:extLst>
                <a:ext uri="{FF2B5EF4-FFF2-40B4-BE49-F238E27FC236}">
                  <a16:creationId xmlns:a16="http://schemas.microsoft.com/office/drawing/2014/main" id="{A5C85B32-15C3-4CBF-A557-03552546FB24}"/>
                </a:ext>
              </a:extLst>
            </p:cNvPr>
            <p:cNvSpPr>
              <a:spLocks noChangeAspect="1" noEditPoints="1"/>
            </p:cNvSpPr>
            <p:nvPr/>
          </p:nvSpPr>
          <p:spPr bwMode="auto">
            <a:xfrm>
              <a:off x="6991029" y="2474533"/>
              <a:ext cx="689795" cy="822960"/>
            </a:xfrm>
            <a:custGeom>
              <a:avLst/>
              <a:gdLst>
                <a:gd name="T0" fmla="*/ 43 w 216"/>
                <a:gd name="T1" fmla="*/ 129 h 259"/>
                <a:gd name="T2" fmla="*/ 62 w 216"/>
                <a:gd name="T3" fmla="*/ 175 h 259"/>
                <a:gd name="T4" fmla="*/ 31 w 216"/>
                <a:gd name="T5" fmla="*/ 205 h 259"/>
                <a:gd name="T6" fmla="*/ 0 w 216"/>
                <a:gd name="T7" fmla="*/ 129 h 259"/>
                <a:gd name="T8" fmla="*/ 108 w 216"/>
                <a:gd name="T9" fmla="*/ 21 h 259"/>
                <a:gd name="T10" fmla="*/ 108 w 216"/>
                <a:gd name="T11" fmla="*/ 0 h 259"/>
                <a:gd name="T12" fmla="*/ 151 w 216"/>
                <a:gd name="T13" fmla="*/ 43 h 259"/>
                <a:gd name="T14" fmla="*/ 108 w 216"/>
                <a:gd name="T15" fmla="*/ 86 h 259"/>
                <a:gd name="T16" fmla="*/ 108 w 216"/>
                <a:gd name="T17" fmla="*/ 64 h 259"/>
                <a:gd name="T18" fmla="*/ 43 w 216"/>
                <a:gd name="T19" fmla="*/ 129 h 259"/>
                <a:gd name="T20" fmla="*/ 184 w 216"/>
                <a:gd name="T21" fmla="*/ 53 h 259"/>
                <a:gd name="T22" fmla="*/ 153 w 216"/>
                <a:gd name="T23" fmla="*/ 83 h 259"/>
                <a:gd name="T24" fmla="*/ 172 w 216"/>
                <a:gd name="T25" fmla="*/ 129 h 259"/>
                <a:gd name="T26" fmla="*/ 108 w 216"/>
                <a:gd name="T27" fmla="*/ 194 h 259"/>
                <a:gd name="T28" fmla="*/ 108 w 216"/>
                <a:gd name="T29" fmla="*/ 172 h 259"/>
                <a:gd name="T30" fmla="*/ 64 w 216"/>
                <a:gd name="T31" fmla="*/ 216 h 259"/>
                <a:gd name="T32" fmla="*/ 108 w 216"/>
                <a:gd name="T33" fmla="*/ 259 h 259"/>
                <a:gd name="T34" fmla="*/ 108 w 216"/>
                <a:gd name="T35" fmla="*/ 237 h 259"/>
                <a:gd name="T36" fmla="*/ 216 w 216"/>
                <a:gd name="T37" fmla="*/ 129 h 259"/>
                <a:gd name="T38" fmla="*/ 184 w 216"/>
                <a:gd name="T39" fmla="*/ 53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6" h="259">
                  <a:moveTo>
                    <a:pt x="43" y="129"/>
                  </a:moveTo>
                  <a:cubicBezTo>
                    <a:pt x="43" y="147"/>
                    <a:pt x="50" y="163"/>
                    <a:pt x="62" y="175"/>
                  </a:cubicBezTo>
                  <a:cubicBezTo>
                    <a:pt x="31" y="205"/>
                    <a:pt x="31" y="205"/>
                    <a:pt x="31" y="205"/>
                  </a:cubicBezTo>
                  <a:cubicBezTo>
                    <a:pt x="12" y="186"/>
                    <a:pt x="0" y="159"/>
                    <a:pt x="0" y="129"/>
                  </a:cubicBezTo>
                  <a:cubicBezTo>
                    <a:pt x="0" y="69"/>
                    <a:pt x="48" y="21"/>
                    <a:pt x="108" y="21"/>
                  </a:cubicBezTo>
                  <a:cubicBezTo>
                    <a:pt x="108" y="0"/>
                    <a:pt x="108" y="0"/>
                    <a:pt x="108" y="0"/>
                  </a:cubicBezTo>
                  <a:cubicBezTo>
                    <a:pt x="151" y="43"/>
                    <a:pt x="151" y="43"/>
                    <a:pt x="151" y="43"/>
                  </a:cubicBezTo>
                  <a:cubicBezTo>
                    <a:pt x="108" y="86"/>
                    <a:pt x="108" y="86"/>
                    <a:pt x="108" y="86"/>
                  </a:cubicBezTo>
                  <a:cubicBezTo>
                    <a:pt x="108" y="64"/>
                    <a:pt x="108" y="64"/>
                    <a:pt x="108" y="64"/>
                  </a:cubicBezTo>
                  <a:cubicBezTo>
                    <a:pt x="72" y="64"/>
                    <a:pt x="43" y="93"/>
                    <a:pt x="43" y="129"/>
                  </a:cubicBezTo>
                  <a:close/>
                  <a:moveTo>
                    <a:pt x="184" y="53"/>
                  </a:moveTo>
                  <a:cubicBezTo>
                    <a:pt x="153" y="83"/>
                    <a:pt x="153" y="83"/>
                    <a:pt x="153" y="83"/>
                  </a:cubicBezTo>
                  <a:cubicBezTo>
                    <a:pt x="165" y="95"/>
                    <a:pt x="172" y="111"/>
                    <a:pt x="172" y="129"/>
                  </a:cubicBezTo>
                  <a:cubicBezTo>
                    <a:pt x="172" y="165"/>
                    <a:pt x="143" y="194"/>
                    <a:pt x="108" y="194"/>
                  </a:cubicBezTo>
                  <a:cubicBezTo>
                    <a:pt x="108" y="172"/>
                    <a:pt x="108" y="172"/>
                    <a:pt x="108" y="172"/>
                  </a:cubicBezTo>
                  <a:cubicBezTo>
                    <a:pt x="64" y="216"/>
                    <a:pt x="64" y="216"/>
                    <a:pt x="64" y="216"/>
                  </a:cubicBezTo>
                  <a:cubicBezTo>
                    <a:pt x="108" y="259"/>
                    <a:pt x="108" y="259"/>
                    <a:pt x="108" y="259"/>
                  </a:cubicBezTo>
                  <a:cubicBezTo>
                    <a:pt x="108" y="237"/>
                    <a:pt x="108" y="237"/>
                    <a:pt x="108" y="237"/>
                  </a:cubicBezTo>
                  <a:cubicBezTo>
                    <a:pt x="167" y="237"/>
                    <a:pt x="216" y="189"/>
                    <a:pt x="216" y="129"/>
                  </a:cubicBezTo>
                  <a:cubicBezTo>
                    <a:pt x="216" y="99"/>
                    <a:pt x="204" y="72"/>
                    <a:pt x="184"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31" name="Freeform 121">
              <a:extLst>
                <a:ext uri="{FF2B5EF4-FFF2-40B4-BE49-F238E27FC236}">
                  <a16:creationId xmlns:a16="http://schemas.microsoft.com/office/drawing/2014/main" id="{B522582D-72FF-4593-A5A8-40419775CA98}"/>
                </a:ext>
              </a:extLst>
            </p:cNvPr>
            <p:cNvSpPr>
              <a:spLocks noChangeAspect="1" noEditPoints="1"/>
            </p:cNvSpPr>
            <p:nvPr/>
          </p:nvSpPr>
          <p:spPr bwMode="auto">
            <a:xfrm>
              <a:off x="5667809" y="6175491"/>
              <a:ext cx="1005840" cy="587723"/>
            </a:xfrm>
            <a:custGeom>
              <a:avLst/>
              <a:gdLst>
                <a:gd name="T0" fmla="*/ 576 w 1152"/>
                <a:gd name="T1" fmla="*/ 571 h 672"/>
                <a:gd name="T2" fmla="*/ 336 w 1152"/>
                <a:gd name="T3" fmla="*/ 672 h 672"/>
                <a:gd name="T4" fmla="*/ 0 w 1152"/>
                <a:gd name="T5" fmla="*/ 336 h 672"/>
                <a:gd name="T6" fmla="*/ 336 w 1152"/>
                <a:gd name="T7" fmla="*/ 0 h 672"/>
                <a:gd name="T8" fmla="*/ 576 w 1152"/>
                <a:gd name="T9" fmla="*/ 101 h 672"/>
                <a:gd name="T10" fmla="*/ 480 w 1152"/>
                <a:gd name="T11" fmla="*/ 336 h 672"/>
                <a:gd name="T12" fmla="*/ 576 w 1152"/>
                <a:gd name="T13" fmla="*/ 571 h 672"/>
                <a:gd name="T14" fmla="*/ 816 w 1152"/>
                <a:gd name="T15" fmla="*/ 0 h 672"/>
                <a:gd name="T16" fmla="*/ 576 w 1152"/>
                <a:gd name="T17" fmla="*/ 101 h 672"/>
                <a:gd name="T18" fmla="*/ 672 w 1152"/>
                <a:gd name="T19" fmla="*/ 336 h 672"/>
                <a:gd name="T20" fmla="*/ 576 w 1152"/>
                <a:gd name="T21" fmla="*/ 571 h 672"/>
                <a:gd name="T22" fmla="*/ 816 w 1152"/>
                <a:gd name="T23" fmla="*/ 672 h 672"/>
                <a:gd name="T24" fmla="*/ 1152 w 1152"/>
                <a:gd name="T25" fmla="*/ 336 h 672"/>
                <a:gd name="T26" fmla="*/ 816 w 1152"/>
                <a:gd name="T27"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2" h="672">
                  <a:moveTo>
                    <a:pt x="576" y="571"/>
                  </a:moveTo>
                  <a:cubicBezTo>
                    <a:pt x="515" y="633"/>
                    <a:pt x="430" y="672"/>
                    <a:pt x="336" y="672"/>
                  </a:cubicBezTo>
                  <a:cubicBezTo>
                    <a:pt x="150" y="672"/>
                    <a:pt x="0" y="522"/>
                    <a:pt x="0" y="336"/>
                  </a:cubicBezTo>
                  <a:cubicBezTo>
                    <a:pt x="0" y="150"/>
                    <a:pt x="150" y="0"/>
                    <a:pt x="336" y="0"/>
                  </a:cubicBezTo>
                  <a:cubicBezTo>
                    <a:pt x="430" y="0"/>
                    <a:pt x="515" y="39"/>
                    <a:pt x="576" y="101"/>
                  </a:cubicBezTo>
                  <a:cubicBezTo>
                    <a:pt x="517" y="162"/>
                    <a:pt x="480" y="244"/>
                    <a:pt x="480" y="336"/>
                  </a:cubicBezTo>
                  <a:cubicBezTo>
                    <a:pt x="480" y="428"/>
                    <a:pt x="517" y="510"/>
                    <a:pt x="576" y="571"/>
                  </a:cubicBezTo>
                  <a:close/>
                  <a:moveTo>
                    <a:pt x="816" y="0"/>
                  </a:moveTo>
                  <a:cubicBezTo>
                    <a:pt x="722" y="0"/>
                    <a:pt x="637" y="39"/>
                    <a:pt x="576" y="101"/>
                  </a:cubicBezTo>
                  <a:cubicBezTo>
                    <a:pt x="635" y="162"/>
                    <a:pt x="672" y="244"/>
                    <a:pt x="672" y="336"/>
                  </a:cubicBezTo>
                  <a:cubicBezTo>
                    <a:pt x="672" y="428"/>
                    <a:pt x="635" y="510"/>
                    <a:pt x="576" y="571"/>
                  </a:cubicBezTo>
                  <a:cubicBezTo>
                    <a:pt x="637" y="633"/>
                    <a:pt x="722" y="672"/>
                    <a:pt x="816" y="672"/>
                  </a:cubicBezTo>
                  <a:cubicBezTo>
                    <a:pt x="1002" y="672"/>
                    <a:pt x="1152" y="522"/>
                    <a:pt x="1152" y="336"/>
                  </a:cubicBezTo>
                  <a:cubicBezTo>
                    <a:pt x="1152" y="150"/>
                    <a:pt x="1002" y="0"/>
                    <a:pt x="8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33" name="Freeform 29">
              <a:extLst>
                <a:ext uri="{FF2B5EF4-FFF2-40B4-BE49-F238E27FC236}">
                  <a16:creationId xmlns:a16="http://schemas.microsoft.com/office/drawing/2014/main" id="{EF49CAE9-0645-469C-BFF1-B63583FEC0EC}"/>
                </a:ext>
              </a:extLst>
            </p:cNvPr>
            <p:cNvSpPr>
              <a:spLocks noChangeAspect="1" noEditPoints="1"/>
            </p:cNvSpPr>
            <p:nvPr/>
          </p:nvSpPr>
          <p:spPr bwMode="auto">
            <a:xfrm>
              <a:off x="4981270" y="3876006"/>
              <a:ext cx="895900" cy="822960"/>
            </a:xfrm>
            <a:custGeom>
              <a:avLst/>
              <a:gdLst>
                <a:gd name="T0" fmla="*/ 576 w 1152"/>
                <a:gd name="T1" fmla="*/ 432 h 1056"/>
                <a:gd name="T2" fmla="*/ 504 w 1152"/>
                <a:gd name="T3" fmla="*/ 360 h 1056"/>
                <a:gd name="T4" fmla="*/ 576 w 1152"/>
                <a:gd name="T5" fmla="*/ 288 h 1056"/>
                <a:gd name="T6" fmla="*/ 648 w 1152"/>
                <a:gd name="T7" fmla="*/ 360 h 1056"/>
                <a:gd name="T8" fmla="*/ 576 w 1152"/>
                <a:gd name="T9" fmla="*/ 432 h 1056"/>
                <a:gd name="T10" fmla="*/ 576 w 1152"/>
                <a:gd name="T11" fmla="*/ 432 h 1056"/>
                <a:gd name="T12" fmla="*/ 432 w 1152"/>
                <a:gd name="T13" fmla="*/ 576 h 1056"/>
                <a:gd name="T14" fmla="*/ 720 w 1152"/>
                <a:gd name="T15" fmla="*/ 576 h 1056"/>
                <a:gd name="T16" fmla="*/ 576 w 1152"/>
                <a:gd name="T17" fmla="*/ 432 h 1056"/>
                <a:gd name="T18" fmla="*/ 818 w 1152"/>
                <a:gd name="T19" fmla="*/ 192 h 1056"/>
                <a:gd name="T20" fmla="*/ 818 w 1152"/>
                <a:gd name="T21" fmla="*/ 672 h 1056"/>
                <a:gd name="T22" fmla="*/ 335 w 1152"/>
                <a:gd name="T23" fmla="*/ 672 h 1056"/>
                <a:gd name="T24" fmla="*/ 335 w 1152"/>
                <a:gd name="T25" fmla="*/ 864 h 1056"/>
                <a:gd name="T26" fmla="*/ 960 w 1152"/>
                <a:gd name="T27" fmla="*/ 864 h 1056"/>
                <a:gd name="T28" fmla="*/ 1152 w 1152"/>
                <a:gd name="T29" fmla="*/ 1056 h 1056"/>
                <a:gd name="T30" fmla="*/ 1152 w 1152"/>
                <a:gd name="T31" fmla="*/ 864 h 1056"/>
                <a:gd name="T32" fmla="*/ 1152 w 1152"/>
                <a:gd name="T33" fmla="*/ 192 h 1056"/>
                <a:gd name="T34" fmla="*/ 818 w 1152"/>
                <a:gd name="T35" fmla="*/ 192 h 1056"/>
                <a:gd name="T36" fmla="*/ 816 w 1152"/>
                <a:gd name="T37" fmla="*/ 192 h 1056"/>
                <a:gd name="T38" fmla="*/ 816 w 1152"/>
                <a:gd name="T39" fmla="*/ 0 h 1056"/>
                <a:gd name="T40" fmla="*/ 0 w 1152"/>
                <a:gd name="T41" fmla="*/ 0 h 1056"/>
                <a:gd name="T42" fmla="*/ 0 w 1152"/>
                <a:gd name="T43" fmla="*/ 672 h 1056"/>
                <a:gd name="T44" fmla="*/ 0 w 1152"/>
                <a:gd name="T45" fmla="*/ 864 h 1056"/>
                <a:gd name="T46" fmla="*/ 192 w 1152"/>
                <a:gd name="T47" fmla="*/ 672 h 1056"/>
                <a:gd name="T48" fmla="*/ 335 w 1152"/>
                <a:gd name="T49" fmla="*/ 672 h 1056"/>
                <a:gd name="T50" fmla="*/ 335 w 1152"/>
                <a:gd name="T51" fmla="*/ 192 h 1056"/>
                <a:gd name="T52" fmla="*/ 816 w 1152"/>
                <a:gd name="T53" fmla="*/ 192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52" h="1056">
                  <a:moveTo>
                    <a:pt x="576" y="432"/>
                  </a:moveTo>
                  <a:cubicBezTo>
                    <a:pt x="536" y="432"/>
                    <a:pt x="504" y="400"/>
                    <a:pt x="504" y="360"/>
                  </a:cubicBezTo>
                  <a:cubicBezTo>
                    <a:pt x="504" y="320"/>
                    <a:pt x="536" y="288"/>
                    <a:pt x="576" y="288"/>
                  </a:cubicBezTo>
                  <a:cubicBezTo>
                    <a:pt x="616" y="288"/>
                    <a:pt x="648" y="320"/>
                    <a:pt x="648" y="360"/>
                  </a:cubicBezTo>
                  <a:cubicBezTo>
                    <a:pt x="648" y="400"/>
                    <a:pt x="616" y="432"/>
                    <a:pt x="576" y="432"/>
                  </a:cubicBezTo>
                  <a:close/>
                  <a:moveTo>
                    <a:pt x="576" y="432"/>
                  </a:moveTo>
                  <a:cubicBezTo>
                    <a:pt x="496" y="432"/>
                    <a:pt x="432" y="496"/>
                    <a:pt x="432" y="576"/>
                  </a:cubicBezTo>
                  <a:cubicBezTo>
                    <a:pt x="720" y="576"/>
                    <a:pt x="720" y="576"/>
                    <a:pt x="720" y="576"/>
                  </a:cubicBezTo>
                  <a:cubicBezTo>
                    <a:pt x="720" y="496"/>
                    <a:pt x="656" y="432"/>
                    <a:pt x="576" y="432"/>
                  </a:cubicBezTo>
                  <a:close/>
                  <a:moveTo>
                    <a:pt x="818" y="192"/>
                  </a:moveTo>
                  <a:cubicBezTo>
                    <a:pt x="818" y="672"/>
                    <a:pt x="818" y="672"/>
                    <a:pt x="818" y="672"/>
                  </a:cubicBezTo>
                  <a:cubicBezTo>
                    <a:pt x="335" y="672"/>
                    <a:pt x="335" y="672"/>
                    <a:pt x="335" y="672"/>
                  </a:cubicBezTo>
                  <a:cubicBezTo>
                    <a:pt x="335" y="864"/>
                    <a:pt x="335" y="864"/>
                    <a:pt x="335" y="864"/>
                  </a:cubicBezTo>
                  <a:cubicBezTo>
                    <a:pt x="960" y="864"/>
                    <a:pt x="960" y="864"/>
                    <a:pt x="960" y="864"/>
                  </a:cubicBezTo>
                  <a:cubicBezTo>
                    <a:pt x="1152" y="1056"/>
                    <a:pt x="1152" y="1056"/>
                    <a:pt x="1152" y="1056"/>
                  </a:cubicBezTo>
                  <a:cubicBezTo>
                    <a:pt x="1152" y="864"/>
                    <a:pt x="1152" y="864"/>
                    <a:pt x="1152" y="864"/>
                  </a:cubicBezTo>
                  <a:cubicBezTo>
                    <a:pt x="1152" y="192"/>
                    <a:pt x="1152" y="192"/>
                    <a:pt x="1152" y="192"/>
                  </a:cubicBezTo>
                  <a:lnTo>
                    <a:pt x="818" y="192"/>
                  </a:lnTo>
                  <a:close/>
                  <a:moveTo>
                    <a:pt x="816" y="192"/>
                  </a:moveTo>
                  <a:cubicBezTo>
                    <a:pt x="816" y="0"/>
                    <a:pt x="816" y="0"/>
                    <a:pt x="816" y="0"/>
                  </a:cubicBezTo>
                  <a:cubicBezTo>
                    <a:pt x="0" y="0"/>
                    <a:pt x="0" y="0"/>
                    <a:pt x="0" y="0"/>
                  </a:cubicBezTo>
                  <a:cubicBezTo>
                    <a:pt x="0" y="672"/>
                    <a:pt x="0" y="672"/>
                    <a:pt x="0" y="672"/>
                  </a:cubicBezTo>
                  <a:cubicBezTo>
                    <a:pt x="0" y="864"/>
                    <a:pt x="0" y="864"/>
                    <a:pt x="0" y="864"/>
                  </a:cubicBezTo>
                  <a:cubicBezTo>
                    <a:pt x="192" y="672"/>
                    <a:pt x="192" y="672"/>
                    <a:pt x="192" y="672"/>
                  </a:cubicBezTo>
                  <a:cubicBezTo>
                    <a:pt x="335" y="672"/>
                    <a:pt x="335" y="672"/>
                    <a:pt x="335" y="672"/>
                  </a:cubicBezTo>
                  <a:cubicBezTo>
                    <a:pt x="335" y="192"/>
                    <a:pt x="335" y="192"/>
                    <a:pt x="335" y="192"/>
                  </a:cubicBezTo>
                  <a:lnTo>
                    <a:pt x="816" y="19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4" name="Freeform 117">
              <a:extLst>
                <a:ext uri="{FF2B5EF4-FFF2-40B4-BE49-F238E27FC236}">
                  <a16:creationId xmlns:a16="http://schemas.microsoft.com/office/drawing/2014/main" id="{DA35063F-54EB-4AAD-80D9-7E9F04296378}"/>
                </a:ext>
              </a:extLst>
            </p:cNvPr>
            <p:cNvSpPr>
              <a:spLocks noChangeAspect="1" noEditPoints="1"/>
            </p:cNvSpPr>
            <p:nvPr/>
          </p:nvSpPr>
          <p:spPr bwMode="auto">
            <a:xfrm>
              <a:off x="8847018" y="3807862"/>
              <a:ext cx="747967" cy="822960"/>
            </a:xfrm>
            <a:custGeom>
              <a:avLst/>
              <a:gdLst>
                <a:gd name="T0" fmla="*/ 688 w 960"/>
                <a:gd name="T1" fmla="*/ 288 h 1056"/>
                <a:gd name="T2" fmla="*/ 756 w 960"/>
                <a:gd name="T3" fmla="*/ 356 h 1056"/>
                <a:gd name="T4" fmla="*/ 675 w 960"/>
                <a:gd name="T5" fmla="*/ 437 h 1056"/>
                <a:gd name="T6" fmla="*/ 811 w 960"/>
                <a:gd name="T7" fmla="*/ 573 h 1056"/>
                <a:gd name="T8" fmla="*/ 892 w 960"/>
                <a:gd name="T9" fmla="*/ 492 h 1056"/>
                <a:gd name="T10" fmla="*/ 960 w 960"/>
                <a:gd name="T11" fmla="*/ 560 h 1056"/>
                <a:gd name="T12" fmla="*/ 960 w 960"/>
                <a:gd name="T13" fmla="*/ 288 h 1056"/>
                <a:gd name="T14" fmla="*/ 688 w 960"/>
                <a:gd name="T15" fmla="*/ 288 h 1056"/>
                <a:gd name="T16" fmla="*/ 384 w 960"/>
                <a:gd name="T17" fmla="*/ 396 h 1056"/>
                <a:gd name="T18" fmla="*/ 480 w 960"/>
                <a:gd name="T19" fmla="*/ 384 h 1056"/>
                <a:gd name="T20" fmla="*/ 576 w 960"/>
                <a:gd name="T21" fmla="*/ 396 h 1056"/>
                <a:gd name="T22" fmla="*/ 576 w 960"/>
                <a:gd name="T23" fmla="*/ 192 h 1056"/>
                <a:gd name="T24" fmla="*/ 672 w 960"/>
                <a:gd name="T25" fmla="*/ 192 h 1056"/>
                <a:gd name="T26" fmla="*/ 480 w 960"/>
                <a:gd name="T27" fmla="*/ 0 h 1056"/>
                <a:gd name="T28" fmla="*/ 288 w 960"/>
                <a:gd name="T29" fmla="*/ 192 h 1056"/>
                <a:gd name="T30" fmla="*/ 384 w 960"/>
                <a:gd name="T31" fmla="*/ 192 h 1056"/>
                <a:gd name="T32" fmla="*/ 384 w 960"/>
                <a:gd name="T33" fmla="*/ 396 h 1056"/>
                <a:gd name="T34" fmla="*/ 285 w 960"/>
                <a:gd name="T35" fmla="*/ 437 h 1056"/>
                <a:gd name="T36" fmla="*/ 204 w 960"/>
                <a:gd name="T37" fmla="*/ 356 h 1056"/>
                <a:gd name="T38" fmla="*/ 272 w 960"/>
                <a:gd name="T39" fmla="*/ 288 h 1056"/>
                <a:gd name="T40" fmla="*/ 0 w 960"/>
                <a:gd name="T41" fmla="*/ 288 h 1056"/>
                <a:gd name="T42" fmla="*/ 0 w 960"/>
                <a:gd name="T43" fmla="*/ 560 h 1056"/>
                <a:gd name="T44" fmla="*/ 68 w 960"/>
                <a:gd name="T45" fmla="*/ 492 h 1056"/>
                <a:gd name="T46" fmla="*/ 149 w 960"/>
                <a:gd name="T47" fmla="*/ 573 h 1056"/>
                <a:gd name="T48" fmla="*/ 285 w 960"/>
                <a:gd name="T49" fmla="*/ 437 h 1056"/>
                <a:gd name="T50" fmla="*/ 728 w 960"/>
                <a:gd name="T51" fmla="*/ 622 h 1056"/>
                <a:gd name="T52" fmla="*/ 768 w 960"/>
                <a:gd name="T53" fmla="*/ 768 h 1056"/>
                <a:gd name="T54" fmla="*/ 480 w 960"/>
                <a:gd name="T55" fmla="*/ 1056 h 1056"/>
                <a:gd name="T56" fmla="*/ 192 w 960"/>
                <a:gd name="T57" fmla="*/ 768 h 1056"/>
                <a:gd name="T58" fmla="*/ 480 w 960"/>
                <a:gd name="T59" fmla="*/ 480 h 1056"/>
                <a:gd name="T60" fmla="*/ 480 w 960"/>
                <a:gd name="T61" fmla="*/ 768 h 1056"/>
                <a:gd name="T62" fmla="*/ 728 w 960"/>
                <a:gd name="T63" fmla="*/ 622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0" h="1056">
                  <a:moveTo>
                    <a:pt x="688" y="288"/>
                  </a:moveTo>
                  <a:cubicBezTo>
                    <a:pt x="756" y="356"/>
                    <a:pt x="756" y="356"/>
                    <a:pt x="756" y="356"/>
                  </a:cubicBezTo>
                  <a:cubicBezTo>
                    <a:pt x="675" y="437"/>
                    <a:pt x="675" y="437"/>
                    <a:pt x="675" y="437"/>
                  </a:cubicBezTo>
                  <a:cubicBezTo>
                    <a:pt x="731" y="470"/>
                    <a:pt x="778" y="517"/>
                    <a:pt x="811" y="573"/>
                  </a:cubicBezTo>
                  <a:cubicBezTo>
                    <a:pt x="892" y="492"/>
                    <a:pt x="892" y="492"/>
                    <a:pt x="892" y="492"/>
                  </a:cubicBezTo>
                  <a:cubicBezTo>
                    <a:pt x="960" y="560"/>
                    <a:pt x="960" y="560"/>
                    <a:pt x="960" y="560"/>
                  </a:cubicBezTo>
                  <a:cubicBezTo>
                    <a:pt x="960" y="288"/>
                    <a:pt x="960" y="288"/>
                    <a:pt x="960" y="288"/>
                  </a:cubicBezTo>
                  <a:lnTo>
                    <a:pt x="688" y="288"/>
                  </a:lnTo>
                  <a:close/>
                  <a:moveTo>
                    <a:pt x="384" y="396"/>
                  </a:moveTo>
                  <a:cubicBezTo>
                    <a:pt x="415" y="388"/>
                    <a:pt x="447" y="384"/>
                    <a:pt x="480" y="384"/>
                  </a:cubicBezTo>
                  <a:cubicBezTo>
                    <a:pt x="513" y="384"/>
                    <a:pt x="545" y="388"/>
                    <a:pt x="576" y="396"/>
                  </a:cubicBezTo>
                  <a:cubicBezTo>
                    <a:pt x="576" y="192"/>
                    <a:pt x="576" y="192"/>
                    <a:pt x="576" y="192"/>
                  </a:cubicBezTo>
                  <a:cubicBezTo>
                    <a:pt x="672" y="192"/>
                    <a:pt x="672" y="192"/>
                    <a:pt x="672" y="192"/>
                  </a:cubicBezTo>
                  <a:cubicBezTo>
                    <a:pt x="480" y="0"/>
                    <a:pt x="480" y="0"/>
                    <a:pt x="480" y="0"/>
                  </a:cubicBezTo>
                  <a:cubicBezTo>
                    <a:pt x="288" y="192"/>
                    <a:pt x="288" y="192"/>
                    <a:pt x="288" y="192"/>
                  </a:cubicBezTo>
                  <a:cubicBezTo>
                    <a:pt x="384" y="192"/>
                    <a:pt x="384" y="192"/>
                    <a:pt x="384" y="192"/>
                  </a:cubicBezTo>
                  <a:lnTo>
                    <a:pt x="384" y="396"/>
                  </a:lnTo>
                  <a:close/>
                  <a:moveTo>
                    <a:pt x="285" y="437"/>
                  </a:moveTo>
                  <a:cubicBezTo>
                    <a:pt x="204" y="356"/>
                    <a:pt x="204" y="356"/>
                    <a:pt x="204" y="356"/>
                  </a:cubicBezTo>
                  <a:cubicBezTo>
                    <a:pt x="272" y="288"/>
                    <a:pt x="272" y="288"/>
                    <a:pt x="272" y="288"/>
                  </a:cubicBezTo>
                  <a:cubicBezTo>
                    <a:pt x="0" y="288"/>
                    <a:pt x="0" y="288"/>
                    <a:pt x="0" y="288"/>
                  </a:cubicBezTo>
                  <a:cubicBezTo>
                    <a:pt x="0" y="560"/>
                    <a:pt x="0" y="560"/>
                    <a:pt x="0" y="560"/>
                  </a:cubicBezTo>
                  <a:cubicBezTo>
                    <a:pt x="68" y="492"/>
                    <a:pt x="68" y="492"/>
                    <a:pt x="68" y="492"/>
                  </a:cubicBezTo>
                  <a:cubicBezTo>
                    <a:pt x="149" y="573"/>
                    <a:pt x="149" y="573"/>
                    <a:pt x="149" y="573"/>
                  </a:cubicBezTo>
                  <a:cubicBezTo>
                    <a:pt x="182" y="517"/>
                    <a:pt x="229" y="470"/>
                    <a:pt x="285" y="437"/>
                  </a:cubicBezTo>
                  <a:close/>
                  <a:moveTo>
                    <a:pt x="728" y="622"/>
                  </a:moveTo>
                  <a:cubicBezTo>
                    <a:pt x="753" y="665"/>
                    <a:pt x="768" y="715"/>
                    <a:pt x="768" y="768"/>
                  </a:cubicBezTo>
                  <a:cubicBezTo>
                    <a:pt x="768" y="927"/>
                    <a:pt x="639" y="1056"/>
                    <a:pt x="480" y="1056"/>
                  </a:cubicBezTo>
                  <a:cubicBezTo>
                    <a:pt x="321" y="1056"/>
                    <a:pt x="192" y="927"/>
                    <a:pt x="192" y="768"/>
                  </a:cubicBezTo>
                  <a:cubicBezTo>
                    <a:pt x="192" y="609"/>
                    <a:pt x="321" y="480"/>
                    <a:pt x="480" y="480"/>
                  </a:cubicBezTo>
                  <a:cubicBezTo>
                    <a:pt x="480" y="768"/>
                    <a:pt x="480" y="768"/>
                    <a:pt x="480" y="768"/>
                  </a:cubicBezTo>
                  <a:lnTo>
                    <a:pt x="728" y="6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35" name="Freeform 62">
              <a:extLst>
                <a:ext uri="{FF2B5EF4-FFF2-40B4-BE49-F238E27FC236}">
                  <a16:creationId xmlns:a16="http://schemas.microsoft.com/office/drawing/2014/main" id="{575219C8-D65B-4C6B-A504-95D930AF4E0D}"/>
                </a:ext>
              </a:extLst>
            </p:cNvPr>
            <p:cNvSpPr>
              <a:spLocks noChangeAspect="1" noEditPoints="1"/>
            </p:cNvSpPr>
            <p:nvPr/>
          </p:nvSpPr>
          <p:spPr bwMode="auto">
            <a:xfrm>
              <a:off x="8079397" y="6018363"/>
              <a:ext cx="822960" cy="822960"/>
            </a:xfrm>
            <a:custGeom>
              <a:avLst/>
              <a:gdLst>
                <a:gd name="T0" fmla="*/ 2728 w 2728"/>
                <a:gd name="T1" fmla="*/ 1137 h 2728"/>
                <a:gd name="T2" fmla="*/ 2728 w 2728"/>
                <a:gd name="T3" fmla="*/ 909 h 2728"/>
                <a:gd name="T4" fmla="*/ 2273 w 2728"/>
                <a:gd name="T5" fmla="*/ 909 h 2728"/>
                <a:gd name="T6" fmla="*/ 2273 w 2728"/>
                <a:gd name="T7" fmla="*/ 455 h 2728"/>
                <a:gd name="T8" fmla="*/ 1819 w 2728"/>
                <a:gd name="T9" fmla="*/ 455 h 2728"/>
                <a:gd name="T10" fmla="*/ 1819 w 2728"/>
                <a:gd name="T11" fmla="*/ 0 h 2728"/>
                <a:gd name="T12" fmla="*/ 1591 w 2728"/>
                <a:gd name="T13" fmla="*/ 0 h 2728"/>
                <a:gd name="T14" fmla="*/ 1591 w 2728"/>
                <a:gd name="T15" fmla="*/ 455 h 2728"/>
                <a:gd name="T16" fmla="*/ 1137 w 2728"/>
                <a:gd name="T17" fmla="*/ 455 h 2728"/>
                <a:gd name="T18" fmla="*/ 1137 w 2728"/>
                <a:gd name="T19" fmla="*/ 0 h 2728"/>
                <a:gd name="T20" fmla="*/ 909 w 2728"/>
                <a:gd name="T21" fmla="*/ 0 h 2728"/>
                <a:gd name="T22" fmla="*/ 909 w 2728"/>
                <a:gd name="T23" fmla="*/ 455 h 2728"/>
                <a:gd name="T24" fmla="*/ 455 w 2728"/>
                <a:gd name="T25" fmla="*/ 455 h 2728"/>
                <a:gd name="T26" fmla="*/ 455 w 2728"/>
                <a:gd name="T27" fmla="*/ 909 h 2728"/>
                <a:gd name="T28" fmla="*/ 0 w 2728"/>
                <a:gd name="T29" fmla="*/ 909 h 2728"/>
                <a:gd name="T30" fmla="*/ 0 w 2728"/>
                <a:gd name="T31" fmla="*/ 1137 h 2728"/>
                <a:gd name="T32" fmla="*/ 455 w 2728"/>
                <a:gd name="T33" fmla="*/ 1137 h 2728"/>
                <a:gd name="T34" fmla="*/ 455 w 2728"/>
                <a:gd name="T35" fmla="*/ 1591 h 2728"/>
                <a:gd name="T36" fmla="*/ 0 w 2728"/>
                <a:gd name="T37" fmla="*/ 1591 h 2728"/>
                <a:gd name="T38" fmla="*/ 0 w 2728"/>
                <a:gd name="T39" fmla="*/ 1819 h 2728"/>
                <a:gd name="T40" fmla="*/ 455 w 2728"/>
                <a:gd name="T41" fmla="*/ 1819 h 2728"/>
                <a:gd name="T42" fmla="*/ 455 w 2728"/>
                <a:gd name="T43" fmla="*/ 2273 h 2728"/>
                <a:gd name="T44" fmla="*/ 909 w 2728"/>
                <a:gd name="T45" fmla="*/ 2273 h 2728"/>
                <a:gd name="T46" fmla="*/ 909 w 2728"/>
                <a:gd name="T47" fmla="*/ 2728 h 2728"/>
                <a:gd name="T48" fmla="*/ 1137 w 2728"/>
                <a:gd name="T49" fmla="*/ 2728 h 2728"/>
                <a:gd name="T50" fmla="*/ 1137 w 2728"/>
                <a:gd name="T51" fmla="*/ 2273 h 2728"/>
                <a:gd name="T52" fmla="*/ 1591 w 2728"/>
                <a:gd name="T53" fmla="*/ 2273 h 2728"/>
                <a:gd name="T54" fmla="*/ 1591 w 2728"/>
                <a:gd name="T55" fmla="*/ 2728 h 2728"/>
                <a:gd name="T56" fmla="*/ 1819 w 2728"/>
                <a:gd name="T57" fmla="*/ 2728 h 2728"/>
                <a:gd name="T58" fmla="*/ 1819 w 2728"/>
                <a:gd name="T59" fmla="*/ 2273 h 2728"/>
                <a:gd name="T60" fmla="*/ 2273 w 2728"/>
                <a:gd name="T61" fmla="*/ 2273 h 2728"/>
                <a:gd name="T62" fmla="*/ 2273 w 2728"/>
                <a:gd name="T63" fmla="*/ 1819 h 2728"/>
                <a:gd name="T64" fmla="*/ 2728 w 2728"/>
                <a:gd name="T65" fmla="*/ 1819 h 2728"/>
                <a:gd name="T66" fmla="*/ 2728 w 2728"/>
                <a:gd name="T67" fmla="*/ 1591 h 2728"/>
                <a:gd name="T68" fmla="*/ 2273 w 2728"/>
                <a:gd name="T69" fmla="*/ 1591 h 2728"/>
                <a:gd name="T70" fmla="*/ 2273 w 2728"/>
                <a:gd name="T71" fmla="*/ 1137 h 2728"/>
                <a:gd name="T72" fmla="*/ 2728 w 2728"/>
                <a:gd name="T73" fmla="*/ 1137 h 2728"/>
                <a:gd name="T74" fmla="*/ 682 w 2728"/>
                <a:gd name="T75" fmla="*/ 1023 h 2728"/>
                <a:gd name="T76" fmla="*/ 682 w 2728"/>
                <a:gd name="T77" fmla="*/ 682 h 2728"/>
                <a:gd name="T78" fmla="*/ 1023 w 2728"/>
                <a:gd name="T79" fmla="*/ 682 h 2728"/>
                <a:gd name="T80" fmla="*/ 682 w 2728"/>
                <a:gd name="T81" fmla="*/ 1023 h 2728"/>
                <a:gd name="T82" fmla="*/ 2046 w 2728"/>
                <a:gd name="T83" fmla="*/ 2046 h 2728"/>
                <a:gd name="T84" fmla="*/ 1705 w 2728"/>
                <a:gd name="T85" fmla="*/ 2046 h 2728"/>
                <a:gd name="T86" fmla="*/ 2046 w 2728"/>
                <a:gd name="T87" fmla="*/ 1705 h 2728"/>
                <a:gd name="T88" fmla="*/ 2046 w 2728"/>
                <a:gd name="T89" fmla="*/ 2046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28" h="2728">
                  <a:moveTo>
                    <a:pt x="2728" y="1137"/>
                  </a:moveTo>
                  <a:lnTo>
                    <a:pt x="2728" y="909"/>
                  </a:lnTo>
                  <a:lnTo>
                    <a:pt x="2273" y="909"/>
                  </a:lnTo>
                  <a:lnTo>
                    <a:pt x="2273" y="455"/>
                  </a:lnTo>
                  <a:lnTo>
                    <a:pt x="1819" y="455"/>
                  </a:lnTo>
                  <a:lnTo>
                    <a:pt x="1819" y="0"/>
                  </a:lnTo>
                  <a:lnTo>
                    <a:pt x="1591" y="0"/>
                  </a:lnTo>
                  <a:lnTo>
                    <a:pt x="1591" y="455"/>
                  </a:lnTo>
                  <a:lnTo>
                    <a:pt x="1137" y="455"/>
                  </a:lnTo>
                  <a:lnTo>
                    <a:pt x="1137" y="0"/>
                  </a:lnTo>
                  <a:lnTo>
                    <a:pt x="909" y="0"/>
                  </a:lnTo>
                  <a:lnTo>
                    <a:pt x="909" y="455"/>
                  </a:lnTo>
                  <a:lnTo>
                    <a:pt x="455" y="455"/>
                  </a:lnTo>
                  <a:lnTo>
                    <a:pt x="455" y="909"/>
                  </a:lnTo>
                  <a:lnTo>
                    <a:pt x="0" y="909"/>
                  </a:lnTo>
                  <a:lnTo>
                    <a:pt x="0" y="1137"/>
                  </a:lnTo>
                  <a:lnTo>
                    <a:pt x="455" y="1137"/>
                  </a:lnTo>
                  <a:lnTo>
                    <a:pt x="455" y="1591"/>
                  </a:lnTo>
                  <a:lnTo>
                    <a:pt x="0" y="1591"/>
                  </a:lnTo>
                  <a:lnTo>
                    <a:pt x="0" y="1819"/>
                  </a:lnTo>
                  <a:lnTo>
                    <a:pt x="455" y="1819"/>
                  </a:lnTo>
                  <a:lnTo>
                    <a:pt x="455" y="2273"/>
                  </a:lnTo>
                  <a:lnTo>
                    <a:pt x="909" y="2273"/>
                  </a:lnTo>
                  <a:lnTo>
                    <a:pt x="909" y="2728"/>
                  </a:lnTo>
                  <a:lnTo>
                    <a:pt x="1137" y="2728"/>
                  </a:lnTo>
                  <a:lnTo>
                    <a:pt x="1137" y="2273"/>
                  </a:lnTo>
                  <a:lnTo>
                    <a:pt x="1591" y="2273"/>
                  </a:lnTo>
                  <a:lnTo>
                    <a:pt x="1591" y="2728"/>
                  </a:lnTo>
                  <a:lnTo>
                    <a:pt x="1819" y="2728"/>
                  </a:lnTo>
                  <a:lnTo>
                    <a:pt x="1819" y="2273"/>
                  </a:lnTo>
                  <a:lnTo>
                    <a:pt x="2273" y="2273"/>
                  </a:lnTo>
                  <a:lnTo>
                    <a:pt x="2273" y="1819"/>
                  </a:lnTo>
                  <a:lnTo>
                    <a:pt x="2728" y="1819"/>
                  </a:lnTo>
                  <a:lnTo>
                    <a:pt x="2728" y="1591"/>
                  </a:lnTo>
                  <a:lnTo>
                    <a:pt x="2273" y="1591"/>
                  </a:lnTo>
                  <a:lnTo>
                    <a:pt x="2273" y="1137"/>
                  </a:lnTo>
                  <a:lnTo>
                    <a:pt x="2728" y="1137"/>
                  </a:lnTo>
                  <a:close/>
                  <a:moveTo>
                    <a:pt x="682" y="1023"/>
                  </a:moveTo>
                  <a:lnTo>
                    <a:pt x="682" y="682"/>
                  </a:lnTo>
                  <a:lnTo>
                    <a:pt x="1023" y="682"/>
                  </a:lnTo>
                  <a:lnTo>
                    <a:pt x="682" y="1023"/>
                  </a:lnTo>
                  <a:close/>
                  <a:moveTo>
                    <a:pt x="2046" y="2046"/>
                  </a:moveTo>
                  <a:lnTo>
                    <a:pt x="1705" y="2046"/>
                  </a:lnTo>
                  <a:lnTo>
                    <a:pt x="2046" y="1705"/>
                  </a:lnTo>
                  <a:lnTo>
                    <a:pt x="2046" y="204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3454599291"/>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BA422-D373-49C1-B7A6-16C99FD713EF}"/>
              </a:ext>
            </a:extLst>
          </p:cNvPr>
          <p:cNvSpPr>
            <a:spLocks noGrp="1"/>
          </p:cNvSpPr>
          <p:nvPr>
            <p:ph type="title"/>
          </p:nvPr>
        </p:nvSpPr>
        <p:spPr/>
        <p:txBody>
          <a:bodyPr/>
          <a:lstStyle/>
          <a:p>
            <a:r>
              <a:rPr lang="en-US" dirty="0"/>
              <a:t>The reality is… </a:t>
            </a:r>
            <a:br>
              <a:rPr lang="en-US" dirty="0"/>
            </a:br>
            <a:r>
              <a:rPr lang="en-US" dirty="0"/>
              <a:t>Data gets dirty</a:t>
            </a:r>
          </a:p>
        </p:txBody>
      </p:sp>
      <p:sp>
        <p:nvSpPr>
          <p:cNvPr id="3" name="Content Placeholder 2">
            <a:extLst>
              <a:ext uri="{FF2B5EF4-FFF2-40B4-BE49-F238E27FC236}">
                <a16:creationId xmlns:a16="http://schemas.microsoft.com/office/drawing/2014/main" id="{710E7022-6288-4651-BA27-BD8B49AD6382}"/>
              </a:ext>
            </a:extLst>
          </p:cNvPr>
          <p:cNvSpPr>
            <a:spLocks noGrp="1"/>
          </p:cNvSpPr>
          <p:nvPr>
            <p:ph sz="quarter" idx="14"/>
          </p:nvPr>
        </p:nvSpPr>
        <p:spPr/>
        <p:txBody>
          <a:bodyPr/>
          <a:lstStyle/>
          <a:p>
            <a:pPr lvl="2"/>
            <a:r>
              <a:rPr lang="en-US" dirty="0"/>
              <a:t>Complexities</a:t>
            </a:r>
          </a:p>
          <a:p>
            <a:pPr lvl="2"/>
            <a:r>
              <a:rPr lang="en-US" dirty="0"/>
              <a:t>Diverse landscapes</a:t>
            </a:r>
          </a:p>
          <a:p>
            <a:pPr lvl="2"/>
            <a:r>
              <a:rPr lang="en-US" dirty="0"/>
              <a:t>Legacy systems</a:t>
            </a:r>
          </a:p>
          <a:p>
            <a:pPr lvl="2"/>
            <a:r>
              <a:rPr lang="en-US" dirty="0"/>
              <a:t>Regulatory changes</a:t>
            </a:r>
          </a:p>
          <a:p>
            <a:pPr lvl="2"/>
            <a:r>
              <a:rPr lang="en-US" dirty="0"/>
              <a:t>Rapid growth</a:t>
            </a:r>
          </a:p>
          <a:p>
            <a:pPr lvl="2"/>
            <a:r>
              <a:rPr lang="en-US" dirty="0"/>
              <a:t>M &amp; A’s</a:t>
            </a:r>
          </a:p>
          <a:p>
            <a:pPr lvl="2"/>
            <a:r>
              <a:rPr lang="en-US" dirty="0"/>
              <a:t>Knowledge transfer</a:t>
            </a:r>
          </a:p>
          <a:p>
            <a:pPr lvl="2"/>
            <a:r>
              <a:rPr lang="en-US" dirty="0"/>
              <a:t>Siloed departments</a:t>
            </a:r>
          </a:p>
        </p:txBody>
      </p:sp>
      <p:pic>
        <p:nvPicPr>
          <p:cNvPr id="20" name="Picture Placeholder 19">
            <a:extLst>
              <a:ext uri="{FF2B5EF4-FFF2-40B4-BE49-F238E27FC236}">
                <a16:creationId xmlns:a16="http://schemas.microsoft.com/office/drawing/2014/main" id="{F9CC9E57-1257-4695-AA4B-11C06EFFEBEC}"/>
              </a:ext>
            </a:extLst>
          </p:cNvPr>
          <p:cNvPicPr>
            <a:picLocks noGrp="1" noChangeAspect="1"/>
          </p:cNvPicPr>
          <p:nvPr>
            <p:ph type="pic" sz="quarter" idx="13"/>
          </p:nvPr>
        </p:nvPicPr>
        <p:blipFill rotWithShape="1">
          <a:blip r:embed="rId3" cstate="screen">
            <a:grayscl/>
            <a:extLst>
              <a:ext uri="{28A0092B-C50C-407E-A947-70E740481C1C}">
                <a14:useLocalDpi xmlns:a14="http://schemas.microsoft.com/office/drawing/2010/main"/>
              </a:ext>
            </a:extLst>
          </a:blip>
          <a:srcRect/>
          <a:stretch/>
        </p:blipFill>
        <p:spPr>
          <a:xfrm>
            <a:off x="7268308" y="0"/>
            <a:ext cx="7362092" cy="8229600"/>
          </a:xfrm>
        </p:spPr>
      </p:pic>
      <p:sp>
        <p:nvSpPr>
          <p:cNvPr id="21" name="Isosceles Triangle 20">
            <a:extLst>
              <a:ext uri="{FF2B5EF4-FFF2-40B4-BE49-F238E27FC236}">
                <a16:creationId xmlns:a16="http://schemas.microsoft.com/office/drawing/2014/main" id="{644A76D4-3506-4927-AEA2-57DA98D4FD83}"/>
              </a:ext>
            </a:extLst>
          </p:cNvPr>
          <p:cNvSpPr/>
          <p:nvPr/>
        </p:nvSpPr>
        <p:spPr>
          <a:xfrm rot="5400000">
            <a:off x="7196353" y="711719"/>
            <a:ext cx="1043354" cy="899443"/>
          </a:xfrm>
          <a:prstGeom prst="triangle">
            <a:avLst/>
          </a:prstGeom>
          <a:solidFill>
            <a:schemeClr val="bg1"/>
          </a:solidFill>
          <a:ln>
            <a:no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Isosceles Triangle 21">
            <a:extLst>
              <a:ext uri="{FF2B5EF4-FFF2-40B4-BE49-F238E27FC236}">
                <a16:creationId xmlns:a16="http://schemas.microsoft.com/office/drawing/2014/main" id="{2DD27EFC-2207-4F58-A67C-181633372124}"/>
              </a:ext>
            </a:extLst>
          </p:cNvPr>
          <p:cNvSpPr/>
          <p:nvPr/>
        </p:nvSpPr>
        <p:spPr>
          <a:xfrm rot="10800000">
            <a:off x="309125" y="0"/>
            <a:ext cx="792844" cy="609600"/>
          </a:xfrm>
          <a:prstGeom prst="triangle">
            <a:avLst/>
          </a:prstGeom>
          <a:solidFill>
            <a:schemeClr val="bg1"/>
          </a:solidFill>
          <a:ln>
            <a:no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15">
            <a:extLst>
              <a:ext uri="{FF2B5EF4-FFF2-40B4-BE49-F238E27FC236}">
                <a16:creationId xmlns:a16="http://schemas.microsoft.com/office/drawing/2014/main" id="{AE994635-BB9D-46D8-A632-6B756A634B14}"/>
              </a:ext>
            </a:extLst>
          </p:cNvPr>
          <p:cNvSpPr txBox="1">
            <a:spLocks noChangeArrowheads="1"/>
          </p:cNvSpPr>
          <p:nvPr/>
        </p:nvSpPr>
        <p:spPr bwMode="auto">
          <a:xfrm>
            <a:off x="11893550" y="7580437"/>
            <a:ext cx="1639570" cy="274320"/>
          </a:xfrm>
          <a:prstGeom prst="rect">
            <a:avLst/>
          </a:prstGeom>
          <a:noFill/>
          <a:ln w="9525">
            <a:noFill/>
            <a:miter lim="800000"/>
            <a:headEnd/>
            <a:tailEnd/>
          </a:ln>
          <a:effectLst/>
        </p:spPr>
        <p:txBody>
          <a:bodyPr wrap="none" lIns="0" tIns="0" rIns="0" bIns="0" anchor="ctr" anchorCtr="0">
            <a:noAutofit/>
          </a:bodyPr>
          <a:lstStyle/>
          <a:p>
            <a:pPr algn="r" defTabSz="820738">
              <a:spcBef>
                <a:spcPct val="50000"/>
              </a:spcBef>
            </a:pPr>
            <a:fld id="{03C7D0F0-10D5-4191-B6F4-99306F468FEF}" type="datetime4">
              <a:rPr lang="en-US" sz="1100" b="0" smtClean="0">
                <a:solidFill>
                  <a:schemeClr val="tx1"/>
                </a:solidFill>
              </a:rPr>
              <a:pPr algn="r" defTabSz="820738">
                <a:spcBef>
                  <a:spcPct val="50000"/>
                </a:spcBef>
              </a:pPr>
              <a:t>December 3, 2019</a:t>
            </a:fld>
            <a:endParaRPr lang="en-US" sz="1100" b="0" dirty="0">
              <a:solidFill>
                <a:schemeClr val="tx1"/>
              </a:solidFill>
            </a:endParaRPr>
          </a:p>
        </p:txBody>
      </p:sp>
      <p:sp>
        <p:nvSpPr>
          <p:cNvPr id="24" name="Text Box 115">
            <a:extLst>
              <a:ext uri="{FF2B5EF4-FFF2-40B4-BE49-F238E27FC236}">
                <a16:creationId xmlns:a16="http://schemas.microsoft.com/office/drawing/2014/main" id="{4EDC883F-B49D-4D11-91EB-099C08E9C366}"/>
              </a:ext>
            </a:extLst>
          </p:cNvPr>
          <p:cNvSpPr txBox="1">
            <a:spLocks noChangeArrowheads="1"/>
          </p:cNvSpPr>
          <p:nvPr/>
        </p:nvSpPr>
        <p:spPr bwMode="auto">
          <a:xfrm>
            <a:off x="13533120" y="7580439"/>
            <a:ext cx="411480" cy="274320"/>
          </a:xfrm>
          <a:prstGeom prst="rect">
            <a:avLst/>
          </a:prstGeom>
          <a:noFill/>
          <a:ln w="9525">
            <a:noFill/>
            <a:miter lim="800000"/>
            <a:headEnd/>
            <a:tailEnd/>
          </a:ln>
          <a:effectLst/>
        </p:spPr>
        <p:txBody>
          <a:bodyPr wrap="square" lIns="0" tIns="0" rIns="0" bIns="0" anchor="ctr" anchorCtr="0">
            <a:noAutofit/>
          </a:bodyPr>
          <a:lstStyle/>
          <a:p>
            <a:pPr algn="r" defTabSz="820738">
              <a:spcBef>
                <a:spcPct val="50000"/>
              </a:spcBef>
            </a:pPr>
            <a:fld id="{18E29826-F105-4F77-B977-03F4A4723A21}" type="slidenum">
              <a:rPr lang="en-US" sz="1100" b="1" smtClean="0">
                <a:solidFill>
                  <a:schemeClr val="tx1"/>
                </a:solidFill>
              </a:rPr>
              <a:pPr algn="r" defTabSz="820738">
                <a:spcBef>
                  <a:spcPct val="50000"/>
                </a:spcBef>
              </a:pPr>
              <a:t>4</a:t>
            </a:fld>
            <a:endParaRPr lang="en-US" sz="1100" b="1" dirty="0">
              <a:solidFill>
                <a:schemeClr val="tx1"/>
              </a:solidFill>
            </a:endParaRPr>
          </a:p>
        </p:txBody>
      </p:sp>
      <p:pic>
        <p:nvPicPr>
          <p:cNvPr id="25" name="Picture 2" descr="Image result for utopia inc logo">
            <a:extLst>
              <a:ext uri="{FF2B5EF4-FFF2-40B4-BE49-F238E27FC236}">
                <a16:creationId xmlns:a16="http://schemas.microsoft.com/office/drawing/2014/main" id="{15BF81AF-A5F0-40D9-939A-F3B91B7B01DC}"/>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967" r="5601"/>
          <a:stretch/>
        </p:blipFill>
        <p:spPr bwMode="auto">
          <a:xfrm>
            <a:off x="13082954" y="639763"/>
            <a:ext cx="861646" cy="515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2635511"/>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585E14E-4421-46D0-9BBA-C1C5C7F8EB7B}"/>
              </a:ext>
            </a:extLst>
          </p:cNvPr>
          <p:cNvSpPr/>
          <p:nvPr/>
        </p:nvSpPr>
        <p:spPr>
          <a:xfrm>
            <a:off x="697374" y="6911167"/>
            <a:ext cx="13247226" cy="307777"/>
          </a:xfrm>
          <a:prstGeom prst="rect">
            <a:avLst/>
          </a:prstGeom>
        </p:spPr>
        <p:txBody>
          <a:bodyPr wrap="square" lIns="0" tIns="0" rIns="0" bIns="0">
            <a:spAutoFit/>
          </a:bodyPr>
          <a:lstStyle/>
          <a:p>
            <a:pPr>
              <a:tabLst>
                <a:tab pos="573088" algn="l"/>
              </a:tabLst>
            </a:pPr>
            <a:r>
              <a:rPr lang="en-US" sz="1000" b="1" dirty="0"/>
              <a:t>Source:	</a:t>
            </a:r>
            <a:r>
              <a:rPr lang="en-US" sz="1000" dirty="0"/>
              <a:t>KPMG, 2017 Global CEO Outlook.</a:t>
            </a:r>
            <a:br>
              <a:rPr lang="en-US" sz="1000" dirty="0"/>
            </a:br>
            <a:r>
              <a:rPr lang="en-US" sz="1000" dirty="0"/>
              <a:t>	Gartner, Survey Analysis: Traditional Approaches Dominate Data and Analytics Initiatives, Feb 5, 2018, Harvard Business Review, Only 3% of Companies’ Data Meets Basic Quality Standards, Sept 11, 2017.</a:t>
            </a:r>
          </a:p>
        </p:txBody>
      </p:sp>
      <p:sp>
        <p:nvSpPr>
          <p:cNvPr id="13" name="Title 12">
            <a:extLst>
              <a:ext uri="{FF2B5EF4-FFF2-40B4-BE49-F238E27FC236}">
                <a16:creationId xmlns:a16="http://schemas.microsoft.com/office/drawing/2014/main" id="{9D5A3D48-972C-45AA-AEA3-B1134CCC661C}"/>
              </a:ext>
            </a:extLst>
          </p:cNvPr>
          <p:cNvSpPr>
            <a:spLocks noGrp="1"/>
          </p:cNvSpPr>
          <p:nvPr>
            <p:ph type="title"/>
          </p:nvPr>
        </p:nvSpPr>
        <p:spPr>
          <a:xfrm>
            <a:off x="685800" y="639763"/>
            <a:ext cx="13258800" cy="1417636"/>
          </a:xfrm>
        </p:spPr>
        <p:txBody>
          <a:bodyPr/>
          <a:lstStyle/>
          <a:p>
            <a:r>
              <a:rPr lang="en-US" dirty="0"/>
              <a:t>The data quality gap</a:t>
            </a:r>
          </a:p>
        </p:txBody>
      </p:sp>
      <p:grpSp>
        <p:nvGrpSpPr>
          <p:cNvPr id="30" name="Group 29">
            <a:extLst>
              <a:ext uri="{FF2B5EF4-FFF2-40B4-BE49-F238E27FC236}">
                <a16:creationId xmlns:a16="http://schemas.microsoft.com/office/drawing/2014/main" id="{77E8A729-2D38-4618-A9E8-8ABC65BA9FCD}"/>
              </a:ext>
            </a:extLst>
          </p:cNvPr>
          <p:cNvGrpSpPr/>
          <p:nvPr/>
        </p:nvGrpSpPr>
        <p:grpSpPr>
          <a:xfrm>
            <a:off x="0" y="2141316"/>
            <a:ext cx="14630400" cy="4452898"/>
            <a:chOff x="0" y="2141316"/>
            <a:chExt cx="14630400" cy="4452898"/>
          </a:xfrm>
        </p:grpSpPr>
        <p:sp>
          <p:nvSpPr>
            <p:cNvPr id="11" name="Rectangle 10">
              <a:extLst>
                <a:ext uri="{FF2B5EF4-FFF2-40B4-BE49-F238E27FC236}">
                  <a16:creationId xmlns:a16="http://schemas.microsoft.com/office/drawing/2014/main" id="{518A7882-D904-47F5-9CBB-01654AE503D2}"/>
                </a:ext>
              </a:extLst>
            </p:cNvPr>
            <p:cNvSpPr/>
            <p:nvPr/>
          </p:nvSpPr>
          <p:spPr>
            <a:xfrm>
              <a:off x="0" y="2141316"/>
              <a:ext cx="14630400" cy="4271059"/>
            </a:xfrm>
            <a:prstGeom prst="rect">
              <a:avLst/>
            </a:prstGeom>
            <a:ln>
              <a:no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42409971-7DB8-4488-B038-1540A14D2FBD}"/>
                </a:ext>
              </a:extLst>
            </p:cNvPr>
            <p:cNvSpPr/>
            <p:nvPr/>
          </p:nvSpPr>
          <p:spPr>
            <a:xfrm>
              <a:off x="685800" y="4193557"/>
              <a:ext cx="3403279" cy="1292662"/>
            </a:xfrm>
            <a:prstGeom prst="rect">
              <a:avLst/>
            </a:prstGeom>
          </p:spPr>
          <p:txBody>
            <a:bodyPr wrap="square" lIns="91440" tIns="91440" rIns="91440" bIns="91440">
              <a:spAutoFit/>
            </a:bodyPr>
            <a:lstStyle/>
            <a:p>
              <a:r>
                <a:rPr lang="en-US" sz="2400" dirty="0">
                  <a:solidFill>
                    <a:schemeClr val="bg1"/>
                  </a:solidFill>
                </a:rPr>
                <a:t>of CEOs are concerned about the quality of their data.</a:t>
              </a:r>
            </a:p>
          </p:txBody>
        </p:sp>
        <p:sp>
          <p:nvSpPr>
            <p:cNvPr id="8" name="Rectangle 7">
              <a:extLst>
                <a:ext uri="{FF2B5EF4-FFF2-40B4-BE49-F238E27FC236}">
                  <a16:creationId xmlns:a16="http://schemas.microsoft.com/office/drawing/2014/main" id="{C5BB348F-E67E-433A-9E97-983E5588411E}"/>
                </a:ext>
              </a:extLst>
            </p:cNvPr>
            <p:cNvSpPr/>
            <p:nvPr/>
          </p:nvSpPr>
          <p:spPr>
            <a:xfrm>
              <a:off x="9936829" y="4193557"/>
              <a:ext cx="3471335" cy="1292662"/>
            </a:xfrm>
            <a:prstGeom prst="rect">
              <a:avLst/>
            </a:prstGeom>
          </p:spPr>
          <p:txBody>
            <a:bodyPr wrap="square" lIns="91440" tIns="91440" rIns="91440" bIns="91440">
              <a:spAutoFit/>
            </a:bodyPr>
            <a:lstStyle/>
            <a:p>
              <a:r>
                <a:rPr lang="en-US" sz="2400" dirty="0">
                  <a:solidFill>
                    <a:schemeClr val="bg1"/>
                  </a:solidFill>
                </a:rPr>
                <a:t>of company data meets a minimum threshold for data quality.</a:t>
              </a:r>
            </a:p>
          </p:txBody>
        </p:sp>
        <p:sp>
          <p:nvSpPr>
            <p:cNvPr id="9" name="Rectangle 8">
              <a:extLst>
                <a:ext uri="{FF2B5EF4-FFF2-40B4-BE49-F238E27FC236}">
                  <a16:creationId xmlns:a16="http://schemas.microsoft.com/office/drawing/2014/main" id="{778ACEFA-6B9A-4FC6-887D-6F44117119BE}"/>
                </a:ext>
              </a:extLst>
            </p:cNvPr>
            <p:cNvSpPr/>
            <p:nvPr/>
          </p:nvSpPr>
          <p:spPr>
            <a:xfrm>
              <a:off x="5311315" y="4193557"/>
              <a:ext cx="3439146" cy="2400657"/>
            </a:xfrm>
            <a:prstGeom prst="rect">
              <a:avLst/>
            </a:prstGeom>
          </p:spPr>
          <p:txBody>
            <a:bodyPr wrap="square" lIns="91440" tIns="91440" rIns="91440" bIns="91440">
              <a:spAutoFit/>
            </a:bodyPr>
            <a:lstStyle/>
            <a:p>
              <a:r>
                <a:rPr lang="en-US" sz="2400" dirty="0">
                  <a:solidFill>
                    <a:schemeClr val="bg1"/>
                  </a:solidFill>
                </a:rPr>
                <a:t>of organizations </a:t>
              </a:r>
              <a:br>
                <a:rPr lang="en-US" sz="2400" dirty="0">
                  <a:solidFill>
                    <a:schemeClr val="bg1"/>
                  </a:solidFill>
                </a:rPr>
              </a:br>
              <a:r>
                <a:rPr lang="en-US" sz="2400" dirty="0">
                  <a:solidFill>
                    <a:schemeClr val="bg1"/>
                  </a:solidFill>
                </a:rPr>
                <a:t>have reached “transformational” levels of maturity in data and analytics.</a:t>
              </a:r>
            </a:p>
            <a:p>
              <a:endParaRPr lang="en-US" sz="2400" dirty="0">
                <a:solidFill>
                  <a:schemeClr val="bg1"/>
                </a:solidFill>
              </a:endParaRPr>
            </a:p>
          </p:txBody>
        </p:sp>
        <p:sp>
          <p:nvSpPr>
            <p:cNvPr id="12" name="Rectangle 11">
              <a:extLst>
                <a:ext uri="{FF2B5EF4-FFF2-40B4-BE49-F238E27FC236}">
                  <a16:creationId xmlns:a16="http://schemas.microsoft.com/office/drawing/2014/main" id="{BA8B918E-FC51-4E6D-9397-E7F12876F60E}"/>
                </a:ext>
              </a:extLst>
            </p:cNvPr>
            <p:cNvSpPr/>
            <p:nvPr/>
          </p:nvSpPr>
          <p:spPr>
            <a:xfrm>
              <a:off x="685800" y="2883975"/>
              <a:ext cx="4023360" cy="1292662"/>
            </a:xfrm>
            <a:prstGeom prst="rect">
              <a:avLst/>
            </a:prstGeom>
          </p:spPr>
          <p:txBody>
            <a:bodyPr wrap="square" lIns="91440" tIns="91440" rIns="91440" bIns="91440">
              <a:spAutoFit/>
            </a:bodyPr>
            <a:lstStyle/>
            <a:p>
              <a:r>
                <a:rPr lang="en-US" sz="7200" b="1" dirty="0">
                  <a:solidFill>
                    <a:schemeClr val="bg1"/>
                  </a:solidFill>
                </a:rPr>
                <a:t>56%</a:t>
              </a:r>
            </a:p>
          </p:txBody>
        </p:sp>
        <p:sp>
          <p:nvSpPr>
            <p:cNvPr id="14" name="Rectangle 13">
              <a:extLst>
                <a:ext uri="{FF2B5EF4-FFF2-40B4-BE49-F238E27FC236}">
                  <a16:creationId xmlns:a16="http://schemas.microsoft.com/office/drawing/2014/main" id="{2C6910BD-3B20-44C5-BBDB-47381DE83544}"/>
                </a:ext>
              </a:extLst>
            </p:cNvPr>
            <p:cNvSpPr/>
            <p:nvPr/>
          </p:nvSpPr>
          <p:spPr>
            <a:xfrm>
              <a:off x="9936829" y="2806221"/>
              <a:ext cx="4023360" cy="1292662"/>
            </a:xfrm>
            <a:prstGeom prst="rect">
              <a:avLst/>
            </a:prstGeom>
          </p:spPr>
          <p:txBody>
            <a:bodyPr wrap="square" lIns="91440" tIns="91440" rIns="91440" bIns="91440">
              <a:spAutoFit/>
            </a:bodyPr>
            <a:lstStyle/>
            <a:p>
              <a:r>
                <a:rPr lang="en-US" sz="7200" b="1" dirty="0">
                  <a:solidFill>
                    <a:schemeClr val="bg1"/>
                  </a:solidFill>
                </a:rPr>
                <a:t>3%</a:t>
              </a:r>
            </a:p>
          </p:txBody>
        </p:sp>
        <p:sp>
          <p:nvSpPr>
            <p:cNvPr id="15" name="Rectangle 14">
              <a:extLst>
                <a:ext uri="{FF2B5EF4-FFF2-40B4-BE49-F238E27FC236}">
                  <a16:creationId xmlns:a16="http://schemas.microsoft.com/office/drawing/2014/main" id="{640C3309-076A-4022-B17D-1751A316D7E2}"/>
                </a:ext>
              </a:extLst>
            </p:cNvPr>
            <p:cNvSpPr/>
            <p:nvPr/>
          </p:nvSpPr>
          <p:spPr>
            <a:xfrm>
              <a:off x="5311315" y="2883975"/>
              <a:ext cx="4023360" cy="1292662"/>
            </a:xfrm>
            <a:prstGeom prst="rect">
              <a:avLst/>
            </a:prstGeom>
          </p:spPr>
          <p:txBody>
            <a:bodyPr wrap="square" lIns="91440" tIns="91440" rIns="91440" bIns="91440">
              <a:spAutoFit/>
            </a:bodyPr>
            <a:lstStyle/>
            <a:p>
              <a:r>
                <a:rPr lang="en-US" sz="7200" b="1" dirty="0">
                  <a:solidFill>
                    <a:schemeClr val="bg1"/>
                  </a:solidFill>
                </a:rPr>
                <a:t>8%</a:t>
              </a:r>
            </a:p>
          </p:txBody>
        </p:sp>
        <p:sp>
          <p:nvSpPr>
            <p:cNvPr id="16" name="Freeform 26">
              <a:extLst>
                <a:ext uri="{FF2B5EF4-FFF2-40B4-BE49-F238E27FC236}">
                  <a16:creationId xmlns:a16="http://schemas.microsoft.com/office/drawing/2014/main" id="{7B226665-35C4-461E-B4F2-DE002901D51F}"/>
                </a:ext>
              </a:extLst>
            </p:cNvPr>
            <p:cNvSpPr>
              <a:spLocks noChangeAspect="1" noEditPoints="1"/>
            </p:cNvSpPr>
            <p:nvPr/>
          </p:nvSpPr>
          <p:spPr bwMode="auto">
            <a:xfrm>
              <a:off x="3322024" y="3116860"/>
              <a:ext cx="754783" cy="822960"/>
            </a:xfrm>
            <a:custGeom>
              <a:avLst/>
              <a:gdLst>
                <a:gd name="T0" fmla="*/ 384 w 1056"/>
                <a:gd name="T1" fmla="*/ 1152 h 1152"/>
                <a:gd name="T2" fmla="*/ 0 w 1056"/>
                <a:gd name="T3" fmla="*/ 768 h 1152"/>
                <a:gd name="T4" fmla="*/ 96 w 1056"/>
                <a:gd name="T5" fmla="*/ 672 h 1152"/>
                <a:gd name="T6" fmla="*/ 384 w 1056"/>
                <a:gd name="T7" fmla="*/ 960 h 1152"/>
                <a:gd name="T8" fmla="*/ 960 w 1056"/>
                <a:gd name="T9" fmla="*/ 384 h 1152"/>
                <a:gd name="T10" fmla="*/ 1056 w 1056"/>
                <a:gd name="T11" fmla="*/ 480 h 1152"/>
                <a:gd name="T12" fmla="*/ 384 w 1056"/>
                <a:gd name="T13" fmla="*/ 1152 h 1152"/>
                <a:gd name="T14" fmla="*/ 336 w 1056"/>
                <a:gd name="T15" fmla="*/ 240 h 1152"/>
                <a:gd name="T16" fmla="*/ 240 w 1056"/>
                <a:gd name="T17" fmla="*/ 336 h 1152"/>
                <a:gd name="T18" fmla="*/ 336 w 1056"/>
                <a:gd name="T19" fmla="*/ 432 h 1152"/>
                <a:gd name="T20" fmla="*/ 432 w 1056"/>
                <a:gd name="T21" fmla="*/ 336 h 1152"/>
                <a:gd name="T22" fmla="*/ 336 w 1056"/>
                <a:gd name="T23" fmla="*/ 240 h 1152"/>
                <a:gd name="T24" fmla="*/ 571 w 1056"/>
                <a:gd name="T25" fmla="*/ 384 h 1152"/>
                <a:gd name="T26" fmla="*/ 536 w 1056"/>
                <a:gd name="T27" fmla="*/ 468 h 1152"/>
                <a:gd name="T28" fmla="*/ 608 w 1056"/>
                <a:gd name="T29" fmla="*/ 540 h 1152"/>
                <a:gd name="T30" fmla="*/ 540 w 1056"/>
                <a:gd name="T31" fmla="*/ 608 h 1152"/>
                <a:gd name="T32" fmla="*/ 468 w 1056"/>
                <a:gd name="T33" fmla="*/ 536 h 1152"/>
                <a:gd name="T34" fmla="*/ 384 w 1056"/>
                <a:gd name="T35" fmla="*/ 571 h 1152"/>
                <a:gd name="T36" fmla="*/ 384 w 1056"/>
                <a:gd name="T37" fmla="*/ 672 h 1152"/>
                <a:gd name="T38" fmla="*/ 288 w 1056"/>
                <a:gd name="T39" fmla="*/ 672 h 1152"/>
                <a:gd name="T40" fmla="*/ 288 w 1056"/>
                <a:gd name="T41" fmla="*/ 571 h 1152"/>
                <a:gd name="T42" fmla="*/ 204 w 1056"/>
                <a:gd name="T43" fmla="*/ 536 h 1152"/>
                <a:gd name="T44" fmla="*/ 132 w 1056"/>
                <a:gd name="T45" fmla="*/ 608 h 1152"/>
                <a:gd name="T46" fmla="*/ 64 w 1056"/>
                <a:gd name="T47" fmla="*/ 540 h 1152"/>
                <a:gd name="T48" fmla="*/ 136 w 1056"/>
                <a:gd name="T49" fmla="*/ 468 h 1152"/>
                <a:gd name="T50" fmla="*/ 101 w 1056"/>
                <a:gd name="T51" fmla="*/ 384 h 1152"/>
                <a:gd name="T52" fmla="*/ 0 w 1056"/>
                <a:gd name="T53" fmla="*/ 384 h 1152"/>
                <a:gd name="T54" fmla="*/ 0 w 1056"/>
                <a:gd name="T55" fmla="*/ 288 h 1152"/>
                <a:gd name="T56" fmla="*/ 101 w 1056"/>
                <a:gd name="T57" fmla="*/ 288 h 1152"/>
                <a:gd name="T58" fmla="*/ 136 w 1056"/>
                <a:gd name="T59" fmla="*/ 204 h 1152"/>
                <a:gd name="T60" fmla="*/ 64 w 1056"/>
                <a:gd name="T61" fmla="*/ 132 h 1152"/>
                <a:gd name="T62" fmla="*/ 132 w 1056"/>
                <a:gd name="T63" fmla="*/ 64 h 1152"/>
                <a:gd name="T64" fmla="*/ 204 w 1056"/>
                <a:gd name="T65" fmla="*/ 136 h 1152"/>
                <a:gd name="T66" fmla="*/ 288 w 1056"/>
                <a:gd name="T67" fmla="*/ 101 h 1152"/>
                <a:gd name="T68" fmla="*/ 288 w 1056"/>
                <a:gd name="T69" fmla="*/ 0 h 1152"/>
                <a:gd name="T70" fmla="*/ 384 w 1056"/>
                <a:gd name="T71" fmla="*/ 0 h 1152"/>
                <a:gd name="T72" fmla="*/ 384 w 1056"/>
                <a:gd name="T73" fmla="*/ 101 h 1152"/>
                <a:gd name="T74" fmla="*/ 468 w 1056"/>
                <a:gd name="T75" fmla="*/ 136 h 1152"/>
                <a:gd name="T76" fmla="*/ 540 w 1056"/>
                <a:gd name="T77" fmla="*/ 64 h 1152"/>
                <a:gd name="T78" fmla="*/ 608 w 1056"/>
                <a:gd name="T79" fmla="*/ 132 h 1152"/>
                <a:gd name="T80" fmla="*/ 536 w 1056"/>
                <a:gd name="T81" fmla="*/ 204 h 1152"/>
                <a:gd name="T82" fmla="*/ 571 w 1056"/>
                <a:gd name="T83" fmla="*/ 288 h 1152"/>
                <a:gd name="T84" fmla="*/ 672 w 1056"/>
                <a:gd name="T85" fmla="*/ 288 h 1152"/>
                <a:gd name="T86" fmla="*/ 672 w 1056"/>
                <a:gd name="T87" fmla="*/ 384 h 1152"/>
                <a:gd name="T88" fmla="*/ 571 w 1056"/>
                <a:gd name="T89" fmla="*/ 384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56" h="1152">
                  <a:moveTo>
                    <a:pt x="384" y="1152"/>
                  </a:moveTo>
                  <a:cubicBezTo>
                    <a:pt x="0" y="768"/>
                    <a:pt x="0" y="768"/>
                    <a:pt x="0" y="768"/>
                  </a:cubicBezTo>
                  <a:cubicBezTo>
                    <a:pt x="96" y="672"/>
                    <a:pt x="96" y="672"/>
                    <a:pt x="96" y="672"/>
                  </a:cubicBezTo>
                  <a:cubicBezTo>
                    <a:pt x="384" y="960"/>
                    <a:pt x="384" y="960"/>
                    <a:pt x="384" y="960"/>
                  </a:cubicBezTo>
                  <a:cubicBezTo>
                    <a:pt x="960" y="384"/>
                    <a:pt x="960" y="384"/>
                    <a:pt x="960" y="384"/>
                  </a:cubicBezTo>
                  <a:cubicBezTo>
                    <a:pt x="1056" y="480"/>
                    <a:pt x="1056" y="480"/>
                    <a:pt x="1056" y="480"/>
                  </a:cubicBezTo>
                  <a:lnTo>
                    <a:pt x="384" y="1152"/>
                  </a:lnTo>
                  <a:close/>
                  <a:moveTo>
                    <a:pt x="336" y="240"/>
                  </a:moveTo>
                  <a:cubicBezTo>
                    <a:pt x="283" y="240"/>
                    <a:pt x="240" y="283"/>
                    <a:pt x="240" y="336"/>
                  </a:cubicBezTo>
                  <a:cubicBezTo>
                    <a:pt x="240" y="389"/>
                    <a:pt x="283" y="432"/>
                    <a:pt x="336" y="432"/>
                  </a:cubicBezTo>
                  <a:cubicBezTo>
                    <a:pt x="389" y="432"/>
                    <a:pt x="432" y="389"/>
                    <a:pt x="432" y="336"/>
                  </a:cubicBezTo>
                  <a:cubicBezTo>
                    <a:pt x="432" y="283"/>
                    <a:pt x="389" y="240"/>
                    <a:pt x="336" y="240"/>
                  </a:cubicBezTo>
                  <a:close/>
                  <a:moveTo>
                    <a:pt x="571" y="384"/>
                  </a:moveTo>
                  <a:cubicBezTo>
                    <a:pt x="565" y="415"/>
                    <a:pt x="553" y="443"/>
                    <a:pt x="536" y="468"/>
                  </a:cubicBezTo>
                  <a:cubicBezTo>
                    <a:pt x="608" y="540"/>
                    <a:pt x="608" y="540"/>
                    <a:pt x="608" y="540"/>
                  </a:cubicBezTo>
                  <a:cubicBezTo>
                    <a:pt x="540" y="608"/>
                    <a:pt x="540" y="608"/>
                    <a:pt x="540" y="608"/>
                  </a:cubicBezTo>
                  <a:cubicBezTo>
                    <a:pt x="468" y="536"/>
                    <a:pt x="468" y="536"/>
                    <a:pt x="468" y="536"/>
                  </a:cubicBezTo>
                  <a:cubicBezTo>
                    <a:pt x="443" y="553"/>
                    <a:pt x="415" y="565"/>
                    <a:pt x="384" y="571"/>
                  </a:cubicBezTo>
                  <a:cubicBezTo>
                    <a:pt x="384" y="672"/>
                    <a:pt x="384" y="672"/>
                    <a:pt x="384" y="672"/>
                  </a:cubicBezTo>
                  <a:cubicBezTo>
                    <a:pt x="288" y="672"/>
                    <a:pt x="288" y="672"/>
                    <a:pt x="288" y="672"/>
                  </a:cubicBezTo>
                  <a:cubicBezTo>
                    <a:pt x="288" y="571"/>
                    <a:pt x="288" y="571"/>
                    <a:pt x="288" y="571"/>
                  </a:cubicBezTo>
                  <a:cubicBezTo>
                    <a:pt x="257" y="565"/>
                    <a:pt x="229" y="553"/>
                    <a:pt x="204" y="536"/>
                  </a:cubicBezTo>
                  <a:cubicBezTo>
                    <a:pt x="132" y="608"/>
                    <a:pt x="132" y="608"/>
                    <a:pt x="132" y="608"/>
                  </a:cubicBezTo>
                  <a:cubicBezTo>
                    <a:pt x="64" y="540"/>
                    <a:pt x="64" y="540"/>
                    <a:pt x="64" y="540"/>
                  </a:cubicBezTo>
                  <a:cubicBezTo>
                    <a:pt x="136" y="468"/>
                    <a:pt x="136" y="468"/>
                    <a:pt x="136" y="468"/>
                  </a:cubicBezTo>
                  <a:cubicBezTo>
                    <a:pt x="119" y="443"/>
                    <a:pt x="107" y="415"/>
                    <a:pt x="101" y="384"/>
                  </a:cubicBezTo>
                  <a:cubicBezTo>
                    <a:pt x="0" y="384"/>
                    <a:pt x="0" y="384"/>
                    <a:pt x="0" y="384"/>
                  </a:cubicBezTo>
                  <a:cubicBezTo>
                    <a:pt x="0" y="288"/>
                    <a:pt x="0" y="288"/>
                    <a:pt x="0" y="288"/>
                  </a:cubicBezTo>
                  <a:cubicBezTo>
                    <a:pt x="101" y="288"/>
                    <a:pt x="101" y="288"/>
                    <a:pt x="101" y="288"/>
                  </a:cubicBezTo>
                  <a:cubicBezTo>
                    <a:pt x="107" y="257"/>
                    <a:pt x="119" y="229"/>
                    <a:pt x="136" y="204"/>
                  </a:cubicBezTo>
                  <a:cubicBezTo>
                    <a:pt x="64" y="132"/>
                    <a:pt x="64" y="132"/>
                    <a:pt x="64" y="132"/>
                  </a:cubicBezTo>
                  <a:cubicBezTo>
                    <a:pt x="132" y="64"/>
                    <a:pt x="132" y="64"/>
                    <a:pt x="132" y="64"/>
                  </a:cubicBezTo>
                  <a:cubicBezTo>
                    <a:pt x="204" y="136"/>
                    <a:pt x="204" y="136"/>
                    <a:pt x="204" y="136"/>
                  </a:cubicBezTo>
                  <a:cubicBezTo>
                    <a:pt x="229" y="119"/>
                    <a:pt x="257" y="107"/>
                    <a:pt x="288" y="101"/>
                  </a:cubicBezTo>
                  <a:cubicBezTo>
                    <a:pt x="288" y="0"/>
                    <a:pt x="288" y="0"/>
                    <a:pt x="288" y="0"/>
                  </a:cubicBezTo>
                  <a:cubicBezTo>
                    <a:pt x="384" y="0"/>
                    <a:pt x="384" y="0"/>
                    <a:pt x="384" y="0"/>
                  </a:cubicBezTo>
                  <a:cubicBezTo>
                    <a:pt x="384" y="101"/>
                    <a:pt x="384" y="101"/>
                    <a:pt x="384" y="101"/>
                  </a:cubicBezTo>
                  <a:cubicBezTo>
                    <a:pt x="415" y="107"/>
                    <a:pt x="443" y="119"/>
                    <a:pt x="468" y="136"/>
                  </a:cubicBezTo>
                  <a:cubicBezTo>
                    <a:pt x="540" y="64"/>
                    <a:pt x="540" y="64"/>
                    <a:pt x="540" y="64"/>
                  </a:cubicBezTo>
                  <a:cubicBezTo>
                    <a:pt x="608" y="132"/>
                    <a:pt x="608" y="132"/>
                    <a:pt x="608" y="132"/>
                  </a:cubicBezTo>
                  <a:cubicBezTo>
                    <a:pt x="536" y="204"/>
                    <a:pt x="536" y="204"/>
                    <a:pt x="536" y="204"/>
                  </a:cubicBezTo>
                  <a:cubicBezTo>
                    <a:pt x="553" y="229"/>
                    <a:pt x="565" y="257"/>
                    <a:pt x="571" y="288"/>
                  </a:cubicBezTo>
                  <a:cubicBezTo>
                    <a:pt x="672" y="288"/>
                    <a:pt x="672" y="288"/>
                    <a:pt x="672" y="288"/>
                  </a:cubicBezTo>
                  <a:cubicBezTo>
                    <a:pt x="672" y="384"/>
                    <a:pt x="672" y="384"/>
                    <a:pt x="672" y="384"/>
                  </a:cubicBezTo>
                  <a:lnTo>
                    <a:pt x="571" y="38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7" name="Freeform 13">
              <a:extLst>
                <a:ext uri="{FF2B5EF4-FFF2-40B4-BE49-F238E27FC236}">
                  <a16:creationId xmlns:a16="http://schemas.microsoft.com/office/drawing/2014/main" id="{F0BAA8B0-537A-4E52-97AC-2E8FEE90484E}"/>
                </a:ext>
              </a:extLst>
            </p:cNvPr>
            <p:cNvSpPr>
              <a:spLocks noChangeAspect="1" noEditPoints="1"/>
            </p:cNvSpPr>
            <p:nvPr/>
          </p:nvSpPr>
          <p:spPr bwMode="auto">
            <a:xfrm>
              <a:off x="7945945" y="3116860"/>
              <a:ext cx="756377" cy="822960"/>
            </a:xfrm>
            <a:custGeom>
              <a:avLst/>
              <a:gdLst>
                <a:gd name="T0" fmla="*/ 238 w 238"/>
                <a:gd name="T1" fmla="*/ 129 h 259"/>
                <a:gd name="T2" fmla="*/ 216 w 238"/>
                <a:gd name="T3" fmla="*/ 129 h 259"/>
                <a:gd name="T4" fmla="*/ 216 w 238"/>
                <a:gd name="T5" fmla="*/ 0 h 259"/>
                <a:gd name="T6" fmla="*/ 238 w 238"/>
                <a:gd name="T7" fmla="*/ 0 h 259"/>
                <a:gd name="T8" fmla="*/ 238 w 238"/>
                <a:gd name="T9" fmla="*/ 129 h 259"/>
                <a:gd name="T10" fmla="*/ 195 w 238"/>
                <a:gd name="T11" fmla="*/ 21 h 259"/>
                <a:gd name="T12" fmla="*/ 173 w 238"/>
                <a:gd name="T13" fmla="*/ 21 h 259"/>
                <a:gd name="T14" fmla="*/ 173 w 238"/>
                <a:gd name="T15" fmla="*/ 129 h 259"/>
                <a:gd name="T16" fmla="*/ 195 w 238"/>
                <a:gd name="T17" fmla="*/ 129 h 259"/>
                <a:gd name="T18" fmla="*/ 195 w 238"/>
                <a:gd name="T19" fmla="*/ 21 h 259"/>
                <a:gd name="T20" fmla="*/ 152 w 238"/>
                <a:gd name="T21" fmla="*/ 64 h 259"/>
                <a:gd name="T22" fmla="*/ 130 w 238"/>
                <a:gd name="T23" fmla="*/ 64 h 259"/>
                <a:gd name="T24" fmla="*/ 130 w 238"/>
                <a:gd name="T25" fmla="*/ 129 h 259"/>
                <a:gd name="T26" fmla="*/ 152 w 238"/>
                <a:gd name="T27" fmla="*/ 129 h 259"/>
                <a:gd name="T28" fmla="*/ 152 w 238"/>
                <a:gd name="T29" fmla="*/ 64 h 259"/>
                <a:gd name="T30" fmla="*/ 108 w 238"/>
                <a:gd name="T31" fmla="*/ 151 h 259"/>
                <a:gd name="T32" fmla="*/ 108 w 238"/>
                <a:gd name="T33" fmla="*/ 43 h 259"/>
                <a:gd name="T34" fmla="*/ 0 w 238"/>
                <a:gd name="T35" fmla="*/ 151 h 259"/>
                <a:gd name="T36" fmla="*/ 108 w 238"/>
                <a:gd name="T37" fmla="*/ 259 h 259"/>
                <a:gd name="T38" fmla="*/ 216 w 238"/>
                <a:gd name="T39" fmla="*/ 151 h 259"/>
                <a:gd name="T40" fmla="*/ 108 w 238"/>
                <a:gd name="T41" fmla="*/ 151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8" h="259">
                  <a:moveTo>
                    <a:pt x="238" y="129"/>
                  </a:moveTo>
                  <a:cubicBezTo>
                    <a:pt x="216" y="129"/>
                    <a:pt x="216" y="129"/>
                    <a:pt x="216" y="129"/>
                  </a:cubicBezTo>
                  <a:cubicBezTo>
                    <a:pt x="216" y="0"/>
                    <a:pt x="216" y="0"/>
                    <a:pt x="216" y="0"/>
                  </a:cubicBezTo>
                  <a:cubicBezTo>
                    <a:pt x="238" y="0"/>
                    <a:pt x="238" y="0"/>
                    <a:pt x="238" y="0"/>
                  </a:cubicBezTo>
                  <a:lnTo>
                    <a:pt x="238" y="129"/>
                  </a:lnTo>
                  <a:close/>
                  <a:moveTo>
                    <a:pt x="195" y="21"/>
                  </a:moveTo>
                  <a:cubicBezTo>
                    <a:pt x="173" y="21"/>
                    <a:pt x="173" y="21"/>
                    <a:pt x="173" y="21"/>
                  </a:cubicBezTo>
                  <a:cubicBezTo>
                    <a:pt x="173" y="129"/>
                    <a:pt x="173" y="129"/>
                    <a:pt x="173" y="129"/>
                  </a:cubicBezTo>
                  <a:cubicBezTo>
                    <a:pt x="195" y="129"/>
                    <a:pt x="195" y="129"/>
                    <a:pt x="195" y="129"/>
                  </a:cubicBezTo>
                  <a:lnTo>
                    <a:pt x="195" y="21"/>
                  </a:lnTo>
                  <a:close/>
                  <a:moveTo>
                    <a:pt x="152" y="64"/>
                  </a:moveTo>
                  <a:cubicBezTo>
                    <a:pt x="130" y="64"/>
                    <a:pt x="130" y="64"/>
                    <a:pt x="130" y="64"/>
                  </a:cubicBezTo>
                  <a:cubicBezTo>
                    <a:pt x="130" y="129"/>
                    <a:pt x="130" y="129"/>
                    <a:pt x="130" y="129"/>
                  </a:cubicBezTo>
                  <a:cubicBezTo>
                    <a:pt x="152" y="129"/>
                    <a:pt x="152" y="129"/>
                    <a:pt x="152" y="129"/>
                  </a:cubicBezTo>
                  <a:lnTo>
                    <a:pt x="152" y="64"/>
                  </a:lnTo>
                  <a:close/>
                  <a:moveTo>
                    <a:pt x="108" y="151"/>
                  </a:moveTo>
                  <a:cubicBezTo>
                    <a:pt x="108" y="43"/>
                    <a:pt x="108" y="43"/>
                    <a:pt x="108" y="43"/>
                  </a:cubicBezTo>
                  <a:cubicBezTo>
                    <a:pt x="49" y="43"/>
                    <a:pt x="0" y="91"/>
                    <a:pt x="0" y="151"/>
                  </a:cubicBezTo>
                  <a:cubicBezTo>
                    <a:pt x="0" y="210"/>
                    <a:pt x="49" y="259"/>
                    <a:pt x="108" y="259"/>
                  </a:cubicBezTo>
                  <a:cubicBezTo>
                    <a:pt x="168" y="259"/>
                    <a:pt x="216" y="210"/>
                    <a:pt x="216" y="151"/>
                  </a:cubicBezTo>
                  <a:lnTo>
                    <a:pt x="108" y="15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9" name="Rectangle 18">
              <a:extLst>
                <a:ext uri="{FF2B5EF4-FFF2-40B4-BE49-F238E27FC236}">
                  <a16:creationId xmlns:a16="http://schemas.microsoft.com/office/drawing/2014/main" id="{C463208C-769B-4CFC-A63D-3D2381A80F7E}"/>
                </a:ext>
              </a:extLst>
            </p:cNvPr>
            <p:cNvSpPr/>
            <p:nvPr/>
          </p:nvSpPr>
          <p:spPr>
            <a:xfrm>
              <a:off x="685800" y="2417242"/>
              <a:ext cx="3391007" cy="2796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6814A0E7-9E45-4B5F-919D-091F86D08B94}"/>
                </a:ext>
              </a:extLst>
            </p:cNvPr>
            <p:cNvSpPr/>
            <p:nvPr/>
          </p:nvSpPr>
          <p:spPr>
            <a:xfrm>
              <a:off x="685800" y="2417242"/>
              <a:ext cx="2015837" cy="2796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20DFF27E-42BA-4C77-B33A-43F8F2CF2C9F}"/>
                </a:ext>
              </a:extLst>
            </p:cNvPr>
            <p:cNvSpPr/>
            <p:nvPr/>
          </p:nvSpPr>
          <p:spPr>
            <a:xfrm>
              <a:off x="5311315" y="2417240"/>
              <a:ext cx="3391007" cy="2796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3819E9D1-EA5C-4E99-B1BE-6FD16C8739DA}"/>
                </a:ext>
              </a:extLst>
            </p:cNvPr>
            <p:cNvSpPr/>
            <p:nvPr/>
          </p:nvSpPr>
          <p:spPr>
            <a:xfrm>
              <a:off x="5311316" y="2417240"/>
              <a:ext cx="603348" cy="2796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Graphic 17">
              <a:extLst>
                <a:ext uri="{FF2B5EF4-FFF2-40B4-BE49-F238E27FC236}">
                  <a16:creationId xmlns:a16="http://schemas.microsoft.com/office/drawing/2014/main" id="{47119B99-2DC2-49E2-8C90-18300EE1F9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722364" y="3116860"/>
              <a:ext cx="685800" cy="822960"/>
            </a:xfrm>
            <a:prstGeom prst="rect">
              <a:avLst/>
            </a:prstGeom>
          </p:spPr>
        </p:pic>
        <p:sp>
          <p:nvSpPr>
            <p:cNvPr id="28" name="Rectangle 27">
              <a:extLst>
                <a:ext uri="{FF2B5EF4-FFF2-40B4-BE49-F238E27FC236}">
                  <a16:creationId xmlns:a16="http://schemas.microsoft.com/office/drawing/2014/main" id="{AE9DEF74-D128-4707-9092-9E134DB66580}"/>
                </a:ext>
              </a:extLst>
            </p:cNvPr>
            <p:cNvSpPr/>
            <p:nvPr/>
          </p:nvSpPr>
          <p:spPr>
            <a:xfrm>
              <a:off x="10017157" y="2417240"/>
              <a:ext cx="3391007" cy="2796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4B503849-83CA-419D-B1CD-AF3B47DD773A}"/>
                </a:ext>
              </a:extLst>
            </p:cNvPr>
            <p:cNvSpPr/>
            <p:nvPr/>
          </p:nvSpPr>
          <p:spPr>
            <a:xfrm>
              <a:off x="10017158" y="2417240"/>
              <a:ext cx="603348" cy="2796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606366268"/>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B8375-9E32-4967-A08E-837DC720A1BE}"/>
              </a:ext>
            </a:extLst>
          </p:cNvPr>
          <p:cNvSpPr>
            <a:spLocks noGrp="1"/>
          </p:cNvSpPr>
          <p:nvPr>
            <p:ph type="ctrTitle"/>
          </p:nvPr>
        </p:nvSpPr>
        <p:spPr/>
        <p:txBody>
          <a:bodyPr/>
          <a:lstStyle/>
          <a:p>
            <a:r>
              <a:rPr lang="en-US" dirty="0"/>
              <a:t>Actionable data to outcomes Case Study 1</a:t>
            </a:r>
          </a:p>
        </p:txBody>
      </p:sp>
      <p:sp>
        <p:nvSpPr>
          <p:cNvPr id="5" name="Subtitle 4">
            <a:extLst>
              <a:ext uri="{FF2B5EF4-FFF2-40B4-BE49-F238E27FC236}">
                <a16:creationId xmlns:a16="http://schemas.microsoft.com/office/drawing/2014/main" id="{3AEF9F4D-3E09-4ADB-92E8-F9942301B74C}"/>
              </a:ext>
            </a:extLst>
          </p:cNvPr>
          <p:cNvSpPr>
            <a:spLocks noGrp="1"/>
          </p:cNvSpPr>
          <p:nvPr>
            <p:ph type="subTitle" idx="1"/>
          </p:nvPr>
        </p:nvSpPr>
        <p:spPr/>
        <p:txBody>
          <a:bodyPr/>
          <a:lstStyle/>
          <a:p>
            <a:r>
              <a:rPr lang="en-US" dirty="0"/>
              <a:t>Large Polymers Manufacturer</a:t>
            </a:r>
            <a:br>
              <a:rPr lang="en-US" dirty="0"/>
            </a:br>
            <a:r>
              <a:rPr lang="en-US" dirty="0"/>
              <a:t>MRO SPARE PARTS/Inventory</a:t>
            </a:r>
          </a:p>
        </p:txBody>
      </p:sp>
    </p:spTree>
    <p:extLst>
      <p:ext uri="{BB962C8B-B14F-4D97-AF65-F5344CB8AC3E}">
        <p14:creationId xmlns:p14="http://schemas.microsoft.com/office/powerpoint/2010/main" val="196397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Placeholder 22">
            <a:extLst>
              <a:ext uri="{FF2B5EF4-FFF2-40B4-BE49-F238E27FC236}">
                <a16:creationId xmlns:a16="http://schemas.microsoft.com/office/drawing/2014/main" id="{B5BB32A0-3943-4584-A9C4-0C6F2DB1A74E}"/>
              </a:ext>
            </a:extLst>
          </p:cNvPr>
          <p:cNvPicPr>
            <a:picLocks noGrp="1" noChangeAspect="1"/>
          </p:cNvPicPr>
          <p:nvPr>
            <p:ph type="pic" sz="quarter" idx="13"/>
          </p:nvPr>
        </p:nvPicPr>
        <p:blipFill>
          <a:blip r:embed="rId3" cstate="screen">
            <a:grayscl/>
            <a:extLst>
              <a:ext uri="{28A0092B-C50C-407E-A947-70E740481C1C}">
                <a14:useLocalDpi xmlns:a14="http://schemas.microsoft.com/office/drawing/2010/main"/>
              </a:ext>
            </a:extLst>
          </a:blip>
          <a:srcRect/>
          <a:stretch>
            <a:fillRect/>
          </a:stretch>
        </p:blipFill>
        <p:spPr/>
      </p:pic>
      <p:sp>
        <p:nvSpPr>
          <p:cNvPr id="7" name="Title 6">
            <a:extLst>
              <a:ext uri="{FF2B5EF4-FFF2-40B4-BE49-F238E27FC236}">
                <a16:creationId xmlns:a16="http://schemas.microsoft.com/office/drawing/2014/main" id="{BB376382-DC8B-4C91-8BE8-09207235B316}"/>
              </a:ext>
            </a:extLst>
          </p:cNvPr>
          <p:cNvSpPr>
            <a:spLocks noGrp="1"/>
          </p:cNvSpPr>
          <p:nvPr>
            <p:ph type="title"/>
          </p:nvPr>
        </p:nvSpPr>
        <p:spPr/>
        <p:txBody>
          <a:bodyPr/>
          <a:lstStyle/>
          <a:p>
            <a:r>
              <a:rPr lang="en-US" dirty="0"/>
              <a:t>MRO by the numbers</a:t>
            </a:r>
          </a:p>
        </p:txBody>
      </p:sp>
      <p:sp>
        <p:nvSpPr>
          <p:cNvPr id="16" name="Content Placeholder 15">
            <a:extLst>
              <a:ext uri="{FF2B5EF4-FFF2-40B4-BE49-F238E27FC236}">
                <a16:creationId xmlns:a16="http://schemas.microsoft.com/office/drawing/2014/main" id="{313B4B46-FC3D-4643-95B2-3B7D28F21ACF}"/>
              </a:ext>
            </a:extLst>
          </p:cNvPr>
          <p:cNvSpPr>
            <a:spLocks noGrp="1"/>
          </p:cNvSpPr>
          <p:nvPr>
            <p:ph sz="quarter" idx="14"/>
          </p:nvPr>
        </p:nvSpPr>
        <p:spPr/>
        <p:txBody>
          <a:bodyPr/>
          <a:lstStyle/>
          <a:p>
            <a:pPr lvl="2"/>
            <a:r>
              <a:rPr lang="en-US" dirty="0"/>
              <a:t>Annual spend of roughly $1.5 billion in MRO Spares replenishment</a:t>
            </a:r>
          </a:p>
          <a:p>
            <a:pPr lvl="2"/>
            <a:r>
              <a:rPr lang="en-US" dirty="0"/>
              <a:t>91% of work orders scheduled, require multiple trips and manual intervention</a:t>
            </a:r>
          </a:p>
          <a:p>
            <a:pPr lvl="2"/>
            <a:r>
              <a:rPr lang="en-US" dirty="0"/>
              <a:t>Over $1</a:t>
            </a:r>
            <a:r>
              <a:rPr lang="en-AU" dirty="0"/>
              <a:t>5</a:t>
            </a:r>
            <a:r>
              <a:rPr lang="en-US" dirty="0"/>
              <a:t>0m of MRO Spares Inventory with an annual carry cost of </a:t>
            </a:r>
            <a:r>
              <a:rPr lang="en-AU" dirty="0"/>
              <a:t>25</a:t>
            </a:r>
            <a:r>
              <a:rPr lang="en-US" dirty="0"/>
              <a:t>% </a:t>
            </a:r>
          </a:p>
          <a:p>
            <a:pPr lvl="2"/>
            <a:r>
              <a:rPr lang="en-US" dirty="0"/>
              <a:t>Only 31% of critical assets have accurate and complete MRO spares information</a:t>
            </a:r>
          </a:p>
          <a:p>
            <a:pPr lvl="2"/>
            <a:endParaRPr lang="en-US" dirty="0"/>
          </a:p>
        </p:txBody>
      </p:sp>
      <p:sp>
        <p:nvSpPr>
          <p:cNvPr id="17" name="Text Box 115">
            <a:extLst>
              <a:ext uri="{FF2B5EF4-FFF2-40B4-BE49-F238E27FC236}">
                <a16:creationId xmlns:a16="http://schemas.microsoft.com/office/drawing/2014/main" id="{C43A63EE-7E40-4182-9DE7-C2FBF1F04BA6}"/>
              </a:ext>
            </a:extLst>
          </p:cNvPr>
          <p:cNvSpPr txBox="1">
            <a:spLocks noChangeArrowheads="1"/>
          </p:cNvSpPr>
          <p:nvPr/>
        </p:nvSpPr>
        <p:spPr bwMode="auto">
          <a:xfrm>
            <a:off x="11893550" y="7580437"/>
            <a:ext cx="1639570" cy="274320"/>
          </a:xfrm>
          <a:prstGeom prst="rect">
            <a:avLst/>
          </a:prstGeom>
          <a:noFill/>
          <a:ln w="9525">
            <a:noFill/>
            <a:miter lim="800000"/>
            <a:headEnd/>
            <a:tailEnd/>
          </a:ln>
          <a:effectLst/>
        </p:spPr>
        <p:txBody>
          <a:bodyPr wrap="none" lIns="0" tIns="0" rIns="0" bIns="0" anchor="ctr" anchorCtr="0">
            <a:noAutofit/>
          </a:bodyPr>
          <a:lstStyle/>
          <a:p>
            <a:pPr algn="r" defTabSz="820738">
              <a:spcBef>
                <a:spcPct val="50000"/>
              </a:spcBef>
            </a:pPr>
            <a:fld id="{03C7D0F0-10D5-4191-B6F4-99306F468FEF}" type="datetime4">
              <a:rPr lang="en-US" sz="1100" b="0" smtClean="0">
                <a:solidFill>
                  <a:schemeClr val="tx1"/>
                </a:solidFill>
              </a:rPr>
              <a:pPr algn="r" defTabSz="820738">
                <a:spcBef>
                  <a:spcPct val="50000"/>
                </a:spcBef>
              </a:pPr>
              <a:t>December 3, 2019</a:t>
            </a:fld>
            <a:endParaRPr lang="en-US" sz="1100" b="0" dirty="0">
              <a:solidFill>
                <a:schemeClr val="tx1"/>
              </a:solidFill>
            </a:endParaRPr>
          </a:p>
        </p:txBody>
      </p:sp>
      <p:sp>
        <p:nvSpPr>
          <p:cNvPr id="18" name="Text Box 115">
            <a:extLst>
              <a:ext uri="{FF2B5EF4-FFF2-40B4-BE49-F238E27FC236}">
                <a16:creationId xmlns:a16="http://schemas.microsoft.com/office/drawing/2014/main" id="{3B5E2A74-0EBD-4EDB-A949-9EE96D03A1BD}"/>
              </a:ext>
            </a:extLst>
          </p:cNvPr>
          <p:cNvSpPr txBox="1">
            <a:spLocks noChangeArrowheads="1"/>
          </p:cNvSpPr>
          <p:nvPr/>
        </p:nvSpPr>
        <p:spPr bwMode="auto">
          <a:xfrm>
            <a:off x="13533120" y="7580439"/>
            <a:ext cx="411480" cy="274320"/>
          </a:xfrm>
          <a:prstGeom prst="rect">
            <a:avLst/>
          </a:prstGeom>
          <a:noFill/>
          <a:ln w="9525">
            <a:noFill/>
            <a:miter lim="800000"/>
            <a:headEnd/>
            <a:tailEnd/>
          </a:ln>
          <a:effectLst/>
        </p:spPr>
        <p:txBody>
          <a:bodyPr wrap="square" lIns="0" tIns="0" rIns="0" bIns="0" anchor="ctr" anchorCtr="0">
            <a:noAutofit/>
          </a:bodyPr>
          <a:lstStyle/>
          <a:p>
            <a:pPr algn="r" defTabSz="820738">
              <a:spcBef>
                <a:spcPct val="50000"/>
              </a:spcBef>
            </a:pPr>
            <a:fld id="{18E29826-F105-4F77-B977-03F4A4723A21}" type="slidenum">
              <a:rPr lang="en-US" sz="1100" b="1" smtClean="0">
                <a:solidFill>
                  <a:schemeClr val="tx1"/>
                </a:solidFill>
              </a:rPr>
              <a:pPr algn="r" defTabSz="820738">
                <a:spcBef>
                  <a:spcPct val="50000"/>
                </a:spcBef>
              </a:pPr>
              <a:t>7</a:t>
            </a:fld>
            <a:endParaRPr lang="en-US" sz="1100" b="1" dirty="0">
              <a:solidFill>
                <a:schemeClr val="tx1"/>
              </a:solidFill>
            </a:endParaRPr>
          </a:p>
        </p:txBody>
      </p:sp>
      <p:pic>
        <p:nvPicPr>
          <p:cNvPr id="24" name="Picture 2" descr="Image result for utopia inc logo">
            <a:extLst>
              <a:ext uri="{FF2B5EF4-FFF2-40B4-BE49-F238E27FC236}">
                <a16:creationId xmlns:a16="http://schemas.microsoft.com/office/drawing/2014/main" id="{6D89C3D4-A235-427A-86EE-52ACF5277A44}"/>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967" r="5601"/>
          <a:stretch/>
        </p:blipFill>
        <p:spPr bwMode="auto">
          <a:xfrm>
            <a:off x="13082954" y="639763"/>
            <a:ext cx="861646" cy="515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7793543"/>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6">
            <a:extLst>
              <a:ext uri="{FF2B5EF4-FFF2-40B4-BE49-F238E27FC236}">
                <a16:creationId xmlns:a16="http://schemas.microsoft.com/office/drawing/2014/main" id="{F676BBC7-E79A-438A-894A-201981D934FE}"/>
              </a:ext>
            </a:extLst>
          </p:cNvPr>
          <p:cNvSpPr>
            <a:spLocks noGrp="1"/>
          </p:cNvSpPr>
          <p:nvPr>
            <p:ph type="title"/>
          </p:nvPr>
        </p:nvSpPr>
        <p:spPr/>
        <p:txBody>
          <a:bodyPr/>
          <a:lstStyle/>
          <a:p>
            <a:r>
              <a:rPr lang="en-US" dirty="0"/>
              <a:t>Obsolete inventory analysis</a:t>
            </a:r>
          </a:p>
        </p:txBody>
      </p:sp>
      <p:graphicFrame>
        <p:nvGraphicFramePr>
          <p:cNvPr id="6" name="Content Placeholder 5">
            <a:extLst>
              <a:ext uri="{FF2B5EF4-FFF2-40B4-BE49-F238E27FC236}">
                <a16:creationId xmlns:a16="http://schemas.microsoft.com/office/drawing/2014/main" id="{0498D393-5D35-49EB-B2AD-A1B428BE9F86}"/>
              </a:ext>
            </a:extLst>
          </p:cNvPr>
          <p:cNvGraphicFramePr>
            <a:graphicFrameLocks noGrp="1"/>
          </p:cNvGraphicFramePr>
          <p:nvPr>
            <p:ph idx="1"/>
            <p:extLst>
              <p:ext uri="{D42A27DB-BD31-4B8C-83A1-F6EECF244321}">
                <p14:modId xmlns:p14="http://schemas.microsoft.com/office/powerpoint/2010/main" val="4022917176"/>
              </p:ext>
            </p:extLst>
          </p:nvPr>
        </p:nvGraphicFramePr>
        <p:xfrm>
          <a:off x="697523" y="2057400"/>
          <a:ext cx="9144000" cy="5121280"/>
        </p:xfrm>
        <a:graphic>
          <a:graphicData uri="http://schemas.openxmlformats.org/drawingml/2006/table">
            <a:tbl>
              <a:tblPr>
                <a:tableStyleId>{45BD5076-5073-49C7-9E08-65982F3C9860}</a:tableStyleId>
              </a:tblPr>
              <a:tblGrid>
                <a:gridCol w="6423818">
                  <a:extLst>
                    <a:ext uri="{9D8B030D-6E8A-4147-A177-3AD203B41FA5}">
                      <a16:colId xmlns:a16="http://schemas.microsoft.com/office/drawing/2014/main" val="3567326867"/>
                    </a:ext>
                  </a:extLst>
                </a:gridCol>
                <a:gridCol w="2720182">
                  <a:extLst>
                    <a:ext uri="{9D8B030D-6E8A-4147-A177-3AD203B41FA5}">
                      <a16:colId xmlns:a16="http://schemas.microsoft.com/office/drawing/2014/main" val="1637377329"/>
                    </a:ext>
                  </a:extLst>
                </a:gridCol>
              </a:tblGrid>
              <a:tr h="256064">
                <a:tc gridSpan="2">
                  <a:txBody>
                    <a:bodyPr/>
                    <a:lstStyle/>
                    <a:p>
                      <a:pPr algn="l" fontAlgn="b"/>
                      <a:r>
                        <a:rPr lang="en-US" sz="1400" b="1" u="none" strike="noStrike" dirty="0">
                          <a:solidFill>
                            <a:schemeClr val="bg1"/>
                          </a:solidFill>
                          <a:effectLst/>
                        </a:rPr>
                        <a:t>Obsolete Inventory Analysis</a:t>
                      </a:r>
                      <a:endParaRPr lang="en-US" sz="1400" b="1" i="0" u="none" strike="noStrike" dirty="0">
                        <a:solidFill>
                          <a:schemeClr val="bg1"/>
                        </a:solidFill>
                        <a:effectLst/>
                        <a:latin typeface="Calibri" panose="020F0502020204030204" pitchFamily="34" charset="0"/>
                      </a:endParaRPr>
                    </a:p>
                  </a:txBody>
                  <a:tcPr marR="18288" marT="18288" marB="18288" anchor="b">
                    <a:solidFill>
                      <a:schemeClr val="tx1"/>
                    </a:solidFill>
                  </a:tcPr>
                </a:tc>
                <a:tc hMerge="1">
                  <a:txBody>
                    <a:bodyPr/>
                    <a:lstStyle/>
                    <a:p>
                      <a:endParaRPr lang="en-US"/>
                    </a:p>
                  </a:txBody>
                  <a:tcPr/>
                </a:tc>
                <a:extLst>
                  <a:ext uri="{0D108BD9-81ED-4DB2-BD59-A6C34878D82A}">
                    <a16:rowId xmlns:a16="http://schemas.microsoft.com/office/drawing/2014/main" val="3019781608"/>
                  </a:ext>
                </a:extLst>
              </a:tr>
              <a:tr h="256064">
                <a:tc>
                  <a:txBody>
                    <a:bodyPr/>
                    <a:lstStyle/>
                    <a:p>
                      <a:pPr algn="l" fontAlgn="b"/>
                      <a:r>
                        <a:rPr lang="en-US" sz="1400" u="none" strike="noStrike" dirty="0">
                          <a:effectLst/>
                        </a:rPr>
                        <a:t>Mills / Plants</a:t>
                      </a:r>
                      <a:endParaRPr lang="en-US" sz="1400" b="0" i="0" u="none" strike="noStrike" dirty="0">
                        <a:solidFill>
                          <a:srgbClr val="000000"/>
                        </a:solidFill>
                        <a:effectLst/>
                        <a:latin typeface="Calibri" panose="020F0502020204030204" pitchFamily="34" charset="0"/>
                      </a:endParaRPr>
                    </a:p>
                  </a:txBody>
                  <a:tcPr marR="18288" marT="18288" marB="18288" anchor="b"/>
                </a:tc>
                <a:tc>
                  <a:txBody>
                    <a:bodyPr/>
                    <a:lstStyle/>
                    <a:p>
                      <a:pPr algn="r" fontAlgn="b"/>
                      <a:r>
                        <a:rPr lang="en-US" sz="1400" u="none" strike="noStrike" dirty="0">
                          <a:effectLst/>
                        </a:rPr>
                        <a:t>12</a:t>
                      </a:r>
                      <a:endParaRPr lang="en-US" sz="1400" b="0" i="0" u="none" strike="noStrike" dirty="0">
                        <a:solidFill>
                          <a:srgbClr val="000000"/>
                        </a:solidFill>
                        <a:effectLst/>
                        <a:latin typeface="Calibri" panose="020F0502020204030204" pitchFamily="34" charset="0"/>
                      </a:endParaRPr>
                    </a:p>
                  </a:txBody>
                  <a:tcPr marL="18288" marR="640080" marT="18288" marB="18288" anchor="b"/>
                </a:tc>
                <a:extLst>
                  <a:ext uri="{0D108BD9-81ED-4DB2-BD59-A6C34878D82A}">
                    <a16:rowId xmlns:a16="http://schemas.microsoft.com/office/drawing/2014/main" val="3262549681"/>
                  </a:ext>
                </a:extLst>
              </a:tr>
              <a:tr h="256064">
                <a:tc>
                  <a:txBody>
                    <a:bodyPr/>
                    <a:lstStyle/>
                    <a:p>
                      <a:pPr algn="l" fontAlgn="b"/>
                      <a:r>
                        <a:rPr lang="en-US" sz="1400" u="none" strike="noStrike" dirty="0">
                          <a:effectLst/>
                        </a:rPr>
                        <a:t>MRO Spares Balance Sheet</a:t>
                      </a:r>
                      <a:endParaRPr lang="en-US" sz="1400" b="0" i="0" u="none" strike="noStrike" dirty="0">
                        <a:solidFill>
                          <a:srgbClr val="000000"/>
                        </a:solidFill>
                        <a:effectLst/>
                        <a:latin typeface="Calibri" panose="020F0502020204030204" pitchFamily="34" charset="0"/>
                      </a:endParaRPr>
                    </a:p>
                  </a:txBody>
                  <a:tcPr marR="18288" marT="18288" marB="18288" anchor="b"/>
                </a:tc>
                <a:tc>
                  <a:txBody>
                    <a:bodyPr/>
                    <a:lstStyle/>
                    <a:p>
                      <a:pPr algn="r" fontAlgn="b"/>
                      <a:r>
                        <a:rPr lang="en-US" sz="1400" u="none" strike="noStrike" dirty="0">
                          <a:effectLst/>
                        </a:rPr>
                        <a:t>$150,000,000.00 </a:t>
                      </a:r>
                      <a:endParaRPr lang="en-US" sz="1400" b="0" i="0" u="none" strike="noStrike" dirty="0">
                        <a:solidFill>
                          <a:srgbClr val="000000"/>
                        </a:solidFill>
                        <a:effectLst/>
                        <a:latin typeface="Calibri" panose="020F0502020204030204" pitchFamily="34" charset="0"/>
                      </a:endParaRPr>
                    </a:p>
                  </a:txBody>
                  <a:tcPr marL="18288" marR="640080" marT="18288" marB="18288" anchor="b"/>
                </a:tc>
                <a:extLst>
                  <a:ext uri="{0D108BD9-81ED-4DB2-BD59-A6C34878D82A}">
                    <a16:rowId xmlns:a16="http://schemas.microsoft.com/office/drawing/2014/main" val="3809146109"/>
                  </a:ext>
                </a:extLst>
              </a:tr>
              <a:tr h="256064">
                <a:tc>
                  <a:txBody>
                    <a:bodyPr/>
                    <a:lstStyle/>
                    <a:p>
                      <a:pPr algn="l" fontAlgn="b"/>
                      <a:r>
                        <a:rPr lang="en-US" sz="1400" u="none" strike="noStrike" dirty="0">
                          <a:effectLst/>
                        </a:rPr>
                        <a:t>Annual Carrying Cost (25%)</a:t>
                      </a:r>
                      <a:endParaRPr lang="en-US" sz="1400" b="0" i="0" u="none" strike="noStrike" dirty="0">
                        <a:solidFill>
                          <a:srgbClr val="000000"/>
                        </a:solidFill>
                        <a:effectLst/>
                        <a:latin typeface="Calibri" panose="020F0502020204030204" pitchFamily="34" charset="0"/>
                      </a:endParaRPr>
                    </a:p>
                  </a:txBody>
                  <a:tcPr marR="18288" marT="18288" marB="18288" anchor="b"/>
                </a:tc>
                <a:tc>
                  <a:txBody>
                    <a:bodyPr/>
                    <a:lstStyle/>
                    <a:p>
                      <a:pPr algn="r" fontAlgn="b"/>
                      <a:r>
                        <a:rPr lang="en-US" sz="1400" u="none" strike="noStrike" dirty="0">
                          <a:effectLst/>
                        </a:rPr>
                        <a:t>$37,500,000.00 </a:t>
                      </a:r>
                      <a:endParaRPr lang="en-US" sz="1400" b="0" i="0" u="none" strike="noStrike" dirty="0">
                        <a:solidFill>
                          <a:srgbClr val="000000"/>
                        </a:solidFill>
                        <a:effectLst/>
                        <a:latin typeface="Calibri" panose="020F0502020204030204" pitchFamily="34" charset="0"/>
                      </a:endParaRPr>
                    </a:p>
                  </a:txBody>
                  <a:tcPr marL="18288" marR="640080" marT="18288" marB="18288" anchor="b"/>
                </a:tc>
                <a:extLst>
                  <a:ext uri="{0D108BD9-81ED-4DB2-BD59-A6C34878D82A}">
                    <a16:rowId xmlns:a16="http://schemas.microsoft.com/office/drawing/2014/main" val="415074805"/>
                  </a:ext>
                </a:extLst>
              </a:tr>
              <a:tr h="256064">
                <a:tc>
                  <a:txBody>
                    <a:bodyPr/>
                    <a:lstStyle/>
                    <a:p>
                      <a:pPr algn="l" fontAlgn="b"/>
                      <a:r>
                        <a:rPr lang="en-US" sz="1400" u="none" strike="noStrike" dirty="0">
                          <a:effectLst/>
                        </a:rPr>
                        <a:t>MRO Spares Annual Spend</a:t>
                      </a:r>
                      <a:endParaRPr lang="en-US" sz="1400" b="0" i="0" u="none" strike="noStrike" dirty="0">
                        <a:solidFill>
                          <a:srgbClr val="000000"/>
                        </a:solidFill>
                        <a:effectLst/>
                        <a:latin typeface="Calibri" panose="020F0502020204030204" pitchFamily="34" charset="0"/>
                      </a:endParaRPr>
                    </a:p>
                  </a:txBody>
                  <a:tcPr marR="18288" marT="18288" marB="18288" anchor="b"/>
                </a:tc>
                <a:tc>
                  <a:txBody>
                    <a:bodyPr/>
                    <a:lstStyle/>
                    <a:p>
                      <a:pPr algn="r" fontAlgn="b"/>
                      <a:r>
                        <a:rPr lang="en-US" sz="1400" u="none" strike="noStrike" dirty="0">
                          <a:effectLst/>
                        </a:rPr>
                        <a:t>$350,000,000.00 </a:t>
                      </a:r>
                      <a:endParaRPr lang="en-US" sz="1400" b="0" i="0" u="none" strike="noStrike" dirty="0">
                        <a:solidFill>
                          <a:srgbClr val="000000"/>
                        </a:solidFill>
                        <a:effectLst/>
                        <a:latin typeface="Calibri" panose="020F0502020204030204" pitchFamily="34" charset="0"/>
                      </a:endParaRPr>
                    </a:p>
                  </a:txBody>
                  <a:tcPr marL="18288" marR="640080" marT="18288" marB="18288" anchor="b"/>
                </a:tc>
                <a:extLst>
                  <a:ext uri="{0D108BD9-81ED-4DB2-BD59-A6C34878D82A}">
                    <a16:rowId xmlns:a16="http://schemas.microsoft.com/office/drawing/2014/main" val="828718170"/>
                  </a:ext>
                </a:extLst>
              </a:tr>
              <a:tr h="256064">
                <a:tc gridSpan="2">
                  <a:txBody>
                    <a:bodyPr/>
                    <a:lstStyle/>
                    <a:p>
                      <a:pPr algn="l" fontAlgn="b"/>
                      <a:r>
                        <a:rPr lang="en-US" sz="1400" b="1" u="none" strike="noStrike" dirty="0">
                          <a:solidFill>
                            <a:schemeClr val="bg1"/>
                          </a:solidFill>
                          <a:effectLst/>
                        </a:rPr>
                        <a:t>Camden</a:t>
                      </a:r>
                      <a:endParaRPr lang="en-US" sz="1400" b="1" i="0" u="none" strike="noStrike" dirty="0">
                        <a:solidFill>
                          <a:schemeClr val="bg1"/>
                        </a:solidFill>
                        <a:effectLst/>
                        <a:latin typeface="Calibri" panose="020F0502020204030204" pitchFamily="34" charset="0"/>
                      </a:endParaRPr>
                    </a:p>
                  </a:txBody>
                  <a:tcPr marR="18288" marT="18288" marB="18288" anchor="b">
                    <a:solidFill>
                      <a:schemeClr val="accent2"/>
                    </a:solidFill>
                  </a:tcPr>
                </a:tc>
                <a:tc hMerge="1">
                  <a:txBody>
                    <a:bodyPr/>
                    <a:lstStyle/>
                    <a:p>
                      <a:endParaRPr lang="en-US"/>
                    </a:p>
                  </a:txBody>
                  <a:tcPr/>
                </a:tc>
                <a:extLst>
                  <a:ext uri="{0D108BD9-81ED-4DB2-BD59-A6C34878D82A}">
                    <a16:rowId xmlns:a16="http://schemas.microsoft.com/office/drawing/2014/main" val="3976459854"/>
                  </a:ext>
                </a:extLst>
              </a:tr>
              <a:tr h="256064">
                <a:tc>
                  <a:txBody>
                    <a:bodyPr/>
                    <a:lstStyle/>
                    <a:p>
                      <a:pPr algn="l" fontAlgn="b"/>
                      <a:r>
                        <a:rPr lang="en-US" sz="1400" u="none" strike="noStrike" dirty="0">
                          <a:effectLst/>
                        </a:rPr>
                        <a:t>MRO Spares Balance Sheet</a:t>
                      </a:r>
                      <a:endParaRPr lang="en-US" sz="1400" b="0" i="0" u="none" strike="noStrike" dirty="0">
                        <a:solidFill>
                          <a:srgbClr val="000000"/>
                        </a:solidFill>
                        <a:effectLst/>
                        <a:latin typeface="Calibri" panose="020F0502020204030204" pitchFamily="34" charset="0"/>
                      </a:endParaRPr>
                    </a:p>
                  </a:txBody>
                  <a:tcPr marR="18288" marT="18288" marB="18288" anchor="b"/>
                </a:tc>
                <a:tc>
                  <a:txBody>
                    <a:bodyPr/>
                    <a:lstStyle/>
                    <a:p>
                      <a:pPr algn="r" fontAlgn="b"/>
                      <a:r>
                        <a:rPr lang="en-US" sz="1400" u="none" strike="noStrike" dirty="0">
                          <a:effectLst/>
                        </a:rPr>
                        <a:t>$12,500,000.00 </a:t>
                      </a:r>
                      <a:endParaRPr lang="en-US" sz="1400" b="0" i="0" u="none" strike="noStrike" dirty="0">
                        <a:solidFill>
                          <a:srgbClr val="000000"/>
                        </a:solidFill>
                        <a:effectLst/>
                        <a:latin typeface="Calibri" panose="020F0502020204030204" pitchFamily="34" charset="0"/>
                      </a:endParaRPr>
                    </a:p>
                  </a:txBody>
                  <a:tcPr marL="18288" marR="640080" marT="18288" marB="18288" anchor="b"/>
                </a:tc>
                <a:extLst>
                  <a:ext uri="{0D108BD9-81ED-4DB2-BD59-A6C34878D82A}">
                    <a16:rowId xmlns:a16="http://schemas.microsoft.com/office/drawing/2014/main" val="2855111732"/>
                  </a:ext>
                </a:extLst>
              </a:tr>
              <a:tr h="256064">
                <a:tc>
                  <a:txBody>
                    <a:bodyPr/>
                    <a:lstStyle/>
                    <a:p>
                      <a:pPr algn="l" fontAlgn="b"/>
                      <a:r>
                        <a:rPr lang="en-US" sz="1400" u="none" strike="noStrike" dirty="0">
                          <a:effectLst/>
                        </a:rPr>
                        <a:t>Annual Carrying Cost (25%)</a:t>
                      </a:r>
                      <a:endParaRPr lang="en-US" sz="1400" b="0" i="0" u="none" strike="noStrike" dirty="0">
                        <a:solidFill>
                          <a:srgbClr val="000000"/>
                        </a:solidFill>
                        <a:effectLst/>
                        <a:latin typeface="Calibri" panose="020F0502020204030204" pitchFamily="34" charset="0"/>
                      </a:endParaRPr>
                    </a:p>
                  </a:txBody>
                  <a:tcPr marR="18288" marT="18288" marB="18288" anchor="b"/>
                </a:tc>
                <a:tc>
                  <a:txBody>
                    <a:bodyPr/>
                    <a:lstStyle/>
                    <a:p>
                      <a:pPr algn="r" fontAlgn="b"/>
                      <a:r>
                        <a:rPr lang="en-US" sz="1400" u="none" strike="noStrike" dirty="0">
                          <a:effectLst/>
                        </a:rPr>
                        <a:t>$3,125,000.00 </a:t>
                      </a:r>
                      <a:endParaRPr lang="en-US" sz="1400" b="0" i="0" u="none" strike="noStrike" dirty="0">
                        <a:solidFill>
                          <a:srgbClr val="000000"/>
                        </a:solidFill>
                        <a:effectLst/>
                        <a:latin typeface="Calibri" panose="020F0502020204030204" pitchFamily="34" charset="0"/>
                      </a:endParaRPr>
                    </a:p>
                  </a:txBody>
                  <a:tcPr marL="18288" marR="640080" marT="18288" marB="18288" anchor="b"/>
                </a:tc>
                <a:extLst>
                  <a:ext uri="{0D108BD9-81ED-4DB2-BD59-A6C34878D82A}">
                    <a16:rowId xmlns:a16="http://schemas.microsoft.com/office/drawing/2014/main" val="782953752"/>
                  </a:ext>
                </a:extLst>
              </a:tr>
              <a:tr h="256064">
                <a:tc>
                  <a:txBody>
                    <a:bodyPr/>
                    <a:lstStyle/>
                    <a:p>
                      <a:pPr algn="l" fontAlgn="b"/>
                      <a:r>
                        <a:rPr lang="en-US" sz="1400" u="none" strike="noStrike" dirty="0">
                          <a:effectLst/>
                        </a:rPr>
                        <a:t>MRO Spares Annual Spend</a:t>
                      </a:r>
                      <a:endParaRPr lang="en-US" sz="1400" b="0" i="0" u="none" strike="noStrike" dirty="0">
                        <a:solidFill>
                          <a:srgbClr val="000000"/>
                        </a:solidFill>
                        <a:effectLst/>
                        <a:latin typeface="Calibri" panose="020F0502020204030204" pitchFamily="34" charset="0"/>
                      </a:endParaRPr>
                    </a:p>
                  </a:txBody>
                  <a:tcPr marR="18288" marT="18288" marB="18288" anchor="b"/>
                </a:tc>
                <a:tc>
                  <a:txBody>
                    <a:bodyPr/>
                    <a:lstStyle/>
                    <a:p>
                      <a:pPr algn="r" fontAlgn="b"/>
                      <a:r>
                        <a:rPr lang="en-US" sz="1400" u="none" strike="noStrike" dirty="0">
                          <a:effectLst/>
                        </a:rPr>
                        <a:t>$29,166,666.67 </a:t>
                      </a:r>
                      <a:endParaRPr lang="en-US" sz="1400" b="0" i="0" u="none" strike="noStrike" dirty="0">
                        <a:solidFill>
                          <a:srgbClr val="000000"/>
                        </a:solidFill>
                        <a:effectLst/>
                        <a:latin typeface="Calibri" panose="020F0502020204030204" pitchFamily="34" charset="0"/>
                      </a:endParaRPr>
                    </a:p>
                  </a:txBody>
                  <a:tcPr marL="18288" marR="640080" marT="18288" marB="18288" anchor="b"/>
                </a:tc>
                <a:extLst>
                  <a:ext uri="{0D108BD9-81ED-4DB2-BD59-A6C34878D82A}">
                    <a16:rowId xmlns:a16="http://schemas.microsoft.com/office/drawing/2014/main" val="1755176380"/>
                  </a:ext>
                </a:extLst>
              </a:tr>
              <a:tr h="256064">
                <a:tc>
                  <a:txBody>
                    <a:bodyPr/>
                    <a:lstStyle/>
                    <a:p>
                      <a:pPr algn="l" fontAlgn="b"/>
                      <a:r>
                        <a:rPr lang="en-US" sz="1400" u="none" strike="noStrike" dirty="0">
                          <a:effectLst/>
                        </a:rPr>
                        <a:t>Site #1 Materials</a:t>
                      </a:r>
                      <a:endParaRPr lang="en-US" sz="1400" b="0" i="0" u="none" strike="noStrike" dirty="0">
                        <a:solidFill>
                          <a:srgbClr val="000000"/>
                        </a:solidFill>
                        <a:effectLst/>
                        <a:latin typeface="Calibri" panose="020F0502020204030204" pitchFamily="34" charset="0"/>
                      </a:endParaRPr>
                    </a:p>
                  </a:txBody>
                  <a:tcPr marR="18288" marT="18288" marB="18288" anchor="b"/>
                </a:tc>
                <a:tc>
                  <a:txBody>
                    <a:bodyPr/>
                    <a:lstStyle/>
                    <a:p>
                      <a:pPr algn="r" fontAlgn="b"/>
                      <a:r>
                        <a:rPr lang="en-US" sz="1400" u="none" strike="noStrike" dirty="0">
                          <a:effectLst/>
                        </a:rPr>
                        <a:t> 31,962 </a:t>
                      </a:r>
                      <a:endParaRPr lang="en-US" sz="1400" b="0" i="0" u="none" strike="noStrike" dirty="0">
                        <a:solidFill>
                          <a:srgbClr val="000000"/>
                        </a:solidFill>
                        <a:effectLst/>
                        <a:latin typeface="Calibri" panose="020F0502020204030204" pitchFamily="34" charset="0"/>
                      </a:endParaRPr>
                    </a:p>
                  </a:txBody>
                  <a:tcPr marL="18288" marR="640080" marT="18288" marB="18288" anchor="b"/>
                </a:tc>
                <a:extLst>
                  <a:ext uri="{0D108BD9-81ED-4DB2-BD59-A6C34878D82A}">
                    <a16:rowId xmlns:a16="http://schemas.microsoft.com/office/drawing/2014/main" val="2009874587"/>
                  </a:ext>
                </a:extLst>
              </a:tr>
              <a:tr h="256064">
                <a:tc>
                  <a:txBody>
                    <a:bodyPr/>
                    <a:lstStyle/>
                    <a:p>
                      <a:pPr algn="l" fontAlgn="b"/>
                      <a:r>
                        <a:rPr lang="en-US" sz="1400" u="none" strike="noStrike" dirty="0">
                          <a:effectLst/>
                        </a:rPr>
                        <a:t>Materials on BOM</a:t>
                      </a:r>
                      <a:endParaRPr lang="en-US" sz="1400" b="0" i="0" u="none" strike="noStrike" dirty="0">
                        <a:solidFill>
                          <a:srgbClr val="000000"/>
                        </a:solidFill>
                        <a:effectLst/>
                        <a:latin typeface="Calibri" panose="020F0502020204030204" pitchFamily="34" charset="0"/>
                      </a:endParaRPr>
                    </a:p>
                  </a:txBody>
                  <a:tcPr marR="18288" marT="18288" marB="18288" anchor="b"/>
                </a:tc>
                <a:tc>
                  <a:txBody>
                    <a:bodyPr/>
                    <a:lstStyle/>
                    <a:p>
                      <a:pPr algn="r" fontAlgn="b"/>
                      <a:r>
                        <a:rPr lang="en-US" sz="1400" u="none" strike="noStrike" dirty="0">
                          <a:effectLst/>
                        </a:rPr>
                        <a:t> 19,120 </a:t>
                      </a:r>
                      <a:endParaRPr lang="en-US" sz="1400" b="0" i="0" u="none" strike="noStrike" dirty="0">
                        <a:solidFill>
                          <a:srgbClr val="000000"/>
                        </a:solidFill>
                        <a:effectLst/>
                        <a:latin typeface="Calibri" panose="020F0502020204030204" pitchFamily="34" charset="0"/>
                      </a:endParaRPr>
                    </a:p>
                  </a:txBody>
                  <a:tcPr marL="18288" marR="640080" marT="18288" marB="18288" anchor="b"/>
                </a:tc>
                <a:extLst>
                  <a:ext uri="{0D108BD9-81ED-4DB2-BD59-A6C34878D82A}">
                    <a16:rowId xmlns:a16="http://schemas.microsoft.com/office/drawing/2014/main" val="1368118691"/>
                  </a:ext>
                </a:extLst>
              </a:tr>
              <a:tr h="256064">
                <a:tc>
                  <a:txBody>
                    <a:bodyPr/>
                    <a:lstStyle/>
                    <a:p>
                      <a:pPr algn="l" fontAlgn="b"/>
                      <a:r>
                        <a:rPr lang="en-US" sz="1400" u="none" strike="noStrike" dirty="0">
                          <a:effectLst/>
                        </a:rPr>
                        <a:t>Potential Obsolete Materials</a:t>
                      </a:r>
                      <a:endParaRPr lang="en-US" sz="1400" b="0" i="0" u="none" strike="noStrike" dirty="0">
                        <a:solidFill>
                          <a:srgbClr val="000000"/>
                        </a:solidFill>
                        <a:effectLst/>
                        <a:latin typeface="Calibri" panose="020F0502020204030204" pitchFamily="34" charset="0"/>
                      </a:endParaRPr>
                    </a:p>
                  </a:txBody>
                  <a:tcPr marR="18288" marT="18288" marB="18288" anchor="b"/>
                </a:tc>
                <a:tc>
                  <a:txBody>
                    <a:bodyPr/>
                    <a:lstStyle/>
                    <a:p>
                      <a:pPr algn="r" fontAlgn="b"/>
                      <a:r>
                        <a:rPr lang="en-US" sz="1400" u="none" strike="noStrike" dirty="0">
                          <a:effectLst/>
                        </a:rPr>
                        <a:t> 12,842 </a:t>
                      </a:r>
                      <a:endParaRPr lang="en-US" sz="1400" b="0" i="0" u="none" strike="noStrike" dirty="0">
                        <a:solidFill>
                          <a:srgbClr val="000000"/>
                        </a:solidFill>
                        <a:effectLst/>
                        <a:latin typeface="Calibri" panose="020F0502020204030204" pitchFamily="34" charset="0"/>
                      </a:endParaRPr>
                    </a:p>
                  </a:txBody>
                  <a:tcPr marL="18288" marR="640080" marT="18288" marB="18288" anchor="b"/>
                </a:tc>
                <a:extLst>
                  <a:ext uri="{0D108BD9-81ED-4DB2-BD59-A6C34878D82A}">
                    <a16:rowId xmlns:a16="http://schemas.microsoft.com/office/drawing/2014/main" val="3788531931"/>
                  </a:ext>
                </a:extLst>
              </a:tr>
              <a:tr h="256064">
                <a:tc>
                  <a:txBody>
                    <a:bodyPr/>
                    <a:lstStyle/>
                    <a:p>
                      <a:pPr algn="l" fontAlgn="b"/>
                      <a:r>
                        <a:rPr lang="en-US" sz="1400" u="none" strike="noStrike" dirty="0">
                          <a:effectLst/>
                        </a:rPr>
                        <a:t>% of Total</a:t>
                      </a:r>
                      <a:endParaRPr lang="en-US" sz="1400" b="0" i="0" u="none" strike="noStrike" dirty="0">
                        <a:solidFill>
                          <a:srgbClr val="000000"/>
                        </a:solidFill>
                        <a:effectLst/>
                        <a:latin typeface="Calibri" panose="020F0502020204030204" pitchFamily="34" charset="0"/>
                      </a:endParaRPr>
                    </a:p>
                  </a:txBody>
                  <a:tcPr marR="18288" marT="18288" marB="18288" anchor="b"/>
                </a:tc>
                <a:tc>
                  <a:txBody>
                    <a:bodyPr/>
                    <a:lstStyle/>
                    <a:p>
                      <a:pPr algn="r" fontAlgn="b"/>
                      <a:r>
                        <a:rPr lang="en-US" sz="1400" u="none" strike="noStrike" dirty="0">
                          <a:effectLst/>
                        </a:rPr>
                        <a:t>40.18%</a:t>
                      </a:r>
                      <a:endParaRPr lang="en-US" sz="1400" b="0" i="0" u="none" strike="noStrike" dirty="0">
                        <a:solidFill>
                          <a:srgbClr val="000000"/>
                        </a:solidFill>
                        <a:effectLst/>
                        <a:latin typeface="Calibri" panose="020F0502020204030204" pitchFamily="34" charset="0"/>
                      </a:endParaRPr>
                    </a:p>
                  </a:txBody>
                  <a:tcPr marL="18288" marR="640080" marT="18288" marB="18288" anchor="b"/>
                </a:tc>
                <a:extLst>
                  <a:ext uri="{0D108BD9-81ED-4DB2-BD59-A6C34878D82A}">
                    <a16:rowId xmlns:a16="http://schemas.microsoft.com/office/drawing/2014/main" val="1510606068"/>
                  </a:ext>
                </a:extLst>
              </a:tr>
              <a:tr h="256064">
                <a:tc>
                  <a:txBody>
                    <a:bodyPr/>
                    <a:lstStyle/>
                    <a:p>
                      <a:pPr algn="l" fontAlgn="b"/>
                      <a:r>
                        <a:rPr lang="en-US" sz="1400" u="none" strike="noStrike" dirty="0">
                          <a:effectLst/>
                        </a:rPr>
                        <a:t>Lack of Inventory and Required Critical Spares</a:t>
                      </a:r>
                      <a:endParaRPr lang="en-US" sz="1400" b="0" i="0" u="none" strike="noStrike" dirty="0">
                        <a:solidFill>
                          <a:srgbClr val="000000"/>
                        </a:solidFill>
                        <a:effectLst/>
                        <a:latin typeface="Calibri" panose="020F0502020204030204" pitchFamily="34" charset="0"/>
                      </a:endParaRPr>
                    </a:p>
                  </a:txBody>
                  <a:tcPr marR="18288" marT="18288" marB="18288" anchor="b">
                    <a:solidFill>
                      <a:schemeClr val="accent3"/>
                    </a:solidFill>
                  </a:tcPr>
                </a:tc>
                <a:tc>
                  <a:txBody>
                    <a:bodyPr/>
                    <a:lstStyle/>
                    <a:p>
                      <a:pPr algn="r" fontAlgn="b"/>
                      <a:r>
                        <a:rPr lang="en-US" sz="1400" u="none" strike="noStrike" dirty="0">
                          <a:effectLst/>
                        </a:rPr>
                        <a:t>75.00%</a:t>
                      </a:r>
                      <a:endParaRPr lang="en-US" sz="1400" b="0" i="0" u="none" strike="noStrike" dirty="0">
                        <a:solidFill>
                          <a:srgbClr val="000000"/>
                        </a:solidFill>
                        <a:effectLst/>
                        <a:latin typeface="Calibri" panose="020F0502020204030204" pitchFamily="34" charset="0"/>
                      </a:endParaRPr>
                    </a:p>
                  </a:txBody>
                  <a:tcPr marL="18288" marR="640080" marT="18288" marB="18288" anchor="b">
                    <a:solidFill>
                      <a:schemeClr val="accent3"/>
                    </a:solidFill>
                  </a:tcPr>
                </a:tc>
                <a:extLst>
                  <a:ext uri="{0D108BD9-81ED-4DB2-BD59-A6C34878D82A}">
                    <a16:rowId xmlns:a16="http://schemas.microsoft.com/office/drawing/2014/main" val="2970214290"/>
                  </a:ext>
                </a:extLst>
              </a:tr>
              <a:tr h="256064">
                <a:tc>
                  <a:txBody>
                    <a:bodyPr/>
                    <a:lstStyle/>
                    <a:p>
                      <a:pPr algn="l" fontAlgn="b"/>
                      <a:r>
                        <a:rPr lang="en-US" sz="1400" u="none" strike="noStrike" dirty="0">
                          <a:effectLst/>
                        </a:rPr>
                        <a:t>Potential Impact</a:t>
                      </a:r>
                      <a:endParaRPr lang="en-US" sz="1400" b="0" i="0" u="none" strike="noStrike" dirty="0">
                        <a:solidFill>
                          <a:srgbClr val="000000"/>
                        </a:solidFill>
                        <a:effectLst/>
                        <a:latin typeface="Calibri" panose="020F0502020204030204" pitchFamily="34" charset="0"/>
                      </a:endParaRPr>
                    </a:p>
                  </a:txBody>
                  <a:tcPr marR="18288" marT="18288" marB="18288" anchor="b"/>
                </a:tc>
                <a:tc>
                  <a:txBody>
                    <a:bodyPr/>
                    <a:lstStyle/>
                    <a:p>
                      <a:pPr algn="r" fontAlgn="b"/>
                      <a:r>
                        <a:rPr lang="en-US" sz="1400" u="none" strike="noStrike" dirty="0">
                          <a:effectLst/>
                        </a:rPr>
                        <a:t>10.04%</a:t>
                      </a:r>
                      <a:endParaRPr lang="en-US" sz="1400" b="0" i="0" u="none" strike="noStrike" dirty="0">
                        <a:solidFill>
                          <a:srgbClr val="000000"/>
                        </a:solidFill>
                        <a:effectLst/>
                        <a:latin typeface="Calibri" panose="020F0502020204030204" pitchFamily="34" charset="0"/>
                      </a:endParaRPr>
                    </a:p>
                  </a:txBody>
                  <a:tcPr marL="18288" marR="640080" marT="18288" marB="18288" anchor="b"/>
                </a:tc>
                <a:extLst>
                  <a:ext uri="{0D108BD9-81ED-4DB2-BD59-A6C34878D82A}">
                    <a16:rowId xmlns:a16="http://schemas.microsoft.com/office/drawing/2014/main" val="3641746814"/>
                  </a:ext>
                </a:extLst>
              </a:tr>
              <a:tr h="256064">
                <a:tc>
                  <a:txBody>
                    <a:bodyPr/>
                    <a:lstStyle/>
                    <a:p>
                      <a:pPr algn="l" fontAlgn="b"/>
                      <a:r>
                        <a:rPr lang="en-US" sz="1400" b="1" u="none" strike="noStrike" dirty="0">
                          <a:solidFill>
                            <a:schemeClr val="bg1"/>
                          </a:solidFill>
                          <a:effectLst/>
                        </a:rPr>
                        <a:t>Value of Potential Obsolete Materials</a:t>
                      </a:r>
                      <a:endParaRPr lang="en-US" sz="1400" b="1" i="0" u="none" strike="noStrike" dirty="0">
                        <a:solidFill>
                          <a:schemeClr val="bg1"/>
                        </a:solidFill>
                        <a:effectLst/>
                        <a:latin typeface="Calibri" panose="020F0502020204030204" pitchFamily="34" charset="0"/>
                      </a:endParaRPr>
                    </a:p>
                  </a:txBody>
                  <a:tcPr marR="18288" marT="18288" marB="18288" anchor="b">
                    <a:solidFill>
                      <a:schemeClr val="accent2"/>
                    </a:solidFill>
                  </a:tcPr>
                </a:tc>
                <a:tc>
                  <a:txBody>
                    <a:bodyPr/>
                    <a:lstStyle/>
                    <a:p>
                      <a:pPr algn="r" fontAlgn="b"/>
                      <a:endParaRPr lang="en-US" sz="1400" b="1" i="0" u="none" strike="noStrike" dirty="0">
                        <a:solidFill>
                          <a:schemeClr val="bg1"/>
                        </a:solidFill>
                        <a:effectLst/>
                        <a:latin typeface="Calibri" panose="020F0502020204030204" pitchFamily="34" charset="0"/>
                      </a:endParaRPr>
                    </a:p>
                  </a:txBody>
                  <a:tcPr marL="18288" marR="18288" marT="18288" marB="18288" anchor="b">
                    <a:solidFill>
                      <a:schemeClr val="accent2"/>
                    </a:solidFill>
                  </a:tcPr>
                </a:tc>
                <a:extLst>
                  <a:ext uri="{0D108BD9-81ED-4DB2-BD59-A6C34878D82A}">
                    <a16:rowId xmlns:a16="http://schemas.microsoft.com/office/drawing/2014/main" val="3072226332"/>
                  </a:ext>
                </a:extLst>
              </a:tr>
              <a:tr h="256064">
                <a:tc>
                  <a:txBody>
                    <a:bodyPr/>
                    <a:lstStyle/>
                    <a:p>
                      <a:pPr algn="l" fontAlgn="b"/>
                      <a:r>
                        <a:rPr lang="en-US" sz="1400" u="none" strike="noStrike" dirty="0">
                          <a:effectLst/>
                        </a:rPr>
                        <a:t>MRO Spares Balance Sheet</a:t>
                      </a:r>
                      <a:endParaRPr lang="en-US" sz="1400" b="0" i="0" u="none" strike="noStrike" dirty="0">
                        <a:solidFill>
                          <a:srgbClr val="000000"/>
                        </a:solidFill>
                        <a:effectLst/>
                        <a:latin typeface="Calibri" panose="020F0502020204030204" pitchFamily="34" charset="0"/>
                      </a:endParaRPr>
                    </a:p>
                  </a:txBody>
                  <a:tcPr marR="18288" marT="18288" marB="18288" anchor="b"/>
                </a:tc>
                <a:tc>
                  <a:txBody>
                    <a:bodyPr/>
                    <a:lstStyle/>
                    <a:p>
                      <a:pPr algn="r" fontAlgn="b"/>
                      <a:r>
                        <a:rPr lang="en-US" sz="1400" u="none" strike="noStrike" dirty="0">
                          <a:effectLst/>
                        </a:rPr>
                        <a:t>$1,255,592.58 </a:t>
                      </a:r>
                      <a:endParaRPr lang="en-US" sz="1400" b="0" i="0" u="none" strike="noStrike" dirty="0">
                        <a:solidFill>
                          <a:srgbClr val="000000"/>
                        </a:solidFill>
                        <a:effectLst/>
                        <a:latin typeface="Calibri" panose="020F0502020204030204" pitchFamily="34" charset="0"/>
                      </a:endParaRPr>
                    </a:p>
                  </a:txBody>
                  <a:tcPr marL="18288" marR="640080" marT="18288" marB="18288" anchor="b"/>
                </a:tc>
                <a:extLst>
                  <a:ext uri="{0D108BD9-81ED-4DB2-BD59-A6C34878D82A}">
                    <a16:rowId xmlns:a16="http://schemas.microsoft.com/office/drawing/2014/main" val="2429692404"/>
                  </a:ext>
                </a:extLst>
              </a:tr>
              <a:tr h="256064">
                <a:tc>
                  <a:txBody>
                    <a:bodyPr/>
                    <a:lstStyle/>
                    <a:p>
                      <a:pPr algn="l" fontAlgn="b"/>
                      <a:r>
                        <a:rPr lang="en-US" sz="1400" u="none" strike="noStrike" dirty="0">
                          <a:effectLst/>
                        </a:rPr>
                        <a:t>Annual Carrying Cost (25%)</a:t>
                      </a:r>
                      <a:endParaRPr lang="en-US" sz="1400" b="0" i="0" u="none" strike="noStrike" dirty="0">
                        <a:solidFill>
                          <a:srgbClr val="000000"/>
                        </a:solidFill>
                        <a:effectLst/>
                        <a:latin typeface="Calibri" panose="020F0502020204030204" pitchFamily="34" charset="0"/>
                      </a:endParaRPr>
                    </a:p>
                  </a:txBody>
                  <a:tcPr marR="18288" marT="18288" marB="18288" anchor="b"/>
                </a:tc>
                <a:tc>
                  <a:txBody>
                    <a:bodyPr/>
                    <a:lstStyle/>
                    <a:p>
                      <a:pPr algn="r" fontAlgn="b"/>
                      <a:r>
                        <a:rPr lang="en-US" sz="1400" u="none" strike="noStrike" dirty="0">
                          <a:effectLst/>
                        </a:rPr>
                        <a:t>$313,898.14 </a:t>
                      </a:r>
                      <a:endParaRPr lang="en-US" sz="1400" b="0" i="0" u="none" strike="noStrike" dirty="0">
                        <a:solidFill>
                          <a:srgbClr val="000000"/>
                        </a:solidFill>
                        <a:effectLst/>
                        <a:latin typeface="Calibri" panose="020F0502020204030204" pitchFamily="34" charset="0"/>
                      </a:endParaRPr>
                    </a:p>
                  </a:txBody>
                  <a:tcPr marL="18288" marR="640080" marT="18288" marB="18288" anchor="b"/>
                </a:tc>
                <a:extLst>
                  <a:ext uri="{0D108BD9-81ED-4DB2-BD59-A6C34878D82A}">
                    <a16:rowId xmlns:a16="http://schemas.microsoft.com/office/drawing/2014/main" val="3977985301"/>
                  </a:ext>
                </a:extLst>
              </a:tr>
              <a:tr h="256064">
                <a:tc>
                  <a:txBody>
                    <a:bodyPr/>
                    <a:lstStyle/>
                    <a:p>
                      <a:pPr algn="l" fontAlgn="b"/>
                      <a:r>
                        <a:rPr lang="en-US" sz="1400" u="none" strike="noStrike" dirty="0">
                          <a:effectLst/>
                        </a:rPr>
                        <a:t>All Sites</a:t>
                      </a:r>
                      <a:endParaRPr lang="en-US" sz="1400" b="0" i="0" u="none" strike="noStrike" dirty="0">
                        <a:solidFill>
                          <a:srgbClr val="000000"/>
                        </a:solidFill>
                        <a:effectLst/>
                        <a:latin typeface="Calibri" panose="020F0502020204030204" pitchFamily="34" charset="0"/>
                      </a:endParaRPr>
                    </a:p>
                  </a:txBody>
                  <a:tcPr marR="18288" marT="18288" marB="18288" anchor="b"/>
                </a:tc>
                <a:tc>
                  <a:txBody>
                    <a:bodyPr/>
                    <a:lstStyle/>
                    <a:p>
                      <a:pPr algn="r" fontAlgn="b"/>
                      <a:r>
                        <a:rPr lang="en-US" sz="1400" u="none" strike="noStrike" dirty="0">
                          <a:effectLst/>
                        </a:rPr>
                        <a:t>$16,322,703.52 </a:t>
                      </a:r>
                      <a:endParaRPr lang="en-US" sz="1400" b="0" i="0" u="none" strike="noStrike" dirty="0">
                        <a:solidFill>
                          <a:srgbClr val="000000"/>
                        </a:solidFill>
                        <a:effectLst/>
                        <a:latin typeface="Calibri" panose="020F0502020204030204" pitchFamily="34" charset="0"/>
                      </a:endParaRPr>
                    </a:p>
                  </a:txBody>
                  <a:tcPr marL="18288" marR="640080" marT="18288" marB="18288" anchor="b"/>
                </a:tc>
                <a:extLst>
                  <a:ext uri="{0D108BD9-81ED-4DB2-BD59-A6C34878D82A}">
                    <a16:rowId xmlns:a16="http://schemas.microsoft.com/office/drawing/2014/main" val="1067637685"/>
                  </a:ext>
                </a:extLst>
              </a:tr>
              <a:tr h="256064">
                <a:tc>
                  <a:txBody>
                    <a:bodyPr/>
                    <a:lstStyle/>
                    <a:p>
                      <a:pPr algn="l" fontAlgn="b"/>
                      <a:r>
                        <a:rPr lang="en-US" sz="1400" u="none" strike="noStrike" dirty="0">
                          <a:effectLst/>
                        </a:rPr>
                        <a:t>Annual Carrying Costs</a:t>
                      </a:r>
                      <a:endParaRPr lang="en-US" sz="1400" b="0" i="0" u="none" strike="noStrike" dirty="0">
                        <a:solidFill>
                          <a:srgbClr val="000000"/>
                        </a:solidFill>
                        <a:effectLst/>
                        <a:latin typeface="Calibri" panose="020F0502020204030204" pitchFamily="34" charset="0"/>
                      </a:endParaRPr>
                    </a:p>
                  </a:txBody>
                  <a:tcPr marR="18288" marT="18288" marB="18288" anchor="b"/>
                </a:tc>
                <a:tc>
                  <a:txBody>
                    <a:bodyPr/>
                    <a:lstStyle/>
                    <a:p>
                      <a:pPr algn="r" fontAlgn="b"/>
                      <a:r>
                        <a:rPr lang="en-US" sz="1400" u="none" strike="noStrike" dirty="0">
                          <a:effectLst/>
                        </a:rPr>
                        <a:t>$4,080,675.88 </a:t>
                      </a:r>
                      <a:endParaRPr lang="en-US" sz="1400" b="0" i="0" u="none" strike="noStrike" dirty="0">
                        <a:solidFill>
                          <a:srgbClr val="000000"/>
                        </a:solidFill>
                        <a:effectLst/>
                        <a:latin typeface="Calibri" panose="020F0502020204030204" pitchFamily="34" charset="0"/>
                      </a:endParaRPr>
                    </a:p>
                  </a:txBody>
                  <a:tcPr marL="18288" marR="640080" marT="18288" marB="18288" anchor="b"/>
                </a:tc>
                <a:extLst>
                  <a:ext uri="{0D108BD9-81ED-4DB2-BD59-A6C34878D82A}">
                    <a16:rowId xmlns:a16="http://schemas.microsoft.com/office/drawing/2014/main" val="3607139459"/>
                  </a:ext>
                </a:extLst>
              </a:tr>
            </a:tbl>
          </a:graphicData>
        </a:graphic>
      </p:graphicFrame>
      <p:pic>
        <p:nvPicPr>
          <p:cNvPr id="10" name="Picture 2" descr="Image result for utopia inc logo">
            <a:extLst>
              <a:ext uri="{FF2B5EF4-FFF2-40B4-BE49-F238E27FC236}">
                <a16:creationId xmlns:a16="http://schemas.microsoft.com/office/drawing/2014/main" id="{71FCB730-8E63-4D2A-8BD4-1FC6E3C613DD}"/>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6967" r="5601"/>
          <a:stretch/>
        </p:blipFill>
        <p:spPr bwMode="auto">
          <a:xfrm>
            <a:off x="13082954" y="639763"/>
            <a:ext cx="861646" cy="515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578799"/>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6">
            <a:extLst>
              <a:ext uri="{FF2B5EF4-FFF2-40B4-BE49-F238E27FC236}">
                <a16:creationId xmlns:a16="http://schemas.microsoft.com/office/drawing/2014/main" id="{F676BBC7-E79A-438A-894A-201981D934FE}"/>
              </a:ext>
            </a:extLst>
          </p:cNvPr>
          <p:cNvSpPr>
            <a:spLocks noGrp="1"/>
          </p:cNvSpPr>
          <p:nvPr>
            <p:ph type="title"/>
          </p:nvPr>
        </p:nvSpPr>
        <p:spPr/>
        <p:txBody>
          <a:bodyPr/>
          <a:lstStyle/>
          <a:p>
            <a:r>
              <a:rPr lang="en-US" dirty="0"/>
              <a:t>Wrench time and asset availability analysis</a:t>
            </a:r>
          </a:p>
        </p:txBody>
      </p:sp>
      <p:graphicFrame>
        <p:nvGraphicFramePr>
          <p:cNvPr id="12" name="Content Placeholder 5">
            <a:extLst>
              <a:ext uri="{FF2B5EF4-FFF2-40B4-BE49-F238E27FC236}">
                <a16:creationId xmlns:a16="http://schemas.microsoft.com/office/drawing/2014/main" id="{B84892C8-283E-4402-B7BA-371AAD1BBF86}"/>
              </a:ext>
            </a:extLst>
          </p:cNvPr>
          <p:cNvGraphicFramePr>
            <a:graphicFrameLocks noGrp="1"/>
          </p:cNvGraphicFramePr>
          <p:nvPr>
            <p:ph idx="1"/>
            <p:extLst>
              <p:ext uri="{D42A27DB-BD31-4B8C-83A1-F6EECF244321}">
                <p14:modId xmlns:p14="http://schemas.microsoft.com/office/powerpoint/2010/main" val="496725099"/>
              </p:ext>
            </p:extLst>
          </p:nvPr>
        </p:nvGraphicFramePr>
        <p:xfrm>
          <a:off x="685800" y="2057400"/>
          <a:ext cx="9144000" cy="2560640"/>
        </p:xfrm>
        <a:graphic>
          <a:graphicData uri="http://schemas.openxmlformats.org/drawingml/2006/table">
            <a:tbl>
              <a:tblPr>
                <a:tableStyleId>{45BD5076-5073-49C7-9E08-65982F3C9860}</a:tableStyleId>
              </a:tblPr>
              <a:tblGrid>
                <a:gridCol w="6423818">
                  <a:extLst>
                    <a:ext uri="{9D8B030D-6E8A-4147-A177-3AD203B41FA5}">
                      <a16:colId xmlns:a16="http://schemas.microsoft.com/office/drawing/2014/main" val="3567326867"/>
                    </a:ext>
                  </a:extLst>
                </a:gridCol>
                <a:gridCol w="2720182">
                  <a:extLst>
                    <a:ext uri="{9D8B030D-6E8A-4147-A177-3AD203B41FA5}">
                      <a16:colId xmlns:a16="http://schemas.microsoft.com/office/drawing/2014/main" val="1637377329"/>
                    </a:ext>
                  </a:extLst>
                </a:gridCol>
              </a:tblGrid>
              <a:tr h="256064">
                <a:tc gridSpan="2">
                  <a:txBody>
                    <a:bodyPr/>
                    <a:lstStyle/>
                    <a:p>
                      <a:pPr algn="l" fontAlgn="b"/>
                      <a:r>
                        <a:rPr lang="en-US" sz="1400" b="1" u="none" strike="noStrike" dirty="0">
                          <a:solidFill>
                            <a:schemeClr val="bg1"/>
                          </a:solidFill>
                          <a:effectLst/>
                        </a:rPr>
                        <a:t>Wrench time / Asset Availability Analysis	</a:t>
                      </a:r>
                    </a:p>
                  </a:txBody>
                  <a:tcPr marR="18288" marT="18288" marB="18288" anchor="b">
                    <a:solidFill>
                      <a:schemeClr val="tx1"/>
                    </a:solidFill>
                  </a:tcPr>
                </a:tc>
                <a:tc hMerge="1">
                  <a:txBody>
                    <a:bodyPr/>
                    <a:lstStyle/>
                    <a:p>
                      <a:endParaRPr lang="en-US"/>
                    </a:p>
                  </a:txBody>
                  <a:tcPr/>
                </a:tc>
                <a:extLst>
                  <a:ext uri="{0D108BD9-81ED-4DB2-BD59-A6C34878D82A}">
                    <a16:rowId xmlns:a16="http://schemas.microsoft.com/office/drawing/2014/main" val="3019781608"/>
                  </a:ext>
                </a:extLst>
              </a:tr>
              <a:tr h="256064">
                <a:tc>
                  <a:txBody>
                    <a:bodyPr/>
                    <a:lstStyle/>
                    <a:p>
                      <a:pPr marL="0" algn="l" defTabSz="1463040" rtl="0" eaLnBrk="1" fontAlgn="b" latinLnBrk="0" hangingPunct="1"/>
                      <a:r>
                        <a:rPr lang="en-US" sz="1400" b="1" u="none" strike="noStrike" kern="1200" dirty="0">
                          <a:solidFill>
                            <a:srgbClr val="000000"/>
                          </a:solidFill>
                          <a:effectLst/>
                          <a:latin typeface="+mn-lt"/>
                          <a:ea typeface="+mn-ea"/>
                          <a:cs typeface="+mn-cs"/>
                        </a:rPr>
                        <a:t>Camden</a:t>
                      </a:r>
                    </a:p>
                  </a:txBody>
                  <a:tcPr marL="7620" marR="7620" marT="7620" marB="0" anchor="b">
                    <a:solidFill>
                      <a:schemeClr val="accent3"/>
                    </a:solidFill>
                  </a:tcPr>
                </a:tc>
                <a:tc>
                  <a:txBody>
                    <a:bodyPr/>
                    <a:lstStyle/>
                    <a:p>
                      <a:pPr marL="0" algn="r" defTabSz="1463040" rtl="0" eaLnBrk="1" fontAlgn="b" latinLnBrk="0" hangingPunct="1"/>
                      <a:endParaRPr lang="en-US" sz="1400" b="1" u="none" strike="noStrike" kern="1200" dirty="0">
                        <a:solidFill>
                          <a:srgbClr val="000000"/>
                        </a:solidFill>
                        <a:effectLst/>
                        <a:latin typeface="+mn-lt"/>
                        <a:ea typeface="+mn-ea"/>
                        <a:cs typeface="+mn-cs"/>
                      </a:endParaRPr>
                    </a:p>
                  </a:txBody>
                  <a:tcPr marL="7620" marR="640080" marT="7620" marB="0" anchor="b">
                    <a:solidFill>
                      <a:schemeClr val="accent3"/>
                    </a:solidFill>
                  </a:tcPr>
                </a:tc>
                <a:extLst>
                  <a:ext uri="{0D108BD9-81ED-4DB2-BD59-A6C34878D82A}">
                    <a16:rowId xmlns:a16="http://schemas.microsoft.com/office/drawing/2014/main" val="3000488037"/>
                  </a:ext>
                </a:extLst>
              </a:tr>
              <a:tr h="256064">
                <a:tc>
                  <a:txBody>
                    <a:bodyPr/>
                    <a:lstStyle/>
                    <a:p>
                      <a:pPr marL="0" algn="l" defTabSz="1463040" rtl="0" eaLnBrk="1" fontAlgn="b" latinLnBrk="0" hangingPunct="1"/>
                      <a:r>
                        <a:rPr lang="en-US" sz="1400" u="none" strike="noStrike" kern="1200" dirty="0">
                          <a:solidFill>
                            <a:srgbClr val="000000"/>
                          </a:solidFill>
                          <a:effectLst/>
                          <a:latin typeface="+mn-lt"/>
                          <a:ea typeface="+mn-ea"/>
                          <a:cs typeface="+mn-cs"/>
                        </a:rPr>
                        <a:t>Total Equipment </a:t>
                      </a:r>
                    </a:p>
                  </a:txBody>
                  <a:tcPr marL="7620" marR="7620" marT="7620" marB="0" anchor="b"/>
                </a:tc>
                <a:tc>
                  <a:txBody>
                    <a:bodyPr/>
                    <a:lstStyle/>
                    <a:p>
                      <a:pPr marL="0" algn="r" defTabSz="1463040" rtl="0" eaLnBrk="1" fontAlgn="b" latinLnBrk="0" hangingPunct="1"/>
                      <a:r>
                        <a:rPr lang="en-US" sz="1400" u="none" strike="noStrike" kern="1200" dirty="0">
                          <a:solidFill>
                            <a:srgbClr val="000000"/>
                          </a:solidFill>
                          <a:effectLst/>
                          <a:latin typeface="+mn-lt"/>
                          <a:ea typeface="+mn-ea"/>
                          <a:cs typeface="+mn-cs"/>
                        </a:rPr>
                        <a:t> 50,399 </a:t>
                      </a:r>
                    </a:p>
                  </a:txBody>
                  <a:tcPr marL="7620" marR="640080" marT="7620" marB="0" anchor="b"/>
                </a:tc>
                <a:extLst>
                  <a:ext uri="{0D108BD9-81ED-4DB2-BD59-A6C34878D82A}">
                    <a16:rowId xmlns:a16="http://schemas.microsoft.com/office/drawing/2014/main" val="3262549681"/>
                  </a:ext>
                </a:extLst>
              </a:tr>
              <a:tr h="256064">
                <a:tc>
                  <a:txBody>
                    <a:bodyPr/>
                    <a:lstStyle/>
                    <a:p>
                      <a:pPr marL="0" algn="l" defTabSz="1463040" rtl="0" eaLnBrk="1" fontAlgn="b" latinLnBrk="0" hangingPunct="1"/>
                      <a:r>
                        <a:rPr lang="en-US" sz="1400" u="none" strike="noStrike" kern="1200" dirty="0">
                          <a:solidFill>
                            <a:srgbClr val="000000"/>
                          </a:solidFill>
                          <a:effectLst/>
                          <a:latin typeface="+mn-lt"/>
                          <a:ea typeface="+mn-ea"/>
                          <a:cs typeface="+mn-cs"/>
                        </a:rPr>
                        <a:t>Total equipment with BOMs</a:t>
                      </a:r>
                    </a:p>
                  </a:txBody>
                  <a:tcPr marL="7620" marR="7620" marT="7620" marB="0" anchor="b"/>
                </a:tc>
                <a:tc>
                  <a:txBody>
                    <a:bodyPr/>
                    <a:lstStyle/>
                    <a:p>
                      <a:pPr marL="0" algn="r" defTabSz="1463040" rtl="0" eaLnBrk="1" fontAlgn="b" latinLnBrk="0" hangingPunct="1"/>
                      <a:r>
                        <a:rPr lang="en-US" sz="1400" u="none" strike="noStrike" kern="1200" dirty="0">
                          <a:solidFill>
                            <a:srgbClr val="000000"/>
                          </a:solidFill>
                          <a:effectLst/>
                          <a:latin typeface="+mn-lt"/>
                          <a:ea typeface="+mn-ea"/>
                          <a:cs typeface="+mn-cs"/>
                        </a:rPr>
                        <a:t> 15,119 </a:t>
                      </a:r>
                    </a:p>
                  </a:txBody>
                  <a:tcPr marL="7620" marR="640080" marT="7620" marB="0" anchor="b"/>
                </a:tc>
                <a:extLst>
                  <a:ext uri="{0D108BD9-81ED-4DB2-BD59-A6C34878D82A}">
                    <a16:rowId xmlns:a16="http://schemas.microsoft.com/office/drawing/2014/main" val="3809146109"/>
                  </a:ext>
                </a:extLst>
              </a:tr>
              <a:tr h="256064">
                <a:tc>
                  <a:txBody>
                    <a:bodyPr/>
                    <a:lstStyle/>
                    <a:p>
                      <a:pPr marL="0" algn="l" defTabSz="1463040" rtl="0" eaLnBrk="1" fontAlgn="b" latinLnBrk="0" hangingPunct="1"/>
                      <a:r>
                        <a:rPr lang="en-US" sz="1400" u="none" strike="noStrike" kern="1200" dirty="0">
                          <a:solidFill>
                            <a:srgbClr val="000000"/>
                          </a:solidFill>
                          <a:effectLst/>
                          <a:latin typeface="+mn-lt"/>
                          <a:ea typeface="+mn-ea"/>
                          <a:cs typeface="+mn-cs"/>
                        </a:rPr>
                        <a:t>Current First Time call Resolution (%)</a:t>
                      </a:r>
                    </a:p>
                  </a:txBody>
                  <a:tcPr marL="7620" marR="7620" marT="7620" marB="0" anchor="b">
                    <a:noFill/>
                  </a:tcPr>
                </a:tc>
                <a:tc>
                  <a:txBody>
                    <a:bodyPr/>
                    <a:lstStyle/>
                    <a:p>
                      <a:pPr marL="0" algn="r" defTabSz="1463040" rtl="0" eaLnBrk="1" fontAlgn="b" latinLnBrk="0" hangingPunct="1"/>
                      <a:r>
                        <a:rPr lang="en-US" sz="1400" u="none" strike="noStrike" kern="1200" dirty="0">
                          <a:solidFill>
                            <a:srgbClr val="000000"/>
                          </a:solidFill>
                          <a:effectLst/>
                          <a:latin typeface="+mn-lt"/>
                          <a:ea typeface="+mn-ea"/>
                          <a:cs typeface="+mn-cs"/>
                        </a:rPr>
                        <a:t>30%</a:t>
                      </a:r>
                    </a:p>
                  </a:txBody>
                  <a:tcPr marL="7620" marR="640080" marT="7620" marB="0" anchor="b">
                    <a:noFill/>
                  </a:tcPr>
                </a:tc>
                <a:extLst>
                  <a:ext uri="{0D108BD9-81ED-4DB2-BD59-A6C34878D82A}">
                    <a16:rowId xmlns:a16="http://schemas.microsoft.com/office/drawing/2014/main" val="415074805"/>
                  </a:ext>
                </a:extLst>
              </a:tr>
              <a:tr h="256064">
                <a:tc>
                  <a:txBody>
                    <a:bodyPr/>
                    <a:lstStyle/>
                    <a:p>
                      <a:pPr marL="0" algn="l" defTabSz="1463040" rtl="0" eaLnBrk="1" fontAlgn="b" latinLnBrk="0" hangingPunct="1"/>
                      <a:r>
                        <a:rPr lang="en-US" sz="1400" u="none" strike="noStrike" kern="1200" dirty="0">
                          <a:solidFill>
                            <a:srgbClr val="000000"/>
                          </a:solidFill>
                          <a:effectLst/>
                          <a:latin typeface="+mn-lt"/>
                          <a:ea typeface="+mn-ea"/>
                          <a:cs typeface="+mn-cs"/>
                        </a:rPr>
                        <a:t>New BOM's added to Equipment (automated)</a:t>
                      </a:r>
                    </a:p>
                  </a:txBody>
                  <a:tcPr marL="7620" marR="7620" marT="7620" marB="0" anchor="b"/>
                </a:tc>
                <a:tc>
                  <a:txBody>
                    <a:bodyPr/>
                    <a:lstStyle/>
                    <a:p>
                      <a:pPr marL="0" algn="r" defTabSz="1463040" rtl="0" eaLnBrk="1" fontAlgn="b" latinLnBrk="0" hangingPunct="1"/>
                      <a:r>
                        <a:rPr lang="en-US" sz="1400" u="none" strike="noStrike" kern="1200" dirty="0">
                          <a:solidFill>
                            <a:srgbClr val="000000"/>
                          </a:solidFill>
                          <a:effectLst/>
                          <a:latin typeface="+mn-lt"/>
                          <a:ea typeface="+mn-ea"/>
                          <a:cs typeface="+mn-cs"/>
                        </a:rPr>
                        <a:t> 4,735 </a:t>
                      </a:r>
                    </a:p>
                  </a:txBody>
                  <a:tcPr marL="7620" marR="640080" marT="7620" marB="0" anchor="b"/>
                </a:tc>
                <a:extLst>
                  <a:ext uri="{0D108BD9-81ED-4DB2-BD59-A6C34878D82A}">
                    <a16:rowId xmlns:a16="http://schemas.microsoft.com/office/drawing/2014/main" val="828718170"/>
                  </a:ext>
                </a:extLst>
              </a:tr>
              <a:tr h="256064">
                <a:tc>
                  <a:txBody>
                    <a:bodyPr/>
                    <a:lstStyle/>
                    <a:p>
                      <a:pPr marL="0" algn="l" defTabSz="1463040" rtl="0" eaLnBrk="1" fontAlgn="b" latinLnBrk="0" hangingPunct="1"/>
                      <a:r>
                        <a:rPr lang="en-US" sz="1400" u="none" strike="noStrike" kern="1200" dirty="0">
                          <a:solidFill>
                            <a:srgbClr val="000000"/>
                          </a:solidFill>
                          <a:effectLst/>
                          <a:latin typeface="+mn-lt"/>
                          <a:ea typeface="+mn-ea"/>
                          <a:cs typeface="+mn-cs"/>
                        </a:rPr>
                        <a:t>New BOM's added to Equipment (manual)</a:t>
                      </a:r>
                    </a:p>
                  </a:txBody>
                  <a:tcPr marL="7620" marR="7620" marT="7620" marB="0" anchor="b"/>
                </a:tc>
                <a:tc>
                  <a:txBody>
                    <a:bodyPr/>
                    <a:lstStyle/>
                    <a:p>
                      <a:pPr marL="0" algn="r" defTabSz="1463040" rtl="0" eaLnBrk="1" fontAlgn="b" latinLnBrk="0" hangingPunct="1"/>
                      <a:r>
                        <a:rPr lang="en-US" sz="1400" u="none" strike="noStrike" kern="1200" dirty="0">
                          <a:solidFill>
                            <a:srgbClr val="000000"/>
                          </a:solidFill>
                          <a:effectLst/>
                          <a:latin typeface="+mn-lt"/>
                          <a:ea typeface="+mn-ea"/>
                          <a:cs typeface="+mn-cs"/>
                        </a:rPr>
                        <a:t> 7,636 </a:t>
                      </a:r>
                    </a:p>
                  </a:txBody>
                  <a:tcPr marL="7620" marR="640080" marT="7620" marB="0" anchor="b"/>
                </a:tc>
                <a:extLst>
                  <a:ext uri="{0D108BD9-81ED-4DB2-BD59-A6C34878D82A}">
                    <a16:rowId xmlns:a16="http://schemas.microsoft.com/office/drawing/2014/main" val="2855111732"/>
                  </a:ext>
                </a:extLst>
              </a:tr>
              <a:tr h="256064">
                <a:tc>
                  <a:txBody>
                    <a:bodyPr/>
                    <a:lstStyle/>
                    <a:p>
                      <a:pPr marL="0" algn="l" defTabSz="1463040" rtl="0" eaLnBrk="1" fontAlgn="b" latinLnBrk="0" hangingPunct="1"/>
                      <a:r>
                        <a:rPr lang="en-US" sz="1400" u="none" strike="noStrike" kern="1200" dirty="0">
                          <a:solidFill>
                            <a:srgbClr val="000000"/>
                          </a:solidFill>
                          <a:effectLst/>
                          <a:latin typeface="+mn-lt"/>
                          <a:ea typeface="+mn-ea"/>
                          <a:cs typeface="+mn-cs"/>
                        </a:rPr>
                        <a:t>New Total equipment with BOM's</a:t>
                      </a:r>
                    </a:p>
                  </a:txBody>
                  <a:tcPr marL="7620" marR="7620" marT="7620" marB="0" anchor="b"/>
                </a:tc>
                <a:tc>
                  <a:txBody>
                    <a:bodyPr/>
                    <a:lstStyle/>
                    <a:p>
                      <a:pPr marL="0" algn="r" defTabSz="1463040" rtl="0" eaLnBrk="1" fontAlgn="b" latinLnBrk="0" hangingPunct="1"/>
                      <a:r>
                        <a:rPr lang="en-US" sz="1400" u="none" strike="noStrike" kern="1200" dirty="0">
                          <a:solidFill>
                            <a:srgbClr val="000000"/>
                          </a:solidFill>
                          <a:effectLst/>
                          <a:latin typeface="+mn-lt"/>
                          <a:ea typeface="+mn-ea"/>
                          <a:cs typeface="+mn-cs"/>
                        </a:rPr>
                        <a:t> 27,490 </a:t>
                      </a:r>
                    </a:p>
                  </a:txBody>
                  <a:tcPr marL="7620" marR="640080" marT="7620" marB="0" anchor="b"/>
                </a:tc>
                <a:extLst>
                  <a:ext uri="{0D108BD9-81ED-4DB2-BD59-A6C34878D82A}">
                    <a16:rowId xmlns:a16="http://schemas.microsoft.com/office/drawing/2014/main" val="1755176380"/>
                  </a:ext>
                </a:extLst>
              </a:tr>
              <a:tr h="256064">
                <a:tc>
                  <a:txBody>
                    <a:bodyPr/>
                    <a:lstStyle/>
                    <a:p>
                      <a:pPr marL="0" algn="l" defTabSz="1463040" rtl="0" eaLnBrk="1" fontAlgn="b" latinLnBrk="0" hangingPunct="1"/>
                      <a:r>
                        <a:rPr lang="en-US" sz="1400" u="none" strike="noStrike" kern="1200" dirty="0">
                          <a:solidFill>
                            <a:srgbClr val="000000"/>
                          </a:solidFill>
                          <a:effectLst/>
                          <a:latin typeface="+mn-lt"/>
                          <a:ea typeface="+mn-ea"/>
                          <a:cs typeface="+mn-cs"/>
                        </a:rPr>
                        <a:t>Future First Time Call Resolution %</a:t>
                      </a:r>
                    </a:p>
                  </a:txBody>
                  <a:tcPr marL="7620" marR="7620" marT="7620" marB="0" anchor="b"/>
                </a:tc>
                <a:tc>
                  <a:txBody>
                    <a:bodyPr/>
                    <a:lstStyle/>
                    <a:p>
                      <a:pPr marL="0" algn="r" defTabSz="1463040" rtl="0" eaLnBrk="1" fontAlgn="b" latinLnBrk="0" hangingPunct="1"/>
                      <a:r>
                        <a:rPr lang="en-US" sz="1400" u="none" strike="noStrike" kern="1200" dirty="0">
                          <a:solidFill>
                            <a:srgbClr val="000000"/>
                          </a:solidFill>
                          <a:effectLst/>
                          <a:latin typeface="+mn-lt"/>
                          <a:ea typeface="+mn-ea"/>
                          <a:cs typeface="+mn-cs"/>
                        </a:rPr>
                        <a:t>54.55%</a:t>
                      </a:r>
                    </a:p>
                  </a:txBody>
                  <a:tcPr marL="7620" marR="640080" marT="7620" marB="0" anchor="b"/>
                </a:tc>
                <a:extLst>
                  <a:ext uri="{0D108BD9-81ED-4DB2-BD59-A6C34878D82A}">
                    <a16:rowId xmlns:a16="http://schemas.microsoft.com/office/drawing/2014/main" val="2009874587"/>
                  </a:ext>
                </a:extLst>
              </a:tr>
              <a:tr h="256064">
                <a:tc>
                  <a:txBody>
                    <a:bodyPr/>
                    <a:lstStyle/>
                    <a:p>
                      <a:pPr marL="0" algn="l" defTabSz="1463040" rtl="0" eaLnBrk="1" fontAlgn="b" latinLnBrk="0" hangingPunct="1"/>
                      <a:r>
                        <a:rPr lang="en-US" sz="1400" u="none" strike="noStrike" kern="1200" dirty="0">
                          <a:solidFill>
                            <a:srgbClr val="000000"/>
                          </a:solidFill>
                          <a:effectLst/>
                          <a:latin typeface="+mn-lt"/>
                          <a:ea typeface="+mn-ea"/>
                          <a:cs typeface="+mn-cs"/>
                        </a:rPr>
                        <a:t>Utopia Impact</a:t>
                      </a:r>
                    </a:p>
                  </a:txBody>
                  <a:tcPr marL="7620" marR="7620" marT="7620" marB="0" anchor="b"/>
                </a:tc>
                <a:tc>
                  <a:txBody>
                    <a:bodyPr/>
                    <a:lstStyle/>
                    <a:p>
                      <a:pPr marL="0" algn="r" defTabSz="1463040" rtl="0" eaLnBrk="1" fontAlgn="b" latinLnBrk="0" hangingPunct="1"/>
                      <a:r>
                        <a:rPr lang="en-US" sz="1400" u="none" strike="noStrike" kern="1200" dirty="0">
                          <a:solidFill>
                            <a:srgbClr val="000000"/>
                          </a:solidFill>
                          <a:effectLst/>
                          <a:latin typeface="+mn-lt"/>
                          <a:ea typeface="+mn-ea"/>
                          <a:cs typeface="+mn-cs"/>
                        </a:rPr>
                        <a:t>81.83%</a:t>
                      </a:r>
                    </a:p>
                  </a:txBody>
                  <a:tcPr marL="7620" marR="640080" marT="7620" marB="0" anchor="b"/>
                </a:tc>
                <a:extLst>
                  <a:ext uri="{0D108BD9-81ED-4DB2-BD59-A6C34878D82A}">
                    <a16:rowId xmlns:a16="http://schemas.microsoft.com/office/drawing/2014/main" val="1368118691"/>
                  </a:ext>
                </a:extLst>
              </a:tr>
            </a:tbl>
          </a:graphicData>
        </a:graphic>
      </p:graphicFrame>
      <p:pic>
        <p:nvPicPr>
          <p:cNvPr id="13" name="Picture 2" descr="Image result for utopia inc logo">
            <a:extLst>
              <a:ext uri="{FF2B5EF4-FFF2-40B4-BE49-F238E27FC236}">
                <a16:creationId xmlns:a16="http://schemas.microsoft.com/office/drawing/2014/main" id="{3B2CADFF-783E-4C2E-9D46-AB4B67A74AAD}"/>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6967" r="5601"/>
          <a:stretch/>
        </p:blipFill>
        <p:spPr bwMode="auto">
          <a:xfrm>
            <a:off x="13082954" y="639763"/>
            <a:ext cx="861646" cy="515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2624659"/>
      </p:ext>
    </p:extLst>
  </p:cSld>
  <p:clrMapOvr>
    <a:masterClrMapping/>
  </p:clrMapOvr>
  <p:transition spd="slow">
    <p:wipe/>
  </p:transition>
</p:sld>
</file>

<file path=ppt/theme/theme1.xml><?xml version="1.0" encoding="utf-8"?>
<a:theme xmlns:a="http://schemas.openxmlformats.org/drawingml/2006/main" name="DXC">
  <a:themeElements>
    <a:clrScheme name="Custom 18">
      <a:dk1>
        <a:srgbClr val="000000"/>
      </a:dk1>
      <a:lt1>
        <a:srgbClr val="FFFFFF"/>
      </a:lt1>
      <a:dk2>
        <a:srgbClr val="000000"/>
      </a:dk2>
      <a:lt2>
        <a:srgbClr val="FFFFFF"/>
      </a:lt2>
      <a:accent1>
        <a:srgbClr val="000000"/>
      </a:accent1>
      <a:accent2>
        <a:srgbClr val="666666"/>
      </a:accent2>
      <a:accent3>
        <a:srgbClr val="D9D9D9"/>
      </a:accent3>
      <a:accent4>
        <a:srgbClr val="FFED00"/>
      </a:accent4>
      <a:accent5>
        <a:srgbClr val="64FF00"/>
      </a:accent5>
      <a:accent6>
        <a:srgbClr val="00C9FF"/>
      </a:accent6>
      <a:hlink>
        <a:srgbClr val="000000"/>
      </a:hlink>
      <a:folHlink>
        <a:srgbClr val="666666"/>
      </a:folHlink>
    </a:clrScheme>
    <a:fontScheme name="DXC">
      <a:majorFont>
        <a:latin typeface="Arial"/>
        <a:ea typeface=""/>
        <a:cs typeface=""/>
      </a:majorFont>
      <a:minorFont>
        <a:latin typeface="Arial"/>
        <a:ea typeface=""/>
        <a:cs typeface=""/>
      </a:minorFont>
    </a:fontScheme>
    <a:fmtScheme name="DXC">
      <a:fillStyleLst>
        <a:solidFill>
          <a:schemeClr val="phClr"/>
        </a:solidFill>
        <a:solidFill>
          <a:schemeClr val="phClr"/>
        </a:solidFill>
        <a:solidFill>
          <a:schemeClr val="phClr"/>
        </a:solidFill>
      </a:fillStyleLst>
      <a:lnStyleLst>
        <a:ln w="6350" cap="sq" cmpd="sng" algn="ctr">
          <a:solidFill>
            <a:schemeClr val="phClr"/>
          </a:solidFill>
          <a:prstDash val="solid"/>
        </a:ln>
        <a:ln w="6350" cap="sq" cmpd="sng" algn="ctr">
          <a:solidFill>
            <a:schemeClr val="phClr"/>
          </a:solidFill>
          <a:prstDash val="solid"/>
        </a:ln>
        <a:ln w="6350" cap="sq"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style>
        <a:lnRef idx="0">
          <a:schemeClr val="accent1"/>
        </a:lnRef>
        <a:fillRef idx="1">
          <a:schemeClr val="accent1"/>
        </a:fillRef>
        <a:effectRef idx="0">
          <a:schemeClr val="accent1"/>
        </a:effectRef>
        <a:fontRef idx="minor">
          <a:schemeClr val="lt1"/>
        </a:fontRef>
      </a:style>
    </a:spDef>
    <a:lnDef>
      <a:spPr>
        <a:ln w="6350" cap="sq"/>
      </a:spPr>
      <a:bodyPr/>
      <a:lstStyle/>
      <a:style>
        <a:lnRef idx="1">
          <a:schemeClr val="accent1"/>
        </a:lnRef>
        <a:fillRef idx="0">
          <a:schemeClr val="accent1"/>
        </a:fillRef>
        <a:effectRef idx="0">
          <a:schemeClr val="accent1"/>
        </a:effectRef>
        <a:fontRef idx="minor">
          <a:schemeClr val="lt1"/>
        </a:fontRef>
      </a:style>
    </a:lnDef>
  </a:objectDefaults>
  <a:extraClrSchemeLst/>
  <a:extLst>
    <a:ext uri="{05A4C25C-085E-4340-85A3-A5531E510DB2}">
      <thm15:themeFamily xmlns:thm15="http://schemas.microsoft.com/office/thememl/2012/main" name="MD_6251a-19 myDXC Brand Updates_ppt wide_v12" id="{BE140133-CED5-4A2B-AA85-6B7B2FAB5971}" vid="{D176B2C3-EC62-49E8-B3AF-C1C0AF2E34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C58DE46E0A1924889F073AEB11CC77B" ma:contentTypeVersion="11" ma:contentTypeDescription="Create a new document." ma:contentTypeScope="" ma:versionID="f23ea84cc7d8827f97aa8f4b8d92b9a6">
  <xsd:schema xmlns:xsd="http://www.w3.org/2001/XMLSchema" xmlns:xs="http://www.w3.org/2001/XMLSchema" xmlns:p="http://schemas.microsoft.com/office/2006/metadata/properties" xmlns:ns3="ddf7d8fc-2999-4fcf-a9ff-103b40be64c8" xmlns:ns4="db6712d5-77ea-4565-8842-947fd5b29bf1" targetNamespace="http://schemas.microsoft.com/office/2006/metadata/properties" ma:root="true" ma:fieldsID="07d0c03636e5f132c03ffaf7e864114b" ns3:_="" ns4:_="">
    <xsd:import namespace="ddf7d8fc-2999-4fcf-a9ff-103b40be64c8"/>
    <xsd:import namespace="db6712d5-77ea-4565-8842-947fd5b29bf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Location"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f7d8fc-2999-4fcf-a9ff-103b40be64c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b6712d5-77ea-4565-8842-947fd5b29bf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2C4464D-664F-424A-8CE7-4656E0E68E69}">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ddf7d8fc-2999-4fcf-a9ff-103b40be64c8"/>
    <ds:schemaRef ds:uri="db6712d5-77ea-4565-8842-947fd5b29bf1"/>
    <ds:schemaRef ds:uri="http://www.w3.org/XML/1998/namespace"/>
    <ds:schemaRef ds:uri="http://purl.org/dc/dcmitype/"/>
  </ds:schemaRefs>
</ds:datastoreItem>
</file>

<file path=customXml/itemProps2.xml><?xml version="1.0" encoding="utf-8"?>
<ds:datastoreItem xmlns:ds="http://schemas.openxmlformats.org/officeDocument/2006/customXml" ds:itemID="{A08F32D1-39BA-4491-9003-F91CE984955B}">
  <ds:schemaRefs>
    <ds:schemaRef ds:uri="http://schemas.microsoft.com/sharepoint/v3/contenttype/forms"/>
  </ds:schemaRefs>
</ds:datastoreItem>
</file>

<file path=customXml/itemProps3.xml><?xml version="1.0" encoding="utf-8"?>
<ds:datastoreItem xmlns:ds="http://schemas.openxmlformats.org/officeDocument/2006/customXml" ds:itemID="{894E2857-D88D-4D87-A3AD-2ECEEEF2D4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f7d8fc-2999-4fcf-a9ff-103b40be64c8"/>
    <ds:schemaRef ds:uri="db6712d5-77ea-4565-8842-947fd5b29b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dxc_powerpoint_16x9_template</Template>
  <TotalTime>458</TotalTime>
  <Words>2297</Words>
  <Application>Microsoft Office PowerPoint</Application>
  <PresentationFormat>Custom</PresentationFormat>
  <Paragraphs>498</Paragraphs>
  <Slides>23</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Times</vt:lpstr>
      <vt:lpstr>Wingdings</vt:lpstr>
      <vt:lpstr>DXC</vt:lpstr>
      <vt:lpstr>Rising to the EAM Data Challenge</vt:lpstr>
      <vt:lpstr>Enterprise data lives in multiple systems of record</vt:lpstr>
      <vt:lpstr>High quality data enables the intelligent enterprise</vt:lpstr>
      <vt:lpstr>The reality is…  Data gets dirty</vt:lpstr>
      <vt:lpstr>The data quality gap</vt:lpstr>
      <vt:lpstr>Actionable data to outcomes Case Study 1</vt:lpstr>
      <vt:lpstr>MRO by the numbers</vt:lpstr>
      <vt:lpstr>Obsolete inventory analysis</vt:lpstr>
      <vt:lpstr>Wrench time and asset availability analysis</vt:lpstr>
      <vt:lpstr>Actionable data to outcomes Case Study 2</vt:lpstr>
      <vt:lpstr>Key business challenges and value impacted by effective asset master data management </vt:lpstr>
      <vt:lpstr>Brownfield improvement program</vt:lpstr>
      <vt:lpstr>From MRO spares to plant maintenance</vt:lpstr>
      <vt:lpstr>The Business Case for Asset Master Data Quality </vt:lpstr>
      <vt:lpstr>Understanding the Business Challenge </vt:lpstr>
      <vt:lpstr>Understanding the Business Challenge </vt:lpstr>
      <vt:lpstr>Example: The Digital Twin</vt:lpstr>
      <vt:lpstr>Example: The Source for the Digital Twin</vt:lpstr>
      <vt:lpstr>Example: From Brass Tag to Digital Twin in SAP</vt:lpstr>
      <vt:lpstr>Integrated Object Model – SAP Master Data Governance</vt:lpstr>
      <vt:lpstr>SAP Asset Information Workbench Integration  points</vt:lpstr>
      <vt:lpstr>Conclusion</vt:lpstr>
      <vt:lpstr>PowerPoint Presentation</vt:lpstr>
    </vt:vector>
  </TitlesOfParts>
  <Manager/>
  <Company>DXC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is Arial Bold 60pt,  up to three lines</dc:title>
  <dc:subject/>
  <dc:creator>Armstead, Kevin</dc:creator>
  <cp:keywords/>
  <dc:description/>
  <cp:lastModifiedBy>Rosanne English</cp:lastModifiedBy>
  <cp:revision>64</cp:revision>
  <cp:lastPrinted>2018-07-20T15:33:39Z</cp:lastPrinted>
  <dcterms:created xsi:type="dcterms:W3CDTF">2018-09-14T15:52:36Z</dcterms:created>
  <dcterms:modified xsi:type="dcterms:W3CDTF">2019-12-02T20:40:32Z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0x0101000C58DE46E0A1924889F073AEB11CC77B</vt:lpwstr>
  </property>
  <property fmtid="{D5CDD505-2E9C-101B-9397-08002B2CF9AE}" pid="3" name="Global Keywords">
    <vt:lpwstr/>
  </property>
  <property fmtid="{D5CDD505-2E9C-101B-9397-08002B2CF9AE}" pid="4" name="Special Project DocType">
    <vt:lpwstr/>
  </property>
  <property fmtid="{D5CDD505-2E9C-101B-9397-08002B2CF9AE}" pid="5" name="MSIP_Label_68eebd8b-c6d1-4b94-b904-d14fce421acd_Enabled">
    <vt:lpwstr>True</vt:lpwstr>
  </property>
  <property fmtid="{D5CDD505-2E9C-101B-9397-08002B2CF9AE}" pid="6" name="MSIP_Label_68eebd8b-c6d1-4b94-b904-d14fce421acd_SiteId">
    <vt:lpwstr>fb39e3e9-23a9-404e-93a2-b42a87d94f35</vt:lpwstr>
  </property>
  <property fmtid="{D5CDD505-2E9C-101B-9397-08002B2CF9AE}" pid="7" name="MSIP_Label_68eebd8b-c6d1-4b94-b904-d14fce421acd_Owner">
    <vt:lpwstr>rosanne.english@ird.govt.nz</vt:lpwstr>
  </property>
  <property fmtid="{D5CDD505-2E9C-101B-9397-08002B2CF9AE}" pid="8" name="MSIP_Label_68eebd8b-c6d1-4b94-b904-d14fce421acd_SetDate">
    <vt:lpwstr>2019-12-02T20:39:52.3356575Z</vt:lpwstr>
  </property>
  <property fmtid="{D5CDD505-2E9C-101B-9397-08002B2CF9AE}" pid="9" name="MSIP_Label_68eebd8b-c6d1-4b94-b904-d14fce421acd_Name">
    <vt:lpwstr>UNCLASSIFIED</vt:lpwstr>
  </property>
  <property fmtid="{D5CDD505-2E9C-101B-9397-08002B2CF9AE}" pid="10" name="MSIP_Label_68eebd8b-c6d1-4b94-b904-d14fce421acd_Application">
    <vt:lpwstr>Microsoft Azure Information Protection</vt:lpwstr>
  </property>
  <property fmtid="{D5CDD505-2E9C-101B-9397-08002B2CF9AE}" pid="11" name="MSIP_Label_68eebd8b-c6d1-4b94-b904-d14fce421acd_ActionId">
    <vt:lpwstr>927cd539-afeb-4ae9-8f92-9e125cb48d4e</vt:lpwstr>
  </property>
  <property fmtid="{D5CDD505-2E9C-101B-9397-08002B2CF9AE}" pid="12" name="MSIP_Label_68eebd8b-c6d1-4b94-b904-d14fce421acd_Extended_MSFT_Method">
    <vt:lpwstr>Manual</vt:lpwstr>
  </property>
  <property fmtid="{D5CDD505-2E9C-101B-9397-08002B2CF9AE}" pid="13" name="MSIP_Label_a4f106f2-aad1-42d5-aa61-96837420719b_Enabled">
    <vt:lpwstr>True</vt:lpwstr>
  </property>
  <property fmtid="{D5CDD505-2E9C-101B-9397-08002B2CF9AE}" pid="14" name="MSIP_Label_a4f106f2-aad1-42d5-aa61-96837420719b_SiteId">
    <vt:lpwstr>fb39e3e9-23a9-404e-93a2-b42a87d94f35</vt:lpwstr>
  </property>
  <property fmtid="{D5CDD505-2E9C-101B-9397-08002B2CF9AE}" pid="15" name="MSIP_Label_a4f106f2-aad1-42d5-aa61-96837420719b_Owner">
    <vt:lpwstr>rosanne.english@ird.govt.nz</vt:lpwstr>
  </property>
  <property fmtid="{D5CDD505-2E9C-101B-9397-08002B2CF9AE}" pid="16" name="MSIP_Label_a4f106f2-aad1-42d5-aa61-96837420719b_SetDate">
    <vt:lpwstr>2019-12-02T20:39:52.3356575Z</vt:lpwstr>
  </property>
  <property fmtid="{D5CDD505-2E9C-101B-9397-08002B2CF9AE}" pid="17" name="MSIP_Label_a4f106f2-aad1-42d5-aa61-96837420719b_Name">
    <vt:lpwstr>UNCLASSIFIED</vt:lpwstr>
  </property>
  <property fmtid="{D5CDD505-2E9C-101B-9397-08002B2CF9AE}" pid="18" name="MSIP_Label_a4f106f2-aad1-42d5-aa61-96837420719b_Application">
    <vt:lpwstr>Microsoft Azure Information Protection</vt:lpwstr>
  </property>
  <property fmtid="{D5CDD505-2E9C-101B-9397-08002B2CF9AE}" pid="19" name="MSIP_Label_a4f106f2-aad1-42d5-aa61-96837420719b_ActionId">
    <vt:lpwstr>927cd539-afeb-4ae9-8f92-9e125cb48d4e</vt:lpwstr>
  </property>
  <property fmtid="{D5CDD505-2E9C-101B-9397-08002B2CF9AE}" pid="20" name="MSIP_Label_a4f106f2-aad1-42d5-aa61-96837420719b_Parent">
    <vt:lpwstr>68eebd8b-c6d1-4b94-b904-d14fce421acd</vt:lpwstr>
  </property>
  <property fmtid="{D5CDD505-2E9C-101B-9397-08002B2CF9AE}" pid="21" name="MSIP_Label_a4f106f2-aad1-42d5-aa61-96837420719b_Extended_MSFT_Method">
    <vt:lpwstr>Manual</vt:lpwstr>
  </property>
  <property fmtid="{D5CDD505-2E9C-101B-9397-08002B2CF9AE}" pid="22" name="Sensitivity">
    <vt:lpwstr>UNCLASSIFIED UNCLASSIFIED</vt:lpwstr>
  </property>
</Properties>
</file>