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56" r:id="rId5"/>
    <p:sldId id="309" r:id="rId6"/>
    <p:sldId id="2993" r:id="rId7"/>
    <p:sldId id="2997" r:id="rId8"/>
    <p:sldId id="2995" r:id="rId9"/>
    <p:sldId id="2996" r:id="rId10"/>
    <p:sldId id="3000" r:id="rId11"/>
    <p:sldId id="279" r:id="rId12"/>
    <p:sldId id="310" r:id="rId13"/>
    <p:sldId id="311" r:id="rId14"/>
    <p:sldId id="312" r:id="rId15"/>
    <p:sldId id="272" r:id="rId16"/>
    <p:sldId id="314" r:id="rId17"/>
    <p:sldId id="282" r:id="rId18"/>
  </p:sldIdLst>
  <p:sldSz cx="20318413" cy="11430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AEF71B-7C4E-4D80-BC30-97DBBB914A8B}">
          <p14:sldIdLst>
            <p14:sldId id="256"/>
            <p14:sldId id="309"/>
          </p14:sldIdLst>
        </p14:section>
        <p14:section name="Intro" id="{D77F82E5-D699-D243-BDE8-B944058913C0}">
          <p14:sldIdLst>
            <p14:sldId id="2993"/>
            <p14:sldId id="2997"/>
            <p14:sldId id="2995"/>
            <p14:sldId id="2996"/>
            <p14:sldId id="3000"/>
            <p14:sldId id="279"/>
            <p14:sldId id="310"/>
            <p14:sldId id="311"/>
            <p14:sldId id="312"/>
            <p14:sldId id="272"/>
            <p14:sldId id="314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58BC"/>
    <a:srgbClr val="8C8C8C"/>
    <a:srgbClr val="122853"/>
    <a:srgbClr val="46B286"/>
    <a:srgbClr val="F53C46"/>
    <a:srgbClr val="DCDCDC"/>
    <a:srgbClr val="FFFFFF"/>
    <a:srgbClr val="F0F0F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34760" autoAdjust="0"/>
  </p:normalViewPr>
  <p:slideViewPr>
    <p:cSldViewPr snapToGrid="0" snapToObjects="1">
      <p:cViewPr varScale="1">
        <p:scale>
          <a:sx n="38" d="100"/>
          <a:sy n="38" d="100"/>
        </p:scale>
        <p:origin x="8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7860C-7EC4-4C0B-B0B8-AAF7E19D3C7F}" type="datetimeFigureOut">
              <a:rPr lang="en-NZ" smtClean="0"/>
              <a:t>2/12/2019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C86E9-F6AE-4B08-AB8D-8F76800113A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958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E831D9-7E7B-4807-A273-07A32466726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TC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1E0DC6-9F56-A541-A6D7-E59E26E50FCC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600" y="3430800"/>
            <a:ext cx="8888400" cy="3348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600"/>
              </a:lnSpc>
              <a:defRPr sz="9000" spc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600" y="8787600"/>
            <a:ext cx="8888400" cy="12708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761924" indent="0" algn="ctr">
              <a:buNone/>
              <a:defRPr sz="3333"/>
            </a:lvl2pPr>
            <a:lvl3pPr marL="1523848" indent="0" algn="ctr">
              <a:buNone/>
              <a:defRPr sz="3000"/>
            </a:lvl3pPr>
            <a:lvl4pPr marL="2285771" indent="0" algn="ctr">
              <a:buNone/>
              <a:defRPr sz="2666"/>
            </a:lvl4pPr>
            <a:lvl5pPr marL="3047695" indent="0" algn="ctr">
              <a:buNone/>
              <a:defRPr sz="2666"/>
            </a:lvl5pPr>
            <a:lvl6pPr marL="3809619" indent="0" algn="ctr">
              <a:buNone/>
              <a:defRPr sz="2666"/>
            </a:lvl6pPr>
            <a:lvl7pPr marL="4571543" indent="0" algn="ctr">
              <a:buNone/>
              <a:defRPr sz="2666"/>
            </a:lvl7pPr>
            <a:lvl8pPr marL="5333467" indent="0" algn="ctr">
              <a:buNone/>
              <a:defRPr sz="2666"/>
            </a:lvl8pPr>
            <a:lvl9pPr marL="6095390" indent="0" algn="ctr">
              <a:buNone/>
              <a:defRPr sz="2666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757668-BA43-4C4D-BA9F-85A4816A15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Blan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5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0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C_Tex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5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2DD93-FE49-6249-9C51-5F8F2EF0D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4446000"/>
            <a:ext cx="8888400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EE2D3-C712-EA4E-B3AF-006DCFFD43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633600"/>
            <a:ext cx="90043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B06D20-CA41-CE4A-AF58-1AD2D4FAC9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6858000"/>
            <a:ext cx="8888412" cy="2667000"/>
          </a:xfrm>
        </p:spPr>
        <p:txBody>
          <a:bodyPr/>
          <a:lstStyle>
            <a:lvl1pPr marL="0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1pPr>
            <a:lvl2pPr marL="761924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2pPr>
            <a:lvl3pPr marL="1523848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3pPr>
            <a:lvl4pPr marL="2285771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4pPr>
            <a:lvl5pPr marL="3047695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05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C_Text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122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85FDCD-CD78-1E41-9BD2-FAA57DDA8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4446000"/>
            <a:ext cx="8888400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A212A64-81A4-6549-983E-E731174724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633600"/>
            <a:ext cx="90043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946561-210A-794B-A508-05800E4E67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6858000"/>
            <a:ext cx="8888412" cy="2667000"/>
          </a:xfrm>
        </p:spPr>
        <p:txBody>
          <a:bodyPr/>
          <a:lstStyle>
            <a:lvl1pPr marL="0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1pPr>
            <a:lvl2pPr marL="761924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2pPr>
            <a:lvl3pPr marL="1523848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3pPr>
            <a:lvl4pPr marL="2285771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4pPr>
            <a:lvl5pPr marL="3047695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07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C_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4915EC-B3E5-5943-9D30-1E3253BB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4446000"/>
            <a:ext cx="8888400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E014C3-01A0-A848-A394-D94E6FC2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633600"/>
            <a:ext cx="90043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4DC078-A282-1947-84ED-B1392065D1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6858000"/>
            <a:ext cx="8888412" cy="2667000"/>
          </a:xfrm>
        </p:spPr>
        <p:txBody>
          <a:bodyPr/>
          <a:lstStyle>
            <a:lvl1pPr marL="0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1pPr>
            <a:lvl2pPr marL="761924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2pPr>
            <a:lvl3pPr marL="1523848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3pPr>
            <a:lvl4pPr marL="2285771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4pPr>
            <a:lvl5pPr marL="3047695" indent="0">
              <a:lnSpc>
                <a:spcPts val="4400"/>
              </a:lnSpc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A11B0CF-DC4F-3A45-9A36-35301336E384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AFBB4B-6FA2-2546-9620-3CFAFA60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4446000"/>
            <a:ext cx="8888400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rgbClr val="F53C4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F4EE5C-3B78-B541-AD9A-BDCED6C17B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633600"/>
            <a:ext cx="90043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rgbClr val="8C8C8C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EF95F2F-8D6F-8946-B6C0-D1F7D5D3A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6858000"/>
            <a:ext cx="8888412" cy="2667000"/>
          </a:xfrm>
        </p:spPr>
        <p:txBody>
          <a:bodyPr/>
          <a:lstStyle>
            <a:lvl1pPr marL="0" indent="0">
              <a:lnSpc>
                <a:spcPts val="4400"/>
              </a:lnSpc>
              <a:spcBef>
                <a:spcPts val="0"/>
              </a:spcBef>
              <a:buNone/>
              <a:defRPr sz="3400">
                <a:solidFill>
                  <a:srgbClr val="8C8C8C"/>
                </a:solidFill>
              </a:defRPr>
            </a:lvl1pPr>
            <a:lvl2pPr marL="761924" indent="0">
              <a:lnSpc>
                <a:spcPts val="4400"/>
              </a:lnSpc>
              <a:spcBef>
                <a:spcPts val="0"/>
              </a:spcBef>
              <a:buNone/>
              <a:defRPr sz="3400">
                <a:solidFill>
                  <a:srgbClr val="8C8C8C"/>
                </a:solidFill>
              </a:defRPr>
            </a:lvl2pPr>
            <a:lvl3pPr marL="1523848" indent="0">
              <a:lnSpc>
                <a:spcPts val="4400"/>
              </a:lnSpc>
              <a:spcBef>
                <a:spcPts val="0"/>
              </a:spcBef>
              <a:buNone/>
              <a:defRPr sz="3400">
                <a:solidFill>
                  <a:srgbClr val="8C8C8C"/>
                </a:solidFill>
              </a:defRPr>
            </a:lvl3pPr>
            <a:lvl4pPr marL="2285771" indent="0">
              <a:lnSpc>
                <a:spcPts val="4400"/>
              </a:lnSpc>
              <a:spcBef>
                <a:spcPts val="0"/>
              </a:spcBef>
              <a:buNone/>
              <a:defRPr sz="3400">
                <a:solidFill>
                  <a:srgbClr val="8C8C8C"/>
                </a:solidFill>
              </a:defRPr>
            </a:lvl4pPr>
            <a:lvl5pPr marL="3047695" indent="0">
              <a:lnSpc>
                <a:spcPts val="4400"/>
              </a:lnSpc>
              <a:spcBef>
                <a:spcPts val="0"/>
              </a:spcBef>
              <a:buNone/>
              <a:defRPr sz="3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028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TC_Key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5396400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4915EC-B3E5-5943-9D30-1E3253BB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1" y="2541600"/>
            <a:ext cx="3823199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CE014C3-01A0-A848-A394-D94E6FC2D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633600"/>
            <a:ext cx="47628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4DC078-A282-1947-84ED-B1392065D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74000" y="4965700"/>
            <a:ext cx="3117596" cy="2667000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50"/>
              </a:spcAft>
              <a:buNone/>
              <a:defRPr lang="en-GB" sz="2400" dirty="0" smtClean="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None/>
              <a:defRPr lang="en-US" sz="2400" dirty="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4AB85A5-B8EE-F744-A978-B77E136F2E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36800" y="4965700"/>
            <a:ext cx="3117600" cy="2667000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50"/>
              </a:spcAft>
              <a:buNone/>
              <a:defRPr lang="en-GB" sz="2400" dirty="0" smtClean="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None/>
              <a:defRPr lang="en-US" sz="2400" dirty="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15B7688-3A53-DC4F-AF17-EB41DA9975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99600" y="4965700"/>
            <a:ext cx="3117600" cy="2667000"/>
          </a:xfrm>
        </p:spPr>
        <p:txBody>
          <a:bodyPr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1450"/>
              </a:spcAft>
              <a:buNone/>
              <a:defRPr lang="en-GB" sz="2400" dirty="0" smtClean="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None/>
              <a:defRPr lang="en-GB" sz="2400" dirty="0" smtClean="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None/>
              <a:defRPr lang="en-US" sz="2400" dirty="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A454A-36FE-D74F-9352-5B53CD0FE2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400" y="2703600"/>
            <a:ext cx="4012491" cy="1252800"/>
          </a:xfrm>
        </p:spPr>
        <p:txBody>
          <a:bodyPr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200" b="0" i="0">
                <a:solidFill>
                  <a:srgbClr val="F53C46"/>
                </a:solidFill>
                <a:latin typeface="Constantia" panose="02030602050306030303" pitchFamily="18" charset="0"/>
              </a:defRPr>
            </a:lvl1pPr>
            <a:lvl2pPr marL="761924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2pPr>
            <a:lvl3pPr marL="1523848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3pPr>
            <a:lvl4pPr marL="2285771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4pPr>
            <a:lvl5pPr marL="3047695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871C9A5-ABFF-4A41-857C-4130EEA364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13200" y="2703600"/>
            <a:ext cx="4012497" cy="1252800"/>
          </a:xfrm>
        </p:spPr>
        <p:txBody>
          <a:bodyPr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200" b="0" i="0">
                <a:solidFill>
                  <a:srgbClr val="F53C46"/>
                </a:solidFill>
                <a:latin typeface="Constantia" panose="02030602050306030303" pitchFamily="18" charset="0"/>
              </a:defRPr>
            </a:lvl1pPr>
            <a:lvl2pPr marL="761924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2pPr>
            <a:lvl3pPr marL="1523848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3pPr>
            <a:lvl4pPr marL="2285771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4pPr>
            <a:lvl5pPr marL="3047695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754244D-BCF8-6A44-8D59-CCD338D1BC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76000" y="2703600"/>
            <a:ext cx="4129200" cy="1252800"/>
          </a:xfrm>
        </p:spPr>
        <p:txBody>
          <a:bodyPr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200" b="0" i="0">
                <a:solidFill>
                  <a:srgbClr val="F53C46"/>
                </a:solidFill>
                <a:latin typeface="Constantia" panose="02030602050306030303" pitchFamily="18" charset="0"/>
              </a:defRPr>
            </a:lvl1pPr>
            <a:lvl2pPr marL="761924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2pPr>
            <a:lvl3pPr marL="1523848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3pPr>
            <a:lvl4pPr marL="2285771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4pPr>
            <a:lvl5pPr marL="3047695" indent="0">
              <a:lnSpc>
                <a:spcPts val="6000"/>
              </a:lnSpc>
              <a:buNone/>
              <a:defRPr sz="6000" b="0" i="0">
                <a:solidFill>
                  <a:srgbClr val="F53C46"/>
                </a:solidFill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A292C8-D840-DE4A-B19D-76022A7351D9}"/>
              </a:ext>
            </a:extLst>
          </p:cNvPr>
          <p:cNvCxnSpPr/>
          <p:nvPr userDrawn="1"/>
        </p:nvCxnSpPr>
        <p:spPr>
          <a:xfrm>
            <a:off x="10476000" y="2703600"/>
            <a:ext cx="0" cy="7945200"/>
          </a:xfrm>
          <a:prstGeom prst="line">
            <a:avLst/>
          </a:prstGeom>
          <a:ln w="127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B4EA03-6A62-C04F-8949-3B2EAC3A6486}"/>
              </a:ext>
            </a:extLst>
          </p:cNvPr>
          <p:cNvCxnSpPr/>
          <p:nvPr userDrawn="1"/>
        </p:nvCxnSpPr>
        <p:spPr>
          <a:xfrm>
            <a:off x="15238800" y="2703600"/>
            <a:ext cx="0" cy="7945200"/>
          </a:xfrm>
          <a:prstGeom prst="line">
            <a:avLst/>
          </a:prstGeom>
          <a:ln w="12700">
            <a:solidFill>
              <a:srgbClr val="DCDC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074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TC_Appro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AAFBB4B-6FA2-2546-9620-3CFAFA60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400" y="1270800"/>
            <a:ext cx="8888400" cy="2209272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rgbClr val="2558B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EF95F2F-8D6F-8946-B6C0-D1F7D5D3A2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1200" y="57168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3807127-CB77-B744-B6BB-C0DEFC6000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1200" y="73836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8F1353D-F91C-8640-A967-EC11DEBF26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1200" y="90720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6626312-68B3-A444-82BD-1604DBE30E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05200" y="57168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884AA2E-A85C-124E-B8AC-F5A02EB0E6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605200" y="73836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46A1F2F-4F95-B540-A846-7752FFF517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605200" y="9072000"/>
            <a:ext cx="4852800" cy="1270800"/>
          </a:xfrm>
        </p:spPr>
        <p:txBody>
          <a:bodyPr/>
          <a:lstStyle>
            <a:lvl1pPr marL="0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1pPr>
            <a:lvl2pPr marL="761924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2pPr>
            <a:lvl3pPr marL="1523848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3pPr>
            <a:lvl4pPr marL="2285771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4pPr>
            <a:lvl5pPr marL="3047695" indent="0">
              <a:lnSpc>
                <a:spcPts val="3000"/>
              </a:lnSpc>
              <a:buFont typeface="Arial" panose="020B0604020202020204" pitchFamily="34" charset="0"/>
              <a:buNone/>
              <a:defRPr sz="2400">
                <a:solidFill>
                  <a:srgbClr val="8C8C8C"/>
                </a:solidFill>
              </a:defRPr>
            </a:lvl5pPr>
          </a:lstStyle>
          <a:p>
            <a:pPr lvl="0"/>
            <a:r>
              <a:rPr lang="en-GB" dirty="0"/>
              <a:t>Text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641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TC_Select Custo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A1B845-F4FB-784E-80E7-1577361D5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20307300" cy="1143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AAFBB4B-6FA2-2546-9620-3CFAFA608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" y="2541600"/>
            <a:ext cx="5461200" cy="2541600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sz="6500">
                <a:solidFill>
                  <a:srgbClr val="2558BC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02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7AD311-3334-A541-AAE8-6F61604519F8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82D895-FEED-5244-AD0B-D56082A2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56" y="0"/>
            <a:ext cx="20307300" cy="1143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9600" y="2541600"/>
            <a:ext cx="18201600" cy="5943600"/>
          </a:xfrm>
        </p:spPr>
        <p:txBody>
          <a:bodyPr>
            <a:noAutofit/>
          </a:bodyPr>
          <a:lstStyle>
            <a:lvl1pPr marL="360000" marR="0" indent="-360000" algn="l" defTabSz="1523848" rtl="0" eaLnBrk="1" fontAlgn="auto" latinLnBrk="0" hangingPunct="1">
              <a:lnSpc>
                <a:spcPts val="1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chemeClr val="bg1"/>
                </a:solidFill>
              </a:defRPr>
            </a:lvl1pPr>
          </a:lstStyle>
          <a:p>
            <a:r>
              <a:rPr lang="en-NZ" dirty="0">
                <a:effectLst/>
                <a:latin typeface="Constantia" panose="02030602050306030303" pitchFamily="18" charset="0"/>
              </a:rPr>
              <a:t>"The amount a user shares today is twice the amount they share a year ago." 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EE9E2A-2C8D-E84E-960C-D894300F5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200" y="8928000"/>
            <a:ext cx="7923600" cy="633600"/>
          </a:xfrm>
        </p:spPr>
        <p:txBody>
          <a:bodyPr>
            <a:noAutofit/>
          </a:bodyPr>
          <a:lstStyle>
            <a:lvl1pPr marL="0" indent="0" algn="l">
              <a:buNone/>
              <a:defRPr lang="en-NZ" smtClean="0">
                <a:solidFill>
                  <a:schemeClr val="bg1"/>
                </a:solidFill>
                <a:effectLst/>
              </a:defRPr>
            </a:lvl1pPr>
            <a:lvl2pPr marL="761924" indent="0" algn="l">
              <a:buNone/>
              <a:defRPr sz="3500">
                <a:solidFill>
                  <a:schemeClr val="bg1"/>
                </a:solidFill>
              </a:defRPr>
            </a:lvl2pPr>
            <a:lvl3pPr marL="1523848" indent="0" algn="l">
              <a:buNone/>
              <a:defRPr sz="3500">
                <a:solidFill>
                  <a:schemeClr val="bg1"/>
                </a:solidFill>
              </a:defRPr>
            </a:lvl3pPr>
            <a:lvl4pPr marL="2285771" indent="0" algn="l">
              <a:buNone/>
              <a:defRPr sz="3500">
                <a:solidFill>
                  <a:schemeClr val="bg1"/>
                </a:solidFill>
              </a:defRPr>
            </a:lvl4pPr>
            <a:lvl5pPr marL="3047695" indent="0" algn="l"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Zuckerburg's</a:t>
            </a:r>
            <a:r>
              <a:rPr lang="en-GB" dirty="0"/>
              <a:t> Law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26DE5B-6263-E344-B687-B130968E9945}"/>
              </a:ext>
            </a:extLst>
          </p:cNvPr>
          <p:cNvGrpSpPr/>
          <p:nvPr userDrawn="1"/>
        </p:nvGrpSpPr>
        <p:grpSpPr>
          <a:xfrm>
            <a:off x="1267213" y="7621200"/>
            <a:ext cx="608974" cy="1695451"/>
            <a:chOff x="409639" y="7621200"/>
            <a:chExt cx="608974" cy="169545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EFCB57-6570-7049-A46D-89FA24719395}"/>
                </a:ext>
              </a:extLst>
            </p:cNvPr>
            <p:cNvCxnSpPr/>
            <p:nvPr userDrawn="1"/>
          </p:nvCxnSpPr>
          <p:spPr>
            <a:xfrm>
              <a:off x="415989" y="7621200"/>
              <a:ext cx="0" cy="154940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62C3BE-5D8D-AB41-B2EF-FBE6B5A1AD2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09639" y="9164251"/>
              <a:ext cx="60455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F1F3537-EC2F-3340-86D2-0B32E9CD3E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15588" y="9004300"/>
              <a:ext cx="203025" cy="1599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6B099F3-82BA-D24F-A4A3-D222C95B05C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5588" y="9156700"/>
              <a:ext cx="203025" cy="15995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49BC334-2F86-F544-B516-4F6B6BE9C6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3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TC_Title Slide Colou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55648E-E6BB-2142-B942-DDF9B3CE8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556" y="0"/>
            <a:ext cx="20307600" cy="114301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C19C76-9B18-CF4F-8377-C85F899086EB}"/>
              </a:ext>
            </a:extLst>
          </p:cNvPr>
          <p:cNvSpPr/>
          <p:nvPr userDrawn="1"/>
        </p:nvSpPr>
        <p:spPr>
          <a:xfrm>
            <a:off x="-1" y="-1"/>
            <a:ext cx="10159200" cy="11430000"/>
          </a:xfrm>
          <a:prstGeom prst="rect">
            <a:avLst/>
          </a:prstGeom>
          <a:solidFill>
            <a:srgbClr val="2558B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3600" y="3430800"/>
            <a:ext cx="8888400" cy="334800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600"/>
              </a:lnSpc>
              <a:defRPr sz="9000" spc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3600" y="8787600"/>
            <a:ext cx="8888400" cy="127080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34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761924" indent="0" algn="ctr">
              <a:buNone/>
              <a:defRPr sz="3333"/>
            </a:lvl2pPr>
            <a:lvl3pPr marL="1523848" indent="0" algn="ctr">
              <a:buNone/>
              <a:defRPr sz="3000"/>
            </a:lvl3pPr>
            <a:lvl4pPr marL="2285771" indent="0" algn="ctr">
              <a:buNone/>
              <a:defRPr sz="2666"/>
            </a:lvl4pPr>
            <a:lvl5pPr marL="3047695" indent="0" algn="ctr">
              <a:buNone/>
              <a:defRPr sz="2666"/>
            </a:lvl5pPr>
            <a:lvl6pPr marL="3809619" indent="0" algn="ctr">
              <a:buNone/>
              <a:defRPr sz="2666"/>
            </a:lvl6pPr>
            <a:lvl7pPr marL="4571543" indent="0" algn="ctr">
              <a:buNone/>
              <a:defRPr sz="2666"/>
            </a:lvl7pPr>
            <a:lvl8pPr marL="5333467" indent="0" algn="ctr">
              <a:buNone/>
              <a:defRPr sz="2666"/>
            </a:lvl8pPr>
            <a:lvl9pPr marL="6095390" indent="0" algn="ctr">
              <a:buNone/>
              <a:defRPr sz="2666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757668-BA43-4C4D-BA9F-85A4816A15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7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7AD311-3334-A541-AAE8-6F61604519F8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9600" y="2541600"/>
            <a:ext cx="18201600" cy="5943600"/>
          </a:xfrm>
        </p:spPr>
        <p:txBody>
          <a:bodyPr>
            <a:noAutofit/>
          </a:bodyPr>
          <a:lstStyle>
            <a:lvl1pPr marL="360000" marR="0" indent="-360000" algn="l" defTabSz="1523848" rtl="0" eaLnBrk="1" fontAlgn="auto" latinLnBrk="0" hangingPunct="1">
              <a:lnSpc>
                <a:spcPts val="12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>
                <a:solidFill>
                  <a:srgbClr val="2558BC"/>
                </a:solidFill>
              </a:defRPr>
            </a:lvl1pPr>
          </a:lstStyle>
          <a:p>
            <a:r>
              <a:rPr lang="en-GB" dirty="0"/>
              <a:t>"The amount a user shares today is twice the amount they share a year ago."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EE9E2A-2C8D-E84E-960C-D894300F5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21200" y="8928000"/>
            <a:ext cx="7923600" cy="633600"/>
          </a:xfrm>
        </p:spPr>
        <p:txBody>
          <a:bodyPr>
            <a:noAutofit/>
          </a:bodyPr>
          <a:lstStyle>
            <a:lvl1pPr marL="0" indent="0" algn="l">
              <a:buNone/>
              <a:defRPr lang="en-NZ" smtClean="0">
                <a:solidFill>
                  <a:srgbClr val="2558BC"/>
                </a:solidFill>
                <a:effectLst/>
              </a:defRPr>
            </a:lvl1pPr>
            <a:lvl2pPr marL="761924" indent="0" algn="l">
              <a:buNone/>
              <a:defRPr sz="3500">
                <a:solidFill>
                  <a:schemeClr val="bg1"/>
                </a:solidFill>
              </a:defRPr>
            </a:lvl2pPr>
            <a:lvl3pPr marL="1523848" indent="0" algn="l">
              <a:buNone/>
              <a:defRPr sz="3500">
                <a:solidFill>
                  <a:schemeClr val="bg1"/>
                </a:solidFill>
              </a:defRPr>
            </a:lvl3pPr>
            <a:lvl4pPr marL="2285771" indent="0" algn="l">
              <a:buNone/>
              <a:defRPr sz="3500">
                <a:solidFill>
                  <a:schemeClr val="bg1"/>
                </a:solidFill>
              </a:defRPr>
            </a:lvl4pPr>
            <a:lvl5pPr marL="3047695" indent="0" algn="l">
              <a:buNone/>
              <a:defRPr sz="35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Zuckerburg's</a:t>
            </a:r>
            <a:r>
              <a:rPr lang="en-GB" dirty="0"/>
              <a:t> Law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B6AF8D8-8FDF-2A49-930F-8DA0FC792394}"/>
              </a:ext>
            </a:extLst>
          </p:cNvPr>
          <p:cNvGrpSpPr/>
          <p:nvPr userDrawn="1"/>
        </p:nvGrpSpPr>
        <p:grpSpPr>
          <a:xfrm>
            <a:off x="1267213" y="7621200"/>
            <a:ext cx="608974" cy="1695451"/>
            <a:chOff x="409639" y="7621200"/>
            <a:chExt cx="608974" cy="169545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220466C-E4C9-1944-8BB5-FE03C7E7140D}"/>
                </a:ext>
              </a:extLst>
            </p:cNvPr>
            <p:cNvCxnSpPr/>
            <p:nvPr userDrawn="1"/>
          </p:nvCxnSpPr>
          <p:spPr>
            <a:xfrm>
              <a:off x="415989" y="7621200"/>
              <a:ext cx="0" cy="1549401"/>
            </a:xfrm>
            <a:prstGeom prst="line">
              <a:avLst/>
            </a:prstGeom>
            <a:ln w="19050">
              <a:solidFill>
                <a:srgbClr val="2558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9C6F16A-3B24-0D47-A71E-B219C00F409B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09639" y="9164251"/>
              <a:ext cx="604551" cy="0"/>
            </a:xfrm>
            <a:prstGeom prst="line">
              <a:avLst/>
            </a:prstGeom>
            <a:ln w="19050">
              <a:solidFill>
                <a:srgbClr val="2558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EB993EB-D59A-9244-B2B9-ACFA03B31E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15588" y="9004300"/>
              <a:ext cx="203025" cy="159951"/>
            </a:xfrm>
            <a:prstGeom prst="line">
              <a:avLst/>
            </a:prstGeom>
            <a:ln w="19050">
              <a:solidFill>
                <a:srgbClr val="2558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292782F-DE1C-7E4D-8DF6-FF00B07C7D4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15588" y="9156700"/>
              <a:ext cx="203025" cy="159951"/>
            </a:xfrm>
            <a:prstGeom prst="line">
              <a:avLst/>
            </a:prstGeom>
            <a:ln w="19050">
              <a:solidFill>
                <a:srgbClr val="2558B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2F3B3D9F-8342-954A-83C3-0447CF157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72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270800"/>
            <a:ext cx="18291522" cy="1270800"/>
          </a:xfrm>
        </p:spPr>
        <p:txBody>
          <a:bodyPr>
            <a:noAutofit/>
          </a:bodyPr>
          <a:lstStyle>
            <a:lvl1pPr>
              <a:lnSpc>
                <a:spcPts val="7000"/>
              </a:lnSpc>
              <a:defRPr lang="en-NZ" sz="6500" smtClean="0">
                <a:effectLst/>
              </a:defRPr>
            </a:lvl1pPr>
          </a:lstStyle>
          <a:p>
            <a:r>
              <a:rPr lang="en-NZ" dirty="0">
                <a:solidFill>
                  <a:srgbClr val="2F6FC8"/>
                </a:solidFill>
                <a:effectLst/>
                <a:latin typeface="Constantia" panose="02030602050306030303" pitchFamily="18" charset="0"/>
              </a:rPr>
              <a:t>Headline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0000" y="4136400"/>
            <a:ext cx="19000800" cy="3808800"/>
          </a:xfrm>
        </p:spPr>
        <p:txBody>
          <a:bodyPr numCol="3" spcCol="475200"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lang="en-NZ" sz="2400" smtClean="0">
                <a:solidFill>
                  <a:srgbClr val="8C8C8C"/>
                </a:solidFill>
                <a:effectLst/>
              </a:defRPr>
            </a:lvl1pPr>
            <a:lvl2pPr marL="761924" indent="0">
              <a:lnSpc>
                <a:spcPts val="3000"/>
              </a:lnSpc>
              <a:buNone/>
              <a:defRPr sz="2400"/>
            </a:lvl2pPr>
            <a:lvl3pPr marL="1523848" indent="0">
              <a:lnSpc>
                <a:spcPts val="3000"/>
              </a:lnSpc>
              <a:buNone/>
              <a:defRPr sz="2400"/>
            </a:lvl3pPr>
            <a:lvl4pPr marL="2285771" indent="0">
              <a:lnSpc>
                <a:spcPts val="3000"/>
              </a:lnSpc>
              <a:buNone/>
              <a:defRPr sz="2400"/>
            </a:lvl4pPr>
            <a:lvl5pPr marL="3047695" indent="0">
              <a:lnSpc>
                <a:spcPts val="3000"/>
              </a:lnSpc>
              <a:buNone/>
              <a:defRPr sz="2400"/>
            </a:lvl5pPr>
          </a:lstStyle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debitaturio</a:t>
            </a:r>
            <a:r>
              <a:rPr lang="en-GB" dirty="0"/>
              <a:t> es </a:t>
            </a:r>
            <a:r>
              <a:rPr lang="en-GB" dirty="0" err="1"/>
              <a:t>explabo</a:t>
            </a:r>
            <a:r>
              <a:rPr lang="en-GB" dirty="0"/>
              <a:t> </a:t>
            </a:r>
            <a:r>
              <a:rPr lang="en-GB" dirty="0" err="1"/>
              <a:t>repero</a:t>
            </a:r>
            <a:r>
              <a:rPr lang="en-GB" dirty="0"/>
              <a:t> </a:t>
            </a:r>
            <a:r>
              <a:rPr lang="en-GB" dirty="0" err="1"/>
              <a:t>volorer</a:t>
            </a:r>
            <a:r>
              <a:rPr lang="en-GB" dirty="0"/>
              <a:t> </a:t>
            </a:r>
            <a:r>
              <a:rPr lang="en-GB" dirty="0" err="1"/>
              <a:t>emporrora</a:t>
            </a:r>
            <a:r>
              <a:rPr lang="en-GB" dirty="0"/>
              <a:t> </a:t>
            </a:r>
            <a:r>
              <a:rPr lang="en-GB" dirty="0" err="1"/>
              <a:t>nat</a:t>
            </a:r>
            <a:r>
              <a:rPr lang="en-GB" dirty="0"/>
              <a:t> </a:t>
            </a:r>
            <a:r>
              <a:rPr lang="en-GB" dirty="0" err="1"/>
              <a:t>ipitatem</a:t>
            </a:r>
            <a:r>
              <a:rPr lang="en-GB" dirty="0"/>
              <a:t> </a:t>
            </a:r>
            <a:r>
              <a:rPr lang="en-GB" dirty="0" err="1"/>
              <a:t>volluptiam</a:t>
            </a:r>
            <a:r>
              <a:rPr lang="en-GB" dirty="0"/>
              <a:t> re </a:t>
            </a:r>
            <a:r>
              <a:rPr lang="en-GB" dirty="0" err="1"/>
              <a:t>volorum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 rem </a:t>
            </a:r>
            <a:r>
              <a:rPr lang="en-GB" dirty="0" err="1"/>
              <a:t>rescil</a:t>
            </a:r>
            <a:r>
              <a:rPr lang="en-GB" dirty="0"/>
              <a:t> </a:t>
            </a:r>
            <a:r>
              <a:rPr lang="en-GB" dirty="0" err="1"/>
              <a:t>imperuptatis</a:t>
            </a:r>
            <a:r>
              <a:rPr lang="en-GB" dirty="0"/>
              <a:t> et </a:t>
            </a:r>
            <a:r>
              <a:rPr lang="en-GB" dirty="0" err="1"/>
              <a:t>fugitae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debitaturio</a:t>
            </a:r>
            <a:r>
              <a:rPr lang="en-GB" dirty="0"/>
              <a:t> es </a:t>
            </a:r>
            <a:r>
              <a:rPr lang="en-GB" dirty="0" err="1"/>
              <a:t>explabo</a:t>
            </a:r>
            <a:r>
              <a:rPr lang="en-GB" dirty="0"/>
              <a:t> </a:t>
            </a:r>
            <a:r>
              <a:rPr lang="en-GB" dirty="0" err="1"/>
              <a:t>repero</a:t>
            </a:r>
            <a:r>
              <a:rPr lang="en-GB" dirty="0"/>
              <a:t> </a:t>
            </a:r>
            <a:r>
              <a:rPr lang="en-GB" dirty="0" err="1"/>
              <a:t>volorer</a:t>
            </a:r>
            <a:r>
              <a:rPr lang="en-GB" dirty="0"/>
              <a:t> </a:t>
            </a:r>
            <a:r>
              <a:rPr lang="en-GB" dirty="0" err="1"/>
              <a:t>emporrora</a:t>
            </a:r>
            <a:r>
              <a:rPr lang="en-GB" dirty="0"/>
              <a:t> </a:t>
            </a:r>
            <a:r>
              <a:rPr lang="en-GB" dirty="0" err="1"/>
              <a:t>nat</a:t>
            </a:r>
            <a:r>
              <a:rPr lang="en-GB" dirty="0"/>
              <a:t> </a:t>
            </a:r>
            <a:r>
              <a:rPr lang="en-GB" dirty="0" err="1"/>
              <a:t>ipitatem</a:t>
            </a:r>
            <a:r>
              <a:rPr lang="en-GB" dirty="0"/>
              <a:t> </a:t>
            </a:r>
            <a:r>
              <a:rPr lang="en-GB" dirty="0" err="1"/>
              <a:t>volluptiam</a:t>
            </a:r>
            <a:r>
              <a:rPr lang="en-GB" dirty="0"/>
              <a:t> re </a:t>
            </a:r>
            <a:r>
              <a:rPr lang="en-GB" dirty="0" err="1"/>
              <a:t>volorum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 rem </a:t>
            </a:r>
            <a:r>
              <a:rPr lang="en-GB" dirty="0" err="1"/>
              <a:t>rescil</a:t>
            </a:r>
            <a:r>
              <a:rPr lang="en-GB" dirty="0"/>
              <a:t> </a:t>
            </a:r>
            <a:r>
              <a:rPr lang="en-GB" dirty="0" err="1"/>
              <a:t>imperuptatis</a:t>
            </a:r>
            <a:r>
              <a:rPr lang="en-GB" dirty="0"/>
              <a:t> et </a:t>
            </a:r>
            <a:r>
              <a:rPr lang="en-GB" dirty="0" err="1"/>
              <a:t>fugitae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  <a:p>
            <a:pPr lvl="0"/>
            <a:endParaRPr lang="en-GB" dirty="0"/>
          </a:p>
          <a:p>
            <a:pPr lvl="0"/>
            <a:endParaRPr lang="en-GB" dirty="0"/>
          </a:p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debitaturio</a:t>
            </a:r>
            <a:r>
              <a:rPr lang="en-GB" dirty="0"/>
              <a:t> es </a:t>
            </a:r>
            <a:r>
              <a:rPr lang="en-GB" dirty="0" err="1"/>
              <a:t>explabo</a:t>
            </a:r>
            <a:r>
              <a:rPr lang="en-GB" dirty="0"/>
              <a:t> </a:t>
            </a:r>
            <a:r>
              <a:rPr lang="en-GB" dirty="0" err="1"/>
              <a:t>repero</a:t>
            </a:r>
            <a:r>
              <a:rPr lang="en-GB" dirty="0"/>
              <a:t> </a:t>
            </a:r>
            <a:r>
              <a:rPr lang="en-GB" dirty="0" err="1"/>
              <a:t>volorer</a:t>
            </a:r>
            <a:r>
              <a:rPr lang="en-GB" dirty="0"/>
              <a:t> </a:t>
            </a:r>
            <a:r>
              <a:rPr lang="en-GB" dirty="0" err="1"/>
              <a:t>emporrora</a:t>
            </a:r>
            <a:r>
              <a:rPr lang="en-GB" dirty="0"/>
              <a:t> </a:t>
            </a:r>
            <a:r>
              <a:rPr lang="en-GB" dirty="0" err="1"/>
              <a:t>nat</a:t>
            </a:r>
            <a:r>
              <a:rPr lang="en-GB" dirty="0"/>
              <a:t> </a:t>
            </a:r>
            <a:r>
              <a:rPr lang="en-GB" dirty="0" err="1"/>
              <a:t>ipitatem</a:t>
            </a:r>
            <a:r>
              <a:rPr lang="en-GB" dirty="0"/>
              <a:t> </a:t>
            </a:r>
            <a:r>
              <a:rPr lang="en-GB" dirty="0" err="1"/>
              <a:t>volluptiam</a:t>
            </a:r>
            <a:r>
              <a:rPr lang="en-GB" dirty="0"/>
              <a:t> re </a:t>
            </a:r>
            <a:r>
              <a:rPr lang="en-GB" dirty="0" err="1"/>
              <a:t>volorum</a:t>
            </a:r>
            <a:r>
              <a:rPr lang="en-GB" dirty="0"/>
              <a:t> </a:t>
            </a:r>
            <a:r>
              <a:rPr lang="en-GB" dirty="0" err="1"/>
              <a:t>iur</a:t>
            </a:r>
            <a:r>
              <a:rPr lang="en-GB" dirty="0"/>
              <a:t> rem </a:t>
            </a:r>
            <a:r>
              <a:rPr lang="en-GB" dirty="0" err="1"/>
              <a:t>rescil</a:t>
            </a:r>
            <a:r>
              <a:rPr lang="en-GB" dirty="0"/>
              <a:t> </a:t>
            </a:r>
            <a:r>
              <a:rPr lang="en-GB" dirty="0" err="1"/>
              <a:t>imperuptatis</a:t>
            </a:r>
            <a:r>
              <a:rPr lang="en-GB" dirty="0"/>
              <a:t> et </a:t>
            </a:r>
            <a:r>
              <a:rPr lang="en-GB" dirty="0" err="1"/>
              <a:t>fugitae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B20B4EE-6AD4-C941-AD41-3D49F9DF6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92" y="3175199"/>
            <a:ext cx="18291522" cy="442059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NZ" sz="4000" b="0" i="0" smtClean="0">
                <a:solidFill>
                  <a:srgbClr val="8C8C8C"/>
                </a:solidFill>
                <a:effectLst/>
                <a:latin typeface="Constantia" panose="02030602050306030303" pitchFamily="18" charset="0"/>
              </a:defRPr>
            </a:lvl1pPr>
            <a:lvl2pPr marL="1142886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2pPr>
            <a:lvl3pPr marL="1904810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3pPr>
            <a:lvl4pPr marL="2666733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4pPr>
            <a:lvl5pPr marL="3428657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Subheading L1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07BC7B-00E8-F14A-A424-9B937C131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9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Text and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9F7038C-8C0D-BF49-9962-DADC2CD492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92" y="3175199"/>
            <a:ext cx="9226694" cy="442059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NZ" sz="4000" b="0" i="0" smtClean="0">
                <a:solidFill>
                  <a:srgbClr val="8C8C8C"/>
                </a:solidFill>
                <a:effectLst/>
                <a:latin typeface="Constantia" panose="02030602050306030303" pitchFamily="18" charset="0"/>
              </a:defRPr>
            </a:lvl1pPr>
            <a:lvl2pPr marL="1142886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2pPr>
            <a:lvl3pPr marL="1904810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3pPr>
            <a:lvl4pPr marL="2666733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4pPr>
            <a:lvl5pPr marL="3428657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Subheading L1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86B696-230F-5F45-B363-0887B4395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8" y="4132798"/>
            <a:ext cx="9226550" cy="3808801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0" i="0">
                <a:solidFill>
                  <a:srgbClr val="8C8C8C"/>
                </a:solidFill>
                <a:latin typeface="Franklin Gothic Book" panose="020B0503020102020204" pitchFamily="34" charset="0"/>
              </a:defRPr>
            </a:lvl1pPr>
            <a:lvl2pPr marL="761924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523848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2285771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3047695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expere</a:t>
            </a:r>
            <a:endParaRPr lang="en-GB" dirty="0"/>
          </a:p>
          <a:p>
            <a:pPr lvl="0"/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89A079-407E-BA4D-B92A-12A246B1F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1270800"/>
            <a:ext cx="9226693" cy="1270800"/>
          </a:xfrm>
        </p:spPr>
        <p:txBody>
          <a:bodyPr>
            <a:noAutofit/>
          </a:bodyPr>
          <a:lstStyle>
            <a:lvl1pPr>
              <a:defRPr sz="6000">
                <a:solidFill>
                  <a:srgbClr val="2558BC"/>
                </a:solidFill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6EDBA8-D171-DD4F-AB39-48759951A7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Text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6BE692-DA8F-CB4C-9233-A54E076D7995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122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447E16-B929-0A42-A58F-F56EDA2EFB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9F7038C-8C0D-BF49-9962-DADC2CD492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92" y="3175199"/>
            <a:ext cx="9226694" cy="442059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NZ" sz="4000" b="0" i="0" smtClean="0">
                <a:solidFill>
                  <a:schemeClr val="bg1"/>
                </a:solidFill>
                <a:effectLst/>
                <a:latin typeface="Constantia" panose="02030602050306030303" pitchFamily="18" charset="0"/>
              </a:defRPr>
            </a:lvl1pPr>
            <a:lvl2pPr marL="1142886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2pPr>
            <a:lvl3pPr marL="1904810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3pPr>
            <a:lvl4pPr marL="2666733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4pPr>
            <a:lvl5pPr marL="3428657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Subheading L1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86B696-230F-5F45-B363-0887B4395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8" y="4132798"/>
            <a:ext cx="9226550" cy="3808801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761924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523848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2285771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3047695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expere</a:t>
            </a:r>
            <a:endParaRPr lang="en-GB" dirty="0"/>
          </a:p>
          <a:p>
            <a:pPr lvl="0"/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89A079-407E-BA4D-B92A-12A246B1F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1270800"/>
            <a:ext cx="9226693" cy="127080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5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Text and Im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6BE692-DA8F-CB4C-9233-A54E076D7995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9F7038C-8C0D-BF49-9962-DADC2CD492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9892" y="3808800"/>
            <a:ext cx="5713200" cy="442059"/>
          </a:xfrm>
        </p:spPr>
        <p:txBody>
          <a:bodyPr>
            <a:noAutofit/>
          </a:bodyPr>
          <a:lstStyle>
            <a:lvl1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None/>
              <a:defRPr lang="en-NZ" sz="4000" b="0" i="0" smtClean="0">
                <a:solidFill>
                  <a:srgbClr val="8C8C8C"/>
                </a:solidFill>
                <a:effectLst/>
                <a:latin typeface="Constantia" panose="02030602050306030303" pitchFamily="18" charset="0"/>
              </a:defRPr>
            </a:lvl1pPr>
            <a:lvl2pPr marL="1142886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2pPr>
            <a:lvl3pPr marL="1904810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3pPr>
            <a:lvl4pPr marL="2666733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4pPr>
            <a:lvl5pPr marL="3428657" indent="0">
              <a:lnSpc>
                <a:spcPts val="4400"/>
              </a:lnSpc>
              <a:buFont typeface="Arial" panose="020B0604020202020204" pitchFamily="34" charset="0"/>
              <a:buNone/>
              <a:defRPr sz="4000" b="0" i="0"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Subheading L1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86B696-230F-5F45-B363-0887B4395E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238" y="4723200"/>
            <a:ext cx="5713200" cy="3808801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400" b="0" i="0">
                <a:solidFill>
                  <a:srgbClr val="8C8C8C"/>
                </a:solidFill>
                <a:latin typeface="Franklin Gothic Book" panose="020B0503020102020204" pitchFamily="34" charset="0"/>
              </a:defRPr>
            </a:lvl1pPr>
            <a:lvl2pPr marL="761924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523848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2285771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3047695" indent="0">
              <a:lnSpc>
                <a:spcPts val="3000"/>
              </a:lnSpc>
              <a:buNone/>
              <a:defRPr sz="2400" b="0" i="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GB" dirty="0"/>
              <a:t>Subheading L2</a:t>
            </a:r>
          </a:p>
          <a:p>
            <a:pPr lvl="0"/>
            <a:r>
              <a:rPr lang="en-GB" dirty="0"/>
              <a:t>Ed </a:t>
            </a:r>
            <a:r>
              <a:rPr lang="en-GB" dirty="0" err="1"/>
              <a:t>quodio</a:t>
            </a:r>
            <a:r>
              <a:rPr lang="en-GB" dirty="0"/>
              <a:t> mi, sit fugit </a:t>
            </a:r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eaqui</a:t>
            </a:r>
            <a:r>
              <a:rPr lang="en-GB" dirty="0"/>
              <a:t> quo </a:t>
            </a:r>
            <a:r>
              <a:rPr lang="en-GB" dirty="0" err="1"/>
              <a:t>quatis</a:t>
            </a:r>
            <a:r>
              <a:rPr lang="en-GB" dirty="0"/>
              <a:t> alit et </a:t>
            </a:r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aut</a:t>
            </a:r>
            <a:r>
              <a:rPr lang="en-GB" dirty="0"/>
              <a:t> </a:t>
            </a:r>
            <a:r>
              <a:rPr lang="en-GB" dirty="0" err="1"/>
              <a:t>expere</a:t>
            </a:r>
            <a:r>
              <a:rPr lang="en-GB" dirty="0"/>
              <a:t> pe </a:t>
            </a:r>
            <a:r>
              <a:rPr lang="en-GB" dirty="0" err="1"/>
              <a:t>quidunt</a:t>
            </a:r>
            <a:r>
              <a:rPr lang="en-GB" dirty="0"/>
              <a:t>. Bus </a:t>
            </a:r>
            <a:r>
              <a:rPr lang="en-GB" dirty="0" err="1"/>
              <a:t>assecab</a:t>
            </a:r>
            <a:r>
              <a:rPr lang="en-GB" dirty="0"/>
              <a:t> </a:t>
            </a:r>
            <a:r>
              <a:rPr lang="en-GB" dirty="0" err="1"/>
              <a:t>orepro</a:t>
            </a:r>
            <a:r>
              <a:rPr lang="en-GB" dirty="0"/>
              <a:t> </a:t>
            </a:r>
            <a:r>
              <a:rPr lang="en-GB" dirty="0" err="1"/>
              <a:t>expliqui</a:t>
            </a:r>
            <a:r>
              <a:rPr lang="en-GB" dirty="0"/>
              <a:t> </a:t>
            </a:r>
            <a:r>
              <a:rPr lang="en-GB" dirty="0" err="1"/>
              <a:t>omnis</a:t>
            </a:r>
            <a:r>
              <a:rPr lang="en-GB" dirty="0"/>
              <a:t> </a:t>
            </a:r>
            <a:r>
              <a:rPr lang="en-GB" dirty="0" err="1"/>
              <a:t>aliqui</a:t>
            </a:r>
            <a:r>
              <a:rPr lang="en-GB" dirty="0"/>
              <a:t> </a:t>
            </a:r>
            <a:r>
              <a:rPr lang="en-GB" dirty="0" err="1"/>
              <a:t>doluptiur</a:t>
            </a:r>
            <a:r>
              <a:rPr lang="en-GB" dirty="0"/>
              <a:t>, as </a:t>
            </a:r>
            <a:r>
              <a:rPr lang="en-GB" dirty="0" err="1"/>
              <a:t>ipsaes</a:t>
            </a:r>
            <a:r>
              <a:rPr lang="en-GB" dirty="0"/>
              <a:t> et qui.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Repeliquo</a:t>
            </a:r>
            <a:r>
              <a:rPr lang="en-GB" dirty="0"/>
              <a:t> </a:t>
            </a:r>
            <a:r>
              <a:rPr lang="en-GB" dirty="0" err="1"/>
              <a:t>rerspeles</a:t>
            </a:r>
            <a:r>
              <a:rPr lang="en-GB" dirty="0"/>
              <a:t> </a:t>
            </a:r>
            <a:r>
              <a:rPr lang="en-GB" dirty="0" err="1"/>
              <a:t>expere</a:t>
            </a:r>
            <a:endParaRPr lang="en-GB" dirty="0"/>
          </a:p>
          <a:p>
            <a:pPr lvl="0"/>
            <a:r>
              <a:rPr lang="en-GB" dirty="0" err="1"/>
              <a:t>Vendae</a:t>
            </a:r>
            <a:r>
              <a:rPr lang="en-GB" dirty="0"/>
              <a:t> </a:t>
            </a:r>
            <a:r>
              <a:rPr lang="en-GB" dirty="0" err="1"/>
              <a:t>rerspeles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89A079-407E-BA4D-B92A-12A246B1F1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1270800"/>
            <a:ext cx="5713092" cy="1270800"/>
          </a:xfrm>
        </p:spPr>
        <p:txBody>
          <a:bodyPr>
            <a:noAutofit/>
          </a:bodyPr>
          <a:lstStyle>
            <a:lvl1pPr>
              <a:defRPr sz="6000">
                <a:solidFill>
                  <a:srgbClr val="46B286"/>
                </a:solidFill>
              </a:defRPr>
            </a:lvl1pPr>
          </a:lstStyle>
          <a:p>
            <a:r>
              <a:rPr lang="en-GB" dirty="0"/>
              <a:t>Headline </a:t>
            </a:r>
            <a:br>
              <a:rPr lang="en-GB" dirty="0"/>
            </a:br>
            <a:r>
              <a:rPr lang="en-GB" dirty="0"/>
              <a:t>goes here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AB8D-779F-DC49-A043-793EA0DA98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97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84915EC-B3E5-5943-9D30-1E3253BBF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6" y="2541600"/>
            <a:ext cx="8888400" cy="2209272"/>
          </a:xfrm>
        </p:spPr>
        <p:txBody>
          <a:bodyPr>
            <a:noAutofit/>
          </a:bodyPr>
          <a:lstStyle>
            <a:lvl1pPr algn="ctr">
              <a:lnSpc>
                <a:spcPts val="72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4DC078-A282-1947-84ED-B1392065D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15000" y="6350400"/>
            <a:ext cx="8888412" cy="2667000"/>
          </a:xfrm>
        </p:spPr>
        <p:txBody>
          <a:bodyPr/>
          <a:lstStyle>
            <a:lvl1pPr marL="0" indent="0" algn="ctr">
              <a:lnSpc>
                <a:spcPts val="3600"/>
              </a:lnSpc>
              <a:spcBef>
                <a:spcPts val="0"/>
              </a:spcBef>
              <a:buNone/>
              <a:defRPr sz="2600">
                <a:solidFill>
                  <a:schemeClr val="bg1"/>
                </a:solidFill>
              </a:defRPr>
            </a:lvl1pPr>
            <a:lvl2pPr marL="761924" indent="0">
              <a:lnSpc>
                <a:spcPts val="4400"/>
              </a:lnSpc>
              <a:buNone/>
              <a:defRPr sz="2600">
                <a:solidFill>
                  <a:schemeClr val="bg1"/>
                </a:solidFill>
              </a:defRPr>
            </a:lvl2pPr>
            <a:lvl3pPr marL="1523848" indent="0">
              <a:lnSpc>
                <a:spcPts val="4400"/>
              </a:lnSpc>
              <a:buNone/>
              <a:defRPr sz="2600">
                <a:solidFill>
                  <a:schemeClr val="bg1"/>
                </a:solidFill>
              </a:defRPr>
            </a:lvl3pPr>
            <a:lvl4pPr marL="2285771" indent="0">
              <a:lnSpc>
                <a:spcPts val="4400"/>
              </a:lnSpc>
              <a:buNone/>
              <a:defRPr sz="2600">
                <a:solidFill>
                  <a:schemeClr val="bg1"/>
                </a:solidFill>
              </a:defRPr>
            </a:lvl4pPr>
            <a:lvl5pPr marL="3047695" indent="0">
              <a:lnSpc>
                <a:spcPts val="4400"/>
              </a:lnSpc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Ciis</a:t>
            </a:r>
            <a:r>
              <a:rPr lang="en-GB" dirty="0"/>
              <a:t> </a:t>
            </a:r>
            <a:r>
              <a:rPr lang="en-GB" dirty="0" err="1"/>
              <a:t>exerumquam</a:t>
            </a:r>
            <a:r>
              <a:rPr lang="en-GB" dirty="0"/>
              <a:t>, </a:t>
            </a:r>
            <a:r>
              <a:rPr lang="en-GB" dirty="0" err="1"/>
              <a:t>corerfe</a:t>
            </a:r>
            <a:r>
              <a:rPr lang="en-GB" dirty="0"/>
              <a:t> </a:t>
            </a:r>
            <a:r>
              <a:rPr lang="en-GB" dirty="0" err="1"/>
              <a:t>rferum</a:t>
            </a:r>
            <a:r>
              <a:rPr lang="en-GB" dirty="0"/>
              <a:t> </a:t>
            </a:r>
            <a:r>
              <a:rPr lang="en-GB" dirty="0" err="1"/>
              <a:t>expella</a:t>
            </a:r>
            <a:r>
              <a:rPr lang="en-GB" dirty="0"/>
              <a:t> </a:t>
            </a:r>
            <a:r>
              <a:rPr lang="en-GB" dirty="0" err="1"/>
              <a:t>nduntur</a:t>
            </a:r>
            <a:r>
              <a:rPr lang="en-GB" dirty="0"/>
              <a:t> </a:t>
            </a:r>
            <a:r>
              <a:rPr lang="en-GB" dirty="0" err="1"/>
              <a:t>alis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nonseque</a:t>
            </a:r>
            <a:r>
              <a:rPr lang="en-GB" dirty="0"/>
              <a:t> </a:t>
            </a:r>
            <a:r>
              <a:rPr lang="en-GB" dirty="0" err="1"/>
              <a:t>precuptati</a:t>
            </a:r>
            <a:r>
              <a:rPr lang="en-GB" dirty="0"/>
              <a:t> sum </a:t>
            </a:r>
            <a:r>
              <a:rPr lang="en-GB" dirty="0" err="1"/>
              <a:t>aceste</a:t>
            </a:r>
            <a:r>
              <a:rPr lang="en-GB" dirty="0"/>
              <a:t> </a:t>
            </a:r>
            <a:r>
              <a:rPr lang="en-GB" dirty="0" err="1"/>
              <a:t>magnati</a:t>
            </a:r>
            <a:r>
              <a:rPr lang="en-GB" dirty="0"/>
              <a:t> </a:t>
            </a:r>
            <a:r>
              <a:rPr lang="en-GB" dirty="0" err="1"/>
              <a:t>usciet</a:t>
            </a:r>
            <a:r>
              <a:rPr lang="en-GB" dirty="0"/>
              <a:t>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cuptati</a:t>
            </a:r>
            <a:r>
              <a:rPr lang="en-GB" dirty="0"/>
              <a:t> </a:t>
            </a:r>
            <a:r>
              <a:rPr lang="en-GB" dirty="0" err="1"/>
              <a:t>orporrovide</a:t>
            </a:r>
            <a:r>
              <a:rPr lang="en-GB" dirty="0"/>
              <a:t> </a:t>
            </a:r>
            <a:r>
              <a:rPr lang="en-GB" dirty="0" err="1"/>
              <a:t>cus</a:t>
            </a:r>
            <a:r>
              <a:rPr lang="en-GB" dirty="0"/>
              <a:t> dolore </a:t>
            </a:r>
            <a:r>
              <a:rPr lang="en-GB" dirty="0" err="1"/>
              <a:t>dolores</a:t>
            </a:r>
            <a:r>
              <a:rPr lang="en-GB" dirty="0"/>
              <a:t> </a:t>
            </a:r>
            <a:r>
              <a:rPr lang="en-GB" dirty="0" err="1"/>
              <a:t>enectur</a:t>
            </a:r>
            <a:r>
              <a:rPr lang="en-GB" dirty="0"/>
              <a:t> maximus </a:t>
            </a:r>
            <a:r>
              <a:rPr lang="en-GB" dirty="0" err="1"/>
              <a:t>expliquo</a:t>
            </a:r>
            <a:r>
              <a:rPr lang="en-GB" dirty="0"/>
              <a:t> </a:t>
            </a:r>
            <a:r>
              <a:rPr lang="en-GB" dirty="0" err="1"/>
              <a:t>quae</a:t>
            </a:r>
            <a:r>
              <a:rPr lang="en-GB" dirty="0"/>
              <a:t> </a:t>
            </a:r>
            <a:r>
              <a:rPr lang="en-GB" dirty="0" err="1"/>
              <a:t>iliquamusam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, </a:t>
            </a:r>
            <a:r>
              <a:rPr lang="en-GB" dirty="0" err="1"/>
              <a:t>conse</a:t>
            </a:r>
            <a:r>
              <a:rPr lang="en-GB" dirty="0"/>
              <a:t> con </a:t>
            </a:r>
            <a:r>
              <a:rPr lang="en-GB" dirty="0" err="1"/>
              <a:t>raes</a:t>
            </a:r>
            <a:r>
              <a:rPr lang="en-GB" dirty="0"/>
              <a:t> </a:t>
            </a:r>
            <a:r>
              <a:rPr lang="en-GB" dirty="0" err="1"/>
              <a:t>doluptaquo</a:t>
            </a:r>
            <a:r>
              <a:rPr lang="en-GB" dirty="0"/>
              <a:t> </a:t>
            </a:r>
            <a:r>
              <a:rPr lang="en-GB" dirty="0" err="1"/>
              <a:t>officil</a:t>
            </a:r>
            <a:r>
              <a:rPr lang="en-GB" dirty="0"/>
              <a:t> </a:t>
            </a:r>
            <a:r>
              <a:rPr lang="en-GB" dirty="0" err="1"/>
              <a:t>ium</a:t>
            </a:r>
            <a:r>
              <a:rPr lang="en-GB" dirty="0"/>
              <a:t> is.</a:t>
            </a:r>
          </a:p>
          <a:p>
            <a:pPr lvl="0"/>
            <a:br>
              <a:rPr lang="en-GB" dirty="0"/>
            </a:br>
            <a:endParaRPr lang="en-GB" dirty="0"/>
          </a:p>
          <a:p>
            <a:pPr lvl="0"/>
            <a:r>
              <a:rPr lang="en-GB" dirty="0" err="1"/>
              <a:t>www.ttcglobal.com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798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5952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EC6B6-DC84-454A-92E4-D149786112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8202" y="608544"/>
            <a:ext cx="17865918" cy="118004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5333">
                <a:solidFill>
                  <a:srgbClr val="3460B3"/>
                </a:solidFill>
                <a:latin typeface="Open Sans" panose="020B0606030504020204"/>
              </a:defRPr>
            </a:lvl1pPr>
            <a:lvl2pPr>
              <a:defRPr>
                <a:solidFill>
                  <a:srgbClr val="3460B3"/>
                </a:solidFill>
                <a:latin typeface="Open Sans" panose="020B0606030504020204"/>
              </a:defRPr>
            </a:lvl2pPr>
            <a:lvl3pPr>
              <a:defRPr>
                <a:solidFill>
                  <a:srgbClr val="3460B3"/>
                </a:solidFill>
                <a:latin typeface="Open Sans" panose="020B0606030504020204"/>
              </a:defRPr>
            </a:lvl3pPr>
            <a:lvl4pPr>
              <a:defRPr>
                <a:solidFill>
                  <a:srgbClr val="3460B3"/>
                </a:solidFill>
                <a:latin typeface="Open Sans" panose="020B0606030504020204"/>
              </a:defRPr>
            </a:lvl4pPr>
            <a:lvl5pPr>
              <a:defRPr>
                <a:solidFill>
                  <a:srgbClr val="3460B3"/>
                </a:solidFill>
                <a:latin typeface="Open Sans" panose="020B0606030504020204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9">
            <a:extLst>
              <a:ext uri="{FF2B5EF4-FFF2-40B4-BE49-F238E27FC236}">
                <a16:creationId xmlns:a16="http://schemas.microsoft.com/office/drawing/2014/main" id="{826A75C7-126F-5D4A-9FBD-4AD4DC73A151}"/>
              </a:ext>
            </a:extLst>
          </p:cNvPr>
          <p:cNvCxnSpPr>
            <a:cxnSpLocks/>
          </p:cNvCxnSpPr>
          <p:nvPr userDrawn="1"/>
        </p:nvCxnSpPr>
        <p:spPr>
          <a:xfrm>
            <a:off x="721123" y="597723"/>
            <a:ext cx="0" cy="1180277"/>
          </a:xfrm>
          <a:prstGeom prst="line">
            <a:avLst/>
          </a:prstGeom>
          <a:ln w="635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558637B7-5867-45C7-B391-725F191C9E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81" y="10849536"/>
            <a:ext cx="2286829" cy="34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7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8A0553A-5A13-F047-A8EB-71E96BB32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C477943-E97E-5C46-AAE9-22F8AA4879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6400" y="633600"/>
            <a:ext cx="9004300" cy="3168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b="0" i="0" spc="100" baseline="0">
                <a:solidFill>
                  <a:srgbClr val="F53C46"/>
                </a:solidFill>
                <a:latin typeface="Franklin Gothic Medium" panose="020B0603020102020204" pitchFamily="34" charset="0"/>
              </a:defRPr>
            </a:lvl1pPr>
            <a:lvl2pPr marL="761924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2pPr>
            <a:lvl3pPr marL="1523848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3pPr>
            <a:lvl4pPr marL="2285771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4pPr>
            <a:lvl5pPr marL="3047695" indent="0">
              <a:lnSpc>
                <a:spcPts val="2400"/>
              </a:lnSpc>
              <a:buNone/>
              <a:defRPr sz="16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5pPr>
          </a:lstStyle>
          <a:p>
            <a:pPr lvl="0"/>
            <a:r>
              <a:rPr lang="en-GB" dirty="0"/>
              <a:t>INTRODUCTION TO TTC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1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Section Divi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5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3175200"/>
            <a:ext cx="8888400" cy="3175200"/>
          </a:xfrm>
        </p:spPr>
        <p:txBody>
          <a:bodyPr>
            <a:noAutofit/>
          </a:bodyPr>
          <a:lstStyle>
            <a:lvl1pPr>
              <a:lnSpc>
                <a:spcPts val="105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3600" y="6350400"/>
            <a:ext cx="8888400" cy="19044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61924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2pPr>
            <a:lvl3pPr marL="1523848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3pPr>
            <a:lvl4pPr marL="2285771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4pPr>
            <a:lvl5pPr marL="3047695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NZ" dirty="0">
                <a:effectLst/>
                <a:latin typeface="Franklin Gothic Book" panose="020B0503020102020204" pitchFamily="34" charset="0"/>
              </a:rPr>
              <a:t>Subheading goes here if required. Sit fugit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repeliquo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rerspeles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aut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expere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pe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quidunt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83EF35-3929-494A-A28C-93A836D207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431725"/>
            <a:ext cx="6064250" cy="819950"/>
          </a:xfrm>
        </p:spPr>
        <p:txBody>
          <a:bodyPr>
            <a:noAutofit/>
          </a:bodyPr>
          <a:lstStyle>
            <a:lvl1pPr marL="0" indent="0">
              <a:buNone/>
              <a:defRPr b="1" spc="-36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  <a:lvl2pPr marL="761924" indent="0">
              <a:buNone/>
              <a:defRPr>
                <a:latin typeface="Constantia" panose="02030602050306030303" pitchFamily="18" charset="0"/>
              </a:defRPr>
            </a:lvl2pPr>
            <a:lvl3pPr marL="1523848" indent="0">
              <a:buNone/>
              <a:defRPr>
                <a:latin typeface="Constantia" panose="02030602050306030303" pitchFamily="18" charset="0"/>
              </a:defRPr>
            </a:lvl3pPr>
            <a:lvl4pPr marL="2285771" indent="0">
              <a:buNone/>
              <a:defRPr>
                <a:latin typeface="Constantia" panose="02030602050306030303" pitchFamily="18" charset="0"/>
              </a:defRPr>
            </a:lvl4pPr>
            <a:lvl5pPr marL="3047695" indent="0">
              <a:buNone/>
              <a:defRPr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01.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9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Section Divide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122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3175200"/>
            <a:ext cx="8888400" cy="3175200"/>
          </a:xfrm>
        </p:spPr>
        <p:txBody>
          <a:bodyPr>
            <a:noAutofit/>
          </a:bodyPr>
          <a:lstStyle>
            <a:lvl1pPr>
              <a:lnSpc>
                <a:spcPts val="105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3600" y="6350400"/>
            <a:ext cx="8888400" cy="19044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61924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2pPr>
            <a:lvl3pPr marL="1523848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3pPr>
            <a:lvl4pPr marL="2285771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4pPr>
            <a:lvl5pPr marL="3047695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NZ" dirty="0">
                <a:effectLst/>
                <a:latin typeface="Franklin Gothic Book" panose="020B0503020102020204" pitchFamily="34" charset="0"/>
              </a:rPr>
              <a:t>Subheading goes here if required. Sit fugit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repeliquo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rerspeles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aut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expere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pe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quidunt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83EF35-3929-494A-A28C-93A836D207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431725"/>
            <a:ext cx="6064250" cy="819950"/>
          </a:xfrm>
        </p:spPr>
        <p:txBody>
          <a:bodyPr>
            <a:noAutofit/>
          </a:bodyPr>
          <a:lstStyle>
            <a:lvl1pPr marL="0" indent="0">
              <a:buNone/>
              <a:defRPr b="1" spc="-36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  <a:lvl2pPr marL="761924" indent="0">
              <a:buNone/>
              <a:defRPr>
                <a:latin typeface="Constantia" panose="02030602050306030303" pitchFamily="18" charset="0"/>
              </a:defRPr>
            </a:lvl2pPr>
            <a:lvl3pPr marL="1523848" indent="0">
              <a:buNone/>
              <a:defRPr>
                <a:latin typeface="Constantia" panose="02030602050306030303" pitchFamily="18" charset="0"/>
              </a:defRPr>
            </a:lvl3pPr>
            <a:lvl4pPr marL="2285771" indent="0">
              <a:buNone/>
              <a:defRPr>
                <a:latin typeface="Constantia" panose="02030602050306030303" pitchFamily="18" charset="0"/>
              </a:defRPr>
            </a:lvl4pPr>
            <a:lvl5pPr marL="3047695" indent="0">
              <a:buNone/>
              <a:defRPr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02.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3175200"/>
            <a:ext cx="8888400" cy="3175200"/>
          </a:xfrm>
        </p:spPr>
        <p:txBody>
          <a:bodyPr>
            <a:noAutofit/>
          </a:bodyPr>
          <a:lstStyle>
            <a:lvl1pPr>
              <a:lnSpc>
                <a:spcPts val="105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3600" y="6350400"/>
            <a:ext cx="8888400" cy="19044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761924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2pPr>
            <a:lvl3pPr marL="1523848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3pPr>
            <a:lvl4pPr marL="2285771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4pPr>
            <a:lvl5pPr marL="3047695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NZ" dirty="0">
                <a:effectLst/>
                <a:latin typeface="Franklin Gothic Book" panose="020B0503020102020204" pitchFamily="34" charset="0"/>
              </a:rPr>
              <a:t>Subheading goes here if required. Sit fugit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repeliquo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rerspeles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aut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expere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pe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quidunt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83EF35-3929-494A-A28C-93A836D207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431725"/>
            <a:ext cx="6064250" cy="819950"/>
          </a:xfrm>
        </p:spPr>
        <p:txBody>
          <a:bodyPr>
            <a:noAutofit/>
          </a:bodyPr>
          <a:lstStyle>
            <a:lvl1pPr marL="0" indent="0">
              <a:buNone/>
              <a:defRPr b="1" spc="-360" baseline="0">
                <a:solidFill>
                  <a:schemeClr val="bg1"/>
                </a:solidFill>
                <a:latin typeface="Constantia" panose="02030602050306030303" pitchFamily="18" charset="0"/>
              </a:defRPr>
            </a:lvl1pPr>
            <a:lvl2pPr marL="761924" indent="0">
              <a:buNone/>
              <a:defRPr>
                <a:latin typeface="Constantia" panose="02030602050306030303" pitchFamily="18" charset="0"/>
              </a:defRPr>
            </a:lvl2pPr>
            <a:lvl3pPr marL="1523848" indent="0">
              <a:buNone/>
              <a:defRPr>
                <a:latin typeface="Constantia" panose="02030602050306030303" pitchFamily="18" charset="0"/>
              </a:defRPr>
            </a:lvl3pPr>
            <a:lvl4pPr marL="2285771" indent="0">
              <a:buNone/>
              <a:defRPr>
                <a:latin typeface="Constantia" panose="02030602050306030303" pitchFamily="18" charset="0"/>
              </a:defRPr>
            </a:lvl4pPr>
            <a:lvl5pPr marL="3047695" indent="0">
              <a:buNone/>
              <a:defRPr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03.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7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Section 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3600" y="3175200"/>
            <a:ext cx="8888400" cy="3175200"/>
          </a:xfrm>
        </p:spPr>
        <p:txBody>
          <a:bodyPr>
            <a:noAutofit/>
          </a:bodyPr>
          <a:lstStyle>
            <a:lvl1pPr>
              <a:lnSpc>
                <a:spcPts val="10500"/>
              </a:lnSpc>
              <a:defRPr sz="10000">
                <a:solidFill>
                  <a:srgbClr val="2558BC"/>
                </a:solidFill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3600" y="6350400"/>
            <a:ext cx="8888400" cy="1904400"/>
          </a:xfrm>
        </p:spPr>
        <p:txBody>
          <a:bodyPr>
            <a:noAutofit/>
          </a:bodyPr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>
                <a:solidFill>
                  <a:srgbClr val="122853"/>
                </a:solidFill>
              </a:defRPr>
            </a:lvl1pPr>
            <a:lvl2pPr marL="761924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2pPr>
            <a:lvl3pPr marL="1523848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3pPr>
            <a:lvl4pPr marL="2285771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4pPr>
            <a:lvl5pPr marL="3047695" indent="0">
              <a:lnSpc>
                <a:spcPts val="3400"/>
              </a:lnSpc>
              <a:buNone/>
              <a:defRPr sz="2800">
                <a:solidFill>
                  <a:schemeClr val="bg1"/>
                </a:solidFill>
              </a:defRPr>
            </a:lvl5pPr>
          </a:lstStyle>
          <a:p>
            <a:r>
              <a:rPr lang="en-NZ" dirty="0">
                <a:effectLst/>
                <a:latin typeface="Franklin Gothic Book" panose="020B0503020102020204" pitchFamily="34" charset="0"/>
              </a:rPr>
              <a:t>Subheading goes here if required. Sit fugit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repeliquo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rerspeles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aut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expere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 pe </a:t>
            </a:r>
            <a:r>
              <a:rPr lang="en-NZ" dirty="0" err="1">
                <a:effectLst/>
                <a:latin typeface="Franklin Gothic Book" panose="020B0503020102020204" pitchFamily="34" charset="0"/>
              </a:rPr>
              <a:t>quidunt</a:t>
            </a:r>
            <a:r>
              <a:rPr lang="en-NZ" dirty="0">
                <a:effectLst/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483EF35-3929-494A-A28C-93A836D207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3600" y="431725"/>
            <a:ext cx="6064250" cy="819950"/>
          </a:xfrm>
        </p:spPr>
        <p:txBody>
          <a:bodyPr>
            <a:noAutofit/>
          </a:bodyPr>
          <a:lstStyle>
            <a:lvl1pPr marL="0" indent="0">
              <a:buNone/>
              <a:defRPr b="1" spc="-360" baseline="0">
                <a:solidFill>
                  <a:srgbClr val="2558BC"/>
                </a:solidFill>
                <a:latin typeface="Constantia" panose="02030602050306030303" pitchFamily="18" charset="0"/>
              </a:defRPr>
            </a:lvl1pPr>
            <a:lvl2pPr marL="761924" indent="0">
              <a:buNone/>
              <a:defRPr>
                <a:latin typeface="Constantia" panose="02030602050306030303" pitchFamily="18" charset="0"/>
              </a:defRPr>
            </a:lvl2pPr>
            <a:lvl3pPr marL="1523848" indent="0">
              <a:buNone/>
              <a:defRPr>
                <a:latin typeface="Constantia" panose="02030602050306030303" pitchFamily="18" charset="0"/>
              </a:defRPr>
            </a:lvl3pPr>
            <a:lvl4pPr marL="2285771" indent="0">
              <a:buNone/>
              <a:defRPr>
                <a:latin typeface="Constantia" panose="02030602050306030303" pitchFamily="18" charset="0"/>
              </a:defRPr>
            </a:lvl4pPr>
            <a:lvl5pPr marL="3047695" indent="0">
              <a:buNone/>
              <a:defRPr>
                <a:latin typeface="Constantia" panose="02030602050306030303" pitchFamily="18" charset="0"/>
              </a:defRPr>
            </a:lvl5pPr>
          </a:lstStyle>
          <a:p>
            <a:pPr lvl="0"/>
            <a:r>
              <a:rPr lang="en-GB" dirty="0"/>
              <a:t>04.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4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Blan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F53C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3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TC_Blank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588E6C-43CD-1744-8DDC-4F8191EB299A}"/>
              </a:ext>
            </a:extLst>
          </p:cNvPr>
          <p:cNvSpPr/>
          <p:nvPr userDrawn="1"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122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FFA0E-4968-5D4A-9E33-50D443165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6891" y="608542"/>
            <a:ext cx="17524631" cy="220927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6891" y="3042708"/>
            <a:ext cx="17524631" cy="72522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6891" y="10593917"/>
            <a:ext cx="457164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0B21-6CA0-8942-AC6D-1755151712C9}" type="datetimeFigureOut">
              <a:rPr lang="en-US" smtClean="0"/>
              <a:t>12/2/2019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0475" y="10593917"/>
            <a:ext cx="6857464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349879" y="10593917"/>
            <a:ext cx="4571643" cy="608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50BFD-0002-C143-8B72-99FFB854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17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7" r:id="rId3"/>
    <p:sldLayoutId id="2147483662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8" r:id="rId12"/>
    <p:sldLayoutId id="2147483689" r:id="rId13"/>
    <p:sldLayoutId id="2147483690" r:id="rId14"/>
    <p:sldLayoutId id="2147483692" r:id="rId15"/>
    <p:sldLayoutId id="2147483694" r:id="rId16"/>
    <p:sldLayoutId id="2147483691" r:id="rId17"/>
    <p:sldLayoutId id="2147483693" r:id="rId18"/>
    <p:sldLayoutId id="2147483681" r:id="rId19"/>
    <p:sldLayoutId id="2147483666" r:id="rId20"/>
    <p:sldLayoutId id="2147483682" r:id="rId21"/>
    <p:sldLayoutId id="2147483685" r:id="rId22"/>
    <p:sldLayoutId id="2147483686" r:id="rId23"/>
    <p:sldLayoutId id="2147483684" r:id="rId24"/>
    <p:sldLayoutId id="2147483696" r:id="rId25"/>
    <p:sldLayoutId id="2147483695" r:id="rId26"/>
    <p:sldLayoutId id="2147483697" r:id="rId27"/>
  </p:sldLayoutIdLst>
  <p:txStyles>
    <p:titleStyle>
      <a:lvl1pPr algn="l" defTabSz="1523848" rtl="0" eaLnBrk="1" latinLnBrk="0" hangingPunct="1">
        <a:lnSpc>
          <a:spcPct val="90000"/>
        </a:lnSpc>
        <a:spcBef>
          <a:spcPct val="0"/>
        </a:spcBef>
        <a:buNone/>
        <a:defRPr sz="7333" kern="1200">
          <a:solidFill>
            <a:schemeClr val="tx1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380962" indent="-380962" algn="l" defTabSz="1523848" rtl="0" eaLnBrk="1" latinLnBrk="0" hangingPunct="1">
        <a:lnSpc>
          <a:spcPct val="90000"/>
        </a:lnSpc>
        <a:spcBef>
          <a:spcPts val="1667"/>
        </a:spcBef>
        <a:buFont typeface="Arial" panose="020B0604020202020204" pitchFamily="34" charset="0"/>
        <a:buChar char="•"/>
        <a:defRPr sz="4666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1pPr>
      <a:lvl2pPr marL="1142886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4000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904810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333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2666733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3428657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b="0" i="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4190581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505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429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476352" indent="-380962" algn="l" defTabSz="1523848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924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771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695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619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543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3467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5390" algn="l" defTabSz="152384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CFA964-A1A9-ED44-9A47-1C1DE487D2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89" t="6381" r="-489" b="9647"/>
          <a:stretch/>
        </p:blipFill>
        <p:spPr>
          <a:xfrm>
            <a:off x="0" y="0"/>
            <a:ext cx="20417796" cy="11429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9167BB-7DAD-E748-B869-FB36ABF7E3F0}"/>
              </a:ext>
            </a:extLst>
          </p:cNvPr>
          <p:cNvSpPr/>
          <p:nvPr/>
        </p:nvSpPr>
        <p:spPr>
          <a:xfrm>
            <a:off x="-1" y="-2"/>
            <a:ext cx="10159200" cy="11430000"/>
          </a:xfrm>
          <a:prstGeom prst="rect">
            <a:avLst/>
          </a:prstGeom>
          <a:solidFill>
            <a:srgbClr val="2558BC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34054-E5BB-764A-90C5-ADDAC2C8C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9150" y="2142327"/>
            <a:ext cx="8407977" cy="3348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8800" dirty="0"/>
              <a:t>AGL Case Study</a:t>
            </a:r>
            <a:br>
              <a:rPr lang="en-US" sz="8800" dirty="0"/>
            </a:br>
            <a:r>
              <a:rPr lang="en-US" sz="8800" dirty="0"/>
              <a:t>+ </a:t>
            </a:r>
            <a:br>
              <a:rPr lang="en-US" sz="8800" dirty="0"/>
            </a:br>
            <a:r>
              <a:rPr lang="en-US" sz="8800" dirty="0"/>
              <a:t>Tricentis Tosca </a:t>
            </a:r>
            <a:br>
              <a:rPr lang="en-US" sz="8800" dirty="0"/>
            </a:br>
            <a:r>
              <a:rPr lang="en-US" sz="8800" dirty="0"/>
              <a:t>Test Automation </a:t>
            </a:r>
            <a:br>
              <a:rPr lang="en-US" sz="8800" dirty="0"/>
            </a:br>
            <a:endParaRPr lang="en-US" sz="8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D7096-F8BA-3647-A947-0140D603B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600" y="8787600"/>
            <a:ext cx="4104655" cy="1270800"/>
          </a:xfrm>
        </p:spPr>
        <p:txBody>
          <a:bodyPr/>
          <a:lstStyle/>
          <a:p>
            <a:r>
              <a:rPr lang="en-US" b="1" dirty="0"/>
              <a:t>Brendan Lester</a:t>
            </a:r>
          </a:p>
          <a:p>
            <a:r>
              <a:rPr lang="en-US" dirty="0"/>
              <a:t>Senior Principal Consultant</a:t>
            </a:r>
          </a:p>
          <a:p>
            <a:r>
              <a:rPr lang="en-US" dirty="0"/>
              <a:t>brendan.lester@ttcglobal.com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6C598-23D0-204B-8EA3-6E8A153332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pic>
        <p:nvPicPr>
          <p:cNvPr id="1026" name="Picture 2" descr="Image result for tricentis logo">
            <a:extLst>
              <a:ext uri="{FF2B5EF4-FFF2-40B4-BE49-F238E27FC236}">
                <a16:creationId xmlns:a16="http://schemas.microsoft.com/office/drawing/2014/main" id="{763BBA98-226E-4DEF-A4D5-D1BDFFF3B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98" y="10414001"/>
            <a:ext cx="2910047" cy="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ABEFAE9-B28C-4E8F-9A60-C2C9271E35F5}"/>
              </a:ext>
            </a:extLst>
          </p:cNvPr>
          <p:cNvSpPr txBox="1">
            <a:spLocks/>
          </p:cNvSpPr>
          <p:nvPr/>
        </p:nvSpPr>
        <p:spPr>
          <a:xfrm>
            <a:off x="5762898" y="8777564"/>
            <a:ext cx="4104655" cy="1270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523848" rtl="0" eaLnBrk="1" latinLnBrk="0" hangingPunct="1">
              <a:lnSpc>
                <a:spcPts val="34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61924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3333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523848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3000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2285771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3047695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b="0" i="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3809619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71543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33467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95390" indent="0" algn="ctr" defTabSz="1523848" rtl="0" eaLnBrk="1" latinLnBrk="0" hangingPunct="1">
              <a:lnSpc>
                <a:spcPct val="90000"/>
              </a:lnSpc>
              <a:spcBef>
                <a:spcPts val="833"/>
              </a:spcBef>
              <a:buFont typeface="Arial" panose="020B0604020202020204" pitchFamily="34" charset="0"/>
              <a:buNone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Thomas Hadorn</a:t>
            </a:r>
          </a:p>
          <a:p>
            <a:r>
              <a:rPr lang="en-US" dirty="0"/>
              <a:t>Managing Director, APAC</a:t>
            </a:r>
          </a:p>
          <a:p>
            <a:r>
              <a:rPr lang="en-US" dirty="0"/>
              <a:t>t.harorn@tricentis.com</a:t>
            </a:r>
          </a:p>
        </p:txBody>
      </p:sp>
    </p:spTree>
    <p:extLst>
      <p:ext uri="{BB962C8B-B14F-4D97-AF65-F5344CB8AC3E}">
        <p14:creationId xmlns:p14="http://schemas.microsoft.com/office/powerpoint/2010/main" val="3305628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D0B62F-C29A-214C-979C-15783783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399" y="1270800"/>
            <a:ext cx="12935127" cy="2209272"/>
          </a:xfrm>
        </p:spPr>
        <p:txBody>
          <a:bodyPr/>
          <a:lstStyle/>
          <a:p>
            <a:r>
              <a:rPr lang="en-US" dirty="0" err="1"/>
              <a:t>LiveCompare</a:t>
            </a:r>
            <a:r>
              <a:rPr lang="en-US" dirty="0"/>
              <a:t> to Tosca </a:t>
            </a:r>
            <a:r>
              <a:rPr lang="en-US" dirty="0" err="1"/>
              <a:t>boilerplating</a:t>
            </a:r>
            <a:endParaRPr lang="en-US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F1285B-A723-D04E-9CF9-2E847BB59D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pic>
        <p:nvPicPr>
          <p:cNvPr id="4" name="Picture 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554BEF86-457F-42BB-B357-E70966B44C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7500" cy="1143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33ACA-652F-4ED6-8A9E-2F75E4F8F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375" y="3380509"/>
            <a:ext cx="13870642" cy="640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D0B62F-C29A-214C-979C-157837832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399" y="1270800"/>
            <a:ext cx="12380945" cy="2209272"/>
          </a:xfrm>
        </p:spPr>
        <p:txBody>
          <a:bodyPr/>
          <a:lstStyle/>
          <a:p>
            <a:r>
              <a:rPr lang="en-US" b="1" dirty="0"/>
              <a:t>Tricentis SAP Accelerator Packs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3F1285B-A723-D04E-9CF9-2E847BB59D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pic>
        <p:nvPicPr>
          <p:cNvPr id="5" name="Picture 4" descr="A picture containing person, indoor, man&#10;&#10;Description automatically generated">
            <a:extLst>
              <a:ext uri="{FF2B5EF4-FFF2-40B4-BE49-F238E27FC236}">
                <a16:creationId xmlns:a16="http://schemas.microsoft.com/office/drawing/2014/main" id="{405DD836-5940-4F04-9ED9-4C70FD5F6A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8"/>
            <a:ext cx="5397500" cy="11429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604EA4-CF9D-42E7-898D-443DF66BC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781" y="3480072"/>
            <a:ext cx="7912409" cy="6134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8D20CE-B1A4-46C2-8897-8572426260AE}"/>
              </a:ext>
            </a:extLst>
          </p:cNvPr>
          <p:cNvSpPr txBox="1"/>
          <p:nvPr/>
        </p:nvSpPr>
        <p:spPr>
          <a:xfrm>
            <a:off x="14019190" y="3480072"/>
            <a:ext cx="539750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Include 7</a:t>
            </a:r>
            <a:r>
              <a:rPr lang="en-AU" sz="32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00+ of the most requested transaction codes across several industries. </a:t>
            </a:r>
          </a:p>
          <a:p>
            <a:endParaRPr lang="en-AU" sz="3200" dirty="0">
              <a:solidFill>
                <a:schemeClr val="tx1">
                  <a:lumMod val="50000"/>
                  <a:lumOff val="50000"/>
                </a:scheme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AU" sz="32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These transactions have been fully automated </a:t>
            </a:r>
            <a:r>
              <a:rPr lang="en-AU" sz="3200" dirty="0">
                <a:solidFill>
                  <a:schemeClr val="tx1">
                    <a:lumMod val="50000"/>
                    <a:lumOff val="50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and serve as automation templates for any SAP project</a:t>
            </a:r>
            <a:endParaRPr lang="en-NZ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7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270E7-2557-564F-85A6-B341AEBF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12" y="0"/>
            <a:ext cx="9226693" cy="1270800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9BF0A53-AB18-4789-949F-4C38232661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0873" y="193341"/>
            <a:ext cx="13141527" cy="442059"/>
          </a:xfrm>
        </p:spPr>
        <p:txBody>
          <a:bodyPr/>
          <a:lstStyle/>
          <a:p>
            <a:r>
              <a:rPr lang="en-NZ" dirty="0"/>
              <a:t>Tosca Recoding and running a SAP Create User Transaction</a:t>
            </a:r>
          </a:p>
        </p:txBody>
      </p:sp>
      <p:pic>
        <p:nvPicPr>
          <p:cNvPr id="2" name="recorder and playback">
            <a:hlinkClick r:id="" action="ppaction://media"/>
            <a:extLst>
              <a:ext uri="{FF2B5EF4-FFF2-40B4-BE49-F238E27FC236}">
                <a16:creationId xmlns:a16="http://schemas.microsoft.com/office/drawing/2014/main" id="{5A508AAF-1052-4424-86B0-80BE27AE9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1308" y="756318"/>
            <a:ext cx="18631717" cy="104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7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7270E7-2557-564F-85A6-B341AEBF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270800"/>
            <a:ext cx="8610982" cy="1270800"/>
          </a:xfrm>
        </p:spPr>
        <p:txBody>
          <a:bodyPr/>
          <a:lstStyle/>
          <a:p>
            <a:r>
              <a:rPr lang="en-US" dirty="0"/>
              <a:t>Bonus item</a:t>
            </a:r>
            <a:br>
              <a:rPr lang="en-US" dirty="0"/>
            </a:br>
            <a:br>
              <a:rPr lang="en-US" i="1" dirty="0"/>
            </a:br>
            <a:r>
              <a:rPr lang="en-US" sz="4800" i="1" dirty="0"/>
              <a:t>Tosca test assets can be reused by Tricentis RPA for </a:t>
            </a:r>
            <a:br>
              <a:rPr lang="en-US" sz="4800" i="1" dirty="0"/>
            </a:br>
            <a:r>
              <a:rPr lang="en-US" sz="4800" i="1" dirty="0"/>
              <a:t>Business Process Automation in Production. </a:t>
            </a:r>
            <a:br>
              <a:rPr lang="en-US" sz="4800" i="1" dirty="0"/>
            </a:br>
            <a:br>
              <a:rPr lang="en-US" sz="4800" i="1" dirty="0"/>
            </a:br>
            <a:r>
              <a:rPr lang="en-US" sz="4800" i="1" dirty="0"/>
              <a:t>Leading to further value, savings, speed &amp; quality.</a:t>
            </a:r>
            <a:br>
              <a:rPr lang="en-US" i="1" dirty="0"/>
            </a:br>
            <a:br>
              <a:rPr lang="en-US" dirty="0"/>
            </a:br>
            <a:r>
              <a:rPr lang="en-US" dirty="0"/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D8BAF3-E07A-BD43-B4AC-E2A0B3EB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170288" y="0"/>
            <a:ext cx="101600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2E9B7A-106A-FC45-AABD-8646AC9FDC64}"/>
              </a:ext>
            </a:extLst>
          </p:cNvPr>
          <p:cNvSpPr/>
          <p:nvPr/>
        </p:nvSpPr>
        <p:spPr>
          <a:xfrm>
            <a:off x="0" y="0"/>
            <a:ext cx="20318413" cy="11430000"/>
          </a:xfrm>
          <a:prstGeom prst="rect">
            <a:avLst/>
          </a:prstGeom>
          <a:solidFill>
            <a:srgbClr val="255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DBE1D-F7FC-8847-8F83-02BD4E7B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706" y="4559300"/>
            <a:ext cx="6985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2CB333-5B84-3042-88C2-752AD763BA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213F30D-D09F-2A48-A430-E4FC23EE1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53268"/>
              </p:ext>
            </p:extLst>
          </p:nvPr>
        </p:nvGraphicFramePr>
        <p:xfrm>
          <a:off x="10796401" y="2825397"/>
          <a:ext cx="8892000" cy="374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800">
                  <a:extLst>
                    <a:ext uri="{9D8B030D-6E8A-4147-A177-3AD203B41FA5}">
                      <a16:colId xmlns:a16="http://schemas.microsoft.com/office/drawing/2014/main" val="2254970502"/>
                    </a:ext>
                  </a:extLst>
                </a:gridCol>
                <a:gridCol w="7621200">
                  <a:extLst>
                    <a:ext uri="{9D8B030D-6E8A-4147-A177-3AD203B41FA5}">
                      <a16:colId xmlns:a16="http://schemas.microsoft.com/office/drawing/2014/main" val="413547579"/>
                    </a:ext>
                  </a:extLst>
                </a:gridCol>
              </a:tblGrid>
              <a:tr h="936000"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5000" b="0" i="0" kern="1200" dirty="0">
                          <a:solidFill>
                            <a:srgbClr val="F53C46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01.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400" b="0" i="0" kern="1200" dirty="0">
                          <a:solidFill>
                            <a:srgbClr val="122853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AGL Case Study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0538490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5000" b="0" i="0" kern="1200" dirty="0">
                          <a:solidFill>
                            <a:srgbClr val="F53C46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02.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400" b="0" i="0" kern="1200" dirty="0">
                          <a:solidFill>
                            <a:srgbClr val="122853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Tricentis Tosca Test Automation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80523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5000" b="0" i="0" kern="1200" dirty="0">
                          <a:solidFill>
                            <a:srgbClr val="F53C46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03.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400" b="0" i="0" kern="1200" dirty="0">
                          <a:solidFill>
                            <a:srgbClr val="122853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Demo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604674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5000" b="0" i="0" kern="1200" dirty="0">
                          <a:solidFill>
                            <a:srgbClr val="F53C46"/>
                          </a:solidFill>
                          <a:effectLst/>
                          <a:latin typeface="Constantia" panose="02030602050306030303" pitchFamily="18" charset="0"/>
                          <a:ea typeface="+mn-ea"/>
                          <a:cs typeface="+mn-cs"/>
                        </a:rPr>
                        <a:t>04.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523848" rtl="0" eaLnBrk="1" fontAlgn="auto" latinLnBrk="0" hangingPunct="1">
                        <a:lnSpc>
                          <a:spcPts val="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NZ" sz="2400" b="0" i="0" kern="1200" dirty="0">
                          <a:solidFill>
                            <a:srgbClr val="122853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+mn-cs"/>
                        </a:rPr>
                        <a:t>Questions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8C8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11863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65F16D0-00D4-5143-A0CD-8DA697B67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" y="0"/>
            <a:ext cx="10160000" cy="1143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CE58F-07E5-F045-A200-F90EDC1361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4">
            <a:extLst>
              <a:ext uri="{FF2B5EF4-FFF2-40B4-BE49-F238E27FC236}">
                <a16:creationId xmlns:a16="http://schemas.microsoft.com/office/drawing/2014/main" id="{F6FCC880-DA68-4D2A-924D-9C091AC072DC}"/>
              </a:ext>
            </a:extLst>
          </p:cNvPr>
          <p:cNvSpPr/>
          <p:nvPr/>
        </p:nvSpPr>
        <p:spPr>
          <a:xfrm>
            <a:off x="1661781" y="-3506"/>
            <a:ext cx="18142090" cy="10443182"/>
          </a:xfrm>
          <a:custGeom>
            <a:avLst/>
            <a:gdLst>
              <a:gd name="connsiteX0" fmla="*/ 0 w 10981764"/>
              <a:gd name="connsiteY0" fmla="*/ 0 h 6239435"/>
              <a:gd name="connsiteX1" fmla="*/ 4034117 w 10981764"/>
              <a:gd name="connsiteY1" fmla="*/ 1739153 h 6239435"/>
              <a:gd name="connsiteX2" fmla="*/ 7261411 w 10981764"/>
              <a:gd name="connsiteY2" fmla="*/ 5154706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989294 w 10981764"/>
              <a:gd name="connsiteY1" fmla="*/ 1757082 h 6239435"/>
              <a:gd name="connsiteX2" fmla="*/ 7261411 w 10981764"/>
              <a:gd name="connsiteY2" fmla="*/ 5154706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989294 w 10981764"/>
              <a:gd name="connsiteY1" fmla="*/ 1757082 h 6239435"/>
              <a:gd name="connsiteX2" fmla="*/ 7288305 w 10981764"/>
              <a:gd name="connsiteY2" fmla="*/ 5118847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989294 w 10981764"/>
              <a:gd name="connsiteY1" fmla="*/ 1757082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4016188 w 10981764"/>
              <a:gd name="connsiteY1" fmla="*/ 1595717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4643717 w 10981764"/>
              <a:gd name="connsiteY1" fmla="*/ 1739153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765176 w 10981764"/>
              <a:gd name="connsiteY1" fmla="*/ 2034988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729317 w 10981764"/>
              <a:gd name="connsiteY1" fmla="*/ 2052917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496235 w 10981764"/>
              <a:gd name="connsiteY1" fmla="*/ 2017058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433482 w 10981764"/>
              <a:gd name="connsiteY1" fmla="*/ 1864658 h 6239435"/>
              <a:gd name="connsiteX2" fmla="*/ 7207622 w 10981764"/>
              <a:gd name="connsiteY2" fmla="*/ 5360894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433482 w 10981764"/>
              <a:gd name="connsiteY1" fmla="*/ 1864658 h 6239435"/>
              <a:gd name="connsiteX2" fmla="*/ 6732492 w 10981764"/>
              <a:gd name="connsiteY2" fmla="*/ 5325035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433482 w 10981764"/>
              <a:gd name="connsiteY1" fmla="*/ 1864658 h 6239435"/>
              <a:gd name="connsiteX2" fmla="*/ 6687669 w 10981764"/>
              <a:gd name="connsiteY2" fmla="*/ 5199529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6687669 w 10981764"/>
              <a:gd name="connsiteY2" fmla="*/ 5199529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166845 w 10981764"/>
              <a:gd name="connsiteY2" fmla="*/ 5459505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620870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620870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390963 w 10981764"/>
              <a:gd name="connsiteY2" fmla="*/ 556708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8068234 w 10981764"/>
              <a:gd name="connsiteY2" fmla="*/ 5432611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5056093 w 10981764"/>
              <a:gd name="connsiteY1" fmla="*/ 2241176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4186516 w 10981764"/>
              <a:gd name="connsiteY1" fmla="*/ 1927412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4078940 w 10981764"/>
              <a:gd name="connsiteY1" fmla="*/ 1918447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729316 w 10981764"/>
              <a:gd name="connsiteY1" fmla="*/ 1828800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451411 w 10981764"/>
              <a:gd name="connsiteY1" fmla="*/ 1757082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388658 w 10981764"/>
              <a:gd name="connsiteY1" fmla="*/ 1748118 h 6239435"/>
              <a:gd name="connsiteX2" fmla="*/ 7700681 w 10981764"/>
              <a:gd name="connsiteY2" fmla="*/ 5387788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388658 w 10981764"/>
              <a:gd name="connsiteY1" fmla="*/ 1748118 h 6239435"/>
              <a:gd name="connsiteX2" fmla="*/ 7548281 w 10981764"/>
              <a:gd name="connsiteY2" fmla="*/ 5342965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388658 w 10981764"/>
              <a:gd name="connsiteY1" fmla="*/ 1748118 h 6239435"/>
              <a:gd name="connsiteX2" fmla="*/ 7476563 w 10981764"/>
              <a:gd name="connsiteY2" fmla="*/ 5280212 h 6239435"/>
              <a:gd name="connsiteX3" fmla="*/ 10981764 w 10981764"/>
              <a:gd name="connsiteY3" fmla="*/ 6239435 h 6239435"/>
              <a:gd name="connsiteX0" fmla="*/ 0 w 10981764"/>
              <a:gd name="connsiteY0" fmla="*/ 0 h 6239435"/>
              <a:gd name="connsiteX1" fmla="*/ 3388658 w 10981764"/>
              <a:gd name="connsiteY1" fmla="*/ 1748118 h 6239435"/>
              <a:gd name="connsiteX2" fmla="*/ 7368987 w 10981764"/>
              <a:gd name="connsiteY2" fmla="*/ 5217459 h 6239435"/>
              <a:gd name="connsiteX3" fmla="*/ 10981764 w 10981764"/>
              <a:gd name="connsiteY3" fmla="*/ 6239435 h 6239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1764" h="6239435">
                <a:moveTo>
                  <a:pt x="0" y="0"/>
                </a:moveTo>
                <a:cubicBezTo>
                  <a:pt x="1411941" y="440017"/>
                  <a:pt x="2160494" y="878542"/>
                  <a:pt x="3388658" y="1748118"/>
                </a:cubicBezTo>
                <a:cubicBezTo>
                  <a:pt x="4616822" y="2617694"/>
                  <a:pt x="6103469" y="4468906"/>
                  <a:pt x="7368987" y="5217459"/>
                </a:cubicBezTo>
                <a:cubicBezTo>
                  <a:pt x="8634505" y="5966012"/>
                  <a:pt x="9673664" y="6152776"/>
                  <a:pt x="10981764" y="6239435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447FA821-E167-40D9-9F7A-E0E866564447}"/>
              </a:ext>
            </a:extLst>
          </p:cNvPr>
          <p:cNvSpPr/>
          <p:nvPr/>
        </p:nvSpPr>
        <p:spPr>
          <a:xfrm>
            <a:off x="1710105" y="10733"/>
            <a:ext cx="10468988" cy="10405577"/>
          </a:xfrm>
          <a:custGeom>
            <a:avLst/>
            <a:gdLst>
              <a:gd name="connsiteX0" fmla="*/ 0 w 6840071"/>
              <a:gd name="connsiteY0" fmla="*/ 6230471 h 6230471"/>
              <a:gd name="connsiteX1" fmla="*/ 4025153 w 6840071"/>
              <a:gd name="connsiteY1" fmla="*/ 5056094 h 6230471"/>
              <a:gd name="connsiteX2" fmla="*/ 6840071 w 6840071"/>
              <a:gd name="connsiteY2" fmla="*/ 0 h 6230471"/>
              <a:gd name="connsiteX0" fmla="*/ 0 w 6840071"/>
              <a:gd name="connsiteY0" fmla="*/ 6230471 h 6230471"/>
              <a:gd name="connsiteX1" fmla="*/ 3903134 w 6840071"/>
              <a:gd name="connsiteY1" fmla="*/ 4814047 h 6230471"/>
              <a:gd name="connsiteX2" fmla="*/ 6840071 w 6840071"/>
              <a:gd name="connsiteY2" fmla="*/ 0 h 6230471"/>
              <a:gd name="connsiteX0" fmla="*/ 0 w 6840071"/>
              <a:gd name="connsiteY0" fmla="*/ 6230471 h 6230471"/>
              <a:gd name="connsiteX1" fmla="*/ 3903134 w 6840071"/>
              <a:gd name="connsiteY1" fmla="*/ 4814047 h 6230471"/>
              <a:gd name="connsiteX2" fmla="*/ 6840071 w 6840071"/>
              <a:gd name="connsiteY2" fmla="*/ 0 h 6230471"/>
              <a:gd name="connsiteX0" fmla="*/ 0 w 6840071"/>
              <a:gd name="connsiteY0" fmla="*/ 6230471 h 6230471"/>
              <a:gd name="connsiteX1" fmla="*/ 3903134 w 6840071"/>
              <a:gd name="connsiteY1" fmla="*/ 4814047 h 6230471"/>
              <a:gd name="connsiteX2" fmla="*/ 6840071 w 6840071"/>
              <a:gd name="connsiteY2" fmla="*/ 0 h 6230471"/>
              <a:gd name="connsiteX0" fmla="*/ 0 w 7177970"/>
              <a:gd name="connsiteY0" fmla="*/ 6239435 h 6239435"/>
              <a:gd name="connsiteX1" fmla="*/ 3903134 w 7177970"/>
              <a:gd name="connsiteY1" fmla="*/ 4823011 h 6239435"/>
              <a:gd name="connsiteX2" fmla="*/ 7177970 w 7177970"/>
              <a:gd name="connsiteY2" fmla="*/ 0 h 6239435"/>
              <a:gd name="connsiteX0" fmla="*/ 0 w 7168585"/>
              <a:gd name="connsiteY0" fmla="*/ 6203576 h 6203576"/>
              <a:gd name="connsiteX1" fmla="*/ 3903134 w 7168585"/>
              <a:gd name="connsiteY1" fmla="*/ 4787152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  <a:gd name="connsiteX0" fmla="*/ 0 w 7168585"/>
              <a:gd name="connsiteY0" fmla="*/ 6203576 h 6203576"/>
              <a:gd name="connsiteX1" fmla="*/ 3809273 w 7168585"/>
              <a:gd name="connsiteY1" fmla="*/ 4724399 h 6203576"/>
              <a:gd name="connsiteX2" fmla="*/ 7168585 w 7168585"/>
              <a:gd name="connsiteY2" fmla="*/ 0 h 6203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8585" h="6203576">
                <a:moveTo>
                  <a:pt x="0" y="6203576"/>
                </a:moveTo>
                <a:cubicBezTo>
                  <a:pt x="1452742" y="5857687"/>
                  <a:pt x="2423637" y="5695575"/>
                  <a:pt x="3809273" y="4724399"/>
                </a:cubicBezTo>
                <a:cubicBezTo>
                  <a:pt x="5194909" y="3753223"/>
                  <a:pt x="6302975" y="2098488"/>
                  <a:pt x="7168585" y="0"/>
                </a:cubicBezTo>
              </a:path>
            </a:pathLst>
          </a:cu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DA548A-8F32-47E3-AF9D-7CE343C90C6E}"/>
              </a:ext>
            </a:extLst>
          </p:cNvPr>
          <p:cNvGrpSpPr/>
          <p:nvPr/>
        </p:nvGrpSpPr>
        <p:grpSpPr>
          <a:xfrm>
            <a:off x="1257877" y="-45947"/>
            <a:ext cx="480055" cy="10500000"/>
            <a:chOff x="1055438" y="19780"/>
            <a:chExt cx="288033" cy="6300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1FA385A-D00B-4D24-B3B1-C029C18BBF67}"/>
                </a:ext>
              </a:extLst>
            </p:cNvPr>
            <p:cNvCxnSpPr/>
            <p:nvPr/>
          </p:nvCxnSpPr>
          <p:spPr>
            <a:xfrm>
              <a:off x="1198760" y="19780"/>
              <a:ext cx="0" cy="630000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D6F3A64-A5B3-4EB1-9882-48A4B3BC0CA4}"/>
                </a:ext>
              </a:extLst>
            </p:cNvPr>
            <p:cNvSpPr/>
            <p:nvPr/>
          </p:nvSpPr>
          <p:spPr>
            <a:xfrm>
              <a:off x="1055438" y="6179713"/>
              <a:ext cx="288033" cy="13442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DD8122E8-18D6-4F3B-A4FA-2467049D47B1}"/>
                </a:ext>
              </a:extLst>
            </p:cNvPr>
            <p:cNvSpPr/>
            <p:nvPr/>
          </p:nvSpPr>
          <p:spPr>
            <a:xfrm flipV="1">
              <a:off x="1055438" y="43844"/>
              <a:ext cx="288033" cy="13442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/>
            </a:p>
          </p:txBody>
        </p:sp>
      </p:grpSp>
      <p:sp>
        <p:nvSpPr>
          <p:cNvPr id="15" name="Rechteck 1">
            <a:extLst>
              <a:ext uri="{FF2B5EF4-FFF2-40B4-BE49-F238E27FC236}">
                <a16:creationId xmlns:a16="http://schemas.microsoft.com/office/drawing/2014/main" id="{0CA1957E-B532-4DD5-BB6D-26899B6BDAFB}"/>
              </a:ext>
            </a:extLst>
          </p:cNvPr>
          <p:cNvSpPr/>
          <p:nvPr/>
        </p:nvSpPr>
        <p:spPr>
          <a:xfrm>
            <a:off x="2567510" y="8545002"/>
            <a:ext cx="5409023" cy="1061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Technical</a:t>
            </a:r>
            <a:r>
              <a:rPr lang="en-US" sz="3000" dirty="0">
                <a:solidFill>
                  <a:srgbClr val="0099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Complexity</a:t>
            </a:r>
            <a:br>
              <a:rPr lang="en-US" sz="3000" dirty="0">
                <a:solidFill>
                  <a:srgbClr val="0099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en-US" sz="30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&amp;</a:t>
            </a:r>
            <a:r>
              <a:rPr lang="en-US" sz="3000" dirty="0">
                <a:solidFill>
                  <a:srgbClr val="009900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Rate of Change</a:t>
            </a:r>
            <a:endParaRPr lang="en-US" sz="3000" dirty="0">
              <a:solidFill>
                <a:schemeClr val="accent2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Rechteck 12">
            <a:extLst>
              <a:ext uri="{FF2B5EF4-FFF2-40B4-BE49-F238E27FC236}">
                <a16:creationId xmlns:a16="http://schemas.microsoft.com/office/drawing/2014/main" id="{77C8CA55-1944-435B-94D1-70435366F661}"/>
              </a:ext>
            </a:extLst>
          </p:cNvPr>
          <p:cNvSpPr/>
          <p:nvPr/>
        </p:nvSpPr>
        <p:spPr>
          <a:xfrm>
            <a:off x="800814" y="1256406"/>
            <a:ext cx="1390365" cy="591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Years</a:t>
            </a:r>
            <a:b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Months</a:t>
            </a:r>
            <a:endParaRPr lang="en-US" sz="2333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1C3DB34C-5BCC-4026-803C-61D387F248F8}"/>
              </a:ext>
            </a:extLst>
          </p:cNvPr>
          <p:cNvSpPr/>
          <p:nvPr/>
        </p:nvSpPr>
        <p:spPr>
          <a:xfrm>
            <a:off x="800814" y="3182619"/>
            <a:ext cx="1390365" cy="591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Months</a:t>
            </a:r>
            <a:b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Weeks</a:t>
            </a:r>
            <a:endParaRPr lang="en-US" sz="2333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Rechteck 12">
            <a:extLst>
              <a:ext uri="{FF2B5EF4-FFF2-40B4-BE49-F238E27FC236}">
                <a16:creationId xmlns:a16="http://schemas.microsoft.com/office/drawing/2014/main" id="{D783E4BC-0284-461B-80B1-0E4B9F9DF7E7}"/>
              </a:ext>
            </a:extLst>
          </p:cNvPr>
          <p:cNvSpPr/>
          <p:nvPr/>
        </p:nvSpPr>
        <p:spPr>
          <a:xfrm>
            <a:off x="800814" y="5108833"/>
            <a:ext cx="1390365" cy="591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Weeks</a:t>
            </a:r>
            <a:b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Days</a:t>
            </a:r>
            <a:endParaRPr lang="en-US" sz="2333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Rechteck 12">
            <a:extLst>
              <a:ext uri="{FF2B5EF4-FFF2-40B4-BE49-F238E27FC236}">
                <a16:creationId xmlns:a16="http://schemas.microsoft.com/office/drawing/2014/main" id="{A52F892A-D455-4EB9-A5CA-C7EB1D2FA758}"/>
              </a:ext>
            </a:extLst>
          </p:cNvPr>
          <p:cNvSpPr/>
          <p:nvPr/>
        </p:nvSpPr>
        <p:spPr>
          <a:xfrm>
            <a:off x="800814" y="7035045"/>
            <a:ext cx="1390365" cy="591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Days</a:t>
            </a:r>
            <a:b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Hours</a:t>
            </a:r>
            <a:endParaRPr lang="en-US" sz="2333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Rechteck 12">
            <a:extLst>
              <a:ext uri="{FF2B5EF4-FFF2-40B4-BE49-F238E27FC236}">
                <a16:creationId xmlns:a16="http://schemas.microsoft.com/office/drawing/2014/main" id="{3A83A182-0905-4B39-A2C0-0A5C24458A5D}"/>
              </a:ext>
            </a:extLst>
          </p:cNvPr>
          <p:cNvSpPr/>
          <p:nvPr/>
        </p:nvSpPr>
        <p:spPr>
          <a:xfrm>
            <a:off x="800814" y="8961261"/>
            <a:ext cx="1390365" cy="5917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2333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Hours</a:t>
            </a:r>
            <a:b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333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Minutes</a:t>
            </a:r>
            <a:endParaRPr lang="en-US" sz="2333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Rechteck 1">
            <a:extLst>
              <a:ext uri="{FF2B5EF4-FFF2-40B4-BE49-F238E27FC236}">
                <a16:creationId xmlns:a16="http://schemas.microsoft.com/office/drawing/2014/main" id="{8D7102CD-B389-44C7-90A9-0B824A7AA96F}"/>
              </a:ext>
            </a:extLst>
          </p:cNvPr>
          <p:cNvSpPr/>
          <p:nvPr/>
        </p:nvSpPr>
        <p:spPr>
          <a:xfrm>
            <a:off x="5939098" y="2554244"/>
            <a:ext cx="2779412" cy="1067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 anchorCtr="1">
            <a:no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Delivery</a:t>
            </a:r>
            <a:br>
              <a:rPr lang="en-US" sz="3000" dirty="0">
                <a:solidFill>
                  <a:srgbClr val="000000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3000" dirty="0">
                <a:solidFill>
                  <a:schemeClr val="accent2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Cycle Time 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6364248-2EB5-4DA1-9D33-2339F61CB039}"/>
              </a:ext>
            </a:extLst>
          </p:cNvPr>
          <p:cNvGrpSpPr/>
          <p:nvPr/>
        </p:nvGrpSpPr>
        <p:grpSpPr>
          <a:xfrm>
            <a:off x="9298772" y="2582943"/>
            <a:ext cx="10031865" cy="7870438"/>
            <a:chOff x="5578151" y="1549765"/>
            <a:chExt cx="6019119" cy="47222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57B8890-5A0F-47B0-8088-49CE5E4048B6}"/>
                </a:ext>
              </a:extLst>
            </p:cNvPr>
            <p:cNvGrpSpPr/>
            <p:nvPr/>
          </p:nvGrpSpPr>
          <p:grpSpPr>
            <a:xfrm>
              <a:off x="5578151" y="5138228"/>
              <a:ext cx="1869696" cy="763704"/>
              <a:chOff x="5879975" y="5185576"/>
              <a:chExt cx="1869696" cy="763704"/>
            </a:xfrm>
          </p:grpSpPr>
          <p:sp>
            <p:nvSpPr>
              <p:cNvPr id="26" name="Rechteck 12">
                <a:extLst>
                  <a:ext uri="{FF2B5EF4-FFF2-40B4-BE49-F238E27FC236}">
                    <a16:creationId xmlns:a16="http://schemas.microsoft.com/office/drawing/2014/main" id="{B530BB2B-5AE7-4E80-8076-543DDDBB854B}"/>
                  </a:ext>
                </a:extLst>
              </p:cNvPr>
              <p:cNvSpPr/>
              <p:nvPr/>
            </p:nvSpPr>
            <p:spPr>
              <a:xfrm>
                <a:off x="5879975" y="5478787"/>
                <a:ext cx="1869696" cy="4704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/>
                <a:r>
                  <a:rPr lang="en-US" sz="3000" dirty="0"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Today</a:t>
                </a:r>
                <a:endParaRPr lang="en-US" sz="3000" b="1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D5C89C-FB0D-4261-B7BB-12D5BE447A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32613" y="5185576"/>
                <a:ext cx="364420" cy="32961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BCB522-BDC3-4358-A090-297B70EAEE23}"/>
                </a:ext>
              </a:extLst>
            </p:cNvPr>
            <p:cNvGrpSpPr/>
            <p:nvPr/>
          </p:nvGrpSpPr>
          <p:grpSpPr>
            <a:xfrm>
              <a:off x="6368983" y="1549765"/>
              <a:ext cx="5228287" cy="4722263"/>
              <a:chOff x="6368983" y="1549765"/>
              <a:chExt cx="5228287" cy="4722263"/>
            </a:xfrm>
          </p:grpSpPr>
          <p:sp>
            <p:nvSpPr>
              <p:cNvPr id="5" name="Rechteck 12">
                <a:extLst>
                  <a:ext uri="{FF2B5EF4-FFF2-40B4-BE49-F238E27FC236}">
                    <a16:creationId xmlns:a16="http://schemas.microsoft.com/office/drawing/2014/main" id="{4DC4EBEF-DAD8-40F3-BC10-34ED76D29751}"/>
                  </a:ext>
                </a:extLst>
              </p:cNvPr>
              <p:cNvSpPr/>
              <p:nvPr/>
            </p:nvSpPr>
            <p:spPr>
              <a:xfrm>
                <a:off x="8894578" y="5297630"/>
                <a:ext cx="2702692" cy="4568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 anchorCtr="1">
                <a:noAutofit/>
              </a:bodyPr>
              <a:lstStyle/>
              <a:p>
                <a:pPr algn="ctr"/>
                <a:r>
                  <a:rPr lang="en-US" sz="3000" dirty="0"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Critical Physical</a:t>
                </a:r>
                <a:r>
                  <a:rPr lang="en-US" sz="3000" dirty="0"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 Limit</a:t>
                </a:r>
                <a:endParaRPr lang="en-US" sz="3000" b="1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E3D904C-634F-41A2-8C81-750E536C1CF5}"/>
                  </a:ext>
                </a:extLst>
              </p:cNvPr>
              <p:cNvSpPr/>
              <p:nvPr/>
            </p:nvSpPr>
            <p:spPr>
              <a:xfrm>
                <a:off x="8025166" y="2878805"/>
                <a:ext cx="1153385" cy="7269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EECA69-065A-4B4F-9CC1-14BBED8C7605}"/>
                  </a:ext>
                </a:extLst>
              </p:cNvPr>
              <p:cNvGrpSpPr/>
              <p:nvPr/>
            </p:nvGrpSpPr>
            <p:grpSpPr>
              <a:xfrm>
                <a:off x="6368983" y="1549765"/>
                <a:ext cx="3224794" cy="4722263"/>
                <a:chOff x="6368983" y="1549765"/>
                <a:chExt cx="3224794" cy="4722263"/>
              </a:xfrm>
            </p:grpSpPr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FE5C70FA-926E-480E-B67D-924790258B61}"/>
                    </a:ext>
                  </a:extLst>
                </p:cNvPr>
                <p:cNvCxnSpPr>
                  <a:cxnSpLocks/>
                  <a:stCxn id="10" idx="4"/>
                  <a:endCxn id="16" idx="0"/>
                </p:cNvCxnSpPr>
                <p:nvPr/>
              </p:nvCxnSpPr>
              <p:spPr>
                <a:xfrm>
                  <a:off x="6512999" y="2013500"/>
                  <a:ext cx="2" cy="412410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lgDash"/>
                  <a:headEnd type="none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90CE919-AA1A-429E-8D4B-4878B82AC520}"/>
                    </a:ext>
                  </a:extLst>
                </p:cNvPr>
                <p:cNvSpPr/>
                <p:nvPr/>
              </p:nvSpPr>
              <p:spPr>
                <a:xfrm>
                  <a:off x="6370240" y="3597517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dirty="0">
                    <a:solidFill>
                      <a:prstClr val="white"/>
                    </a:solidFill>
                    <a:latin typeface="Open Sans"/>
                    <a:cs typeface="Open Sans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D7DCD955-4BDC-4EF5-A9A3-1B539D88106D}"/>
                    </a:ext>
                  </a:extLst>
                </p:cNvPr>
                <p:cNvSpPr/>
                <p:nvPr/>
              </p:nvSpPr>
              <p:spPr>
                <a:xfrm>
                  <a:off x="6368983" y="1725468"/>
                  <a:ext cx="288032" cy="28803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0099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dirty="0">
                    <a:solidFill>
                      <a:prstClr val="white"/>
                    </a:solidFill>
                    <a:latin typeface="Open Sans"/>
                    <a:cs typeface="Open Sans"/>
                  </a:endParaRPr>
                </a:p>
              </p:txBody>
            </p:sp>
            <p:sp>
              <p:nvSpPr>
                <p:cNvPr id="16" name="Isosceles Triangle 15">
                  <a:extLst>
                    <a:ext uri="{FF2B5EF4-FFF2-40B4-BE49-F238E27FC236}">
                      <a16:creationId xmlns:a16="http://schemas.microsoft.com/office/drawing/2014/main" id="{F6E3D5B2-7029-4303-894C-3146E1E9BC04}"/>
                    </a:ext>
                  </a:extLst>
                </p:cNvPr>
                <p:cNvSpPr/>
                <p:nvPr/>
              </p:nvSpPr>
              <p:spPr>
                <a:xfrm>
                  <a:off x="6368984" y="6137601"/>
                  <a:ext cx="288033" cy="134427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dirty="0"/>
                </a:p>
              </p:txBody>
            </p:sp>
            <p:sp>
              <p:nvSpPr>
                <p:cNvPr id="24" name="Rechteck 12">
                  <a:extLst>
                    <a:ext uri="{FF2B5EF4-FFF2-40B4-BE49-F238E27FC236}">
                      <a16:creationId xmlns:a16="http://schemas.microsoft.com/office/drawing/2014/main" id="{C4B99BA3-D728-4E51-A39D-53B1D2031FC3}"/>
                    </a:ext>
                  </a:extLst>
                </p:cNvPr>
                <p:cNvSpPr/>
                <p:nvPr/>
              </p:nvSpPr>
              <p:spPr>
                <a:xfrm>
                  <a:off x="6580410" y="1549765"/>
                  <a:ext cx="3013367" cy="2551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anchor="ctr" anchorCtr="1">
                  <a:noAutofit/>
                </a:bodyPr>
                <a:lstStyle/>
                <a:p>
                  <a:pPr algn="ctr"/>
                  <a:r>
                    <a:rPr lang="en-US" sz="4667" dirty="0"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Software</a:t>
                  </a:r>
                  <a:br>
                    <a:rPr lang="en-US" sz="4667" dirty="0"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</a:br>
                  <a:r>
                    <a:rPr lang="en-US" sz="4667" dirty="0"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Quality</a:t>
                  </a:r>
                </a:p>
                <a:p>
                  <a:pPr algn="ctr"/>
                  <a:r>
                    <a:rPr lang="en-US" sz="4667" b="1" dirty="0"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Challenge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A4FBD69-4D04-4AA7-AF54-F043428FF7DF}"/>
                  </a:ext>
                </a:extLst>
              </p:cNvPr>
              <p:cNvGrpSpPr/>
              <p:nvPr/>
            </p:nvGrpSpPr>
            <p:grpSpPr>
              <a:xfrm>
                <a:off x="8713642" y="5382077"/>
                <a:ext cx="288000" cy="288000"/>
                <a:chOff x="6000481" y="2991608"/>
                <a:chExt cx="288000" cy="288000"/>
              </a:xfrm>
              <a:solidFill>
                <a:schemeClr val="bg1"/>
              </a:solidFill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5DF209B-7E32-4395-9ED6-F3A04E57A9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52567" y="3046735"/>
                  <a:ext cx="180000" cy="180000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dirty="0">
                    <a:solidFill>
                      <a:prstClr val="white"/>
                    </a:solidFill>
                    <a:latin typeface="Open Sans"/>
                    <a:cs typeface="Open Sans"/>
                  </a:endParaRPr>
                </a:p>
              </p:txBody>
            </p:sp>
            <p:sp>
              <p:nvSpPr>
                <p:cNvPr id="34" name="Donut 46">
                  <a:extLst>
                    <a:ext uri="{FF2B5EF4-FFF2-40B4-BE49-F238E27FC236}">
                      <a16:creationId xmlns:a16="http://schemas.microsoft.com/office/drawing/2014/main" id="{0E60BF26-5F87-48D3-A7FD-512F89BEE8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000481" y="2991608"/>
                  <a:ext cx="288000" cy="288000"/>
                </a:xfrm>
                <a:prstGeom prst="donut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dirty="0">
                    <a:solidFill>
                      <a:prstClr val="white"/>
                    </a:solidFill>
                    <a:latin typeface="Open Sans"/>
                    <a:cs typeface="Open Sans"/>
                  </a:endParaRPr>
                </a:p>
              </p:txBody>
            </p:sp>
          </p:grp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C125F5B9-FCEC-4099-859A-165C6907436B}"/>
              </a:ext>
            </a:extLst>
          </p:cNvPr>
          <p:cNvSpPr/>
          <p:nvPr/>
        </p:nvSpPr>
        <p:spPr>
          <a:xfrm>
            <a:off x="422959" y="421103"/>
            <a:ext cx="541420" cy="1433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0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D06F0C-B056-490E-B7FC-E3E91FB1D2AD}"/>
              </a:ext>
            </a:extLst>
          </p:cNvPr>
          <p:cNvCxnSpPr/>
          <p:nvPr/>
        </p:nvCxnSpPr>
        <p:spPr>
          <a:xfrm>
            <a:off x="1854" y="10454053"/>
            <a:ext cx="20314708" cy="0"/>
          </a:xfrm>
          <a:prstGeom prst="line">
            <a:avLst/>
          </a:prstGeom>
          <a:ln>
            <a:solidFill>
              <a:srgbClr val="5454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B90E88-3EB2-4339-979E-3CABCCAA1AB2}"/>
              </a:ext>
            </a:extLst>
          </p:cNvPr>
          <p:cNvGrpSpPr/>
          <p:nvPr/>
        </p:nvGrpSpPr>
        <p:grpSpPr>
          <a:xfrm>
            <a:off x="4500120" y="4775471"/>
            <a:ext cx="5784063" cy="5645818"/>
            <a:chOff x="2698960" y="2865282"/>
            <a:chExt cx="3470438" cy="3387491"/>
          </a:xfrm>
        </p:grpSpPr>
        <p:sp>
          <p:nvSpPr>
            <p:cNvPr id="23" name="Rechteck 12">
              <a:extLst>
                <a:ext uri="{FF2B5EF4-FFF2-40B4-BE49-F238E27FC236}">
                  <a16:creationId xmlns:a16="http://schemas.microsoft.com/office/drawing/2014/main" id="{3E9AC741-F5A2-460B-93D4-4A2D77463216}"/>
                </a:ext>
              </a:extLst>
            </p:cNvPr>
            <p:cNvSpPr/>
            <p:nvPr/>
          </p:nvSpPr>
          <p:spPr>
            <a:xfrm>
              <a:off x="2698960" y="2865282"/>
              <a:ext cx="3470438" cy="431345"/>
            </a:xfrm>
            <a:prstGeom prst="rect">
              <a:avLst/>
            </a:prstGeom>
            <a:noFill/>
          </p:spPr>
          <p:txBody>
            <a:bodyPr wrap="square" lIns="0" tIns="0" rIns="0" bIns="0" anchor="ctr" anchorCtr="1">
              <a:noAutofit/>
            </a:bodyPr>
            <a:lstStyle/>
            <a:p>
              <a:pPr algn="ctr"/>
              <a:r>
                <a:rPr lang="en-US" sz="30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Perceived </a:t>
              </a:r>
              <a:r>
                <a:rPr lang="en-US" sz="3000" dirty="0"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Disruption</a:t>
              </a:r>
              <a:endParaRPr lang="en-US" sz="30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63368F7-1EE4-4652-B6C5-3C060EF0AE08}"/>
                </a:ext>
              </a:extLst>
            </p:cNvPr>
            <p:cNvCxnSpPr/>
            <p:nvPr/>
          </p:nvCxnSpPr>
          <p:spPr>
            <a:xfrm flipH="1">
              <a:off x="5840743" y="3179387"/>
              <a:ext cx="0" cy="3073386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25CEF8F-ED2F-4709-BE1D-530F774F99B1}"/>
                </a:ext>
              </a:extLst>
            </p:cNvPr>
            <p:cNvGrpSpPr/>
            <p:nvPr/>
          </p:nvGrpSpPr>
          <p:grpSpPr>
            <a:xfrm>
              <a:off x="5698657" y="2944260"/>
              <a:ext cx="288000" cy="288000"/>
              <a:chOff x="6000481" y="2991608"/>
              <a:chExt cx="288000" cy="288000"/>
            </a:xfrm>
            <a:solidFill>
              <a:schemeClr val="bg1"/>
            </a:solidFill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C83067-E1D2-4B79-BB66-79AFA1A952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52567" y="3046735"/>
                <a:ext cx="180000" cy="180000"/>
              </a:xfrm>
              <a:prstGeom prst="ellipse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prstClr val="white"/>
                  </a:solidFill>
                  <a:latin typeface="Open Sans"/>
                  <a:cs typeface="Open Sans"/>
                </a:endParaRPr>
              </a:p>
            </p:txBody>
          </p:sp>
          <p:sp>
            <p:nvSpPr>
              <p:cNvPr id="31" name="Donut 43">
                <a:extLst>
                  <a:ext uri="{FF2B5EF4-FFF2-40B4-BE49-F238E27FC236}">
                    <a16:creationId xmlns:a16="http://schemas.microsoft.com/office/drawing/2014/main" id="{6B9A5271-AD84-40D2-87D3-E5FF213C23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00481" y="2991608"/>
                <a:ext cx="288000" cy="288000"/>
              </a:xfrm>
              <a:prstGeom prst="donut">
                <a:avLst/>
              </a:pr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prstClr val="white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8502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B76B3-6D8C-4DC2-9A1D-29642EE0A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45" y="439636"/>
            <a:ext cx="19155248" cy="102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0822D-EFDE-4941-88F9-EA1322757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5" y="512688"/>
            <a:ext cx="19262362" cy="101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2C13E-7001-4B8E-A6CE-7F8870331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9" y="444449"/>
            <a:ext cx="19894495" cy="971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3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4D2FDB24-6F0B-41FC-9832-DEBED547CC84}"/>
              </a:ext>
            </a:extLst>
          </p:cNvPr>
          <p:cNvGrpSpPr/>
          <p:nvPr/>
        </p:nvGrpSpPr>
        <p:grpSpPr>
          <a:xfrm>
            <a:off x="218381" y="404297"/>
            <a:ext cx="5873907" cy="9836253"/>
            <a:chOff x="391179" y="373210"/>
            <a:chExt cx="3524344" cy="5901752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5786FDF-76C0-4007-8674-51792CFD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1179" y="373210"/>
              <a:ext cx="3524344" cy="299962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00DC934-BFE5-489A-A8BE-F0531F53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829" y="3810160"/>
              <a:ext cx="1825044" cy="2464802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70C2CC4-4BF2-4C1C-B323-27BCD4E2D3D6}"/>
              </a:ext>
            </a:extLst>
          </p:cNvPr>
          <p:cNvGrpSpPr/>
          <p:nvPr/>
        </p:nvGrpSpPr>
        <p:grpSpPr>
          <a:xfrm>
            <a:off x="6058243" y="414259"/>
            <a:ext cx="5907337" cy="9739805"/>
            <a:chOff x="4093881" y="379187"/>
            <a:chExt cx="3544402" cy="584388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D6C830E-283C-48B3-9F26-D5E4742A0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881" y="379187"/>
              <a:ext cx="3544402" cy="299962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75769F0-150F-45B5-9F39-51A6338E1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9966" y="3862053"/>
              <a:ext cx="1610124" cy="2361017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933847-CE72-4600-89F7-03C9C3CABED6}"/>
              </a:ext>
            </a:extLst>
          </p:cNvPr>
          <p:cNvGrpSpPr/>
          <p:nvPr/>
        </p:nvGrpSpPr>
        <p:grpSpPr>
          <a:xfrm>
            <a:off x="11941005" y="377330"/>
            <a:ext cx="5810188" cy="9853757"/>
            <a:chOff x="7862079" y="362708"/>
            <a:chExt cx="3486113" cy="591225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DFE0CCC-0C5E-4EA6-B7D0-5400C595E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62079" y="362708"/>
              <a:ext cx="3486113" cy="304784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B2125E6B-7436-4943-8C09-A24B580E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68194" y="3810160"/>
              <a:ext cx="1636986" cy="2464802"/>
            </a:xfrm>
            <a:prstGeom prst="rect">
              <a:avLst/>
            </a:prstGeom>
          </p:spPr>
        </p:pic>
      </p:grpSp>
      <p:pic>
        <p:nvPicPr>
          <p:cNvPr id="62" name="Picture 2" descr="Image result for agl logo">
            <a:extLst>
              <a:ext uri="{FF2B5EF4-FFF2-40B4-BE49-F238E27FC236}">
                <a16:creationId xmlns:a16="http://schemas.microsoft.com/office/drawing/2014/main" id="{97F15634-C958-4AEB-B11A-3AA7EDFA0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8434" y="511155"/>
            <a:ext cx="1924555" cy="136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EBAB50-B795-49BE-9E26-6EF0F3C3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3257" y="3158836"/>
            <a:ext cx="13492157" cy="6011140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F9F964A7-788A-4850-8818-41014368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400" y="1270800"/>
            <a:ext cx="12491782" cy="2209272"/>
          </a:xfrm>
        </p:spPr>
        <p:txBody>
          <a:bodyPr/>
          <a:lstStyle/>
          <a:p>
            <a:r>
              <a:rPr lang="en-NZ" dirty="0"/>
              <a:t>Test within the release process</a:t>
            </a:r>
          </a:p>
        </p:txBody>
      </p:sp>
      <p:pic>
        <p:nvPicPr>
          <p:cNvPr id="13" name="Picture 12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3D9590E2-F92C-4B37-A649-897743BD61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7500" cy="114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collar shirt&#10;&#10;Description automatically generated">
            <a:extLst>
              <a:ext uri="{FF2B5EF4-FFF2-40B4-BE49-F238E27FC236}">
                <a16:creationId xmlns:a16="http://schemas.microsoft.com/office/drawing/2014/main" id="{DBF7C96A-A20F-4211-9D60-1C402F2A33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7500" cy="1143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3F1285B-A723-D04E-9CF9-2E847BB59D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14000"/>
            <a:ext cx="1638300" cy="1016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38B2C1D-2BB9-4D54-BD4D-FC56AB05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400" y="1270800"/>
            <a:ext cx="12491782" cy="2209272"/>
          </a:xfrm>
        </p:spPr>
        <p:txBody>
          <a:bodyPr/>
          <a:lstStyle/>
          <a:p>
            <a:r>
              <a:rPr lang="en-NZ" dirty="0" err="1"/>
              <a:t>LiveCompare</a:t>
            </a:r>
            <a:r>
              <a:rPr lang="en-NZ" dirty="0"/>
              <a:t> test gaps identified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ADA1B6-8F9A-4C3B-8E4A-D8FE9AB7B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539" y="2611864"/>
            <a:ext cx="10217504" cy="81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6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6|0.9|0.6"/>
</p:tagLst>
</file>

<file path=ppt/theme/theme1.xml><?xml version="1.0" encoding="utf-8"?>
<a:theme xmlns:a="http://schemas.openxmlformats.org/drawingml/2006/main" name="Office Theme">
  <a:themeElements>
    <a:clrScheme name="TTC Palette">
      <a:dk1>
        <a:sysClr val="windowText" lastClr="000000"/>
      </a:dk1>
      <a:lt1>
        <a:sysClr val="window" lastClr="FFFFFF"/>
      </a:lt1>
      <a:dk2>
        <a:srgbClr val="2558BC"/>
      </a:dk2>
      <a:lt2>
        <a:srgbClr val="F53C46"/>
      </a:lt2>
      <a:accent1>
        <a:srgbClr val="2558BC"/>
      </a:accent1>
      <a:accent2>
        <a:srgbClr val="F53C46"/>
      </a:accent2>
      <a:accent3>
        <a:srgbClr val="122853"/>
      </a:accent3>
      <a:accent4>
        <a:srgbClr val="46B286"/>
      </a:accent4>
      <a:accent5>
        <a:srgbClr val="131423"/>
      </a:accent5>
      <a:accent6>
        <a:srgbClr val="FFFFFF"/>
      </a:accent6>
      <a:hlink>
        <a:srgbClr val="2558BC"/>
      </a:hlink>
      <a:folHlink>
        <a:srgbClr val="F53C46"/>
      </a:folHlink>
    </a:clrScheme>
    <a:fontScheme name="TTC Fonts">
      <a:majorFont>
        <a:latin typeface="Constantia"/>
        <a:ea typeface=""/>
        <a:cs typeface=""/>
      </a:majorFont>
      <a:minorFont>
        <a:latin typeface="Franklin Gothic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58DE46E0A1924889F073AEB11CC77B" ma:contentTypeVersion="11" ma:contentTypeDescription="Create a new document." ma:contentTypeScope="" ma:versionID="f23ea84cc7d8827f97aa8f4b8d92b9a6">
  <xsd:schema xmlns:xsd="http://www.w3.org/2001/XMLSchema" xmlns:xs="http://www.w3.org/2001/XMLSchema" xmlns:p="http://schemas.microsoft.com/office/2006/metadata/properties" xmlns:ns3="ddf7d8fc-2999-4fcf-a9ff-103b40be64c8" xmlns:ns4="db6712d5-77ea-4565-8842-947fd5b29bf1" targetNamespace="http://schemas.microsoft.com/office/2006/metadata/properties" ma:root="true" ma:fieldsID="07d0c03636e5f132c03ffaf7e864114b" ns3:_="" ns4:_="">
    <xsd:import namespace="ddf7d8fc-2999-4fcf-a9ff-103b40be64c8"/>
    <xsd:import namespace="db6712d5-77ea-4565-8842-947fd5b29b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7d8fc-2999-4fcf-a9ff-103b40be64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6712d5-77ea-4565-8842-947fd5b29b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3927CA-D094-4376-BC8E-77F17AED4EC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ddf7d8fc-2999-4fcf-a9ff-103b40be64c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db6712d5-77ea-4565-8842-947fd5b29bf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9C469F2-E9A5-427B-B10F-0FFB285369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027D13-FFED-4E35-9B11-3E80F78B6D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f7d8fc-2999-4fcf-a9ff-103b40be64c8"/>
    <ds:schemaRef ds:uri="db6712d5-77ea-4565-8842-947fd5b29b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6528</TotalTime>
  <Words>120</Words>
  <Application>Microsoft Office PowerPoint</Application>
  <PresentationFormat>Custom</PresentationFormat>
  <Paragraphs>39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Constantia</vt:lpstr>
      <vt:lpstr>Franklin Gothic Book</vt:lpstr>
      <vt:lpstr>Franklin Gothic Medium</vt:lpstr>
      <vt:lpstr>Open Sans</vt:lpstr>
      <vt:lpstr>Open Sans Extrabold</vt:lpstr>
      <vt:lpstr>Open Sans Light</vt:lpstr>
      <vt:lpstr>Office Theme</vt:lpstr>
      <vt:lpstr>AGL Case Study +  Tricentis Tosca  Test Automation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within the release process</vt:lpstr>
      <vt:lpstr>LiveCompare test gaps identified</vt:lpstr>
      <vt:lpstr>LiveCompare to Tosca boilerplating</vt:lpstr>
      <vt:lpstr>Tricentis SAP Accelerator Packs</vt:lpstr>
      <vt:lpstr>Demo</vt:lpstr>
      <vt:lpstr>Bonus item  Tosca test assets can be reused by Tricentis RPA for  Business Process Automation in Production.   Leading to further value, savings, speed &amp; quality.  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Drumm</dc:creator>
  <cp:lastModifiedBy>Rosanne English</cp:lastModifiedBy>
  <cp:revision>97</cp:revision>
  <dcterms:created xsi:type="dcterms:W3CDTF">2019-08-02T01:51:19Z</dcterms:created>
  <dcterms:modified xsi:type="dcterms:W3CDTF">2019-12-02T01:59:48Z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0x0101000C58DE46E0A1924889F073AEB11CC77B</vt:lpwstr>
  </property>
  <property fmtid="{D5CDD505-2E9C-101B-9397-08002B2CF9AE}" pid="3" name="MSIP_Label_68eebd8b-c6d1-4b94-b904-d14fce421acd_Enabled">
    <vt:lpwstr>True</vt:lpwstr>
  </property>
  <property fmtid="{D5CDD505-2E9C-101B-9397-08002B2CF9AE}" pid="4" name="MSIP_Label_68eebd8b-c6d1-4b94-b904-d14fce421acd_SiteId">
    <vt:lpwstr>fb39e3e9-23a9-404e-93a2-b42a87d94f35</vt:lpwstr>
  </property>
  <property fmtid="{D5CDD505-2E9C-101B-9397-08002B2CF9AE}" pid="5" name="MSIP_Label_68eebd8b-c6d1-4b94-b904-d14fce421acd_Owner">
    <vt:lpwstr>rosanne.english@ird.govt.nz</vt:lpwstr>
  </property>
  <property fmtid="{D5CDD505-2E9C-101B-9397-08002B2CF9AE}" pid="6" name="MSIP_Label_68eebd8b-c6d1-4b94-b904-d14fce421acd_SetDate">
    <vt:lpwstr>2019-12-02T01:59:28.0537293Z</vt:lpwstr>
  </property>
  <property fmtid="{D5CDD505-2E9C-101B-9397-08002B2CF9AE}" pid="7" name="MSIP_Label_68eebd8b-c6d1-4b94-b904-d14fce421acd_Name">
    <vt:lpwstr>UNCLASSIFIED</vt:lpwstr>
  </property>
  <property fmtid="{D5CDD505-2E9C-101B-9397-08002B2CF9AE}" pid="8" name="MSIP_Label_68eebd8b-c6d1-4b94-b904-d14fce421acd_Application">
    <vt:lpwstr>Microsoft Azure Information Protection</vt:lpwstr>
  </property>
  <property fmtid="{D5CDD505-2E9C-101B-9397-08002B2CF9AE}" pid="9" name="MSIP_Label_68eebd8b-c6d1-4b94-b904-d14fce421acd_ActionId">
    <vt:lpwstr>b86565b0-61cf-4352-afbf-2cb568cd7793</vt:lpwstr>
  </property>
  <property fmtid="{D5CDD505-2E9C-101B-9397-08002B2CF9AE}" pid="10" name="MSIP_Label_68eebd8b-c6d1-4b94-b904-d14fce421acd_Extended_MSFT_Method">
    <vt:lpwstr>Manual</vt:lpwstr>
  </property>
  <property fmtid="{D5CDD505-2E9C-101B-9397-08002B2CF9AE}" pid="11" name="MSIP_Label_a4f106f2-aad1-42d5-aa61-96837420719b_Enabled">
    <vt:lpwstr>True</vt:lpwstr>
  </property>
  <property fmtid="{D5CDD505-2E9C-101B-9397-08002B2CF9AE}" pid="12" name="MSIP_Label_a4f106f2-aad1-42d5-aa61-96837420719b_SiteId">
    <vt:lpwstr>fb39e3e9-23a9-404e-93a2-b42a87d94f35</vt:lpwstr>
  </property>
  <property fmtid="{D5CDD505-2E9C-101B-9397-08002B2CF9AE}" pid="13" name="MSIP_Label_a4f106f2-aad1-42d5-aa61-96837420719b_Owner">
    <vt:lpwstr>rosanne.english@ird.govt.nz</vt:lpwstr>
  </property>
  <property fmtid="{D5CDD505-2E9C-101B-9397-08002B2CF9AE}" pid="14" name="MSIP_Label_a4f106f2-aad1-42d5-aa61-96837420719b_SetDate">
    <vt:lpwstr>2019-12-02T01:59:28.0537293Z</vt:lpwstr>
  </property>
  <property fmtid="{D5CDD505-2E9C-101B-9397-08002B2CF9AE}" pid="15" name="MSIP_Label_a4f106f2-aad1-42d5-aa61-96837420719b_Name">
    <vt:lpwstr>UNCLASSIFIED</vt:lpwstr>
  </property>
  <property fmtid="{D5CDD505-2E9C-101B-9397-08002B2CF9AE}" pid="16" name="MSIP_Label_a4f106f2-aad1-42d5-aa61-96837420719b_Application">
    <vt:lpwstr>Microsoft Azure Information Protection</vt:lpwstr>
  </property>
  <property fmtid="{D5CDD505-2E9C-101B-9397-08002B2CF9AE}" pid="17" name="MSIP_Label_a4f106f2-aad1-42d5-aa61-96837420719b_ActionId">
    <vt:lpwstr>b86565b0-61cf-4352-afbf-2cb568cd7793</vt:lpwstr>
  </property>
  <property fmtid="{D5CDD505-2E9C-101B-9397-08002B2CF9AE}" pid="18" name="MSIP_Label_a4f106f2-aad1-42d5-aa61-96837420719b_Parent">
    <vt:lpwstr>68eebd8b-c6d1-4b94-b904-d14fce421acd</vt:lpwstr>
  </property>
  <property fmtid="{D5CDD505-2E9C-101B-9397-08002B2CF9AE}" pid="19" name="MSIP_Label_a4f106f2-aad1-42d5-aa61-96837420719b_Extended_MSFT_Method">
    <vt:lpwstr>Manual</vt:lpwstr>
  </property>
  <property fmtid="{D5CDD505-2E9C-101B-9397-08002B2CF9AE}" pid="20" name="Sensitivity">
    <vt:lpwstr>UNCLASSIFIED UNCLASSIFIED</vt:lpwstr>
  </property>
</Properties>
</file>