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78" r:id="rId5"/>
    <p:sldMasterId id="2147483689" r:id="rId6"/>
  </p:sldMasterIdLst>
  <p:notesMasterIdLst>
    <p:notesMasterId r:id="rId18"/>
  </p:notesMasterIdLst>
  <p:sldIdLst>
    <p:sldId id="259" r:id="rId7"/>
    <p:sldId id="300" r:id="rId8"/>
    <p:sldId id="313" r:id="rId9"/>
    <p:sldId id="322" r:id="rId10"/>
    <p:sldId id="260" r:id="rId11"/>
    <p:sldId id="315" r:id="rId12"/>
    <p:sldId id="316" r:id="rId13"/>
    <p:sldId id="319" r:id="rId14"/>
    <p:sldId id="320" r:id="rId15"/>
    <p:sldId id="318" r:id="rId16"/>
    <p:sldId id="299"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apathy Iyer" initials="GI" lastIdx="1" clrIdx="0">
    <p:extLst>
      <p:ext uri="{19B8F6BF-5375-455C-9EA6-DF929625EA0E}">
        <p15:presenceInfo xmlns:p15="http://schemas.microsoft.com/office/powerpoint/2012/main" userId="78d7a2982c1dd0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03030"/>
    <a:srgbClr val="BEBEBE"/>
    <a:srgbClr val="404040"/>
    <a:srgbClr val="FF00FF"/>
    <a:srgbClr val="0E223A"/>
    <a:srgbClr val="FFFF99"/>
    <a:srgbClr val="008000"/>
    <a:srgbClr val="122B4A"/>
    <a:srgbClr val="0B1B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8CAC7-624C-43E3-8AB0-FA3E708BE9A3}" v="3219" dt="2018-11-21T03:16:33.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13" autoAdjust="0"/>
    <p:restoredTop sz="99843" autoAdjust="0"/>
  </p:normalViewPr>
  <p:slideViewPr>
    <p:cSldViewPr snapToGrid="0" snapToObjects="1">
      <p:cViewPr varScale="1">
        <p:scale>
          <a:sx n="113" d="100"/>
          <a:sy n="113" d="100"/>
        </p:scale>
        <p:origin x="832" y="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ata2.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F9F83-ED9A-44B0-8AC2-03ACA515C962}"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NZ"/>
        </a:p>
      </dgm:t>
    </dgm:pt>
    <dgm:pt modelId="{459946D0-CDFB-42AD-9D0B-CCDCB99243AD}">
      <dgm:prSet/>
      <dgm:spPr/>
      <dgm:t>
        <a:bodyPr/>
        <a:lstStyle/>
        <a:p>
          <a:endParaRPr lang="en-NZ" dirty="0"/>
        </a:p>
      </dgm:t>
    </dgm:pt>
    <dgm:pt modelId="{B82D4765-ACDF-408A-9218-1E19F83CA146}" type="sibTrans" cxnId="{699FBFB4-2941-455B-A4FE-529686F72CC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6675" cmpd="sng">
          <a:solidFill>
            <a:srgbClr val="CC0000"/>
          </a:solidFill>
          <a:prstDash val="solid"/>
        </a:ln>
      </dgm:spPr>
      <dgm:t>
        <a:bodyPr/>
        <a:lstStyle/>
        <a:p>
          <a:endParaRPr lang="en-NZ"/>
        </a:p>
      </dgm:t>
    </dgm:pt>
    <dgm:pt modelId="{9BE6BFE0-2ECC-4586-A95C-C2D1EB1A768D}" type="parTrans" cxnId="{699FBFB4-2941-455B-A4FE-529686F72CC6}">
      <dgm:prSet/>
      <dgm:spPr/>
      <dgm:t>
        <a:bodyPr/>
        <a:lstStyle/>
        <a:p>
          <a:endParaRPr lang="en-NZ"/>
        </a:p>
      </dgm:t>
    </dgm:pt>
    <dgm:pt modelId="{476F40C0-50CF-4FAF-A246-B3F4C321A79B}" type="pres">
      <dgm:prSet presAssocID="{4CEF9F83-ED9A-44B0-8AC2-03ACA515C962}" presName="Name0" presStyleCnt="0">
        <dgm:presLayoutVars>
          <dgm:chMax val="7"/>
          <dgm:chPref val="7"/>
          <dgm:dir/>
        </dgm:presLayoutVars>
      </dgm:prSet>
      <dgm:spPr/>
    </dgm:pt>
    <dgm:pt modelId="{6B565C35-5CD1-4EE8-8153-80E63C890F6F}" type="pres">
      <dgm:prSet presAssocID="{4CEF9F83-ED9A-44B0-8AC2-03ACA515C962}" presName="Name1" presStyleCnt="0"/>
      <dgm:spPr/>
    </dgm:pt>
    <dgm:pt modelId="{46F020D8-7989-4447-AA41-3AD632359A31}" type="pres">
      <dgm:prSet presAssocID="{B82D4765-ACDF-408A-9218-1E19F83CA146}" presName="picture_1" presStyleCnt="0"/>
      <dgm:spPr/>
    </dgm:pt>
    <dgm:pt modelId="{0AF082FD-EC36-4FB3-AA1C-D3BA2A3DF58C}" type="pres">
      <dgm:prSet presAssocID="{B82D4765-ACDF-408A-9218-1E19F83CA146}" presName="pictureRepeatNode" presStyleLbl="alignImgPlace1" presStyleIdx="0" presStyleCnt="1" custScaleX="44000" custScaleY="44113" custLinFactNeighborX="78000" custLinFactNeighborY="52043"/>
      <dgm:spPr/>
    </dgm:pt>
    <dgm:pt modelId="{1C8941DA-3E3F-4FB1-9115-151151B030D2}" type="pres">
      <dgm:prSet presAssocID="{459946D0-CDFB-42AD-9D0B-CCDCB99243AD}" presName="text_1" presStyleLbl="node1" presStyleIdx="0" presStyleCnt="0">
        <dgm:presLayoutVars>
          <dgm:bulletEnabled val="1"/>
        </dgm:presLayoutVars>
      </dgm:prSet>
      <dgm:spPr/>
    </dgm:pt>
  </dgm:ptLst>
  <dgm:cxnLst>
    <dgm:cxn modelId="{3788B90A-855F-4F00-AFD2-C13DF40883BE}" type="presOf" srcId="{4CEF9F83-ED9A-44B0-8AC2-03ACA515C962}" destId="{476F40C0-50CF-4FAF-A246-B3F4C321A79B}" srcOrd="0" destOrd="0" presId="urn:microsoft.com/office/officeart/2008/layout/CircularPictureCallout"/>
    <dgm:cxn modelId="{904F1C20-42D8-4A2B-9A05-D7A72CF46A82}" type="presOf" srcId="{B82D4765-ACDF-408A-9218-1E19F83CA146}" destId="{0AF082FD-EC36-4FB3-AA1C-D3BA2A3DF58C}" srcOrd="0" destOrd="0" presId="urn:microsoft.com/office/officeart/2008/layout/CircularPictureCallout"/>
    <dgm:cxn modelId="{699FBFB4-2941-455B-A4FE-529686F72CC6}" srcId="{4CEF9F83-ED9A-44B0-8AC2-03ACA515C962}" destId="{459946D0-CDFB-42AD-9D0B-CCDCB99243AD}" srcOrd="0" destOrd="0" parTransId="{9BE6BFE0-2ECC-4586-A95C-C2D1EB1A768D}" sibTransId="{B82D4765-ACDF-408A-9218-1E19F83CA146}"/>
    <dgm:cxn modelId="{DA2444D9-3B43-479A-8162-8CF2D86B39DC}" type="presOf" srcId="{459946D0-CDFB-42AD-9D0B-CCDCB99243AD}" destId="{1C8941DA-3E3F-4FB1-9115-151151B030D2}" srcOrd="0" destOrd="0" presId="urn:microsoft.com/office/officeart/2008/layout/CircularPictureCallout"/>
    <dgm:cxn modelId="{8FD614AD-A116-4084-82CE-E3C0ED95446A}" type="presParOf" srcId="{476F40C0-50CF-4FAF-A246-B3F4C321A79B}" destId="{6B565C35-5CD1-4EE8-8153-80E63C890F6F}" srcOrd="0" destOrd="0" presId="urn:microsoft.com/office/officeart/2008/layout/CircularPictureCallout"/>
    <dgm:cxn modelId="{DAED8A3F-693B-4ECE-9D51-2D3FADF8D754}" type="presParOf" srcId="{6B565C35-5CD1-4EE8-8153-80E63C890F6F}" destId="{46F020D8-7989-4447-AA41-3AD632359A31}" srcOrd="0" destOrd="0" presId="urn:microsoft.com/office/officeart/2008/layout/CircularPictureCallout"/>
    <dgm:cxn modelId="{90C38876-E9BA-41FE-AB1E-AD0470BEDDFC}" type="presParOf" srcId="{46F020D8-7989-4447-AA41-3AD632359A31}" destId="{0AF082FD-EC36-4FB3-AA1C-D3BA2A3DF58C}" srcOrd="0" destOrd="0" presId="urn:microsoft.com/office/officeart/2008/layout/CircularPictureCallout"/>
    <dgm:cxn modelId="{3E4B489E-1FC1-4145-84A6-01FB8576FD11}" type="presParOf" srcId="{6B565C35-5CD1-4EE8-8153-80E63C890F6F}" destId="{1C8941DA-3E3F-4FB1-9115-151151B030D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F9F83-ED9A-44B0-8AC2-03ACA515C962}"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NZ"/>
        </a:p>
      </dgm:t>
    </dgm:pt>
    <dgm:pt modelId="{459946D0-CDFB-42AD-9D0B-CCDCB99243AD}">
      <dgm:prSet/>
      <dgm:spPr>
        <a:xfrm>
          <a:off x="1492833" y="1964270"/>
          <a:ext cx="1405019" cy="724463"/>
        </a:xfrm>
        <a:prstGeom prst="rect">
          <a:avLst/>
        </a:prstGeom>
        <a:noFill/>
        <a:ln w="25400" cap="flat" cmpd="sng" algn="ctr">
          <a:noFill/>
          <a:prstDash val="solid"/>
        </a:ln>
        <a:effectLst/>
        <a:sp3d/>
      </dgm:spPr>
      <dgm:t>
        <a:bodyPr/>
        <a:lstStyle/>
        <a:p>
          <a:pPr>
            <a:buNone/>
          </a:pPr>
          <a:endParaRPr lang="en-NZ" b="1" dirty="0">
            <a:solidFill>
              <a:srgbClr val="FFFFFF"/>
            </a:solidFill>
            <a:latin typeface="Corbel"/>
            <a:ea typeface="+mn-ea"/>
            <a:cs typeface="+mn-cs"/>
          </a:endParaRPr>
        </a:p>
      </dgm:t>
    </dgm:pt>
    <dgm:pt modelId="{B82D4765-ACDF-408A-9218-1E19F83CA146}" type="sibTrans" cxnId="{699FBFB4-2941-455B-A4FE-529686F72CC6}">
      <dgm:prSet/>
      <dgm:spPr>
        <a:xfrm>
          <a:off x="3424735" y="2056639"/>
          <a:ext cx="965951" cy="968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66675" cap="flat" cmpd="sng" algn="ctr">
          <a:solidFill>
            <a:srgbClr val="CC0000"/>
          </a:solidFill>
          <a:prstDash val="solid"/>
        </a:ln>
        <a:effectLst/>
      </dgm:spPr>
      <dgm:t>
        <a:bodyPr/>
        <a:lstStyle/>
        <a:p>
          <a:endParaRPr lang="en-NZ"/>
        </a:p>
      </dgm:t>
    </dgm:pt>
    <dgm:pt modelId="{9BE6BFE0-2ECC-4586-A95C-C2D1EB1A768D}" type="parTrans" cxnId="{699FBFB4-2941-455B-A4FE-529686F72CC6}">
      <dgm:prSet/>
      <dgm:spPr/>
      <dgm:t>
        <a:bodyPr/>
        <a:lstStyle/>
        <a:p>
          <a:endParaRPr lang="en-NZ"/>
        </a:p>
      </dgm:t>
    </dgm:pt>
    <dgm:pt modelId="{476F40C0-50CF-4FAF-A246-B3F4C321A79B}" type="pres">
      <dgm:prSet presAssocID="{4CEF9F83-ED9A-44B0-8AC2-03ACA515C962}" presName="Name0" presStyleCnt="0">
        <dgm:presLayoutVars>
          <dgm:chMax val="7"/>
          <dgm:chPref val="7"/>
          <dgm:dir/>
        </dgm:presLayoutVars>
      </dgm:prSet>
      <dgm:spPr/>
    </dgm:pt>
    <dgm:pt modelId="{6B565C35-5CD1-4EE8-8153-80E63C890F6F}" type="pres">
      <dgm:prSet presAssocID="{4CEF9F83-ED9A-44B0-8AC2-03ACA515C962}" presName="Name1" presStyleCnt="0"/>
      <dgm:spPr/>
    </dgm:pt>
    <dgm:pt modelId="{46F020D8-7989-4447-AA41-3AD632359A31}" type="pres">
      <dgm:prSet presAssocID="{B82D4765-ACDF-408A-9218-1E19F83CA146}" presName="picture_1" presStyleCnt="0"/>
      <dgm:spPr/>
    </dgm:pt>
    <dgm:pt modelId="{0AF082FD-EC36-4FB3-AA1C-D3BA2A3DF58C}" type="pres">
      <dgm:prSet presAssocID="{B82D4765-ACDF-408A-9218-1E19F83CA146}" presName="pictureRepeatNode" presStyleLbl="alignImgPlace1" presStyleIdx="0" presStyleCnt="1" custScaleX="44000" custScaleY="44113" custLinFactNeighborX="78000" custLinFactNeighborY="29364"/>
      <dgm:spPr/>
    </dgm:pt>
    <dgm:pt modelId="{1C8941DA-3E3F-4FB1-9115-151151B030D2}" type="pres">
      <dgm:prSet presAssocID="{459946D0-CDFB-42AD-9D0B-CCDCB99243AD}" presName="text_1" presStyleLbl="node1" presStyleIdx="0" presStyleCnt="0">
        <dgm:presLayoutVars>
          <dgm:bulletEnabled val="1"/>
        </dgm:presLayoutVars>
      </dgm:prSet>
      <dgm:spPr/>
    </dgm:pt>
  </dgm:ptLst>
  <dgm:cxnLst>
    <dgm:cxn modelId="{3788B90A-855F-4F00-AFD2-C13DF40883BE}" type="presOf" srcId="{4CEF9F83-ED9A-44B0-8AC2-03ACA515C962}" destId="{476F40C0-50CF-4FAF-A246-B3F4C321A79B}" srcOrd="0" destOrd="0" presId="urn:microsoft.com/office/officeart/2008/layout/CircularPictureCallout"/>
    <dgm:cxn modelId="{904F1C20-42D8-4A2B-9A05-D7A72CF46A82}" type="presOf" srcId="{B82D4765-ACDF-408A-9218-1E19F83CA146}" destId="{0AF082FD-EC36-4FB3-AA1C-D3BA2A3DF58C}" srcOrd="0" destOrd="0" presId="urn:microsoft.com/office/officeart/2008/layout/CircularPictureCallout"/>
    <dgm:cxn modelId="{699FBFB4-2941-455B-A4FE-529686F72CC6}" srcId="{4CEF9F83-ED9A-44B0-8AC2-03ACA515C962}" destId="{459946D0-CDFB-42AD-9D0B-CCDCB99243AD}" srcOrd="0" destOrd="0" parTransId="{9BE6BFE0-2ECC-4586-A95C-C2D1EB1A768D}" sibTransId="{B82D4765-ACDF-408A-9218-1E19F83CA146}"/>
    <dgm:cxn modelId="{DA2444D9-3B43-479A-8162-8CF2D86B39DC}" type="presOf" srcId="{459946D0-CDFB-42AD-9D0B-CCDCB99243AD}" destId="{1C8941DA-3E3F-4FB1-9115-151151B030D2}" srcOrd="0" destOrd="0" presId="urn:microsoft.com/office/officeart/2008/layout/CircularPictureCallout"/>
    <dgm:cxn modelId="{8FD614AD-A116-4084-82CE-E3C0ED95446A}" type="presParOf" srcId="{476F40C0-50CF-4FAF-A246-B3F4C321A79B}" destId="{6B565C35-5CD1-4EE8-8153-80E63C890F6F}" srcOrd="0" destOrd="0" presId="urn:microsoft.com/office/officeart/2008/layout/CircularPictureCallout"/>
    <dgm:cxn modelId="{DAED8A3F-693B-4ECE-9D51-2D3FADF8D754}" type="presParOf" srcId="{6B565C35-5CD1-4EE8-8153-80E63C890F6F}" destId="{46F020D8-7989-4447-AA41-3AD632359A31}" srcOrd="0" destOrd="0" presId="urn:microsoft.com/office/officeart/2008/layout/CircularPictureCallout"/>
    <dgm:cxn modelId="{90C38876-E9BA-41FE-AB1E-AD0470BEDDFC}" type="presParOf" srcId="{46F020D8-7989-4447-AA41-3AD632359A31}" destId="{0AF082FD-EC36-4FB3-AA1C-D3BA2A3DF58C}" srcOrd="0" destOrd="0" presId="urn:microsoft.com/office/officeart/2008/layout/CircularPictureCallout"/>
    <dgm:cxn modelId="{3E4B489E-1FC1-4145-84A6-01FB8576FD11}" type="presParOf" srcId="{6B565C35-5CD1-4EE8-8153-80E63C890F6F}" destId="{1C8941DA-3E3F-4FB1-9115-151151B030D2}" srcOrd="1"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082FD-EC36-4FB3-AA1C-D3BA2A3DF58C}">
      <dsp:nvSpPr>
        <dsp:cNvPr id="0" name=""/>
        <dsp:cNvSpPr/>
      </dsp:nvSpPr>
      <dsp:spPr>
        <a:xfrm>
          <a:off x="3424735" y="2554521"/>
          <a:ext cx="965951" cy="968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6675" cap="flat" cmpd="sng" algn="ctr">
          <a:solidFill>
            <a:srgbClr val="CC0000"/>
          </a:solidFill>
          <a:prstDash val="solid"/>
        </a:ln>
        <a:effectLst/>
      </dsp:spPr>
      <dsp:style>
        <a:lnRef idx="2">
          <a:scrgbClr r="0" g="0" b="0"/>
        </a:lnRef>
        <a:fillRef idx="1">
          <a:scrgbClr r="0" g="0" b="0"/>
        </a:fillRef>
        <a:effectRef idx="0">
          <a:scrgbClr r="0" g="0" b="0"/>
        </a:effectRef>
        <a:fontRef idx="minor"/>
      </dsp:style>
    </dsp:sp>
    <dsp:sp modelId="{1C8941DA-3E3F-4FB1-9115-151151B030D2}">
      <dsp:nvSpPr>
        <dsp:cNvPr id="0" name=""/>
        <dsp:cNvSpPr/>
      </dsp:nvSpPr>
      <dsp:spPr>
        <a:xfrm>
          <a:off x="1492833" y="1964270"/>
          <a:ext cx="1405019" cy="72446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266950">
            <a:lnSpc>
              <a:spcPct val="90000"/>
            </a:lnSpc>
            <a:spcBef>
              <a:spcPct val="0"/>
            </a:spcBef>
            <a:spcAft>
              <a:spcPct val="35000"/>
            </a:spcAft>
            <a:buNone/>
          </a:pPr>
          <a:endParaRPr lang="en-NZ" sz="5100" kern="1200" dirty="0"/>
        </a:p>
      </dsp:txBody>
      <dsp:txXfrm>
        <a:off x="1492833" y="1964270"/>
        <a:ext cx="1405019" cy="724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082FD-EC36-4FB3-AA1C-D3BA2A3DF58C}">
      <dsp:nvSpPr>
        <dsp:cNvPr id="0" name=""/>
        <dsp:cNvSpPr/>
      </dsp:nvSpPr>
      <dsp:spPr>
        <a:xfrm>
          <a:off x="3424735" y="2056639"/>
          <a:ext cx="965951" cy="968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66675" cap="flat" cmpd="sng" algn="ctr">
          <a:solidFill>
            <a:srgbClr val="CC0000"/>
          </a:solidFill>
          <a:prstDash val="solid"/>
        </a:ln>
        <a:effectLst/>
      </dsp:spPr>
      <dsp:style>
        <a:lnRef idx="2">
          <a:scrgbClr r="0" g="0" b="0"/>
        </a:lnRef>
        <a:fillRef idx="1">
          <a:scrgbClr r="0" g="0" b="0"/>
        </a:fillRef>
        <a:effectRef idx="0">
          <a:scrgbClr r="0" g="0" b="0"/>
        </a:effectRef>
        <a:fontRef idx="minor"/>
      </dsp:style>
    </dsp:sp>
    <dsp:sp modelId="{1C8941DA-3E3F-4FB1-9115-151151B030D2}">
      <dsp:nvSpPr>
        <dsp:cNvPr id="0" name=""/>
        <dsp:cNvSpPr/>
      </dsp:nvSpPr>
      <dsp:spPr>
        <a:xfrm>
          <a:off x="1492833" y="1964270"/>
          <a:ext cx="1405019" cy="72446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266950">
            <a:lnSpc>
              <a:spcPct val="90000"/>
            </a:lnSpc>
            <a:spcBef>
              <a:spcPct val="0"/>
            </a:spcBef>
            <a:spcAft>
              <a:spcPct val="35000"/>
            </a:spcAft>
            <a:buNone/>
          </a:pPr>
          <a:endParaRPr lang="en-NZ" sz="5100" b="1" kern="1200" dirty="0">
            <a:solidFill>
              <a:srgbClr val="FFFFFF"/>
            </a:solidFill>
            <a:latin typeface="Corbel"/>
            <a:ea typeface="+mn-ea"/>
            <a:cs typeface="+mn-cs"/>
          </a:endParaRPr>
        </a:p>
      </dsp:txBody>
      <dsp:txXfrm>
        <a:off x="1492833" y="1964270"/>
        <a:ext cx="1405019" cy="72446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5805DEB-33B9-E848-880E-ADA21A16F4E7}" type="datetimeFigureOut">
              <a:rPr lang="en-US" smtClean="0"/>
              <a:t>12/4/2018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932515-18B2-AB42-8194-5F3EA15B5ECB}" type="slidenum">
              <a:rPr lang="en-US" smtClean="0"/>
              <a:t>‹#›</a:t>
            </a:fld>
            <a:endParaRPr lang="en-US"/>
          </a:p>
        </p:txBody>
      </p:sp>
    </p:spTree>
    <p:extLst>
      <p:ext uri="{BB962C8B-B14F-4D97-AF65-F5344CB8AC3E}">
        <p14:creationId xmlns:p14="http://schemas.microsoft.com/office/powerpoint/2010/main" val="596643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cea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9255" y="1186998"/>
            <a:ext cx="10718447" cy="1470025"/>
          </a:xfrm>
          <a:prstGeom prst="rect">
            <a:avLst/>
          </a:prstGeom>
        </p:spPr>
        <p:txBody>
          <a:bodyPr anchor="b" anchorCtr="0"/>
          <a:lstStyle>
            <a:lvl1pPr algn="l">
              <a:defRPr baseline="0">
                <a:solidFill>
                  <a:schemeClr val="bg1"/>
                </a:solidFill>
              </a:defRPr>
            </a:lvl1pPr>
          </a:lstStyle>
          <a:p>
            <a:r>
              <a:rPr lang="en-US" dirty="0"/>
              <a:t>Insert presentation/section title</a:t>
            </a:r>
          </a:p>
        </p:txBody>
      </p:sp>
      <p:sp>
        <p:nvSpPr>
          <p:cNvPr id="3" name="Subtitle 2"/>
          <p:cNvSpPr>
            <a:spLocks noGrp="1"/>
          </p:cNvSpPr>
          <p:nvPr>
            <p:ph type="subTitle" idx="1" hasCustomPrompt="1"/>
          </p:nvPr>
        </p:nvSpPr>
        <p:spPr>
          <a:xfrm>
            <a:off x="769255" y="2762552"/>
            <a:ext cx="10718447" cy="1752600"/>
          </a:xfrm>
          <a:prstGeom prst="rect">
            <a:avLst/>
          </a:prstGeom>
        </p:spPr>
        <p:txBody>
          <a:bodyPr lIns="0">
            <a:normAutofit/>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subheading/speaker name</a:t>
            </a:r>
          </a:p>
        </p:txBody>
      </p:sp>
      <p:sp>
        <p:nvSpPr>
          <p:cNvPr id="9"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pic>
        <p:nvPicPr>
          <p:cNvPr id="6" name="Picture 5">
            <a:extLst>
              <a:ext uri="{FF2B5EF4-FFF2-40B4-BE49-F238E27FC236}">
                <a16:creationId xmlns:a16="http://schemas.microsoft.com/office/drawing/2014/main" id="{00C0F0AB-339F-450F-A4EC-A796F55A8EB7}"/>
              </a:ext>
            </a:extLst>
          </p:cNvPr>
          <p:cNvPicPr>
            <a:picLocks noChangeAspect="1"/>
          </p:cNvPicPr>
          <p:nvPr userDrawn="1"/>
        </p:nvPicPr>
        <p:blipFill>
          <a:blip r:embed="rId2"/>
          <a:stretch>
            <a:fillRect/>
          </a:stretch>
        </p:blipFill>
        <p:spPr>
          <a:xfrm>
            <a:off x="9711306" y="5835216"/>
            <a:ext cx="2218187" cy="872321"/>
          </a:xfrm>
          <a:prstGeom prst="rect">
            <a:avLst/>
          </a:prstGeom>
        </p:spPr>
      </p:pic>
    </p:spTree>
    <p:extLst>
      <p:ext uri="{BB962C8B-B14F-4D97-AF65-F5344CB8AC3E}">
        <p14:creationId xmlns:p14="http://schemas.microsoft.com/office/powerpoint/2010/main" val="235205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82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Ocea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9255" y="1186998"/>
            <a:ext cx="10718447" cy="1470025"/>
          </a:xfrm>
          <a:prstGeom prst="rect">
            <a:avLst/>
          </a:prstGeom>
        </p:spPr>
        <p:txBody>
          <a:bodyPr anchor="b" anchorCtr="0"/>
          <a:lstStyle>
            <a:lvl1pPr algn="l">
              <a:defRPr baseline="0">
                <a:solidFill>
                  <a:schemeClr val="bg1"/>
                </a:solidFill>
              </a:defRPr>
            </a:lvl1pPr>
          </a:lstStyle>
          <a:p>
            <a:r>
              <a:rPr lang="en-US" dirty="0"/>
              <a:t>Insert presentation/section title</a:t>
            </a:r>
          </a:p>
        </p:txBody>
      </p:sp>
      <p:sp>
        <p:nvSpPr>
          <p:cNvPr id="3" name="Subtitle 2"/>
          <p:cNvSpPr>
            <a:spLocks noGrp="1"/>
          </p:cNvSpPr>
          <p:nvPr>
            <p:ph type="subTitle" idx="1" hasCustomPrompt="1"/>
          </p:nvPr>
        </p:nvSpPr>
        <p:spPr>
          <a:xfrm>
            <a:off x="769255" y="2762552"/>
            <a:ext cx="10718447" cy="1752600"/>
          </a:xfrm>
          <a:prstGeom prst="rect">
            <a:avLst/>
          </a:prstGeom>
        </p:spPr>
        <p:txBody>
          <a:bodyPr lIns="0">
            <a:normAutofit/>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subheading/speaker name</a:t>
            </a:r>
          </a:p>
        </p:txBody>
      </p:sp>
      <p:sp>
        <p:nvSpPr>
          <p:cNvPr id="9"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pic>
        <p:nvPicPr>
          <p:cNvPr id="6" name="Picture 5">
            <a:extLst>
              <a:ext uri="{FF2B5EF4-FFF2-40B4-BE49-F238E27FC236}">
                <a16:creationId xmlns:a16="http://schemas.microsoft.com/office/drawing/2014/main" id="{00C0F0AB-339F-450F-A4EC-A796F55A8EB7}"/>
              </a:ext>
            </a:extLst>
          </p:cNvPr>
          <p:cNvPicPr>
            <a:picLocks noChangeAspect="1"/>
          </p:cNvPicPr>
          <p:nvPr userDrawn="1"/>
        </p:nvPicPr>
        <p:blipFill>
          <a:blip r:embed="rId2"/>
          <a:stretch>
            <a:fillRect/>
          </a:stretch>
        </p:blipFill>
        <p:spPr>
          <a:xfrm>
            <a:off x="9711306" y="5835216"/>
            <a:ext cx="2218187" cy="872321"/>
          </a:xfrm>
          <a:prstGeom prst="rect">
            <a:avLst/>
          </a:prstGeom>
        </p:spPr>
      </p:pic>
    </p:spTree>
    <p:extLst>
      <p:ext uri="{BB962C8B-B14F-4D97-AF65-F5344CB8AC3E}">
        <p14:creationId xmlns:p14="http://schemas.microsoft.com/office/powerpoint/2010/main" val="97859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Ocean Toh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1" hasCustomPrompt="1"/>
          </p:nvPr>
        </p:nvSpPr>
        <p:spPr>
          <a:xfrm>
            <a:off x="769255" y="449264"/>
            <a:ext cx="10193867" cy="552977"/>
          </a:xfrm>
          <a:prstGeom prst="rect">
            <a:avLst/>
          </a:prstGeom>
        </p:spPr>
        <p:txBody>
          <a:bodyPr/>
          <a:lstStyle>
            <a:lvl1pPr marL="0" indent="0">
              <a:buNone/>
              <a:defRPr baseline="0">
                <a:solidFill>
                  <a:srgbClr val="043A5F"/>
                </a:solidFill>
              </a:defRPr>
            </a:lvl1pPr>
            <a:lvl2pPr marL="349200" indent="0">
              <a:buNone/>
              <a:defRPr/>
            </a:lvl2pPr>
            <a:lvl3pPr marL="662400" indent="0">
              <a:buNone/>
              <a:defRPr/>
            </a:lvl3pPr>
            <a:lvl4pPr marL="903600" indent="0">
              <a:buNone/>
              <a:defRPr/>
            </a:lvl4pPr>
            <a:lvl5pPr marL="1108800" indent="0">
              <a:buNone/>
              <a:defRPr/>
            </a:lvl5pPr>
          </a:lstStyle>
          <a:p>
            <a:pPr lvl="0"/>
            <a:r>
              <a:rPr lang="en-US" dirty="0"/>
              <a:t>Alternative </a:t>
            </a:r>
            <a:r>
              <a:rPr lang="en-US" dirty="0" err="1"/>
              <a:t>tohu</a:t>
            </a:r>
            <a:r>
              <a:rPr lang="en-US" dirty="0"/>
              <a:t> section divider for use without text</a:t>
            </a:r>
          </a:p>
        </p:txBody>
      </p:sp>
      <p:sp>
        <p:nvSpPr>
          <p:cNvPr id="6"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102871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Sho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69256" y="1186998"/>
            <a:ext cx="10718445" cy="1470025"/>
          </a:xfrm>
          <a:prstGeom prst="rect">
            <a:avLst/>
          </a:prstGeom>
        </p:spPr>
        <p:txBody>
          <a:bodyPr anchor="b" anchorCtr="0"/>
          <a:lstStyle>
            <a:lvl1pPr algn="l">
              <a:defRPr>
                <a:solidFill>
                  <a:schemeClr val="bg1"/>
                </a:solidFill>
              </a:defRPr>
            </a:lvl1pPr>
          </a:lstStyle>
          <a:p>
            <a:r>
              <a:rPr lang="en-US" dirty="0"/>
              <a:t>Insert presentation/section title</a:t>
            </a:r>
          </a:p>
        </p:txBody>
      </p:sp>
      <p:sp>
        <p:nvSpPr>
          <p:cNvPr id="3" name="Subtitle 2"/>
          <p:cNvSpPr>
            <a:spLocks noGrp="1"/>
          </p:cNvSpPr>
          <p:nvPr>
            <p:ph type="subTitle" idx="1" hasCustomPrompt="1"/>
          </p:nvPr>
        </p:nvSpPr>
        <p:spPr>
          <a:xfrm>
            <a:off x="769255" y="2762552"/>
            <a:ext cx="10718447" cy="1752600"/>
          </a:xfrm>
          <a:prstGeom prst="rect">
            <a:avLst/>
          </a:prstGeom>
        </p:spPr>
        <p:txBody>
          <a:bodyPr lIns="0">
            <a:normAutofit/>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subheading/speaker name</a:t>
            </a:r>
          </a:p>
        </p:txBody>
      </p:sp>
      <p:sp>
        <p:nvSpPr>
          <p:cNvPr id="7"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34581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
        <p:nvSpPr>
          <p:cNvPr id="5" name="Flowchart: Document 4">
            <a:extLst>
              <a:ext uri="{FF2B5EF4-FFF2-40B4-BE49-F238E27FC236}">
                <a16:creationId xmlns:a16="http://schemas.microsoft.com/office/drawing/2014/main" id="{2D363157-CC9B-4B5C-AD87-39A5836ADEA0}"/>
              </a:ext>
            </a:extLst>
          </p:cNvPr>
          <p:cNvSpPr/>
          <p:nvPr userDrawn="1"/>
        </p:nvSpPr>
        <p:spPr>
          <a:xfrm>
            <a:off x="0" y="-1"/>
            <a:ext cx="12192000" cy="1655379"/>
          </a:xfrm>
          <a:prstGeom prst="flowChartDocument">
            <a:avLst/>
          </a:prstGeom>
          <a:solidFill>
            <a:srgbClr val="0E22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NZ" sz="2800" dirty="0"/>
          </a:p>
        </p:txBody>
      </p:sp>
      <p:sp>
        <p:nvSpPr>
          <p:cNvPr id="11" name="Title 10">
            <a:extLst>
              <a:ext uri="{FF2B5EF4-FFF2-40B4-BE49-F238E27FC236}">
                <a16:creationId xmlns:a16="http://schemas.microsoft.com/office/drawing/2014/main" id="{FA218C3B-3733-4C3E-B654-B14C50E06008}"/>
              </a:ext>
            </a:extLst>
          </p:cNvPr>
          <p:cNvSpPr>
            <a:spLocks noGrp="1"/>
          </p:cNvSpPr>
          <p:nvPr>
            <p:ph type="title"/>
          </p:nvPr>
        </p:nvSpPr>
        <p:spPr>
          <a:xfrm>
            <a:off x="1" y="-2"/>
            <a:ext cx="2158124" cy="1271754"/>
          </a:xfrm>
          <a:prstGeom prst="rect">
            <a:avLst/>
          </a:prstGeom>
        </p:spPr>
        <p:txBody>
          <a:bodyPr anchor="ctr"/>
          <a:lstStyle>
            <a:lvl1pPr algn="ctr">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Tree>
    <p:extLst>
      <p:ext uri="{BB962C8B-B14F-4D97-AF65-F5344CB8AC3E}">
        <p14:creationId xmlns:p14="http://schemas.microsoft.com/office/powerpoint/2010/main" val="356938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34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1143000"/>
          </a:xfrm>
          <a:prstGeom prst="rect">
            <a:avLst/>
          </a:prstGeom>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7" name="Table Placeholder 6"/>
          <p:cNvSpPr>
            <a:spLocks noGrp="1"/>
          </p:cNvSpPr>
          <p:nvPr>
            <p:ph type="tbl" sz="quarter" idx="11"/>
          </p:nvPr>
        </p:nvSpPr>
        <p:spPr>
          <a:xfrm>
            <a:off x="609600" y="1545456"/>
            <a:ext cx="10972800" cy="2383191"/>
          </a:xfrm>
          <a:prstGeom prst="rect">
            <a:avLst/>
          </a:prstGeom>
        </p:spPr>
        <p:txBody>
          <a:bodyPr>
            <a:normAutofit/>
          </a:bodyPr>
          <a:lstStyle>
            <a:lvl1pPr>
              <a:defRPr sz="1800"/>
            </a:lvl1pPr>
          </a:lstStyle>
          <a:p>
            <a:endParaRPr lang="en-US" dirty="0"/>
          </a:p>
        </p:txBody>
      </p:sp>
      <p:sp>
        <p:nvSpPr>
          <p:cNvPr id="10" name="Text Placeholder 9"/>
          <p:cNvSpPr>
            <a:spLocks noGrp="1"/>
          </p:cNvSpPr>
          <p:nvPr>
            <p:ph type="body" sz="quarter" idx="12" hasCustomPrompt="1"/>
          </p:nvPr>
        </p:nvSpPr>
        <p:spPr>
          <a:xfrm>
            <a:off x="609600" y="3928646"/>
            <a:ext cx="10972800" cy="1114640"/>
          </a:xfrm>
          <a:prstGeom prst="rect">
            <a:avLst/>
          </a:prstGeom>
        </p:spPr>
        <p:txBody>
          <a:bodyPr>
            <a:noAutofit/>
          </a:bodyPr>
          <a:lstStyle>
            <a:lvl1pPr marL="0" indent="0">
              <a:buNone/>
              <a:defRPr sz="1800"/>
            </a:lvl1pPr>
            <a:lvl2pPr>
              <a:defRPr sz="1800"/>
            </a:lvl2pPr>
            <a:lvl3pPr>
              <a:defRPr sz="1600"/>
            </a:lvl3pPr>
            <a:lvl4pPr>
              <a:defRPr sz="1200"/>
            </a:lvl4pPr>
            <a:lvl5pPr>
              <a:defRPr sz="1100"/>
            </a:lvl5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endParaRPr lang="mi-NZ" dirty="0"/>
          </a:p>
        </p:txBody>
      </p:sp>
      <p:sp>
        <p:nvSpPr>
          <p:cNvPr id="9"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1863872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9600" y="274639"/>
            <a:ext cx="10972800" cy="1143000"/>
          </a:xfrm>
          <a:prstGeom prst="rect">
            <a:avLst/>
          </a:prstGeom>
        </p:spPr>
        <p:txBody>
          <a:bodyPr>
            <a:normAutofit/>
          </a:bodyPr>
          <a:lstStyle>
            <a:lvl1pPr algn="l">
              <a:defRPr sz="3200" b="1">
                <a:solidFill>
                  <a:srgbClr val="007CBA"/>
                </a:solidFill>
              </a:defRPr>
            </a:lvl1pPr>
          </a:lstStyle>
          <a:p>
            <a:r>
              <a:rPr lang="mi-NZ" dirty="0"/>
              <a:t>Insert image slide heading</a:t>
            </a:r>
            <a:endParaRPr lang="en-US" dirty="0"/>
          </a:p>
        </p:txBody>
      </p:sp>
      <p:sp>
        <p:nvSpPr>
          <p:cNvPr id="10" name="Picture Placeholder 4"/>
          <p:cNvSpPr>
            <a:spLocks noGrp="1"/>
          </p:cNvSpPr>
          <p:nvPr>
            <p:ph type="pic" sz="quarter" idx="12" hasCustomPrompt="1"/>
          </p:nvPr>
        </p:nvSpPr>
        <p:spPr>
          <a:xfrm>
            <a:off x="609600" y="1500190"/>
            <a:ext cx="7222379" cy="3518501"/>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chemeClr val="bg1">
                    <a:lumMod val="50000"/>
                  </a:schemeClr>
                </a:solidFill>
              </a:defRPr>
            </a:lvl1pPr>
          </a:lstStyle>
          <a:p>
            <a:r>
              <a:rPr lang="en-US" dirty="0"/>
              <a:t>Click icon to insert an image. Use the crop tool to adjust size and position.</a:t>
            </a:r>
          </a:p>
        </p:txBody>
      </p:sp>
      <p:sp>
        <p:nvSpPr>
          <p:cNvPr id="11" name="Text Placeholder 3"/>
          <p:cNvSpPr>
            <a:spLocks noGrp="1"/>
          </p:cNvSpPr>
          <p:nvPr>
            <p:ph type="body" sz="quarter" idx="13" hasCustomPrompt="1"/>
          </p:nvPr>
        </p:nvSpPr>
        <p:spPr>
          <a:xfrm>
            <a:off x="7982155" y="1500189"/>
            <a:ext cx="3600245" cy="3518502"/>
          </a:xfrm>
          <a:prstGeom prst="rect">
            <a:avLst/>
          </a:prstGeom>
        </p:spPr>
        <p:txBody>
          <a:bodyPr>
            <a:normAutofit/>
          </a:bodyPr>
          <a:lstStyle>
            <a:lvl1pPr marL="234000" indent="-234000">
              <a:defRPr sz="1800"/>
            </a:lvl1pPr>
            <a:lvl2pPr>
              <a:defRPr sz="1800"/>
            </a:lvl2pPr>
            <a:lvl3pPr>
              <a:defRPr sz="1600"/>
            </a:lvl3pPr>
            <a:lvl4pPr>
              <a:defRPr sz="1200"/>
            </a:lvl4pPr>
            <a:lvl5pPr>
              <a:defRPr sz="1100"/>
            </a:lvl5pPr>
          </a:lstStyle>
          <a:p>
            <a:r>
              <a:rPr lang="en-US" dirty="0" err="1"/>
              <a:t>Ko</a:t>
            </a:r>
            <a:r>
              <a:rPr lang="en-US" dirty="0"/>
              <a:t> </a:t>
            </a:r>
            <a:r>
              <a:rPr lang="en-US" dirty="0" err="1"/>
              <a:t>te</a:t>
            </a:r>
            <a:r>
              <a:rPr lang="en-US" dirty="0"/>
              <a:t> </a:t>
            </a:r>
            <a:r>
              <a:rPr lang="en-US" dirty="0" err="1"/>
              <a:t>moemoea</a:t>
            </a:r>
            <a:r>
              <a:rPr lang="en-US" dirty="0"/>
              <a:t> a Maui </a:t>
            </a:r>
            <a:r>
              <a:rPr lang="en-US" dirty="0" err="1"/>
              <a:t>kia</a:t>
            </a:r>
            <a:r>
              <a:rPr lang="en-US" dirty="0"/>
              <a:t> </a:t>
            </a:r>
            <a:r>
              <a:rPr lang="en-US" dirty="0" err="1"/>
              <a:t>haere</a:t>
            </a:r>
            <a:r>
              <a:rPr lang="en-US" dirty="0"/>
              <a:t> </a:t>
            </a:r>
            <a:r>
              <a:rPr lang="en-US" dirty="0" err="1"/>
              <a:t>ngatahi</a:t>
            </a:r>
            <a:r>
              <a:rPr lang="en-US" dirty="0"/>
              <a:t> </a:t>
            </a:r>
            <a:r>
              <a:rPr lang="en-US" dirty="0" err="1"/>
              <a:t>ai</a:t>
            </a:r>
            <a:r>
              <a:rPr lang="en-US" dirty="0"/>
              <a:t> </a:t>
            </a:r>
            <a:r>
              <a:rPr lang="en-US" dirty="0" err="1"/>
              <a:t>ratou</a:t>
            </a:r>
            <a:r>
              <a:rPr lang="en-US" dirty="0"/>
              <a:t> </a:t>
            </a:r>
            <a:r>
              <a:rPr lang="en-US" dirty="0" err="1"/>
              <a:t>ko</a:t>
            </a:r>
            <a:r>
              <a:rPr lang="en-US" dirty="0"/>
              <a:t> </a:t>
            </a:r>
            <a:r>
              <a:rPr lang="en-US" dirty="0" err="1"/>
              <a:t>ona</a:t>
            </a:r>
            <a:r>
              <a:rPr lang="en-US" dirty="0"/>
              <a:t> </a:t>
            </a:r>
            <a:r>
              <a:rPr lang="en-US" dirty="0" err="1"/>
              <a:t>tuakana</a:t>
            </a:r>
            <a:r>
              <a:rPr lang="en-US" dirty="0"/>
              <a:t> </a:t>
            </a:r>
            <a:r>
              <a:rPr lang="en-US" dirty="0" err="1"/>
              <a:t>ki</a:t>
            </a:r>
            <a:r>
              <a:rPr lang="en-US" dirty="0"/>
              <a:t> </a:t>
            </a:r>
            <a:r>
              <a:rPr lang="en-US" dirty="0" err="1"/>
              <a:t>te</a:t>
            </a:r>
            <a:r>
              <a:rPr lang="en-US" dirty="0"/>
              <a:t> </a:t>
            </a:r>
            <a:r>
              <a:rPr lang="en-US" dirty="0" err="1"/>
              <a:t>hii</a:t>
            </a:r>
            <a:r>
              <a:rPr lang="en-US" dirty="0"/>
              <a:t> </a:t>
            </a:r>
            <a:r>
              <a:rPr lang="en-US" dirty="0" err="1"/>
              <a:t>ika</a:t>
            </a:r>
            <a:r>
              <a:rPr lang="en-US" dirty="0"/>
              <a:t>. I </a:t>
            </a:r>
            <a:r>
              <a:rPr lang="en-US" dirty="0" err="1"/>
              <a:t>te</a:t>
            </a:r>
            <a:r>
              <a:rPr lang="en-US" dirty="0"/>
              <a:t> </a:t>
            </a:r>
            <a:r>
              <a:rPr lang="en-US" dirty="0" err="1"/>
              <a:t>hokinga</a:t>
            </a:r>
            <a:r>
              <a:rPr lang="en-US" dirty="0"/>
              <a:t> </a:t>
            </a:r>
            <a:r>
              <a:rPr lang="en-US" dirty="0" err="1"/>
              <a:t>mai</a:t>
            </a:r>
            <a:r>
              <a:rPr lang="en-US" dirty="0"/>
              <a:t> o </a:t>
            </a:r>
            <a:r>
              <a:rPr lang="en-US" dirty="0" err="1"/>
              <a:t>ona</a:t>
            </a:r>
            <a:r>
              <a:rPr lang="en-US" dirty="0"/>
              <a:t> </a:t>
            </a:r>
            <a:r>
              <a:rPr lang="en-US" dirty="0" err="1"/>
              <a:t>tuakana</a:t>
            </a:r>
            <a:r>
              <a:rPr lang="en-US" dirty="0"/>
              <a:t> </a:t>
            </a:r>
            <a:r>
              <a:rPr lang="en-US" dirty="0" err="1"/>
              <a:t>ki</a:t>
            </a:r>
            <a:r>
              <a:rPr lang="en-US" dirty="0"/>
              <a:t> </a:t>
            </a:r>
            <a:r>
              <a:rPr lang="en-US" dirty="0" err="1"/>
              <a:t>tatahi</a:t>
            </a:r>
            <a:r>
              <a:rPr lang="en-US" dirty="0"/>
              <a:t>, </a:t>
            </a:r>
            <a:r>
              <a:rPr lang="en-US" dirty="0" err="1"/>
              <a:t>ka</a:t>
            </a:r>
            <a:r>
              <a:rPr lang="en-US" dirty="0"/>
              <a:t> </a:t>
            </a:r>
            <a:r>
              <a:rPr lang="en-US" dirty="0" err="1"/>
              <a:t>kii</a:t>
            </a:r>
            <a:r>
              <a:rPr lang="en-US" dirty="0"/>
              <a:t> </a:t>
            </a:r>
            <a:r>
              <a:rPr lang="en-US" dirty="0" err="1"/>
              <a:t>atu</a:t>
            </a:r>
            <a:r>
              <a:rPr lang="en-US" dirty="0"/>
              <a:t> a Maui, “</a:t>
            </a:r>
            <a:r>
              <a:rPr lang="en-US" dirty="0" err="1"/>
              <a:t>ka</a:t>
            </a:r>
            <a:r>
              <a:rPr lang="en-US" dirty="0"/>
              <a:t> </a:t>
            </a:r>
            <a:r>
              <a:rPr lang="en-US" dirty="0" err="1"/>
              <a:t>taea</a:t>
            </a:r>
            <a:r>
              <a:rPr lang="en-US" dirty="0"/>
              <a:t> e au </a:t>
            </a:r>
            <a:r>
              <a:rPr lang="en-US" dirty="0" err="1"/>
              <a:t>te</a:t>
            </a:r>
            <a:r>
              <a:rPr lang="en-US" dirty="0"/>
              <a:t> </a:t>
            </a:r>
            <a:r>
              <a:rPr lang="en-US" dirty="0" err="1"/>
              <a:t>haramai</a:t>
            </a:r>
            <a:r>
              <a:rPr lang="en-US" dirty="0"/>
              <a:t> </a:t>
            </a:r>
            <a:r>
              <a:rPr lang="en-US" dirty="0" err="1"/>
              <a:t>i</a:t>
            </a:r>
            <a:r>
              <a:rPr lang="en-US" dirty="0"/>
              <a:t> to </a:t>
            </a:r>
            <a:r>
              <a:rPr lang="en-US" dirty="0" err="1"/>
              <a:t>koutou</a:t>
            </a:r>
            <a:r>
              <a:rPr lang="en-US" dirty="0"/>
              <a:t> </a:t>
            </a:r>
            <a:r>
              <a:rPr lang="en-US" dirty="0" err="1"/>
              <a:t>na</a:t>
            </a:r>
            <a:r>
              <a:rPr lang="en-US" dirty="0"/>
              <a:t> </a:t>
            </a:r>
            <a:r>
              <a:rPr lang="en-US" dirty="0" err="1"/>
              <a:t>taha</a:t>
            </a:r>
            <a:r>
              <a:rPr lang="en-US" dirty="0"/>
              <a:t> </a:t>
            </a:r>
            <a:r>
              <a:rPr lang="en-US" dirty="0" err="1"/>
              <a:t>ki</a:t>
            </a:r>
            <a:r>
              <a:rPr lang="en-US" dirty="0"/>
              <a:t> </a:t>
            </a:r>
            <a:r>
              <a:rPr lang="en-US" dirty="0" err="1"/>
              <a:t>te</a:t>
            </a:r>
            <a:r>
              <a:rPr lang="en-US" dirty="0"/>
              <a:t> </a:t>
            </a:r>
            <a:r>
              <a:rPr lang="en-US" dirty="0" err="1"/>
              <a:t>hii</a:t>
            </a:r>
            <a:r>
              <a:rPr lang="en-US" dirty="0"/>
              <a:t> </a:t>
            </a:r>
            <a:r>
              <a:rPr lang="en-US" dirty="0" err="1"/>
              <a:t>ika</a:t>
            </a:r>
            <a:r>
              <a:rPr lang="en-US" dirty="0"/>
              <a:t>?” </a:t>
            </a:r>
          </a:p>
        </p:txBody>
      </p:sp>
      <p:sp>
        <p:nvSpPr>
          <p:cNvPr id="12"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
        <p:nvSpPr>
          <p:cNvPr id="13" name="Text Placeholder 4"/>
          <p:cNvSpPr>
            <a:spLocks noGrp="1"/>
          </p:cNvSpPr>
          <p:nvPr>
            <p:ph type="body" sz="quarter" idx="14" hasCustomPrompt="1"/>
          </p:nvPr>
        </p:nvSpPr>
        <p:spPr>
          <a:xfrm>
            <a:off x="609601" y="5162536"/>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Image caption</a:t>
            </a:r>
          </a:p>
        </p:txBody>
      </p:sp>
    </p:spTree>
    <p:extLst>
      <p:ext uri="{BB962C8B-B14F-4D97-AF65-F5344CB8AC3E}">
        <p14:creationId xmlns:p14="http://schemas.microsoft.com/office/powerpoint/2010/main" val="1196045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headin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40"/>
            <a:ext cx="10972800" cy="590309"/>
          </a:xfrm>
          <a:prstGeom prst="rect">
            <a:avLst/>
          </a:prstGeom>
        </p:spPr>
        <p:txBody>
          <a:bodyPr>
            <a:normAutofit/>
          </a:bodyPr>
          <a:lstStyle>
            <a:lvl1pPr algn="l">
              <a:defRPr sz="3200" b="1">
                <a:solidFill>
                  <a:srgbClr val="007CBA"/>
                </a:solidFill>
              </a:defRPr>
            </a:lvl1pPr>
          </a:lstStyle>
          <a:p>
            <a:r>
              <a:rPr lang="mi-NZ" dirty="0"/>
              <a:t>Insert image slide heading</a:t>
            </a:r>
            <a:endParaRPr lang="en-US" dirty="0"/>
          </a:p>
        </p:txBody>
      </p:sp>
      <p:sp>
        <p:nvSpPr>
          <p:cNvPr id="5" name="Picture Placeholder 4"/>
          <p:cNvSpPr>
            <a:spLocks noGrp="1"/>
          </p:cNvSpPr>
          <p:nvPr>
            <p:ph type="pic" sz="quarter" idx="12" hasCustomPrompt="1"/>
          </p:nvPr>
        </p:nvSpPr>
        <p:spPr>
          <a:xfrm>
            <a:off x="609600" y="974436"/>
            <a:ext cx="10972800" cy="3986623"/>
          </a:xfrm>
          <a:prstGeom prst="rect">
            <a:avLst/>
          </a:prstGeom>
        </p:spPr>
        <p:txBody>
          <a:bodyPr/>
          <a:lstStyle>
            <a:lvl1pPr>
              <a:defRPr>
                <a:solidFill>
                  <a:schemeClr val="bg1">
                    <a:lumMod val="50000"/>
                  </a:schemeClr>
                </a:solidFill>
              </a:defRPr>
            </a:lvl1pPr>
          </a:lstStyle>
          <a:p>
            <a:r>
              <a:rPr lang="en-US" dirty="0"/>
              <a:t>Click icon to insert an image. Use the crop tool to adjust size and position.</a:t>
            </a:r>
          </a:p>
        </p:txBody>
      </p:sp>
      <p:sp>
        <p:nvSpPr>
          <p:cNvPr id="8"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529920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Full screen imag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3"/>
          <p:cNvSpPr>
            <a:spLocks noGrp="1"/>
          </p:cNvSpPr>
          <p:nvPr>
            <p:ph type="pic" sz="quarter" idx="10" hasCustomPrompt="1"/>
          </p:nvPr>
        </p:nvSpPr>
        <p:spPr>
          <a:xfrm>
            <a:off x="0" y="0"/>
            <a:ext cx="12192000" cy="6858000"/>
          </a:xfrm>
          <a:prstGeom prst="rect">
            <a:avLst/>
          </a:prstGeom>
        </p:spPr>
        <p:txBody>
          <a:bodyPr lIns="396000" tIns="561600" rIns="396000" anchor="t" anchorCtr="0">
            <a:normAutofit/>
          </a:bodyPr>
          <a:lstStyle>
            <a:lvl1pPr marL="0" indent="0">
              <a:buNone/>
              <a:defRPr sz="2400" baseline="0">
                <a:solidFill>
                  <a:schemeClr val="tx1">
                    <a:lumMod val="50000"/>
                    <a:lumOff val="50000"/>
                  </a:schemeClr>
                </a:solidFill>
              </a:defRPr>
            </a:lvl1pPr>
          </a:lstStyle>
          <a:p>
            <a:r>
              <a:rPr lang="en-US" dirty="0"/>
              <a:t>To fill the screen with an image, click the icon below.                                To place a full screen image behind the logo, right click the grey area beside the slide, select ‘format background’ and chose ‘picture or texture fill’ then ‘insert from file’. Size your picture to 25.4cm x19.1cm before inserting.</a:t>
            </a:r>
          </a:p>
        </p:txBody>
      </p:sp>
      <p:sp>
        <p:nvSpPr>
          <p:cNvPr id="6" name="Text Placeholder 4"/>
          <p:cNvSpPr>
            <a:spLocks noGrp="1"/>
          </p:cNvSpPr>
          <p:nvPr>
            <p:ph type="body" sz="quarter" idx="11"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397902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cean Toh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1" hasCustomPrompt="1"/>
          </p:nvPr>
        </p:nvSpPr>
        <p:spPr>
          <a:xfrm>
            <a:off x="769255" y="449264"/>
            <a:ext cx="10193867" cy="552977"/>
          </a:xfrm>
          <a:prstGeom prst="rect">
            <a:avLst/>
          </a:prstGeom>
        </p:spPr>
        <p:txBody>
          <a:bodyPr/>
          <a:lstStyle>
            <a:lvl1pPr marL="0" indent="0">
              <a:buNone/>
              <a:defRPr baseline="0">
                <a:solidFill>
                  <a:srgbClr val="043A5F"/>
                </a:solidFill>
              </a:defRPr>
            </a:lvl1pPr>
            <a:lvl2pPr marL="349200" indent="0">
              <a:buNone/>
              <a:defRPr/>
            </a:lvl2pPr>
            <a:lvl3pPr marL="662400" indent="0">
              <a:buNone/>
              <a:defRPr/>
            </a:lvl3pPr>
            <a:lvl4pPr marL="903600" indent="0">
              <a:buNone/>
              <a:defRPr/>
            </a:lvl4pPr>
            <a:lvl5pPr marL="1108800" indent="0">
              <a:buNone/>
              <a:defRPr/>
            </a:lvl5pPr>
          </a:lstStyle>
          <a:p>
            <a:pPr lvl="0"/>
            <a:r>
              <a:rPr lang="en-US" dirty="0"/>
              <a:t>Alternative </a:t>
            </a:r>
            <a:r>
              <a:rPr lang="en-US" dirty="0" err="1"/>
              <a:t>tohu</a:t>
            </a:r>
            <a:r>
              <a:rPr lang="en-US" dirty="0"/>
              <a:t> section divider for use without text</a:t>
            </a:r>
          </a:p>
        </p:txBody>
      </p:sp>
      <p:sp>
        <p:nvSpPr>
          <p:cNvPr id="6"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2801517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Media Placeholder 2"/>
          <p:cNvSpPr>
            <a:spLocks noGrp="1"/>
          </p:cNvSpPr>
          <p:nvPr>
            <p:ph type="media" sz="quarter" idx="11" hasCustomPrompt="1"/>
          </p:nvPr>
        </p:nvSpPr>
        <p:spPr>
          <a:xfrm>
            <a:off x="0" y="-10948"/>
            <a:ext cx="12192000" cy="6858000"/>
          </a:xfrm>
          <a:prstGeom prst="rect">
            <a:avLst/>
          </a:prstGeom>
        </p:spPr>
        <p:txBody>
          <a:bodyPr lIns="324000" tIns="468000"/>
          <a:lstStyle>
            <a:lvl1pPr>
              <a:defRPr>
                <a:solidFill>
                  <a:srgbClr val="7F7F7F"/>
                </a:solidFill>
              </a:defRPr>
            </a:lvl1pPr>
          </a:lstStyle>
          <a:p>
            <a:r>
              <a:rPr lang="en-US" dirty="0"/>
              <a:t>Click icon to insert a video</a:t>
            </a:r>
          </a:p>
        </p:txBody>
      </p:sp>
    </p:spTree>
    <p:extLst>
      <p:ext uri="{BB962C8B-B14F-4D97-AF65-F5344CB8AC3E}">
        <p14:creationId xmlns:p14="http://schemas.microsoft.com/office/powerpoint/2010/main" val="832782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9270270" y="2775568"/>
            <a:ext cx="2925319" cy="4082436"/>
          </a:xfrm>
          <a:prstGeom prst="rect">
            <a:avLst/>
          </a:prstGeom>
          <a:solidFill>
            <a:schemeClr val="bg1">
              <a:lumMod val="5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1351" dirty="0"/>
              <a:t> </a:t>
            </a:r>
          </a:p>
        </p:txBody>
      </p:sp>
      <p:sp>
        <p:nvSpPr>
          <p:cNvPr id="7" name="Rectangle 6"/>
          <p:cNvSpPr/>
          <p:nvPr/>
        </p:nvSpPr>
        <p:spPr>
          <a:xfrm>
            <a:off x="1" y="2775576"/>
            <a:ext cx="12195582" cy="40824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1351" dirty="0"/>
          </a:p>
        </p:txBody>
      </p:sp>
      <p:sp>
        <p:nvSpPr>
          <p:cNvPr id="3" name="Subtitle 2"/>
          <p:cNvSpPr>
            <a:spLocks noGrp="1"/>
          </p:cNvSpPr>
          <p:nvPr>
            <p:ph type="subTitle" idx="1"/>
          </p:nvPr>
        </p:nvSpPr>
        <p:spPr>
          <a:xfrm>
            <a:off x="1100012" y="5034880"/>
            <a:ext cx="10354745" cy="914400"/>
          </a:xfrm>
        </p:spPr>
        <p:txBody>
          <a:bodyPr anchor="t">
            <a:normAutofit/>
          </a:bodyPr>
          <a:lstStyle>
            <a:lvl1pPr marL="0" indent="0" algn="l">
              <a:buNone/>
              <a:defRPr sz="1651" cap="none" spc="0" baseline="0">
                <a:solidFill>
                  <a:schemeClr val="bg1"/>
                </a:solidFill>
              </a:defRPr>
            </a:lvl1pPr>
            <a:lvl2pPr marL="342906" indent="0" algn="ctr">
              <a:buNone/>
              <a:defRPr sz="1651"/>
            </a:lvl2pPr>
            <a:lvl3pPr marL="685808" indent="0" algn="ctr">
              <a:buNone/>
              <a:defRPr sz="1651"/>
            </a:lvl3pPr>
            <a:lvl4pPr marL="1028714" indent="0" algn="ctr">
              <a:buNone/>
              <a:defRPr sz="1500"/>
            </a:lvl4pPr>
            <a:lvl5pPr marL="1371617" indent="0" algn="ctr">
              <a:buNone/>
              <a:defRPr sz="1500"/>
            </a:lvl5pPr>
            <a:lvl6pPr marL="1714523" indent="0" algn="ctr">
              <a:buNone/>
              <a:defRPr sz="1500"/>
            </a:lvl6pPr>
            <a:lvl7pPr marL="2057426" indent="0" algn="ctr">
              <a:buNone/>
              <a:defRPr sz="1500"/>
            </a:lvl7pPr>
            <a:lvl8pPr marL="2400331" indent="0" algn="ctr">
              <a:buNone/>
              <a:defRPr sz="1500"/>
            </a:lvl8pPr>
            <a:lvl9pPr marL="2743234"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a:xfrm>
            <a:off x="1069857" y="6356363"/>
            <a:ext cx="1417983" cy="365125"/>
          </a:xfrm>
        </p:spPr>
        <p:txBody>
          <a:bodyPr anchor="ctr"/>
          <a:lstStyle>
            <a:lvl1pPr algn="l">
              <a:defRPr>
                <a:solidFill>
                  <a:schemeClr val="bg1"/>
                </a:solidFill>
              </a:defRPr>
            </a:lvl1pPr>
          </a:lstStyle>
          <a:p>
            <a:fld id="{48A87A34-81AB-432B-8DAE-1953F412C126}" type="datetimeFigureOut">
              <a:rPr lang="en-US" smtClean="0"/>
              <a:pPr/>
              <a:t>12/4/2018</a:t>
            </a:fld>
            <a:endParaRPr lang="en-US" dirty="0"/>
          </a:p>
        </p:txBody>
      </p:sp>
      <p:sp>
        <p:nvSpPr>
          <p:cNvPr id="11" name="Date Placeholder 3"/>
          <p:cNvSpPr txBox="1">
            <a:spLocks/>
          </p:cNvSpPr>
          <p:nvPr/>
        </p:nvSpPr>
        <p:spPr>
          <a:xfrm>
            <a:off x="6312027" y="6356363"/>
            <a:ext cx="5142732" cy="501645"/>
          </a:xfrm>
          <a:prstGeom prst="rect">
            <a:avLst/>
          </a:prstGeom>
        </p:spPr>
        <p:txBody>
          <a:bodyPr vert="horz" lIns="68580" tIns="34290" rIns="68580" bIns="34290" rtlCol="0" anchor="ctr"/>
          <a:lstStyle>
            <a:defPPr>
              <a:defRPr lang="en-US"/>
            </a:defPPr>
            <a:lvl1pPr marL="0" algn="ctr" defTabSz="457200" rtl="0" eaLnBrk="1" latinLnBrk="0" hangingPunct="1">
              <a:defRPr sz="1100" kern="1200">
                <a:solidFill>
                  <a:schemeClr val="bg1">
                    <a:lumMod val="8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i="1" dirty="0">
                <a:solidFill>
                  <a:schemeClr val="bg1"/>
                </a:solidFill>
                <a:latin typeface="Calibri" charset="0"/>
                <a:ea typeface="Calibri" charset="0"/>
                <a:cs typeface="Calibri" charset="0"/>
              </a:rPr>
              <a:t>Strictly Confidential</a:t>
            </a:r>
            <a:r>
              <a:rPr lang="en-US" sz="900" i="1" baseline="0" dirty="0">
                <a:solidFill>
                  <a:schemeClr val="bg1"/>
                </a:solidFill>
                <a:latin typeface="Calibri" charset="0"/>
                <a:ea typeface="Calibri" charset="0"/>
                <a:cs typeface="Calibri" charset="0"/>
              </a:rPr>
              <a:t> </a:t>
            </a:r>
            <a:r>
              <a:rPr lang="en-US" sz="900" dirty="0">
                <a:solidFill>
                  <a:schemeClr val="bg1"/>
                </a:solidFill>
                <a:latin typeface="Calibri" charset="0"/>
                <a:ea typeface="Calibri" charset="0"/>
                <a:cs typeface="Calibri" charset="0"/>
              </a:rPr>
              <a:t>© Copyrights 2017  |</a:t>
            </a:r>
            <a:r>
              <a:rPr lang="en-US" sz="900" baseline="0" dirty="0">
                <a:solidFill>
                  <a:schemeClr val="bg1"/>
                </a:solidFill>
                <a:latin typeface="Calibri" charset="0"/>
                <a:ea typeface="Calibri" charset="0"/>
                <a:cs typeface="Calibri" charset="0"/>
              </a:rPr>
              <a:t>  </a:t>
            </a:r>
            <a:r>
              <a:rPr lang="en-US" sz="900" dirty="0">
                <a:solidFill>
                  <a:schemeClr val="bg1"/>
                </a:solidFill>
                <a:latin typeface="Calibri" charset="0"/>
                <a:ea typeface="Calibri" charset="0"/>
                <a:cs typeface="Calibri" charset="0"/>
              </a:rPr>
              <a:t>www.lagomgroup.co.nz</a:t>
            </a:r>
          </a:p>
        </p:txBody>
      </p:sp>
      <p:sp>
        <p:nvSpPr>
          <p:cNvPr id="2" name="Title 1"/>
          <p:cNvSpPr>
            <a:spLocks noGrp="1"/>
          </p:cNvSpPr>
          <p:nvPr>
            <p:ph type="ctrTitle"/>
          </p:nvPr>
        </p:nvSpPr>
        <p:spPr>
          <a:xfrm>
            <a:off x="1069847" y="2870776"/>
            <a:ext cx="10354745" cy="2047579"/>
          </a:xfrm>
        </p:spPr>
        <p:txBody>
          <a:bodyPr anchor="b">
            <a:normAutofit/>
          </a:bodyPr>
          <a:lstStyle>
            <a:lvl1pPr algn="l">
              <a:defRPr sz="4351" spc="-75"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7486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 y="6079107"/>
            <a:ext cx="1417983" cy="771249"/>
          </a:xfrm>
        </p:spPr>
        <p:txBody>
          <a:bodyPr/>
          <a:lstStyle/>
          <a:p>
            <a:fld id="{48A87A34-81AB-432B-8DAE-1953F412C126}" type="datetimeFigureOut">
              <a:rPr lang="en-US" smtClean="0"/>
              <a:pPr/>
              <a:t>12/4/2018</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187772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3" y="1298448"/>
            <a:ext cx="7315200" cy="3255264"/>
          </a:xfrm>
        </p:spPr>
        <p:txBody>
          <a:bodyPr anchor="b">
            <a:normAutofit/>
          </a:bodyPr>
          <a:lstStyle>
            <a:lvl1pPr>
              <a:defRPr sz="4427"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1" y="4672584"/>
            <a:ext cx="7315200" cy="914400"/>
          </a:xfrm>
        </p:spPr>
        <p:txBody>
          <a:bodyPr anchor="t">
            <a:normAutofit/>
          </a:bodyPr>
          <a:lstStyle>
            <a:lvl1pPr marL="0" indent="0">
              <a:buNone/>
              <a:defRPr sz="1651" cap="none" spc="0" baseline="0">
                <a:solidFill>
                  <a:schemeClr val="tx1">
                    <a:lumMod val="65000"/>
                    <a:lumOff val="35000"/>
                  </a:schemeClr>
                </a:solidFill>
              </a:defRPr>
            </a:lvl1pPr>
            <a:lvl2pPr marL="342906" indent="0">
              <a:buNone/>
              <a:defRPr sz="1351">
                <a:solidFill>
                  <a:schemeClr val="tx1">
                    <a:tint val="75000"/>
                  </a:schemeClr>
                </a:solidFill>
              </a:defRPr>
            </a:lvl2pPr>
            <a:lvl3pPr marL="685808" indent="0">
              <a:buNone/>
              <a:defRPr sz="1200">
                <a:solidFill>
                  <a:schemeClr val="tx1">
                    <a:tint val="75000"/>
                  </a:schemeClr>
                </a:solidFill>
              </a:defRPr>
            </a:lvl3pPr>
            <a:lvl4pPr marL="1028714" indent="0">
              <a:buNone/>
              <a:defRPr sz="1051">
                <a:solidFill>
                  <a:schemeClr val="tx1">
                    <a:tint val="75000"/>
                  </a:schemeClr>
                </a:solidFill>
              </a:defRPr>
            </a:lvl4pPr>
            <a:lvl5pPr marL="1371617" indent="0">
              <a:buNone/>
              <a:defRPr sz="1051">
                <a:solidFill>
                  <a:schemeClr val="tx1">
                    <a:tint val="75000"/>
                  </a:schemeClr>
                </a:solidFill>
              </a:defRPr>
            </a:lvl5pPr>
            <a:lvl6pPr marL="1714523" indent="0">
              <a:buNone/>
              <a:defRPr sz="1051">
                <a:solidFill>
                  <a:schemeClr val="tx1">
                    <a:tint val="75000"/>
                  </a:schemeClr>
                </a:solidFill>
              </a:defRPr>
            </a:lvl6pPr>
            <a:lvl7pPr marL="2057426" indent="0">
              <a:buNone/>
              <a:defRPr sz="1051">
                <a:solidFill>
                  <a:schemeClr val="tx1">
                    <a:tint val="75000"/>
                  </a:schemeClr>
                </a:solidFill>
              </a:defRPr>
            </a:lvl7pPr>
            <a:lvl8pPr marL="2400331" indent="0">
              <a:buNone/>
              <a:defRPr sz="1051">
                <a:solidFill>
                  <a:schemeClr val="tx1">
                    <a:tint val="75000"/>
                  </a:schemeClr>
                </a:solidFill>
              </a:defRPr>
            </a:lvl8pPr>
            <a:lvl9pPr marL="2743234"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5" name="Footer Placeholder 4"/>
          <p:cNvSpPr>
            <a:spLocks noGrp="1"/>
          </p:cNvSpPr>
          <p:nvPr>
            <p:ph type="ftr" sz="quarter" idx="11"/>
          </p:nvPr>
        </p:nvSpPr>
        <p:spPr>
          <a:xfrm>
            <a:off x="3869272" y="6356363"/>
            <a:ext cx="5911516"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5747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3" y="868680"/>
            <a:ext cx="3474720" cy="5120640"/>
          </a:xfrm>
        </p:spPr>
        <p:txBody>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1" y="868680"/>
            <a:ext cx="3474720" cy="5120640"/>
          </a:xfrm>
        </p:spPr>
        <p:txBody>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9" name="Footer Placeholder 8"/>
          <p:cNvSpPr>
            <a:spLocks noGrp="1"/>
          </p:cNvSpPr>
          <p:nvPr>
            <p:ph type="ftr" sz="quarter" idx="11"/>
          </p:nvPr>
        </p:nvSpPr>
        <p:spPr>
          <a:xfrm>
            <a:off x="3869272" y="6356363"/>
            <a:ext cx="5911516"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667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3" y="1023586"/>
            <a:ext cx="3474720" cy="807720"/>
          </a:xfrm>
        </p:spPr>
        <p:txBody>
          <a:bodyPr anchor="b">
            <a:normAutofit/>
          </a:bodyPr>
          <a:lstStyle>
            <a:lvl1pPr marL="0" indent="0">
              <a:spcBef>
                <a:spcPts val="0"/>
              </a:spcBef>
              <a:buNone/>
              <a:defRPr sz="1500" b="1">
                <a:solidFill>
                  <a:schemeClr val="tx1">
                    <a:lumMod val="65000"/>
                    <a:lumOff val="35000"/>
                  </a:schemeClr>
                </a:solidFill>
              </a:defRPr>
            </a:lvl1pPr>
            <a:lvl2pPr marL="342906" indent="0">
              <a:buNone/>
              <a:defRPr sz="1500" b="1"/>
            </a:lvl2pPr>
            <a:lvl3pPr marL="685808" indent="0">
              <a:buNone/>
              <a:defRPr sz="1351" b="1"/>
            </a:lvl3pPr>
            <a:lvl4pPr marL="1028714" indent="0">
              <a:buNone/>
              <a:defRPr sz="1200" b="1"/>
            </a:lvl4pPr>
            <a:lvl5pPr marL="1371617" indent="0">
              <a:buNone/>
              <a:defRPr sz="1200" b="1"/>
            </a:lvl5pPr>
            <a:lvl6pPr marL="1714523" indent="0">
              <a:buNone/>
              <a:defRPr sz="1200" b="1"/>
            </a:lvl6pPr>
            <a:lvl7pPr marL="2057426" indent="0">
              <a:buNone/>
              <a:defRPr sz="1200" b="1"/>
            </a:lvl7pPr>
            <a:lvl8pPr marL="2400331" indent="0">
              <a:buNone/>
              <a:defRPr sz="1200" b="1"/>
            </a:lvl8pPr>
            <a:lvl9pPr marL="2743234" indent="0">
              <a:buNone/>
              <a:defRPr sz="1200" b="1"/>
            </a:lvl9pPr>
          </a:lstStyle>
          <a:p>
            <a:pPr lvl="0"/>
            <a:r>
              <a:rPr lang="en-US"/>
              <a:t>Edit Master text styles</a:t>
            </a:r>
          </a:p>
        </p:txBody>
      </p:sp>
      <p:sp>
        <p:nvSpPr>
          <p:cNvPr id="4" name="Content Placeholder 3"/>
          <p:cNvSpPr>
            <a:spLocks noGrp="1"/>
          </p:cNvSpPr>
          <p:nvPr>
            <p:ph sz="half" idx="2"/>
          </p:nvPr>
        </p:nvSpPr>
        <p:spPr>
          <a:xfrm>
            <a:off x="3867913" y="1930936"/>
            <a:ext cx="3474720" cy="4023360"/>
          </a:xfrm>
        </p:spPr>
        <p:txBody>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99"/>
            <a:ext cx="3474720" cy="813171"/>
          </a:xfrm>
        </p:spPr>
        <p:txBody>
          <a:bodyPr anchor="b">
            <a:normAutofit/>
          </a:bodyPr>
          <a:lstStyle>
            <a:lvl1pPr marL="0" indent="0">
              <a:spcBef>
                <a:spcPts val="0"/>
              </a:spcBef>
              <a:buNone/>
              <a:defRPr sz="1500" b="1">
                <a:solidFill>
                  <a:schemeClr val="tx1">
                    <a:lumMod val="65000"/>
                    <a:lumOff val="35000"/>
                  </a:schemeClr>
                </a:solidFill>
              </a:defRPr>
            </a:lvl1pPr>
            <a:lvl2pPr marL="342906" indent="0">
              <a:buNone/>
              <a:defRPr sz="1500" b="1"/>
            </a:lvl2pPr>
            <a:lvl3pPr marL="685808" indent="0">
              <a:buNone/>
              <a:defRPr sz="1351" b="1"/>
            </a:lvl3pPr>
            <a:lvl4pPr marL="1028714" indent="0">
              <a:buNone/>
              <a:defRPr sz="1200" b="1"/>
            </a:lvl4pPr>
            <a:lvl5pPr marL="1371617" indent="0">
              <a:buNone/>
              <a:defRPr sz="1200" b="1"/>
            </a:lvl5pPr>
            <a:lvl6pPr marL="1714523" indent="0">
              <a:buNone/>
              <a:defRPr sz="1200" b="1"/>
            </a:lvl6pPr>
            <a:lvl7pPr marL="2057426" indent="0">
              <a:buNone/>
              <a:defRPr sz="1200" b="1"/>
            </a:lvl7pPr>
            <a:lvl8pPr marL="2400331" indent="0">
              <a:buNone/>
              <a:defRPr sz="1200" b="1"/>
            </a:lvl8pPr>
            <a:lvl9pPr marL="2743234" indent="0">
              <a:buNone/>
              <a:defRPr sz="12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11" name="Footer Placeholder 10"/>
          <p:cNvSpPr>
            <a:spLocks noGrp="1"/>
          </p:cNvSpPr>
          <p:nvPr>
            <p:ph type="ftr" sz="quarter" idx="11"/>
          </p:nvPr>
        </p:nvSpPr>
        <p:spPr>
          <a:xfrm>
            <a:off x="3869272" y="6356363"/>
            <a:ext cx="5911516" cy="365125"/>
          </a:xfrm>
          <a:prstGeom prst="rect">
            <a:avLst/>
          </a:prstGeom>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4537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7" name="Footer Placeholder 6"/>
          <p:cNvSpPr>
            <a:spLocks noGrp="1"/>
          </p:cNvSpPr>
          <p:nvPr>
            <p:ph type="ftr" sz="quarter" idx="11"/>
          </p:nvPr>
        </p:nvSpPr>
        <p:spPr>
          <a:xfrm>
            <a:off x="3869272" y="6356363"/>
            <a:ext cx="5911516" cy="365125"/>
          </a:xfrm>
          <a:prstGeom prst="rect">
            <a:avLst/>
          </a:prstGeom>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831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6" name="Footer Placeholder 5"/>
          <p:cNvSpPr>
            <a:spLocks noGrp="1"/>
          </p:cNvSpPr>
          <p:nvPr>
            <p:ph type="ftr" sz="quarter" idx="11"/>
          </p:nvPr>
        </p:nvSpPr>
        <p:spPr>
          <a:xfrm>
            <a:off x="3869272" y="6356363"/>
            <a:ext cx="5911516"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9735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6" name="Footer Placeholder 5"/>
          <p:cNvSpPr>
            <a:spLocks noGrp="1"/>
          </p:cNvSpPr>
          <p:nvPr>
            <p:ph type="ftr" sz="quarter" idx="11"/>
          </p:nvPr>
        </p:nvSpPr>
        <p:spPr>
          <a:xfrm>
            <a:off x="3869272" y="6356363"/>
            <a:ext cx="5911516" cy="365125"/>
          </a:xfrm>
          <a:prstGeom prst="rect">
            <a:avLst/>
          </a:prstGeom>
        </p:spPr>
        <p:txBody>
          <a:bodyPr/>
          <a:lstStyle/>
          <a:p>
            <a:endParaRPr lang="en-US" dirty="0"/>
          </a:p>
        </p:txBody>
      </p:sp>
      <p:pic>
        <p:nvPicPr>
          <p:cNvPr id="8" name="Picture 7">
            <a:extLst>
              <a:ext uri="{FF2B5EF4-FFF2-40B4-BE49-F238E27FC236}">
                <a16:creationId xmlns:a16="http://schemas.microsoft.com/office/drawing/2014/main" id="{62CFFA8D-0266-40DC-B72A-E5AA44EC5A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7968" y="5977361"/>
            <a:ext cx="1202258" cy="465875"/>
          </a:xfrm>
          <a:prstGeom prst="rect">
            <a:avLst/>
          </a:prstGeom>
          <a:noFill/>
          <a:ln>
            <a:noFill/>
          </a:ln>
        </p:spPr>
      </p:pic>
      <p:pic>
        <p:nvPicPr>
          <p:cNvPr id="9" name="Picture 8">
            <a:extLst>
              <a:ext uri="{FF2B5EF4-FFF2-40B4-BE49-F238E27FC236}">
                <a16:creationId xmlns:a16="http://schemas.microsoft.com/office/drawing/2014/main" id="{FC256B30-ACD9-4FDF-9BBB-5552F67E8EB5}"/>
              </a:ext>
            </a:extLst>
          </p:cNvPr>
          <p:cNvPicPr>
            <a:picLocks noChangeAspect="1"/>
          </p:cNvPicPr>
          <p:nvPr userDrawn="1"/>
        </p:nvPicPr>
        <p:blipFill>
          <a:blip r:embed="rId3"/>
          <a:stretch>
            <a:fillRect/>
          </a:stretch>
        </p:blipFill>
        <p:spPr>
          <a:xfrm>
            <a:off x="10824501" y="6467662"/>
            <a:ext cx="1089191" cy="244907"/>
          </a:xfrm>
          <a:prstGeom prst="rect">
            <a:avLst/>
          </a:prstGeom>
        </p:spPr>
      </p:pic>
    </p:spTree>
    <p:extLst>
      <p:ext uri="{BB962C8B-B14F-4D97-AF65-F5344CB8AC3E}">
        <p14:creationId xmlns:p14="http://schemas.microsoft.com/office/powerpoint/2010/main" val="1576698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5" y="1143000"/>
            <a:ext cx="283464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3867913" y="868680"/>
            <a:ext cx="7315200" cy="5120640"/>
          </a:xfrm>
        </p:spPr>
        <p:txBody>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5" y="3494176"/>
            <a:ext cx="2834640" cy="2321990"/>
          </a:xfrm>
        </p:spPr>
        <p:txBody>
          <a:bodyPr anchor="t">
            <a:normAutofit/>
          </a:bodyPr>
          <a:lstStyle>
            <a:lvl1pPr marL="0" indent="0">
              <a:lnSpc>
                <a:spcPct val="100000"/>
              </a:lnSpc>
              <a:buNone/>
              <a:defRPr sz="1051">
                <a:solidFill>
                  <a:srgbClr val="FFFFFF"/>
                </a:solidFill>
              </a:defRPr>
            </a:lvl1pPr>
            <a:lvl2pPr marL="342906" indent="0">
              <a:buNone/>
              <a:defRPr sz="900"/>
            </a:lvl2pPr>
            <a:lvl3pPr marL="685808" indent="0">
              <a:buNone/>
              <a:defRPr sz="751"/>
            </a:lvl3pPr>
            <a:lvl4pPr marL="1028714" indent="0">
              <a:buNone/>
              <a:defRPr sz="674"/>
            </a:lvl4pPr>
            <a:lvl5pPr marL="1371617" indent="0">
              <a:buNone/>
              <a:defRPr sz="674"/>
            </a:lvl5pPr>
            <a:lvl6pPr marL="1714523" indent="0">
              <a:buNone/>
              <a:defRPr sz="674"/>
            </a:lvl6pPr>
            <a:lvl7pPr marL="2057426" indent="0">
              <a:buNone/>
              <a:defRPr sz="674"/>
            </a:lvl7pPr>
            <a:lvl8pPr marL="2400331" indent="0">
              <a:buNone/>
              <a:defRPr sz="674"/>
            </a:lvl8pPr>
            <a:lvl9pPr marL="2743234" indent="0">
              <a:buNone/>
              <a:defRPr sz="674"/>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9" name="Footer Placeholder 8"/>
          <p:cNvSpPr>
            <a:spLocks noGrp="1"/>
          </p:cNvSpPr>
          <p:nvPr>
            <p:ph type="ftr" sz="quarter" idx="11"/>
          </p:nvPr>
        </p:nvSpPr>
        <p:spPr>
          <a:xfrm>
            <a:off x="3869272" y="6356363"/>
            <a:ext cx="5911516"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562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ho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69256" y="1186998"/>
            <a:ext cx="10718445" cy="1470025"/>
          </a:xfrm>
          <a:prstGeom prst="rect">
            <a:avLst/>
          </a:prstGeom>
        </p:spPr>
        <p:txBody>
          <a:bodyPr anchor="b" anchorCtr="0"/>
          <a:lstStyle>
            <a:lvl1pPr algn="l">
              <a:defRPr>
                <a:solidFill>
                  <a:schemeClr val="bg1"/>
                </a:solidFill>
              </a:defRPr>
            </a:lvl1pPr>
          </a:lstStyle>
          <a:p>
            <a:r>
              <a:rPr lang="en-US" dirty="0"/>
              <a:t>Insert presentation/section title</a:t>
            </a:r>
          </a:p>
        </p:txBody>
      </p:sp>
      <p:sp>
        <p:nvSpPr>
          <p:cNvPr id="3" name="Subtitle 2"/>
          <p:cNvSpPr>
            <a:spLocks noGrp="1"/>
          </p:cNvSpPr>
          <p:nvPr>
            <p:ph type="subTitle" idx="1" hasCustomPrompt="1"/>
          </p:nvPr>
        </p:nvSpPr>
        <p:spPr>
          <a:xfrm>
            <a:off x="769255" y="2762552"/>
            <a:ext cx="10718447" cy="1752600"/>
          </a:xfrm>
          <a:prstGeom prst="rect">
            <a:avLst/>
          </a:prstGeom>
        </p:spPr>
        <p:txBody>
          <a:bodyPr lIns="0">
            <a:normAutofit/>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subheading/speaker name</a:t>
            </a:r>
          </a:p>
        </p:txBody>
      </p:sp>
      <p:sp>
        <p:nvSpPr>
          <p:cNvPr id="7"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774635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5" y="1143000"/>
            <a:ext cx="283464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9" y="767419"/>
            <a:ext cx="8115231" cy="5330952"/>
          </a:xfrm>
          <a:solidFill>
            <a:schemeClr val="bg1">
              <a:lumMod val="75000"/>
            </a:schemeClr>
          </a:solidFill>
        </p:spPr>
        <p:txBody>
          <a:bodyPr anchor="t"/>
          <a:lstStyle>
            <a:lvl1pPr marL="0" indent="0">
              <a:buNone/>
              <a:defRPr sz="2400"/>
            </a:lvl1pPr>
            <a:lvl2pPr marL="342906" indent="0">
              <a:buNone/>
              <a:defRPr sz="2100"/>
            </a:lvl2pPr>
            <a:lvl3pPr marL="685808" indent="0">
              <a:buNone/>
              <a:defRPr sz="1801"/>
            </a:lvl3pPr>
            <a:lvl4pPr marL="1028714" indent="0">
              <a:buNone/>
              <a:defRPr sz="1500"/>
            </a:lvl4pPr>
            <a:lvl5pPr marL="1371617" indent="0">
              <a:buNone/>
              <a:defRPr sz="1500"/>
            </a:lvl5pPr>
            <a:lvl6pPr marL="1714523" indent="0">
              <a:buNone/>
              <a:defRPr sz="1500"/>
            </a:lvl6pPr>
            <a:lvl7pPr marL="2057426" indent="0">
              <a:buNone/>
              <a:defRPr sz="1500"/>
            </a:lvl7pPr>
            <a:lvl8pPr marL="2400331" indent="0">
              <a:buNone/>
              <a:defRPr sz="1500"/>
            </a:lvl8pPr>
            <a:lvl9pPr marL="2743234" indent="0">
              <a:buNone/>
              <a:defRPr sz="1500"/>
            </a:lvl9pPr>
          </a:lstStyle>
          <a:p>
            <a:r>
              <a:rPr lang="en-US" dirty="0"/>
              <a:t>Click icon to add picture</a:t>
            </a:r>
          </a:p>
        </p:txBody>
      </p:sp>
      <p:sp>
        <p:nvSpPr>
          <p:cNvPr id="4" name="Text Placeholder 3"/>
          <p:cNvSpPr>
            <a:spLocks noGrp="1"/>
          </p:cNvSpPr>
          <p:nvPr>
            <p:ph type="body" sz="half" idx="2"/>
          </p:nvPr>
        </p:nvSpPr>
        <p:spPr>
          <a:xfrm>
            <a:off x="256035" y="3493008"/>
            <a:ext cx="2834640" cy="2322576"/>
          </a:xfrm>
        </p:spPr>
        <p:txBody>
          <a:bodyPr anchor="t">
            <a:normAutofit/>
          </a:bodyPr>
          <a:lstStyle>
            <a:lvl1pPr marL="0" indent="0">
              <a:lnSpc>
                <a:spcPct val="100000"/>
              </a:lnSpc>
              <a:buNone/>
              <a:defRPr sz="1051">
                <a:solidFill>
                  <a:srgbClr val="FFFFFF"/>
                </a:solidFill>
              </a:defRPr>
            </a:lvl1pPr>
            <a:lvl2pPr marL="342906" indent="0">
              <a:buNone/>
              <a:defRPr sz="900"/>
            </a:lvl2pPr>
            <a:lvl3pPr marL="685808" indent="0">
              <a:buNone/>
              <a:defRPr sz="751"/>
            </a:lvl3pPr>
            <a:lvl4pPr marL="1028714" indent="0">
              <a:buNone/>
              <a:defRPr sz="674"/>
            </a:lvl4pPr>
            <a:lvl5pPr marL="1371617" indent="0">
              <a:buNone/>
              <a:defRPr sz="674"/>
            </a:lvl5pPr>
            <a:lvl6pPr marL="1714523" indent="0">
              <a:buNone/>
              <a:defRPr sz="674"/>
            </a:lvl6pPr>
            <a:lvl7pPr marL="2057426" indent="0">
              <a:buNone/>
              <a:defRPr sz="674"/>
            </a:lvl7pPr>
            <a:lvl8pPr marL="2400331" indent="0">
              <a:buNone/>
              <a:defRPr sz="674"/>
            </a:lvl8pPr>
            <a:lvl9pPr marL="2743234" indent="0">
              <a:buNone/>
              <a:defRPr sz="674"/>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9" name="Footer Placeholder 8"/>
          <p:cNvSpPr>
            <a:spLocks noGrp="1"/>
          </p:cNvSpPr>
          <p:nvPr>
            <p:ph type="ftr" sz="quarter" idx="11"/>
          </p:nvPr>
        </p:nvSpPr>
        <p:spPr>
          <a:xfrm>
            <a:off x="3499104" y="6356363"/>
            <a:ext cx="5911516"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Rectangle 10" descr="An empty placeholder to add an image. Click on the placeholder and select the image that you wish to add.">
            <a:extLst>
              <a:ext uri="{FF2B5EF4-FFF2-40B4-BE49-F238E27FC236}">
                <a16:creationId xmlns:a16="http://schemas.microsoft.com/office/drawing/2014/main" id="{4E779683-E277-4F19-B188-FF86B57D9FC4}"/>
              </a:ext>
            </a:extLst>
          </p:cNvPr>
          <p:cNvSpPr/>
          <p:nvPr/>
        </p:nvSpPr>
        <p:spPr bwMode="blackWhite">
          <a:xfrm>
            <a:off x="644094"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933054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8" name="Footer Placeholder 7"/>
          <p:cNvSpPr>
            <a:spLocks noGrp="1"/>
          </p:cNvSpPr>
          <p:nvPr>
            <p:ph type="ftr" sz="quarter" idx="11"/>
          </p:nvPr>
        </p:nvSpPr>
        <p:spPr>
          <a:xfrm>
            <a:off x="3869272" y="6356363"/>
            <a:ext cx="5911516"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590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6" y="990600"/>
            <a:ext cx="2819401"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3"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8" name="Footer Placeholder 7"/>
          <p:cNvSpPr>
            <a:spLocks noGrp="1"/>
          </p:cNvSpPr>
          <p:nvPr>
            <p:ph type="ftr" sz="quarter" idx="11"/>
          </p:nvPr>
        </p:nvSpPr>
        <p:spPr>
          <a:xfrm>
            <a:off x="3869272" y="6356363"/>
            <a:ext cx="5911516"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98734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415600" y="593366"/>
            <a:ext cx="113608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22" name="Shape 22"/>
          <p:cNvSpPr txBox="1">
            <a:spLocks noGrp="1"/>
          </p:cNvSpPr>
          <p:nvPr>
            <p:ph type="sldNum" idx="12"/>
          </p:nvPr>
        </p:nvSpPr>
        <p:spPr>
          <a:xfrm>
            <a:off x="11296611" y="6217622"/>
            <a:ext cx="731600" cy="524700"/>
          </a:xfrm>
          <a:prstGeom prst="rect">
            <a:avLst/>
          </a:prstGeom>
        </p:spPr>
        <p:txBody>
          <a:bodyPr lIns="91425" tIns="91425" rIns="91425" bIns="91425" anchor="ctr" anchorCtr="0">
            <a:noAutofit/>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6824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94" y="1600200"/>
            <a:ext cx="3122615" cy="1828800"/>
          </a:xfrm>
        </p:spPr>
        <p:txBody>
          <a:bodyPr anchor="b">
            <a:normAutofit/>
          </a:bodyPr>
          <a:lstStyle>
            <a:lvl1pPr>
              <a:defRPr sz="2551"/>
            </a:lvl1pPr>
          </a:lstStyle>
          <a:p>
            <a:r>
              <a:rPr lang="en-US"/>
              <a:t>Click to edit Master title style</a:t>
            </a:r>
            <a:endParaRPr lang="en-US" dirty="0"/>
          </a:p>
        </p:txBody>
      </p:sp>
      <p:sp>
        <p:nvSpPr>
          <p:cNvPr id="3" name="Content Placeholder 2"/>
          <p:cNvSpPr>
            <a:spLocks noGrp="1"/>
          </p:cNvSpPr>
          <p:nvPr>
            <p:ph idx="1"/>
          </p:nvPr>
        </p:nvSpPr>
        <p:spPr>
          <a:xfrm>
            <a:off x="760414" y="762001"/>
            <a:ext cx="6400802" cy="5334000"/>
          </a:xfrm>
        </p:spPr>
        <p:txBody>
          <a:bodyPr>
            <a:normAutofit/>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46" y="3429000"/>
            <a:ext cx="3124162" cy="1828800"/>
          </a:xfrm>
        </p:spPr>
        <p:txBody>
          <a:bodyPr/>
          <a:lstStyle>
            <a:lvl1pPr marL="0" indent="0">
              <a:spcBef>
                <a:spcPts val="0"/>
              </a:spcBef>
              <a:buNone/>
              <a:defRPr sz="1200"/>
            </a:lvl1pPr>
            <a:lvl2pPr marL="342895" indent="0">
              <a:buNone/>
              <a:defRPr sz="1051"/>
            </a:lvl2pPr>
            <a:lvl3pPr marL="685793" indent="0">
              <a:buNone/>
              <a:defRPr sz="900"/>
            </a:lvl3pPr>
            <a:lvl4pPr marL="1028687" indent="0">
              <a:buNone/>
              <a:defRPr sz="751"/>
            </a:lvl4pPr>
            <a:lvl5pPr marL="1371583" indent="0">
              <a:buNone/>
              <a:defRPr sz="751"/>
            </a:lvl5pPr>
            <a:lvl6pPr marL="1714479" indent="0">
              <a:buNone/>
              <a:defRPr sz="751"/>
            </a:lvl6pPr>
            <a:lvl7pPr marL="2057375" indent="0">
              <a:buNone/>
              <a:defRPr sz="751"/>
            </a:lvl7pPr>
            <a:lvl8pPr marL="2400270" indent="0">
              <a:buNone/>
              <a:defRPr sz="751"/>
            </a:lvl8pPr>
            <a:lvl9pPr marL="2743166" indent="0">
              <a:buNone/>
              <a:defRPr sz="751"/>
            </a:lvl9pPr>
          </a:lstStyle>
          <a:p>
            <a:pPr lvl="0"/>
            <a:r>
              <a:rPr lang="en-US"/>
              <a:t>Edit Master text styles</a:t>
            </a:r>
          </a:p>
        </p:txBody>
      </p:sp>
      <p:sp>
        <p:nvSpPr>
          <p:cNvPr id="6" name="Footer Placeholder 5"/>
          <p:cNvSpPr>
            <a:spLocks noGrp="1"/>
          </p:cNvSpPr>
          <p:nvPr>
            <p:ph type="ftr" sz="quarter" idx="11"/>
          </p:nvPr>
        </p:nvSpPr>
        <p:spPr>
          <a:xfrm>
            <a:off x="4038606" y="6356362"/>
            <a:ext cx="4114800" cy="365125"/>
          </a:xfrm>
          <a:prstGeom prst="rect">
            <a:avLst/>
          </a:prstGeom>
        </p:spPr>
        <p:txBody>
          <a:bodyPr/>
          <a:lstStyle/>
          <a:p>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12/4/2018</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00296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1619130" y="445197"/>
            <a:ext cx="9905031" cy="972441"/>
          </a:xfrm>
          <a:prstGeom prst="rect">
            <a:avLst/>
          </a:prstGeom>
        </p:spPr>
        <p:txBody>
          <a:bodyPr vert="horz"/>
          <a:lstStyle>
            <a:lvl1pPr>
              <a:defRPr>
                <a:solidFill>
                  <a:srgbClr val="595959"/>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1619130" y="1584325"/>
            <a:ext cx="9905031"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Edit Master text styles</a:t>
            </a:r>
          </a:p>
          <a:p>
            <a:pPr lvl="1"/>
            <a:r>
              <a:rPr lang="en-US"/>
              <a:t>Second level</a:t>
            </a:r>
          </a:p>
          <a:p>
            <a:pPr lvl="2"/>
            <a:r>
              <a:rPr lang="en-US"/>
              <a:t>Third level</a:t>
            </a:r>
          </a:p>
        </p:txBody>
      </p:sp>
      <p:sp>
        <p:nvSpPr>
          <p:cNvPr id="7" name="Rectangle 6"/>
          <p:cNvSpPr/>
          <p:nvPr/>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1" dirty="0">
              <a:solidFill>
                <a:prstClr val="white"/>
              </a:solidFill>
            </a:endParaRPr>
          </a:p>
        </p:txBody>
      </p:sp>
      <p:sp>
        <p:nvSpPr>
          <p:cNvPr id="25" name="TextBox 24"/>
          <p:cNvSpPr txBox="1"/>
          <p:nvPr/>
        </p:nvSpPr>
        <p:spPr>
          <a:xfrm>
            <a:off x="11008475" y="6667364"/>
            <a:ext cx="1193428" cy="215444"/>
          </a:xfrm>
          <a:prstGeom prst="rect">
            <a:avLst/>
          </a:prstGeom>
          <a:noFill/>
        </p:spPr>
        <p:txBody>
          <a:bodyPr wrap="square" rtlCol="0">
            <a:spAutoFit/>
          </a:bodyPr>
          <a:lstStyle/>
          <a:p>
            <a:pPr algn="r"/>
            <a:fld id="{866A5236-44AD-2042-BEB4-E68B6DAEE093}" type="slidenum">
              <a:rPr lang="en-US" sz="800" smtClean="0">
                <a:solidFill>
                  <a:prstClr val="white"/>
                </a:solidFill>
              </a:rPr>
              <a:pPr algn="r"/>
              <a:t>‹#›</a:t>
            </a:fld>
            <a:endParaRPr lang="en-US" sz="800" dirty="0">
              <a:solidFill>
                <a:prstClr val="white"/>
              </a:solidFill>
            </a:endParaRPr>
          </a:p>
        </p:txBody>
      </p:sp>
      <p:sp>
        <p:nvSpPr>
          <p:cNvPr id="3" name="TextBox 2"/>
          <p:cNvSpPr txBox="1"/>
          <p:nvPr/>
        </p:nvSpPr>
        <p:spPr>
          <a:xfrm>
            <a:off x="-76201" y="6677290"/>
            <a:ext cx="7950201" cy="246349"/>
          </a:xfrm>
          <a:prstGeom prst="rect">
            <a:avLst/>
          </a:prstGeom>
          <a:noFill/>
        </p:spPr>
        <p:txBody>
          <a:bodyPr wrap="square" rtlCol="0">
            <a:spAutoFit/>
          </a:bodyPr>
          <a:lstStyle/>
          <a:p>
            <a:r>
              <a:rPr lang="en-US" sz="1001" dirty="0">
                <a:solidFill>
                  <a:schemeClr val="bg1"/>
                </a:solidFill>
              </a:rPr>
              <a:t>             | SUMMARY FINDINGS</a:t>
            </a:r>
            <a:endParaRPr lang="en-GB" sz="1001" dirty="0">
              <a:solidFill>
                <a:schemeClr val="bg1"/>
              </a:solidFill>
            </a:endParaRPr>
          </a:p>
        </p:txBody>
      </p:sp>
    </p:spTree>
    <p:extLst>
      <p:ext uri="{BB962C8B-B14F-4D97-AF65-F5344CB8AC3E}">
        <p14:creationId xmlns:p14="http://schemas.microsoft.com/office/powerpoint/2010/main" val="2212302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Rectangle 8"/>
          <p:cNvSpPr/>
          <p:nvPr/>
        </p:nvSpPr>
        <p:spPr>
          <a:xfrm>
            <a:off x="0" y="0"/>
            <a:ext cx="12192000" cy="5925312"/>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1" dirty="0">
              <a:solidFill>
                <a:prstClr val="white"/>
              </a:solidFill>
            </a:endParaRPr>
          </a:p>
        </p:txBody>
      </p:sp>
      <p:sp>
        <p:nvSpPr>
          <p:cNvPr id="6" name="Rectangle 5"/>
          <p:cNvSpPr/>
          <p:nvPr/>
        </p:nvSpPr>
        <p:spPr>
          <a:xfrm>
            <a:off x="9821334" y="0"/>
            <a:ext cx="1761067" cy="1079500"/>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1" dirty="0">
              <a:solidFill>
                <a:prstClr val="white"/>
              </a:solidFill>
            </a:endParaRPr>
          </a:p>
        </p:txBody>
      </p:sp>
    </p:spTree>
    <p:extLst>
      <p:ext uri="{BB962C8B-B14F-4D97-AF65-F5344CB8AC3E}">
        <p14:creationId xmlns:p14="http://schemas.microsoft.com/office/powerpoint/2010/main" val="2192074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445197"/>
            <a:ext cx="10972800" cy="972441"/>
          </a:xfrm>
          <a:prstGeom prst="rect">
            <a:avLst/>
          </a:prstGeom>
        </p:spPr>
        <p:txBody>
          <a:bodyPr vert="horz"/>
          <a:lstStyle>
            <a:lvl1pPr>
              <a:defRPr>
                <a:solidFill>
                  <a:srgbClr val="595959"/>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Edit Master text styles</a:t>
            </a:r>
          </a:p>
          <a:p>
            <a:pPr lvl="1"/>
            <a:r>
              <a:rPr lang="en-US"/>
              <a:t>Second level</a:t>
            </a:r>
          </a:p>
          <a:p>
            <a:pPr lvl="2"/>
            <a:r>
              <a:rPr lang="en-US"/>
              <a:t>Third level</a:t>
            </a:r>
          </a:p>
        </p:txBody>
      </p:sp>
      <p:sp>
        <p:nvSpPr>
          <p:cNvPr id="7" name="Rectangle 6"/>
          <p:cNvSpPr/>
          <p:nvPr/>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1" dirty="0">
              <a:solidFill>
                <a:prstClr val="white"/>
              </a:solidFill>
            </a:endParaRPr>
          </a:p>
        </p:txBody>
      </p:sp>
      <p:sp>
        <p:nvSpPr>
          <p:cNvPr id="25" name="TextBox 24"/>
          <p:cNvSpPr txBox="1"/>
          <p:nvPr/>
        </p:nvSpPr>
        <p:spPr>
          <a:xfrm>
            <a:off x="10992303" y="6668312"/>
            <a:ext cx="1193428" cy="215444"/>
          </a:xfrm>
          <a:prstGeom prst="rect">
            <a:avLst/>
          </a:prstGeom>
          <a:noFill/>
        </p:spPr>
        <p:txBody>
          <a:bodyPr wrap="square" rtlCol="0">
            <a:spAutoFit/>
          </a:bodyPr>
          <a:lstStyle/>
          <a:p>
            <a:pPr algn="r"/>
            <a:fld id="{866A5236-44AD-2042-BEB4-E68B6DAEE093}" type="slidenum">
              <a:rPr lang="en-US" sz="800" smtClean="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303054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
        <p:nvSpPr>
          <p:cNvPr id="5" name="Flowchart: Document 4">
            <a:extLst>
              <a:ext uri="{FF2B5EF4-FFF2-40B4-BE49-F238E27FC236}">
                <a16:creationId xmlns:a16="http://schemas.microsoft.com/office/drawing/2014/main" id="{2D363157-CC9B-4B5C-AD87-39A5836ADEA0}"/>
              </a:ext>
            </a:extLst>
          </p:cNvPr>
          <p:cNvSpPr/>
          <p:nvPr userDrawn="1"/>
        </p:nvSpPr>
        <p:spPr>
          <a:xfrm>
            <a:off x="0" y="-1"/>
            <a:ext cx="12192000" cy="1655379"/>
          </a:xfrm>
          <a:prstGeom prst="flowChartDocument">
            <a:avLst/>
          </a:prstGeom>
          <a:solidFill>
            <a:srgbClr val="0E22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NZ" sz="2800" dirty="0"/>
          </a:p>
        </p:txBody>
      </p:sp>
      <p:sp>
        <p:nvSpPr>
          <p:cNvPr id="11" name="Title 10">
            <a:extLst>
              <a:ext uri="{FF2B5EF4-FFF2-40B4-BE49-F238E27FC236}">
                <a16:creationId xmlns:a16="http://schemas.microsoft.com/office/drawing/2014/main" id="{FA218C3B-3733-4C3E-B654-B14C50E06008}"/>
              </a:ext>
            </a:extLst>
          </p:cNvPr>
          <p:cNvSpPr>
            <a:spLocks noGrp="1"/>
          </p:cNvSpPr>
          <p:nvPr>
            <p:ph type="title"/>
          </p:nvPr>
        </p:nvSpPr>
        <p:spPr>
          <a:xfrm>
            <a:off x="1" y="-2"/>
            <a:ext cx="2158124" cy="1271754"/>
          </a:xfrm>
          <a:prstGeom prst="rect">
            <a:avLst/>
          </a:prstGeom>
        </p:spPr>
        <p:txBody>
          <a:bodyPr anchor="ctr"/>
          <a:lstStyle>
            <a:lvl1pPr algn="ctr">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Tree>
    <p:extLst>
      <p:ext uri="{BB962C8B-B14F-4D97-AF65-F5344CB8AC3E}">
        <p14:creationId xmlns:p14="http://schemas.microsoft.com/office/powerpoint/2010/main" val="10595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14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39"/>
            <a:ext cx="10972800" cy="1143000"/>
          </a:xfrm>
          <a:prstGeom prst="rect">
            <a:avLst/>
          </a:prstGeom>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7" name="Table Placeholder 6"/>
          <p:cNvSpPr>
            <a:spLocks noGrp="1"/>
          </p:cNvSpPr>
          <p:nvPr>
            <p:ph type="tbl" sz="quarter" idx="11"/>
          </p:nvPr>
        </p:nvSpPr>
        <p:spPr>
          <a:xfrm>
            <a:off x="609600" y="1545456"/>
            <a:ext cx="10972800" cy="2383191"/>
          </a:xfrm>
          <a:prstGeom prst="rect">
            <a:avLst/>
          </a:prstGeom>
        </p:spPr>
        <p:txBody>
          <a:bodyPr>
            <a:normAutofit/>
          </a:bodyPr>
          <a:lstStyle>
            <a:lvl1pPr>
              <a:defRPr sz="1800"/>
            </a:lvl1pPr>
          </a:lstStyle>
          <a:p>
            <a:endParaRPr lang="en-US" dirty="0"/>
          </a:p>
        </p:txBody>
      </p:sp>
      <p:sp>
        <p:nvSpPr>
          <p:cNvPr id="10" name="Text Placeholder 9"/>
          <p:cNvSpPr>
            <a:spLocks noGrp="1"/>
          </p:cNvSpPr>
          <p:nvPr>
            <p:ph type="body" sz="quarter" idx="12" hasCustomPrompt="1"/>
          </p:nvPr>
        </p:nvSpPr>
        <p:spPr>
          <a:xfrm>
            <a:off x="609600" y="3928646"/>
            <a:ext cx="10972800" cy="1114640"/>
          </a:xfrm>
          <a:prstGeom prst="rect">
            <a:avLst/>
          </a:prstGeom>
        </p:spPr>
        <p:txBody>
          <a:bodyPr>
            <a:noAutofit/>
          </a:bodyPr>
          <a:lstStyle>
            <a:lvl1pPr marL="0" indent="0">
              <a:buNone/>
              <a:defRPr sz="1800"/>
            </a:lvl1pPr>
            <a:lvl2pPr>
              <a:defRPr sz="1800"/>
            </a:lvl2pPr>
            <a:lvl3pPr>
              <a:defRPr sz="1600"/>
            </a:lvl3pPr>
            <a:lvl4pPr>
              <a:defRPr sz="1200"/>
            </a:lvl4pPr>
            <a:lvl5pPr>
              <a:defRPr sz="1100"/>
            </a:lvl5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endParaRPr lang="mi-NZ" dirty="0"/>
          </a:p>
        </p:txBody>
      </p:sp>
      <p:sp>
        <p:nvSpPr>
          <p:cNvPr id="9"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420694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9600" y="274639"/>
            <a:ext cx="10972800" cy="1143000"/>
          </a:xfrm>
          <a:prstGeom prst="rect">
            <a:avLst/>
          </a:prstGeom>
        </p:spPr>
        <p:txBody>
          <a:bodyPr>
            <a:normAutofit/>
          </a:bodyPr>
          <a:lstStyle>
            <a:lvl1pPr algn="l">
              <a:defRPr sz="3200" b="1">
                <a:solidFill>
                  <a:srgbClr val="007CBA"/>
                </a:solidFill>
              </a:defRPr>
            </a:lvl1pPr>
          </a:lstStyle>
          <a:p>
            <a:r>
              <a:rPr lang="mi-NZ" dirty="0"/>
              <a:t>Insert image slide heading</a:t>
            </a:r>
            <a:endParaRPr lang="en-US" dirty="0"/>
          </a:p>
        </p:txBody>
      </p:sp>
      <p:sp>
        <p:nvSpPr>
          <p:cNvPr id="10" name="Picture Placeholder 4"/>
          <p:cNvSpPr>
            <a:spLocks noGrp="1"/>
          </p:cNvSpPr>
          <p:nvPr>
            <p:ph type="pic" sz="quarter" idx="12" hasCustomPrompt="1"/>
          </p:nvPr>
        </p:nvSpPr>
        <p:spPr>
          <a:xfrm>
            <a:off x="609600" y="1500190"/>
            <a:ext cx="7222379" cy="3518501"/>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chemeClr val="bg1">
                    <a:lumMod val="50000"/>
                  </a:schemeClr>
                </a:solidFill>
              </a:defRPr>
            </a:lvl1pPr>
          </a:lstStyle>
          <a:p>
            <a:r>
              <a:rPr lang="en-US" dirty="0"/>
              <a:t>Click icon to insert an image. Use the crop tool to adjust size and position.</a:t>
            </a:r>
          </a:p>
        </p:txBody>
      </p:sp>
      <p:sp>
        <p:nvSpPr>
          <p:cNvPr id="11" name="Text Placeholder 3"/>
          <p:cNvSpPr>
            <a:spLocks noGrp="1"/>
          </p:cNvSpPr>
          <p:nvPr>
            <p:ph type="body" sz="quarter" idx="13" hasCustomPrompt="1"/>
          </p:nvPr>
        </p:nvSpPr>
        <p:spPr>
          <a:xfrm>
            <a:off x="7982155" y="1500189"/>
            <a:ext cx="3600245" cy="3518502"/>
          </a:xfrm>
          <a:prstGeom prst="rect">
            <a:avLst/>
          </a:prstGeom>
        </p:spPr>
        <p:txBody>
          <a:bodyPr>
            <a:normAutofit/>
          </a:bodyPr>
          <a:lstStyle>
            <a:lvl1pPr marL="234000" indent="-234000">
              <a:defRPr sz="1800"/>
            </a:lvl1pPr>
            <a:lvl2pPr>
              <a:defRPr sz="1800"/>
            </a:lvl2pPr>
            <a:lvl3pPr>
              <a:defRPr sz="1600"/>
            </a:lvl3pPr>
            <a:lvl4pPr>
              <a:defRPr sz="1200"/>
            </a:lvl4pPr>
            <a:lvl5pPr>
              <a:defRPr sz="1100"/>
            </a:lvl5pPr>
          </a:lstStyle>
          <a:p>
            <a:r>
              <a:rPr lang="en-US" dirty="0" err="1"/>
              <a:t>Ko</a:t>
            </a:r>
            <a:r>
              <a:rPr lang="en-US" dirty="0"/>
              <a:t> </a:t>
            </a:r>
            <a:r>
              <a:rPr lang="en-US" dirty="0" err="1"/>
              <a:t>te</a:t>
            </a:r>
            <a:r>
              <a:rPr lang="en-US" dirty="0"/>
              <a:t> </a:t>
            </a:r>
            <a:r>
              <a:rPr lang="en-US" dirty="0" err="1"/>
              <a:t>moemoea</a:t>
            </a:r>
            <a:r>
              <a:rPr lang="en-US" dirty="0"/>
              <a:t> a Maui </a:t>
            </a:r>
            <a:r>
              <a:rPr lang="en-US" dirty="0" err="1"/>
              <a:t>kia</a:t>
            </a:r>
            <a:r>
              <a:rPr lang="en-US" dirty="0"/>
              <a:t> </a:t>
            </a:r>
            <a:r>
              <a:rPr lang="en-US" dirty="0" err="1"/>
              <a:t>haere</a:t>
            </a:r>
            <a:r>
              <a:rPr lang="en-US" dirty="0"/>
              <a:t> </a:t>
            </a:r>
            <a:r>
              <a:rPr lang="en-US" dirty="0" err="1"/>
              <a:t>ngatahi</a:t>
            </a:r>
            <a:r>
              <a:rPr lang="en-US" dirty="0"/>
              <a:t> </a:t>
            </a:r>
            <a:r>
              <a:rPr lang="en-US" dirty="0" err="1"/>
              <a:t>ai</a:t>
            </a:r>
            <a:r>
              <a:rPr lang="en-US" dirty="0"/>
              <a:t> </a:t>
            </a:r>
            <a:r>
              <a:rPr lang="en-US" dirty="0" err="1"/>
              <a:t>ratou</a:t>
            </a:r>
            <a:r>
              <a:rPr lang="en-US" dirty="0"/>
              <a:t> </a:t>
            </a:r>
            <a:r>
              <a:rPr lang="en-US" dirty="0" err="1"/>
              <a:t>ko</a:t>
            </a:r>
            <a:r>
              <a:rPr lang="en-US" dirty="0"/>
              <a:t> </a:t>
            </a:r>
            <a:r>
              <a:rPr lang="en-US" dirty="0" err="1"/>
              <a:t>ona</a:t>
            </a:r>
            <a:r>
              <a:rPr lang="en-US" dirty="0"/>
              <a:t> </a:t>
            </a:r>
            <a:r>
              <a:rPr lang="en-US" dirty="0" err="1"/>
              <a:t>tuakana</a:t>
            </a:r>
            <a:r>
              <a:rPr lang="en-US" dirty="0"/>
              <a:t> </a:t>
            </a:r>
            <a:r>
              <a:rPr lang="en-US" dirty="0" err="1"/>
              <a:t>ki</a:t>
            </a:r>
            <a:r>
              <a:rPr lang="en-US" dirty="0"/>
              <a:t> </a:t>
            </a:r>
            <a:r>
              <a:rPr lang="en-US" dirty="0" err="1"/>
              <a:t>te</a:t>
            </a:r>
            <a:r>
              <a:rPr lang="en-US" dirty="0"/>
              <a:t> </a:t>
            </a:r>
            <a:r>
              <a:rPr lang="en-US" dirty="0" err="1"/>
              <a:t>hii</a:t>
            </a:r>
            <a:r>
              <a:rPr lang="en-US" dirty="0"/>
              <a:t> </a:t>
            </a:r>
            <a:r>
              <a:rPr lang="en-US" dirty="0" err="1"/>
              <a:t>ika</a:t>
            </a:r>
            <a:r>
              <a:rPr lang="en-US" dirty="0"/>
              <a:t>. I </a:t>
            </a:r>
            <a:r>
              <a:rPr lang="en-US" dirty="0" err="1"/>
              <a:t>te</a:t>
            </a:r>
            <a:r>
              <a:rPr lang="en-US" dirty="0"/>
              <a:t> </a:t>
            </a:r>
            <a:r>
              <a:rPr lang="en-US" dirty="0" err="1"/>
              <a:t>hokinga</a:t>
            </a:r>
            <a:r>
              <a:rPr lang="en-US" dirty="0"/>
              <a:t> </a:t>
            </a:r>
            <a:r>
              <a:rPr lang="en-US" dirty="0" err="1"/>
              <a:t>mai</a:t>
            </a:r>
            <a:r>
              <a:rPr lang="en-US" dirty="0"/>
              <a:t> o </a:t>
            </a:r>
            <a:r>
              <a:rPr lang="en-US" dirty="0" err="1"/>
              <a:t>ona</a:t>
            </a:r>
            <a:r>
              <a:rPr lang="en-US" dirty="0"/>
              <a:t> </a:t>
            </a:r>
            <a:r>
              <a:rPr lang="en-US" dirty="0" err="1"/>
              <a:t>tuakana</a:t>
            </a:r>
            <a:r>
              <a:rPr lang="en-US" dirty="0"/>
              <a:t> </a:t>
            </a:r>
            <a:r>
              <a:rPr lang="en-US" dirty="0" err="1"/>
              <a:t>ki</a:t>
            </a:r>
            <a:r>
              <a:rPr lang="en-US" dirty="0"/>
              <a:t> </a:t>
            </a:r>
            <a:r>
              <a:rPr lang="en-US" dirty="0" err="1"/>
              <a:t>tatahi</a:t>
            </a:r>
            <a:r>
              <a:rPr lang="en-US" dirty="0"/>
              <a:t>, </a:t>
            </a:r>
            <a:r>
              <a:rPr lang="en-US" dirty="0" err="1"/>
              <a:t>ka</a:t>
            </a:r>
            <a:r>
              <a:rPr lang="en-US" dirty="0"/>
              <a:t> </a:t>
            </a:r>
            <a:r>
              <a:rPr lang="en-US" dirty="0" err="1"/>
              <a:t>kii</a:t>
            </a:r>
            <a:r>
              <a:rPr lang="en-US" dirty="0"/>
              <a:t> </a:t>
            </a:r>
            <a:r>
              <a:rPr lang="en-US" dirty="0" err="1"/>
              <a:t>atu</a:t>
            </a:r>
            <a:r>
              <a:rPr lang="en-US" dirty="0"/>
              <a:t> a Maui, “</a:t>
            </a:r>
            <a:r>
              <a:rPr lang="en-US" dirty="0" err="1"/>
              <a:t>ka</a:t>
            </a:r>
            <a:r>
              <a:rPr lang="en-US" dirty="0"/>
              <a:t> </a:t>
            </a:r>
            <a:r>
              <a:rPr lang="en-US" dirty="0" err="1"/>
              <a:t>taea</a:t>
            </a:r>
            <a:r>
              <a:rPr lang="en-US" dirty="0"/>
              <a:t> e au </a:t>
            </a:r>
            <a:r>
              <a:rPr lang="en-US" dirty="0" err="1"/>
              <a:t>te</a:t>
            </a:r>
            <a:r>
              <a:rPr lang="en-US" dirty="0"/>
              <a:t> </a:t>
            </a:r>
            <a:r>
              <a:rPr lang="en-US" dirty="0" err="1"/>
              <a:t>haramai</a:t>
            </a:r>
            <a:r>
              <a:rPr lang="en-US" dirty="0"/>
              <a:t> </a:t>
            </a:r>
            <a:r>
              <a:rPr lang="en-US" dirty="0" err="1"/>
              <a:t>i</a:t>
            </a:r>
            <a:r>
              <a:rPr lang="en-US" dirty="0"/>
              <a:t> to </a:t>
            </a:r>
            <a:r>
              <a:rPr lang="en-US" dirty="0" err="1"/>
              <a:t>koutou</a:t>
            </a:r>
            <a:r>
              <a:rPr lang="en-US" dirty="0"/>
              <a:t> </a:t>
            </a:r>
            <a:r>
              <a:rPr lang="en-US" dirty="0" err="1"/>
              <a:t>na</a:t>
            </a:r>
            <a:r>
              <a:rPr lang="en-US" dirty="0"/>
              <a:t> </a:t>
            </a:r>
            <a:r>
              <a:rPr lang="en-US" dirty="0" err="1"/>
              <a:t>taha</a:t>
            </a:r>
            <a:r>
              <a:rPr lang="en-US" dirty="0"/>
              <a:t> </a:t>
            </a:r>
            <a:r>
              <a:rPr lang="en-US" dirty="0" err="1"/>
              <a:t>ki</a:t>
            </a:r>
            <a:r>
              <a:rPr lang="en-US" dirty="0"/>
              <a:t> </a:t>
            </a:r>
            <a:r>
              <a:rPr lang="en-US" dirty="0" err="1"/>
              <a:t>te</a:t>
            </a:r>
            <a:r>
              <a:rPr lang="en-US" dirty="0"/>
              <a:t> </a:t>
            </a:r>
            <a:r>
              <a:rPr lang="en-US" dirty="0" err="1"/>
              <a:t>hii</a:t>
            </a:r>
            <a:r>
              <a:rPr lang="en-US" dirty="0"/>
              <a:t> </a:t>
            </a:r>
            <a:r>
              <a:rPr lang="en-US" dirty="0" err="1"/>
              <a:t>ika</a:t>
            </a:r>
            <a:r>
              <a:rPr lang="en-US" dirty="0"/>
              <a:t>?” </a:t>
            </a:r>
          </a:p>
        </p:txBody>
      </p:sp>
      <p:sp>
        <p:nvSpPr>
          <p:cNvPr id="12"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
        <p:nvSpPr>
          <p:cNvPr id="13" name="Text Placeholder 4"/>
          <p:cNvSpPr>
            <a:spLocks noGrp="1"/>
          </p:cNvSpPr>
          <p:nvPr>
            <p:ph type="body" sz="quarter" idx="14" hasCustomPrompt="1"/>
          </p:nvPr>
        </p:nvSpPr>
        <p:spPr>
          <a:xfrm>
            <a:off x="609601" y="5162536"/>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Image caption</a:t>
            </a:r>
          </a:p>
        </p:txBody>
      </p:sp>
    </p:spTree>
    <p:extLst>
      <p:ext uri="{BB962C8B-B14F-4D97-AF65-F5344CB8AC3E}">
        <p14:creationId xmlns:p14="http://schemas.microsoft.com/office/powerpoint/2010/main" val="74370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headin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74640"/>
            <a:ext cx="10972800" cy="590309"/>
          </a:xfrm>
          <a:prstGeom prst="rect">
            <a:avLst/>
          </a:prstGeom>
        </p:spPr>
        <p:txBody>
          <a:bodyPr>
            <a:normAutofit/>
          </a:bodyPr>
          <a:lstStyle>
            <a:lvl1pPr algn="l">
              <a:defRPr sz="3200" b="1">
                <a:solidFill>
                  <a:srgbClr val="007CBA"/>
                </a:solidFill>
              </a:defRPr>
            </a:lvl1pPr>
          </a:lstStyle>
          <a:p>
            <a:r>
              <a:rPr lang="mi-NZ" dirty="0"/>
              <a:t>Insert image slide heading</a:t>
            </a:r>
            <a:endParaRPr lang="en-US" dirty="0"/>
          </a:p>
        </p:txBody>
      </p:sp>
      <p:sp>
        <p:nvSpPr>
          <p:cNvPr id="5" name="Picture Placeholder 4"/>
          <p:cNvSpPr>
            <a:spLocks noGrp="1"/>
          </p:cNvSpPr>
          <p:nvPr>
            <p:ph type="pic" sz="quarter" idx="12" hasCustomPrompt="1"/>
          </p:nvPr>
        </p:nvSpPr>
        <p:spPr>
          <a:xfrm>
            <a:off x="609600" y="974436"/>
            <a:ext cx="10972800" cy="3986623"/>
          </a:xfrm>
          <a:prstGeom prst="rect">
            <a:avLst/>
          </a:prstGeom>
        </p:spPr>
        <p:txBody>
          <a:bodyPr/>
          <a:lstStyle>
            <a:lvl1pPr>
              <a:defRPr>
                <a:solidFill>
                  <a:schemeClr val="bg1">
                    <a:lumMod val="50000"/>
                  </a:schemeClr>
                </a:solidFill>
              </a:defRPr>
            </a:lvl1pPr>
          </a:lstStyle>
          <a:p>
            <a:r>
              <a:rPr lang="en-US" dirty="0"/>
              <a:t>Click icon to insert an image. Use the crop tool to adjust size and position.</a:t>
            </a:r>
          </a:p>
        </p:txBody>
      </p:sp>
      <p:sp>
        <p:nvSpPr>
          <p:cNvPr id="8" name="Text Placeholder 4"/>
          <p:cNvSpPr>
            <a:spLocks noGrp="1"/>
          </p:cNvSpPr>
          <p:nvPr>
            <p:ph type="body" sz="quarter" idx="10"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235793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ull screen imag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3"/>
          <p:cNvSpPr>
            <a:spLocks noGrp="1"/>
          </p:cNvSpPr>
          <p:nvPr>
            <p:ph type="pic" sz="quarter" idx="10" hasCustomPrompt="1"/>
          </p:nvPr>
        </p:nvSpPr>
        <p:spPr>
          <a:xfrm>
            <a:off x="0" y="0"/>
            <a:ext cx="12192000" cy="6858000"/>
          </a:xfrm>
          <a:prstGeom prst="rect">
            <a:avLst/>
          </a:prstGeom>
        </p:spPr>
        <p:txBody>
          <a:bodyPr lIns="396000" tIns="561600" rIns="396000" anchor="t" anchorCtr="0">
            <a:normAutofit/>
          </a:bodyPr>
          <a:lstStyle>
            <a:lvl1pPr marL="0" indent="0">
              <a:buNone/>
              <a:defRPr sz="2400" baseline="0">
                <a:solidFill>
                  <a:schemeClr val="tx1">
                    <a:lumMod val="50000"/>
                    <a:lumOff val="50000"/>
                  </a:schemeClr>
                </a:solidFill>
              </a:defRPr>
            </a:lvl1pPr>
          </a:lstStyle>
          <a:p>
            <a:r>
              <a:rPr lang="en-US" dirty="0"/>
              <a:t>To fill the screen with an image, click the icon below.                                To place a full screen image behind the logo, right click the grey area beside the slide, select ‘format background’ and chose ‘picture or texture fill’ then ‘insert from file’. Size your picture to 25.4cm x19.1cm before inserting.</a:t>
            </a:r>
          </a:p>
        </p:txBody>
      </p:sp>
      <p:sp>
        <p:nvSpPr>
          <p:cNvPr id="6" name="Text Placeholder 4"/>
          <p:cNvSpPr>
            <a:spLocks noGrp="1"/>
          </p:cNvSpPr>
          <p:nvPr>
            <p:ph type="body" sz="quarter" idx="11" hasCustomPrompt="1"/>
          </p:nvPr>
        </p:nvSpPr>
        <p:spPr>
          <a:xfrm>
            <a:off x="769255" y="6271377"/>
            <a:ext cx="6218767" cy="357187"/>
          </a:xfrm>
          <a:prstGeom prst="rect">
            <a:avLst/>
          </a:prstGeo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168190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751F9A-3B49-4311-80D3-8652CC2FA2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8549B8F-4899-418C-993C-A4A3652B40D4}"/>
              </a:ext>
            </a:extLst>
          </p:cNvPr>
          <p:cNvPicPr>
            <a:picLocks noChangeAspect="1"/>
          </p:cNvPicPr>
          <p:nvPr userDrawn="1"/>
        </p:nvPicPr>
        <p:blipFill>
          <a:blip r:embed="rId13"/>
          <a:stretch>
            <a:fillRect/>
          </a:stretch>
        </p:blipFill>
        <p:spPr>
          <a:xfrm>
            <a:off x="9651435" y="5845384"/>
            <a:ext cx="2218187" cy="872321"/>
          </a:xfrm>
          <a:prstGeom prst="rect">
            <a:avLst/>
          </a:prstGeom>
        </p:spPr>
      </p:pic>
    </p:spTree>
    <p:extLst>
      <p:ext uri="{BB962C8B-B14F-4D97-AF65-F5344CB8AC3E}">
        <p14:creationId xmlns:p14="http://schemas.microsoft.com/office/powerpoint/2010/main" val="12019597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txStyles>
    <p:titleStyle>
      <a:lvl1pPr algn="l" defTabSz="457200" rtl="0" eaLnBrk="1" latinLnBrk="0" hangingPunct="1">
        <a:spcBef>
          <a:spcPct val="0"/>
        </a:spcBef>
        <a:buNone/>
        <a:defRPr sz="4000" kern="1200">
          <a:solidFill>
            <a:schemeClr val="tx1"/>
          </a:solidFill>
          <a:latin typeface="Arial"/>
          <a:ea typeface="+mj-ea"/>
          <a:cs typeface="Arial"/>
        </a:defRPr>
      </a:lvl1pPr>
    </p:titleStyle>
    <p:bodyStyle>
      <a:lvl1pPr marL="270000" indent="-2700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597600" indent="-24840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856800" indent="-1944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098000" indent="-1944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1303200" indent="-194400" algn="l" defTabSz="457200" rtl="0" eaLnBrk="1" latinLnBrk="0" hangingPunct="1">
        <a:spcBef>
          <a:spcPct val="20000"/>
        </a:spcBef>
        <a:buFont typeface="Arial"/>
        <a:buChar char="•"/>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549B8F-4899-418C-993C-A4A3652B40D4}"/>
              </a:ext>
            </a:extLst>
          </p:cNvPr>
          <p:cNvPicPr>
            <a:picLocks noChangeAspect="1"/>
          </p:cNvPicPr>
          <p:nvPr userDrawn="1"/>
        </p:nvPicPr>
        <p:blipFill>
          <a:blip r:embed="rId12"/>
          <a:stretch>
            <a:fillRect/>
          </a:stretch>
        </p:blipFill>
        <p:spPr>
          <a:xfrm>
            <a:off x="9651435" y="5845384"/>
            <a:ext cx="2218187" cy="872321"/>
          </a:xfrm>
          <a:prstGeom prst="rect">
            <a:avLst/>
          </a:prstGeom>
        </p:spPr>
      </p:pic>
    </p:spTree>
    <p:extLst>
      <p:ext uri="{BB962C8B-B14F-4D97-AF65-F5344CB8AC3E}">
        <p14:creationId xmlns:p14="http://schemas.microsoft.com/office/powerpoint/2010/main" val="11817118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457200" rtl="0" eaLnBrk="1" latinLnBrk="0" hangingPunct="1">
        <a:spcBef>
          <a:spcPct val="0"/>
        </a:spcBef>
        <a:buNone/>
        <a:defRPr sz="4000" kern="1200">
          <a:solidFill>
            <a:schemeClr val="tx1"/>
          </a:solidFill>
          <a:latin typeface="Arial"/>
          <a:ea typeface="+mj-ea"/>
          <a:cs typeface="Arial"/>
        </a:defRPr>
      </a:lvl1pPr>
    </p:titleStyle>
    <p:bodyStyle>
      <a:lvl1pPr marL="270000" indent="-2700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597600" indent="-24840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856800" indent="-1944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098000" indent="-1944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1303200" indent="-194400" algn="l" defTabSz="457200" rtl="0" eaLnBrk="1" latinLnBrk="0" hangingPunct="1">
        <a:spcBef>
          <a:spcPct val="20000"/>
        </a:spcBef>
        <a:buFont typeface="Arial"/>
        <a:buChar char="•"/>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0" y="4"/>
            <a:ext cx="1417983"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sz="1351" dirty="0"/>
          </a:p>
        </p:txBody>
      </p:sp>
      <p:sp>
        <p:nvSpPr>
          <p:cNvPr id="2" name="Title Placeholder 1"/>
          <p:cNvSpPr>
            <a:spLocks noGrp="1"/>
          </p:cNvSpPr>
          <p:nvPr>
            <p:ph type="title"/>
          </p:nvPr>
        </p:nvSpPr>
        <p:spPr>
          <a:xfrm>
            <a:off x="1890631" y="-3281"/>
            <a:ext cx="9413481" cy="132758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8" name="Rectangle 37"/>
          <p:cNvSpPr/>
          <p:nvPr/>
        </p:nvSpPr>
        <p:spPr>
          <a:xfrm>
            <a:off x="11773262" y="0"/>
            <a:ext cx="438025" cy="6858000"/>
          </a:xfrm>
          <a:prstGeom prst="rect">
            <a:avLst/>
          </a:prstGeom>
          <a:solidFill>
            <a:schemeClr val="bg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1" dirty="0"/>
          </a:p>
        </p:txBody>
      </p:sp>
      <p:sp>
        <p:nvSpPr>
          <p:cNvPr id="3" name="Text Placeholder 2"/>
          <p:cNvSpPr>
            <a:spLocks noGrp="1"/>
          </p:cNvSpPr>
          <p:nvPr>
            <p:ph type="body" idx="1"/>
          </p:nvPr>
        </p:nvSpPr>
        <p:spPr>
          <a:xfrm>
            <a:off x="1890632" y="1764361"/>
            <a:ext cx="9413479" cy="472085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 y="5950239"/>
            <a:ext cx="1417983" cy="771249"/>
          </a:xfrm>
          <a:prstGeom prst="rect">
            <a:avLst/>
          </a:prstGeom>
        </p:spPr>
        <p:txBody>
          <a:bodyPr vert="horz" lIns="91440" tIns="45720" rIns="91440" bIns="45720" rtlCol="0" anchor="ctr"/>
          <a:lstStyle>
            <a:lvl1pPr algn="ctr">
              <a:defRPr sz="825">
                <a:solidFill>
                  <a:schemeClr val="bg1">
                    <a:lumMod val="85000"/>
                  </a:schemeClr>
                </a:solidFill>
              </a:defRPr>
            </a:lvl1pPr>
          </a:lstStyle>
          <a:p>
            <a:fld id="{48A87A34-81AB-432B-8DAE-1953F412C126}" type="datetimeFigureOut">
              <a:rPr lang="en-US" smtClean="0"/>
              <a:pPr/>
              <a:t>12/4/2018</a:t>
            </a:fld>
            <a:endParaRPr lang="en-US" dirty="0"/>
          </a:p>
        </p:txBody>
      </p:sp>
      <p:sp>
        <p:nvSpPr>
          <p:cNvPr id="6" name="Slide Number Placeholder 5"/>
          <p:cNvSpPr>
            <a:spLocks noGrp="1"/>
          </p:cNvSpPr>
          <p:nvPr>
            <p:ph type="sldNum" sz="quarter" idx="4"/>
          </p:nvPr>
        </p:nvSpPr>
        <p:spPr>
          <a:xfrm>
            <a:off x="11773258" y="6485231"/>
            <a:ext cx="418747" cy="365125"/>
          </a:xfrm>
          <a:prstGeom prst="rect">
            <a:avLst/>
          </a:prstGeom>
        </p:spPr>
        <p:txBody>
          <a:bodyPr vert="horz" lIns="91440" tIns="45720" rIns="91440" bIns="45720" rtlCol="0" anchor="ctr"/>
          <a:lstStyle>
            <a:lvl1pPr algn="ctr">
              <a:defRPr sz="900" b="1">
                <a:solidFill>
                  <a:srgbClr val="DA291C"/>
                </a:solidFill>
              </a:defRPr>
            </a:lvl1pPr>
          </a:lstStyle>
          <a:p>
            <a:fld id="{6D22F896-40B5-4ADD-8801-0D06FADFA095}" type="slidenum">
              <a:rPr lang="en-US" smtClean="0"/>
              <a:pPr/>
              <a:t>‹#›</a:t>
            </a:fld>
            <a:endParaRPr lang="en-US" dirty="0"/>
          </a:p>
        </p:txBody>
      </p: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660" y="57056"/>
            <a:ext cx="1384384" cy="536449"/>
          </a:xfrm>
          <a:prstGeom prst="rect">
            <a:avLst/>
          </a:prstGeom>
          <a:noFill/>
          <a:ln>
            <a:noFill/>
          </a:ln>
        </p:spPr>
      </p:pic>
      <p:sp>
        <p:nvSpPr>
          <p:cNvPr id="13" name="Date Placeholder 3"/>
          <p:cNvSpPr txBox="1">
            <a:spLocks/>
          </p:cNvSpPr>
          <p:nvPr/>
        </p:nvSpPr>
        <p:spPr>
          <a:xfrm rot="16200000">
            <a:off x="9402170" y="3695386"/>
            <a:ext cx="5160916" cy="418747"/>
          </a:xfrm>
          <a:prstGeom prst="rect">
            <a:avLst/>
          </a:prstGeom>
        </p:spPr>
        <p:txBody>
          <a:bodyPr vert="horz" lIns="68580" tIns="34290" rIns="68580" bIns="34290" rtlCol="0" anchor="ctr"/>
          <a:lstStyle>
            <a:defPPr>
              <a:defRPr lang="en-US"/>
            </a:defPPr>
            <a:lvl1pPr marL="0" algn="ctr" defTabSz="457200" rtl="0" eaLnBrk="1" latinLnBrk="0" hangingPunct="1">
              <a:defRPr sz="1100" kern="1200">
                <a:solidFill>
                  <a:schemeClr val="bg1">
                    <a:lumMod val="8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i="1" dirty="0">
                <a:solidFill>
                  <a:srgbClr val="DA291C"/>
                </a:solidFill>
              </a:rPr>
              <a:t>www.lagomgroup.co.nz</a:t>
            </a:r>
            <a:endParaRPr lang="en-US" sz="825" dirty="0">
              <a:solidFill>
                <a:srgbClr val="DA291C"/>
              </a:solidFill>
            </a:endParaRPr>
          </a:p>
        </p:txBody>
      </p:sp>
      <p:cxnSp>
        <p:nvCxnSpPr>
          <p:cNvPr id="18" name="Straight Connector 17"/>
          <p:cNvCxnSpPr/>
          <p:nvPr/>
        </p:nvCxnSpPr>
        <p:spPr>
          <a:xfrm>
            <a:off x="1890631" y="1324303"/>
            <a:ext cx="9413481"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773262" y="1324303"/>
            <a:ext cx="43802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6200000">
            <a:off x="11584764" y="505223"/>
            <a:ext cx="809990" cy="313871"/>
          </a:xfrm>
          <a:prstGeom prst="rect">
            <a:avLst/>
          </a:prstGeom>
        </p:spPr>
      </p:pic>
    </p:spTree>
    <p:extLst>
      <p:ext uri="{BB962C8B-B14F-4D97-AF65-F5344CB8AC3E}">
        <p14:creationId xmlns:p14="http://schemas.microsoft.com/office/powerpoint/2010/main" val="12945965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70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l" defTabSz="685808" rtl="0" eaLnBrk="1" latinLnBrk="0" hangingPunct="1">
        <a:lnSpc>
          <a:spcPct val="90000"/>
        </a:lnSpc>
        <a:spcBef>
          <a:spcPct val="0"/>
        </a:spcBef>
        <a:buNone/>
        <a:defRPr sz="2851" b="1" kern="1200" spc="-46" baseline="0">
          <a:solidFill>
            <a:schemeClr val="tx1">
              <a:lumMod val="75000"/>
              <a:lumOff val="25000"/>
            </a:schemeClr>
          </a:solidFill>
          <a:latin typeface="Calibri" charset="0"/>
          <a:ea typeface="Calibri" charset="0"/>
          <a:cs typeface="Calibri" charset="0"/>
        </a:defRPr>
      </a:lvl1pPr>
    </p:titleStyle>
    <p:bodyStyle>
      <a:lvl1pPr marL="137163" indent="-137163" algn="l" defTabSz="685808" rtl="0" eaLnBrk="1" latinLnBrk="0" hangingPunct="1">
        <a:lnSpc>
          <a:spcPct val="90000"/>
        </a:lnSpc>
        <a:spcBef>
          <a:spcPts val="900"/>
        </a:spcBef>
        <a:buClr>
          <a:srgbClr val="DA291C"/>
        </a:buClr>
        <a:buFont typeface="Wingdings 2" pitchFamily="18" charset="2"/>
        <a:buChar char=""/>
        <a:defRPr sz="1500" kern="1200">
          <a:solidFill>
            <a:schemeClr val="tx1">
              <a:lumMod val="65000"/>
              <a:lumOff val="35000"/>
            </a:schemeClr>
          </a:solidFill>
          <a:latin typeface="+mn-lt"/>
          <a:ea typeface="+mn-ea"/>
          <a:cs typeface="+mn-cs"/>
        </a:defRPr>
      </a:lvl1pPr>
      <a:lvl2pPr marL="514357" indent="-137163" algn="l" defTabSz="685808" rtl="0" eaLnBrk="1" latinLnBrk="0" hangingPunct="1">
        <a:lnSpc>
          <a:spcPct val="90000"/>
        </a:lnSpc>
        <a:spcBef>
          <a:spcPts val="188"/>
        </a:spcBef>
        <a:spcAft>
          <a:spcPts val="188"/>
        </a:spcAft>
        <a:buClr>
          <a:srgbClr val="DA291C"/>
        </a:buClr>
        <a:buFont typeface="Wingdings 2" pitchFamily="18" charset="2"/>
        <a:buChar char=""/>
        <a:defRPr sz="1351" kern="1200">
          <a:solidFill>
            <a:schemeClr val="tx1">
              <a:lumMod val="65000"/>
              <a:lumOff val="35000"/>
            </a:schemeClr>
          </a:solidFill>
          <a:latin typeface="+mn-lt"/>
          <a:ea typeface="+mn-ea"/>
          <a:cs typeface="+mn-cs"/>
        </a:defRPr>
      </a:lvl2pPr>
      <a:lvl3pPr marL="857262" indent="-137163" algn="l" defTabSz="685808" rtl="0" eaLnBrk="1" latinLnBrk="0" hangingPunct="1">
        <a:lnSpc>
          <a:spcPct val="90000"/>
        </a:lnSpc>
        <a:spcBef>
          <a:spcPts val="188"/>
        </a:spcBef>
        <a:spcAft>
          <a:spcPts val="188"/>
        </a:spcAft>
        <a:buClr>
          <a:srgbClr val="DA291C"/>
        </a:buClr>
        <a:buFont typeface="Wingdings 2" pitchFamily="18" charset="2"/>
        <a:buChar char=""/>
        <a:defRPr sz="1200" kern="1200">
          <a:solidFill>
            <a:schemeClr val="tx1">
              <a:lumMod val="65000"/>
              <a:lumOff val="35000"/>
            </a:schemeClr>
          </a:solidFill>
          <a:latin typeface="+mn-lt"/>
          <a:ea typeface="+mn-ea"/>
          <a:cs typeface="+mn-cs"/>
        </a:defRPr>
      </a:lvl3pPr>
      <a:lvl4pPr marL="1200167" indent="-137163" algn="l" defTabSz="685808" rtl="0" eaLnBrk="1" latinLnBrk="0" hangingPunct="1">
        <a:lnSpc>
          <a:spcPct val="90000"/>
        </a:lnSpc>
        <a:spcBef>
          <a:spcPts val="188"/>
        </a:spcBef>
        <a:spcAft>
          <a:spcPts val="188"/>
        </a:spcAft>
        <a:buClr>
          <a:srgbClr val="DA291C"/>
        </a:buClr>
        <a:buFont typeface="Wingdings 2" pitchFamily="18" charset="2"/>
        <a:buChar char=""/>
        <a:defRPr sz="1051" kern="1200">
          <a:solidFill>
            <a:schemeClr val="tx1">
              <a:lumMod val="65000"/>
              <a:lumOff val="35000"/>
            </a:schemeClr>
          </a:solidFill>
          <a:latin typeface="+mn-lt"/>
          <a:ea typeface="+mn-ea"/>
          <a:cs typeface="+mn-cs"/>
        </a:defRPr>
      </a:lvl4pPr>
      <a:lvl5pPr marL="1543071" indent="-137163" algn="l" defTabSz="685808" rtl="0" eaLnBrk="1" latinLnBrk="0" hangingPunct="1">
        <a:lnSpc>
          <a:spcPct val="90000"/>
        </a:lnSpc>
        <a:spcBef>
          <a:spcPts val="188"/>
        </a:spcBef>
        <a:spcAft>
          <a:spcPts val="188"/>
        </a:spcAft>
        <a:buClr>
          <a:srgbClr val="DA291C"/>
        </a:buClr>
        <a:buFont typeface="Wingdings 2" pitchFamily="18" charset="2"/>
        <a:buChar char=""/>
        <a:defRPr sz="1051" kern="1200">
          <a:solidFill>
            <a:schemeClr val="tx1">
              <a:lumMod val="65000"/>
              <a:lumOff val="35000"/>
            </a:schemeClr>
          </a:solidFill>
          <a:latin typeface="+mn-lt"/>
          <a:ea typeface="+mn-ea"/>
          <a:cs typeface="+mn-cs"/>
        </a:defRPr>
      </a:lvl5pPr>
      <a:lvl6pPr marL="1885976" indent="-171453" algn="l" defTabSz="685808" rtl="0" eaLnBrk="1" latinLnBrk="0" hangingPunct="1">
        <a:lnSpc>
          <a:spcPct val="90000"/>
        </a:lnSpc>
        <a:spcBef>
          <a:spcPts val="188"/>
        </a:spcBef>
        <a:spcAft>
          <a:spcPts val="188"/>
        </a:spcAft>
        <a:buClr>
          <a:schemeClr val="accent1"/>
        </a:buClr>
        <a:buFont typeface="Wingdings 2" pitchFamily="18" charset="2"/>
        <a:buChar char=""/>
        <a:defRPr sz="1051" kern="1200">
          <a:solidFill>
            <a:schemeClr val="tx1">
              <a:lumMod val="65000"/>
              <a:lumOff val="35000"/>
            </a:schemeClr>
          </a:solidFill>
          <a:latin typeface="+mn-lt"/>
          <a:ea typeface="+mn-ea"/>
          <a:cs typeface="+mn-cs"/>
        </a:defRPr>
      </a:lvl6pPr>
      <a:lvl7pPr marL="2228879" indent="-171453" algn="l" defTabSz="685808" rtl="0" eaLnBrk="1" latinLnBrk="0" hangingPunct="1">
        <a:lnSpc>
          <a:spcPct val="90000"/>
        </a:lnSpc>
        <a:spcBef>
          <a:spcPts val="188"/>
        </a:spcBef>
        <a:spcAft>
          <a:spcPts val="188"/>
        </a:spcAft>
        <a:buClr>
          <a:schemeClr val="accent1"/>
        </a:buClr>
        <a:buFont typeface="Wingdings 2" pitchFamily="18" charset="2"/>
        <a:buChar char=""/>
        <a:defRPr sz="1051" kern="1200">
          <a:solidFill>
            <a:schemeClr val="tx1">
              <a:lumMod val="65000"/>
              <a:lumOff val="35000"/>
            </a:schemeClr>
          </a:solidFill>
          <a:latin typeface="+mn-lt"/>
          <a:ea typeface="+mn-ea"/>
          <a:cs typeface="+mn-cs"/>
        </a:defRPr>
      </a:lvl7pPr>
      <a:lvl8pPr marL="2571782" indent="-171453" algn="l" defTabSz="685808" rtl="0" eaLnBrk="1" latinLnBrk="0" hangingPunct="1">
        <a:lnSpc>
          <a:spcPct val="90000"/>
        </a:lnSpc>
        <a:spcBef>
          <a:spcPts val="188"/>
        </a:spcBef>
        <a:spcAft>
          <a:spcPts val="188"/>
        </a:spcAft>
        <a:buClr>
          <a:schemeClr val="accent1"/>
        </a:buClr>
        <a:buFont typeface="Wingdings 2" pitchFamily="18" charset="2"/>
        <a:buChar char=""/>
        <a:defRPr sz="1051" kern="1200">
          <a:solidFill>
            <a:schemeClr val="tx1">
              <a:lumMod val="65000"/>
              <a:lumOff val="35000"/>
            </a:schemeClr>
          </a:solidFill>
          <a:latin typeface="+mn-lt"/>
          <a:ea typeface="+mn-ea"/>
          <a:cs typeface="+mn-cs"/>
        </a:defRPr>
      </a:lvl8pPr>
      <a:lvl9pPr marL="2914687" indent="-171453" algn="l" defTabSz="685808" rtl="0" eaLnBrk="1" latinLnBrk="0" hangingPunct="1">
        <a:lnSpc>
          <a:spcPct val="90000"/>
        </a:lnSpc>
        <a:spcBef>
          <a:spcPts val="188"/>
        </a:spcBef>
        <a:spcAft>
          <a:spcPts val="188"/>
        </a:spcAft>
        <a:buClr>
          <a:schemeClr val="accent1"/>
        </a:buClr>
        <a:buFont typeface="Wingdings 2" pitchFamily="18" charset="2"/>
        <a:buChar char=""/>
        <a:defRPr sz="1051" kern="1200">
          <a:solidFill>
            <a:schemeClr val="tx1">
              <a:lumMod val="65000"/>
              <a:lumOff val="35000"/>
            </a:schemeClr>
          </a:solidFill>
          <a:latin typeface="+mn-lt"/>
          <a:ea typeface="+mn-ea"/>
          <a:cs typeface="+mn-cs"/>
        </a:defRPr>
      </a:lvl9pPr>
    </p:bodyStyle>
    <p:otherStyle>
      <a:defPPr>
        <a:defRPr lang="en-US"/>
      </a:defPPr>
      <a:lvl1pPr marL="0" algn="l" defTabSz="685808" rtl="0" eaLnBrk="1" latinLnBrk="0" hangingPunct="1">
        <a:defRPr sz="1351" kern="1200">
          <a:solidFill>
            <a:schemeClr val="tx1"/>
          </a:solidFill>
          <a:latin typeface="+mn-lt"/>
          <a:ea typeface="+mn-ea"/>
          <a:cs typeface="+mn-cs"/>
        </a:defRPr>
      </a:lvl1pPr>
      <a:lvl2pPr marL="342906" algn="l" defTabSz="685808" rtl="0" eaLnBrk="1" latinLnBrk="0" hangingPunct="1">
        <a:defRPr sz="1351" kern="1200">
          <a:solidFill>
            <a:schemeClr val="tx1"/>
          </a:solidFill>
          <a:latin typeface="+mn-lt"/>
          <a:ea typeface="+mn-ea"/>
          <a:cs typeface="+mn-cs"/>
        </a:defRPr>
      </a:lvl2pPr>
      <a:lvl3pPr marL="685808" algn="l" defTabSz="685808" rtl="0" eaLnBrk="1" latinLnBrk="0" hangingPunct="1">
        <a:defRPr sz="1351" kern="1200">
          <a:solidFill>
            <a:schemeClr val="tx1"/>
          </a:solidFill>
          <a:latin typeface="+mn-lt"/>
          <a:ea typeface="+mn-ea"/>
          <a:cs typeface="+mn-cs"/>
        </a:defRPr>
      </a:lvl3pPr>
      <a:lvl4pPr marL="1028714" algn="l" defTabSz="685808" rtl="0" eaLnBrk="1" latinLnBrk="0" hangingPunct="1">
        <a:defRPr sz="1351" kern="1200">
          <a:solidFill>
            <a:schemeClr val="tx1"/>
          </a:solidFill>
          <a:latin typeface="+mn-lt"/>
          <a:ea typeface="+mn-ea"/>
          <a:cs typeface="+mn-cs"/>
        </a:defRPr>
      </a:lvl4pPr>
      <a:lvl5pPr marL="1371617" algn="l" defTabSz="685808" rtl="0" eaLnBrk="1" latinLnBrk="0" hangingPunct="1">
        <a:defRPr sz="1351" kern="1200">
          <a:solidFill>
            <a:schemeClr val="tx1"/>
          </a:solidFill>
          <a:latin typeface="+mn-lt"/>
          <a:ea typeface="+mn-ea"/>
          <a:cs typeface="+mn-cs"/>
        </a:defRPr>
      </a:lvl5pPr>
      <a:lvl6pPr marL="1714523" algn="l" defTabSz="685808" rtl="0" eaLnBrk="1" latinLnBrk="0" hangingPunct="1">
        <a:defRPr sz="1351" kern="1200">
          <a:solidFill>
            <a:schemeClr val="tx1"/>
          </a:solidFill>
          <a:latin typeface="+mn-lt"/>
          <a:ea typeface="+mn-ea"/>
          <a:cs typeface="+mn-cs"/>
        </a:defRPr>
      </a:lvl6pPr>
      <a:lvl7pPr marL="2057426" algn="l" defTabSz="685808" rtl="0" eaLnBrk="1" latinLnBrk="0" hangingPunct="1">
        <a:defRPr sz="1351" kern="1200">
          <a:solidFill>
            <a:schemeClr val="tx1"/>
          </a:solidFill>
          <a:latin typeface="+mn-lt"/>
          <a:ea typeface="+mn-ea"/>
          <a:cs typeface="+mn-cs"/>
        </a:defRPr>
      </a:lvl7pPr>
      <a:lvl8pPr marL="2400331" algn="l" defTabSz="685808" rtl="0" eaLnBrk="1" latinLnBrk="0" hangingPunct="1">
        <a:defRPr sz="1351" kern="1200">
          <a:solidFill>
            <a:schemeClr val="tx1"/>
          </a:solidFill>
          <a:latin typeface="+mn-lt"/>
          <a:ea typeface="+mn-ea"/>
          <a:cs typeface="+mn-cs"/>
        </a:defRPr>
      </a:lvl8pPr>
      <a:lvl9pPr marL="2743234" algn="l" defTabSz="685808"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8.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8.emf"/><Relationship Id="rId7"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hyperlink" Target="mailto:contact@lagomgroup.co.nz" TargetMode="External"/><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8.emf"/><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hyperlink" Target="lagomgroup.co.nz"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hyperlink" Target="https://www.zdnet.com/article/gartner-predicts-saas-revenues-to-reach-85-billion-in-2019/" TargetMode="Externa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00012" y="4620374"/>
            <a:ext cx="10354745" cy="914400"/>
          </a:xfrm>
        </p:spPr>
        <p:txBody>
          <a:bodyPr>
            <a:normAutofit/>
          </a:bodyPr>
          <a:lstStyle/>
          <a:p>
            <a:endParaRPr lang="en-US" sz="2400" dirty="0">
              <a:latin typeface="Arial Narrow" panose="020B0606020202030204" pitchFamily="34" charset="0"/>
            </a:endParaRPr>
          </a:p>
          <a:p>
            <a:r>
              <a:rPr lang="en-US" sz="1800" b="1" dirty="0">
                <a:solidFill>
                  <a:schemeClr val="bg2">
                    <a:lumMod val="40000"/>
                    <a:lumOff val="60000"/>
                  </a:schemeClr>
                </a:solidFill>
                <a:latin typeface="Arial Narrow" panose="020B0606020202030204" pitchFamily="34" charset="0"/>
              </a:rPr>
              <a:t>Paul Tombleson &amp; Ganapathy Iyer</a:t>
            </a:r>
          </a:p>
          <a:p>
            <a:endParaRPr lang="en-US" sz="2400" dirty="0">
              <a:latin typeface="Arial Narrow" panose="020B0606020202030204" pitchFamily="34" charset="0"/>
            </a:endParaRPr>
          </a:p>
          <a:p>
            <a:endParaRPr lang="en-US" sz="2400" dirty="0">
              <a:latin typeface="Arial Narrow" panose="020B0606020202030204" pitchFamily="34" charset="0"/>
            </a:endParaRPr>
          </a:p>
          <a:p>
            <a:endParaRPr lang="en-US" sz="1000" dirty="0">
              <a:latin typeface="Arial Narrow" panose="020B0606020202030204" pitchFamily="34" charset="0"/>
            </a:endParaRPr>
          </a:p>
        </p:txBody>
      </p:sp>
      <p:sp>
        <p:nvSpPr>
          <p:cNvPr id="5" name="Title 4"/>
          <p:cNvSpPr>
            <a:spLocks noGrp="1"/>
          </p:cNvSpPr>
          <p:nvPr>
            <p:ph type="ctrTitle"/>
          </p:nvPr>
        </p:nvSpPr>
        <p:spPr/>
        <p:txBody>
          <a:bodyPr>
            <a:normAutofit/>
          </a:bodyPr>
          <a:lstStyle/>
          <a:p>
            <a:r>
              <a:rPr lang="en-US" sz="2800" dirty="0">
                <a:latin typeface="Arial Narrow" panose="020B0606020202030204" pitchFamily="34" charset="0"/>
              </a:rPr>
              <a:t>Effective Delivery of a SaaS Implementation – A SAP SuccessFactors Perspective</a:t>
            </a:r>
          </a:p>
        </p:txBody>
      </p:sp>
      <p:pic>
        <p:nvPicPr>
          <p:cNvPr id="7" name="Picture 6">
            <a:extLst>
              <a:ext uri="{FF2B5EF4-FFF2-40B4-BE49-F238E27FC236}">
                <a16:creationId xmlns:a16="http://schemas.microsoft.com/office/drawing/2014/main" id="{C1D3EC1F-B7B3-4AA7-85EC-A123D9554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080" y="581329"/>
            <a:ext cx="3260921" cy="1263607"/>
          </a:xfrm>
          <a:prstGeom prst="rect">
            <a:avLst/>
          </a:prstGeom>
          <a:noFill/>
          <a:ln>
            <a:noFill/>
          </a:ln>
        </p:spPr>
      </p:pic>
      <p:pic>
        <p:nvPicPr>
          <p:cNvPr id="8" name="Picture 7">
            <a:extLst>
              <a:ext uri="{FF2B5EF4-FFF2-40B4-BE49-F238E27FC236}">
                <a16:creationId xmlns:a16="http://schemas.microsoft.com/office/drawing/2014/main" id="{F6637BE9-5C31-4800-8639-3E2C4B6DB549}"/>
              </a:ext>
            </a:extLst>
          </p:cNvPr>
          <p:cNvPicPr>
            <a:picLocks noChangeAspect="1"/>
          </p:cNvPicPr>
          <p:nvPr/>
        </p:nvPicPr>
        <p:blipFill>
          <a:blip r:embed="rId3"/>
          <a:stretch>
            <a:fillRect/>
          </a:stretch>
        </p:blipFill>
        <p:spPr>
          <a:xfrm>
            <a:off x="4422826" y="1951311"/>
            <a:ext cx="3138175" cy="678026"/>
          </a:xfrm>
          <a:prstGeom prst="rect">
            <a:avLst/>
          </a:prstGeom>
        </p:spPr>
      </p:pic>
    </p:spTree>
    <p:extLst>
      <p:ext uri="{BB962C8B-B14F-4D97-AF65-F5344CB8AC3E}">
        <p14:creationId xmlns:p14="http://schemas.microsoft.com/office/powerpoint/2010/main" val="81270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34570A-A54E-4E71-BF92-B07DECA094D9}"/>
              </a:ext>
            </a:extLst>
          </p:cNvPr>
          <p:cNvSpPr/>
          <p:nvPr/>
        </p:nvSpPr>
        <p:spPr>
          <a:xfrm>
            <a:off x="5789" y="1064061"/>
            <a:ext cx="3042000" cy="4824529"/>
          </a:xfrm>
          <a:prstGeom prst="rect">
            <a:avLst/>
          </a:prstGeom>
          <a:solidFill>
            <a:srgbClr val="404040"/>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70">
              <a:solidFill>
                <a:prstClr val="white"/>
              </a:solidFill>
            </a:endParaRPr>
          </a:p>
        </p:txBody>
      </p:sp>
      <p:sp>
        <p:nvSpPr>
          <p:cNvPr id="8" name="Rectangle 7">
            <a:extLst>
              <a:ext uri="{FF2B5EF4-FFF2-40B4-BE49-F238E27FC236}">
                <a16:creationId xmlns:a16="http://schemas.microsoft.com/office/drawing/2014/main" id="{9DEC9395-B6D9-4C5D-AE5E-14BB989FF15C}"/>
              </a:ext>
            </a:extLst>
          </p:cNvPr>
          <p:cNvSpPr/>
          <p:nvPr/>
        </p:nvSpPr>
        <p:spPr>
          <a:xfrm>
            <a:off x="3053575" y="1064060"/>
            <a:ext cx="3042000" cy="4824529"/>
          </a:xfrm>
          <a:prstGeom prst="rect">
            <a:avLst/>
          </a:prstGeom>
          <a:solidFill>
            <a:srgbClr val="404040">
              <a:alpha val="67059"/>
            </a:srgbClr>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70">
              <a:solidFill>
                <a:prstClr val="white"/>
              </a:solidFill>
            </a:endParaRPr>
          </a:p>
        </p:txBody>
      </p:sp>
      <p:sp>
        <p:nvSpPr>
          <p:cNvPr id="10" name="Rectangle 9">
            <a:extLst>
              <a:ext uri="{FF2B5EF4-FFF2-40B4-BE49-F238E27FC236}">
                <a16:creationId xmlns:a16="http://schemas.microsoft.com/office/drawing/2014/main" id="{0B139109-3B63-4DB9-A2B5-C79DD61DC9BF}"/>
              </a:ext>
            </a:extLst>
          </p:cNvPr>
          <p:cNvSpPr/>
          <p:nvPr/>
        </p:nvSpPr>
        <p:spPr>
          <a:xfrm>
            <a:off x="6102215" y="1064066"/>
            <a:ext cx="3042000" cy="4824529"/>
          </a:xfrm>
          <a:prstGeom prst="rect">
            <a:avLst/>
          </a:prstGeom>
          <a:solidFill>
            <a:srgbClr val="404040">
              <a:alpha val="34118"/>
            </a:srgbClr>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70">
              <a:solidFill>
                <a:prstClr val="white"/>
              </a:solidFill>
            </a:endParaRPr>
          </a:p>
        </p:txBody>
      </p:sp>
      <p:sp>
        <p:nvSpPr>
          <p:cNvPr id="11" name="Rectangle 10">
            <a:extLst>
              <a:ext uri="{FF2B5EF4-FFF2-40B4-BE49-F238E27FC236}">
                <a16:creationId xmlns:a16="http://schemas.microsoft.com/office/drawing/2014/main" id="{3D9668BF-2269-4E4C-AD69-6D225C5C6714}"/>
              </a:ext>
            </a:extLst>
          </p:cNvPr>
          <p:cNvSpPr/>
          <p:nvPr/>
        </p:nvSpPr>
        <p:spPr>
          <a:xfrm>
            <a:off x="9150000" y="1064065"/>
            <a:ext cx="3042000" cy="4824529"/>
          </a:xfrm>
          <a:prstGeom prst="rect">
            <a:avLst/>
          </a:prstGeom>
          <a:solidFill>
            <a:srgbClr val="404040">
              <a:alpha val="0"/>
            </a:srgbClr>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70">
              <a:solidFill>
                <a:prstClr val="white"/>
              </a:solidFill>
            </a:endParaRPr>
          </a:p>
        </p:txBody>
      </p:sp>
      <p:sp>
        <p:nvSpPr>
          <p:cNvPr id="9" name="Title 3">
            <a:extLst>
              <a:ext uri="{FF2B5EF4-FFF2-40B4-BE49-F238E27FC236}">
                <a16:creationId xmlns:a16="http://schemas.microsoft.com/office/drawing/2014/main" id="{25285681-C101-40B3-BD7E-A2A55E44B8DF}"/>
              </a:ext>
            </a:extLst>
          </p:cNvPr>
          <p:cNvSpPr txBox="1">
            <a:spLocks/>
          </p:cNvSpPr>
          <p:nvPr/>
        </p:nvSpPr>
        <p:spPr bwMode="auto">
          <a:xfrm>
            <a:off x="195537" y="87088"/>
            <a:ext cx="11526564" cy="76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l" rtl="0" eaLnBrk="0" fontAlgn="base" hangingPunct="0">
              <a:spcBef>
                <a:spcPct val="0"/>
              </a:spcBef>
              <a:spcAft>
                <a:spcPct val="0"/>
              </a:spcAft>
              <a:defRPr sz="4923" b="1">
                <a:solidFill>
                  <a:schemeClr val="bg1"/>
                </a:solidFill>
                <a:latin typeface="Calibri" pitchFamily="34" charset="0"/>
              </a:defRPr>
            </a:lvl2pPr>
            <a:lvl3pPr algn="l" rtl="0" eaLnBrk="0" fontAlgn="base" hangingPunct="0">
              <a:spcBef>
                <a:spcPct val="0"/>
              </a:spcBef>
              <a:spcAft>
                <a:spcPct val="0"/>
              </a:spcAft>
              <a:defRPr sz="4923" b="1">
                <a:solidFill>
                  <a:schemeClr val="bg1"/>
                </a:solidFill>
                <a:latin typeface="Calibri" pitchFamily="34" charset="0"/>
              </a:defRPr>
            </a:lvl3pPr>
            <a:lvl4pPr algn="l" rtl="0" eaLnBrk="0" fontAlgn="base" hangingPunct="0">
              <a:spcBef>
                <a:spcPct val="0"/>
              </a:spcBef>
              <a:spcAft>
                <a:spcPct val="0"/>
              </a:spcAft>
              <a:defRPr sz="4923" b="1">
                <a:solidFill>
                  <a:schemeClr val="bg1"/>
                </a:solidFill>
                <a:latin typeface="Calibri" pitchFamily="34" charset="0"/>
              </a:defRPr>
            </a:lvl4pPr>
            <a:lvl5pPr algn="l" rtl="0" eaLnBrk="0" fontAlgn="base" hangingPunct="0">
              <a:spcBef>
                <a:spcPct val="0"/>
              </a:spcBef>
              <a:spcAft>
                <a:spcPct val="0"/>
              </a:spcAft>
              <a:defRPr sz="4923" b="1">
                <a:solidFill>
                  <a:schemeClr val="bg1"/>
                </a:solidFill>
                <a:latin typeface="Calibri" pitchFamily="34" charset="0"/>
              </a:defRPr>
            </a:lvl5pPr>
            <a:lvl6pPr marL="562722" algn="l" rtl="0" fontAlgn="base">
              <a:spcBef>
                <a:spcPct val="0"/>
              </a:spcBef>
              <a:spcAft>
                <a:spcPct val="0"/>
              </a:spcAft>
              <a:defRPr sz="4923" b="1">
                <a:solidFill>
                  <a:schemeClr val="bg1"/>
                </a:solidFill>
                <a:latin typeface="Calibri" pitchFamily="34" charset="0"/>
              </a:defRPr>
            </a:lvl6pPr>
            <a:lvl7pPr marL="1125444" algn="l" rtl="0" fontAlgn="base">
              <a:spcBef>
                <a:spcPct val="0"/>
              </a:spcBef>
              <a:spcAft>
                <a:spcPct val="0"/>
              </a:spcAft>
              <a:defRPr sz="4923" b="1">
                <a:solidFill>
                  <a:schemeClr val="bg1"/>
                </a:solidFill>
                <a:latin typeface="Calibri" pitchFamily="34" charset="0"/>
              </a:defRPr>
            </a:lvl7pPr>
            <a:lvl8pPr marL="1688165" algn="l" rtl="0" fontAlgn="base">
              <a:spcBef>
                <a:spcPct val="0"/>
              </a:spcBef>
              <a:spcAft>
                <a:spcPct val="0"/>
              </a:spcAft>
              <a:defRPr sz="4923" b="1">
                <a:solidFill>
                  <a:schemeClr val="bg1"/>
                </a:solidFill>
                <a:latin typeface="Calibri" pitchFamily="34" charset="0"/>
              </a:defRPr>
            </a:lvl8pPr>
            <a:lvl9pPr marL="2250887" algn="l" rtl="0" fontAlgn="base">
              <a:spcBef>
                <a:spcPct val="0"/>
              </a:spcBef>
              <a:spcAft>
                <a:spcPct val="0"/>
              </a:spcAft>
              <a:defRPr sz="4923" b="1">
                <a:solidFill>
                  <a:schemeClr val="bg1"/>
                </a:solidFill>
                <a:latin typeface="Calibri" pitchFamily="34" charset="0"/>
              </a:defRPr>
            </a:lvl9pPr>
          </a:lstStyle>
          <a:p>
            <a:r>
              <a:rPr lang="en-NZ" sz="3200" kern="0" dirty="0">
                <a:solidFill>
                  <a:srgbClr val="404040"/>
                </a:solidFill>
                <a:effectLst/>
              </a:rPr>
              <a:t>The Potholes – Keeping it </a:t>
            </a:r>
            <a:r>
              <a:rPr lang="en-NZ" sz="3200" kern="0" dirty="0" err="1">
                <a:solidFill>
                  <a:srgbClr val="404040"/>
                </a:solidFill>
                <a:effectLst/>
              </a:rPr>
              <a:t>SaaSy</a:t>
            </a:r>
            <a:endParaRPr lang="en-NZ" sz="3200" kern="0" dirty="0">
              <a:solidFill>
                <a:srgbClr val="404040"/>
              </a:solidFill>
              <a:effectLst/>
            </a:endParaRPr>
          </a:p>
        </p:txBody>
      </p:sp>
      <p:sp>
        <p:nvSpPr>
          <p:cNvPr id="25" name="Oval 24">
            <a:extLst>
              <a:ext uri="{FF2B5EF4-FFF2-40B4-BE49-F238E27FC236}">
                <a16:creationId xmlns:a16="http://schemas.microsoft.com/office/drawing/2014/main" id="{7FB2EE96-4799-4A73-9094-DC531813B5BD}"/>
              </a:ext>
            </a:extLst>
          </p:cNvPr>
          <p:cNvSpPr/>
          <p:nvPr/>
        </p:nvSpPr>
        <p:spPr bwMode="auto">
          <a:xfrm>
            <a:off x="720468" y="1138926"/>
            <a:ext cx="1397793" cy="1386020"/>
          </a:xfrm>
          <a:prstGeom prst="ellipse">
            <a:avLst/>
          </a:prstGeom>
          <a:solidFill>
            <a:sysClr val="window" lastClr="FFFFFF"/>
          </a:solidFill>
          <a:ln>
            <a:solidFill>
              <a:sysClr val="window" lastClr="FFFFFF"/>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defTabSz="914422" eaLnBrk="1" fontAlgn="base" latinLnBrk="0" hangingPunct="1">
              <a:lnSpc>
                <a:spcPct val="100000"/>
              </a:lnSpc>
              <a:spcBef>
                <a:spcPct val="0"/>
              </a:spcBef>
              <a:spcAft>
                <a:spcPct val="0"/>
              </a:spcAft>
              <a:buClrTx/>
              <a:buSzTx/>
              <a:buFontTx/>
              <a:buNone/>
              <a:tabLst/>
              <a:defRPr/>
            </a:pPr>
            <a:endParaRPr kumimoji="0" lang="en-NZ" sz="1600" b="0" i="0" u="none" strike="noStrike" kern="0" cap="none" spc="0" normalizeH="0" baseline="0" noProof="0" dirty="0">
              <a:ln>
                <a:noFill/>
              </a:ln>
              <a:noFill/>
              <a:effectLst/>
              <a:uLnTx/>
              <a:uFillTx/>
              <a:latin typeface="Arial" charset="0"/>
            </a:endParaRPr>
          </a:p>
        </p:txBody>
      </p:sp>
      <p:pic>
        <p:nvPicPr>
          <p:cNvPr id="26" name="Graphic 25" descr="Users">
            <a:extLst>
              <a:ext uri="{FF2B5EF4-FFF2-40B4-BE49-F238E27FC236}">
                <a16:creationId xmlns:a16="http://schemas.microsoft.com/office/drawing/2014/main" id="{711E6393-D641-4B9F-A333-3A41EBA83A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016" y="1399516"/>
            <a:ext cx="878697" cy="878697"/>
          </a:xfrm>
          <a:prstGeom prst="rect">
            <a:avLst/>
          </a:prstGeom>
        </p:spPr>
      </p:pic>
      <p:sp>
        <p:nvSpPr>
          <p:cNvPr id="27" name="TextBox 26">
            <a:extLst>
              <a:ext uri="{FF2B5EF4-FFF2-40B4-BE49-F238E27FC236}">
                <a16:creationId xmlns:a16="http://schemas.microsoft.com/office/drawing/2014/main" id="{17992BD0-FA2D-488D-9E46-FBCEC4B88BE1}"/>
              </a:ext>
            </a:extLst>
          </p:cNvPr>
          <p:cNvSpPr txBox="1"/>
          <p:nvPr/>
        </p:nvSpPr>
        <p:spPr>
          <a:xfrm>
            <a:off x="419709" y="2578065"/>
            <a:ext cx="1944217" cy="369332"/>
          </a:xfrm>
          <a:prstGeom prst="rect">
            <a:avLst/>
          </a:prstGeom>
          <a:noFill/>
        </p:spPr>
        <p:txBody>
          <a:bodyPr wrap="square" rtlCol="0">
            <a:spAutoFit/>
          </a:bodyPr>
          <a:lstStyle/>
          <a:p>
            <a:pPr algn="ctr" defTabSz="914400" fontAlgn="base">
              <a:spcBef>
                <a:spcPct val="0"/>
              </a:spcBef>
              <a:spcAft>
                <a:spcPct val="0"/>
              </a:spcAft>
            </a:pPr>
            <a:r>
              <a:rPr lang="en-NZ" b="1" dirty="0">
                <a:solidFill>
                  <a:prstClr val="white"/>
                </a:solidFill>
                <a:latin typeface="Arial Narrow" panose="020B0606020202030204" pitchFamily="34" charset="0"/>
              </a:rPr>
              <a:t>People</a:t>
            </a:r>
          </a:p>
        </p:txBody>
      </p:sp>
      <p:sp>
        <p:nvSpPr>
          <p:cNvPr id="28" name="TextBox 27">
            <a:extLst>
              <a:ext uri="{FF2B5EF4-FFF2-40B4-BE49-F238E27FC236}">
                <a16:creationId xmlns:a16="http://schemas.microsoft.com/office/drawing/2014/main" id="{8525CA29-FF75-41BD-9FC9-AADD9CB86AE7}"/>
              </a:ext>
            </a:extLst>
          </p:cNvPr>
          <p:cNvSpPr txBox="1"/>
          <p:nvPr/>
        </p:nvSpPr>
        <p:spPr>
          <a:xfrm>
            <a:off x="9516380" y="2576227"/>
            <a:ext cx="2333896" cy="369332"/>
          </a:xfrm>
          <a:prstGeom prst="rect">
            <a:avLst/>
          </a:prstGeom>
          <a:noFill/>
        </p:spPr>
        <p:txBody>
          <a:bodyPr wrap="square" rtlCol="0">
            <a:spAutoFit/>
          </a:bodyPr>
          <a:lstStyle/>
          <a:p>
            <a:pPr algn="ctr" defTabSz="914400" fontAlgn="base">
              <a:spcBef>
                <a:spcPct val="0"/>
              </a:spcBef>
              <a:spcAft>
                <a:spcPct val="0"/>
              </a:spcAft>
            </a:pPr>
            <a:r>
              <a:rPr lang="en-NZ" b="1" dirty="0">
                <a:solidFill>
                  <a:srgbClr val="404040"/>
                </a:solidFill>
                <a:latin typeface="Arial Narrow" panose="020B0606020202030204" pitchFamily="34" charset="0"/>
              </a:rPr>
              <a:t>Organisation</a:t>
            </a:r>
          </a:p>
        </p:txBody>
      </p:sp>
      <p:sp>
        <p:nvSpPr>
          <p:cNvPr id="29" name="TextBox 28">
            <a:extLst>
              <a:ext uri="{FF2B5EF4-FFF2-40B4-BE49-F238E27FC236}">
                <a16:creationId xmlns:a16="http://schemas.microsoft.com/office/drawing/2014/main" id="{F36A8F44-BF7D-4B56-9EEB-160A68E1F9BC}"/>
              </a:ext>
            </a:extLst>
          </p:cNvPr>
          <p:cNvSpPr txBox="1"/>
          <p:nvPr/>
        </p:nvSpPr>
        <p:spPr>
          <a:xfrm>
            <a:off x="6369365" y="2576227"/>
            <a:ext cx="2304256" cy="369332"/>
          </a:xfrm>
          <a:prstGeom prst="rect">
            <a:avLst/>
          </a:prstGeom>
          <a:noFill/>
        </p:spPr>
        <p:txBody>
          <a:bodyPr wrap="square" rtlCol="0">
            <a:spAutoFit/>
          </a:bodyPr>
          <a:lstStyle/>
          <a:p>
            <a:pPr algn="ctr" defTabSz="914400" fontAlgn="base">
              <a:spcBef>
                <a:spcPct val="0"/>
              </a:spcBef>
              <a:spcAft>
                <a:spcPct val="0"/>
              </a:spcAft>
            </a:pPr>
            <a:r>
              <a:rPr lang="en-NZ" b="1" dirty="0">
                <a:solidFill>
                  <a:srgbClr val="404040"/>
                </a:solidFill>
                <a:latin typeface="Arial Narrow" panose="020B0606020202030204" pitchFamily="34" charset="0"/>
              </a:rPr>
              <a:t>Technology / Data</a:t>
            </a:r>
          </a:p>
        </p:txBody>
      </p:sp>
      <p:sp>
        <p:nvSpPr>
          <p:cNvPr id="30" name="TextBox 29">
            <a:extLst>
              <a:ext uri="{FF2B5EF4-FFF2-40B4-BE49-F238E27FC236}">
                <a16:creationId xmlns:a16="http://schemas.microsoft.com/office/drawing/2014/main" id="{316DF8A2-79FA-431F-B966-8FAB50F9E88D}"/>
              </a:ext>
            </a:extLst>
          </p:cNvPr>
          <p:cNvSpPr txBox="1"/>
          <p:nvPr/>
        </p:nvSpPr>
        <p:spPr>
          <a:xfrm>
            <a:off x="3284768" y="2570214"/>
            <a:ext cx="2520281" cy="369332"/>
          </a:xfrm>
          <a:prstGeom prst="rect">
            <a:avLst/>
          </a:prstGeom>
          <a:noFill/>
        </p:spPr>
        <p:txBody>
          <a:bodyPr wrap="square" rtlCol="0">
            <a:spAutoFit/>
          </a:bodyPr>
          <a:lstStyle/>
          <a:p>
            <a:pPr algn="ctr" defTabSz="914400" fontAlgn="base">
              <a:spcBef>
                <a:spcPct val="0"/>
              </a:spcBef>
              <a:spcAft>
                <a:spcPct val="0"/>
              </a:spcAft>
            </a:pPr>
            <a:r>
              <a:rPr lang="en-NZ" b="1" dirty="0">
                <a:solidFill>
                  <a:prstClr val="white"/>
                </a:solidFill>
                <a:latin typeface="Arial Narrow" panose="020B0606020202030204" pitchFamily="34" charset="0"/>
              </a:rPr>
              <a:t>Process</a:t>
            </a:r>
          </a:p>
        </p:txBody>
      </p:sp>
      <p:sp>
        <p:nvSpPr>
          <p:cNvPr id="31" name="Oval 30">
            <a:extLst>
              <a:ext uri="{FF2B5EF4-FFF2-40B4-BE49-F238E27FC236}">
                <a16:creationId xmlns:a16="http://schemas.microsoft.com/office/drawing/2014/main" id="{7E715BE7-8854-4DF4-85A2-BFAC609A09D1}"/>
              </a:ext>
            </a:extLst>
          </p:cNvPr>
          <p:cNvSpPr/>
          <p:nvPr/>
        </p:nvSpPr>
        <p:spPr bwMode="auto">
          <a:xfrm>
            <a:off x="3849084" y="1137088"/>
            <a:ext cx="1397793" cy="1386020"/>
          </a:xfrm>
          <a:prstGeom prst="ellipse">
            <a:avLst/>
          </a:prstGeom>
          <a:solidFill>
            <a:srgbClr val="BEBEBE"/>
          </a:solidFill>
          <a:ln>
            <a:solidFill>
              <a:sysClr val="window" lastClr="FFFFFF"/>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defTabSz="914422" eaLnBrk="1" fontAlgn="base" latinLnBrk="0" hangingPunct="1">
              <a:lnSpc>
                <a:spcPct val="100000"/>
              </a:lnSpc>
              <a:spcBef>
                <a:spcPct val="0"/>
              </a:spcBef>
              <a:spcAft>
                <a:spcPct val="0"/>
              </a:spcAft>
              <a:buClrTx/>
              <a:buSzTx/>
              <a:buFontTx/>
              <a:buNone/>
              <a:tabLst/>
              <a:defRPr/>
            </a:pPr>
            <a:endParaRPr kumimoji="0" lang="en-NZ" sz="1600" b="0" i="0" u="none" strike="noStrike" kern="0" cap="none" spc="0" normalizeH="0" baseline="0" noProof="0" dirty="0">
              <a:ln>
                <a:noFill/>
              </a:ln>
              <a:noFill/>
              <a:effectLst/>
              <a:uLnTx/>
              <a:uFillTx/>
              <a:latin typeface="Arial" charset="0"/>
            </a:endParaRPr>
          </a:p>
        </p:txBody>
      </p:sp>
      <p:pic>
        <p:nvPicPr>
          <p:cNvPr id="32" name="Graphic 31" descr="Gears">
            <a:extLst>
              <a:ext uri="{FF2B5EF4-FFF2-40B4-BE49-F238E27FC236}">
                <a16:creationId xmlns:a16="http://schemas.microsoft.com/office/drawing/2014/main" id="{164B046A-A109-427E-9A36-80AB7EBF0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8632" y="1392778"/>
            <a:ext cx="878697" cy="878697"/>
          </a:xfrm>
          <a:prstGeom prst="rect">
            <a:avLst/>
          </a:prstGeom>
        </p:spPr>
      </p:pic>
      <p:sp>
        <p:nvSpPr>
          <p:cNvPr id="33" name="Oval 32">
            <a:extLst>
              <a:ext uri="{FF2B5EF4-FFF2-40B4-BE49-F238E27FC236}">
                <a16:creationId xmlns:a16="http://schemas.microsoft.com/office/drawing/2014/main" id="{6B4CC6CE-45FC-4EB5-821F-3C0F4930A304}"/>
              </a:ext>
            </a:extLst>
          </p:cNvPr>
          <p:cNvSpPr/>
          <p:nvPr/>
        </p:nvSpPr>
        <p:spPr bwMode="auto">
          <a:xfrm>
            <a:off x="6851574" y="1141919"/>
            <a:ext cx="1397793" cy="1386020"/>
          </a:xfrm>
          <a:prstGeom prst="ellipse">
            <a:avLst/>
          </a:prstGeom>
          <a:solidFill>
            <a:sysClr val="window" lastClr="FFFFFF"/>
          </a:solidFill>
          <a:ln>
            <a:solidFill>
              <a:sysClr val="window" lastClr="FFFFFF"/>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marL="0" marR="0" lvl="0" indent="0" defTabSz="914422" eaLnBrk="1" fontAlgn="base" latinLnBrk="0" hangingPunct="1">
              <a:lnSpc>
                <a:spcPct val="100000"/>
              </a:lnSpc>
              <a:spcBef>
                <a:spcPct val="0"/>
              </a:spcBef>
              <a:spcAft>
                <a:spcPct val="0"/>
              </a:spcAft>
              <a:buClrTx/>
              <a:buSzTx/>
              <a:buFontTx/>
              <a:buNone/>
              <a:tabLst/>
              <a:defRPr/>
            </a:pPr>
            <a:endParaRPr kumimoji="0" lang="en-NZ" sz="1600" b="0" i="0" u="none" strike="noStrike" kern="0" cap="none" spc="0" normalizeH="0" baseline="0" noProof="0" dirty="0">
              <a:ln>
                <a:noFill/>
              </a:ln>
              <a:noFill/>
              <a:effectLst/>
              <a:uLnTx/>
              <a:uFillTx/>
              <a:latin typeface="Arial" charset="0"/>
            </a:endParaRPr>
          </a:p>
        </p:txBody>
      </p:sp>
      <p:pic>
        <p:nvPicPr>
          <p:cNvPr id="34" name="Graphic 33" descr="Cloud Computing">
            <a:extLst>
              <a:ext uri="{FF2B5EF4-FFF2-40B4-BE49-F238E27FC236}">
                <a16:creationId xmlns:a16="http://schemas.microsoft.com/office/drawing/2014/main" id="{C07DEA1E-7782-4185-BC4B-27A90DC255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11122" y="1306490"/>
            <a:ext cx="878697" cy="878697"/>
          </a:xfrm>
          <a:prstGeom prst="rect">
            <a:avLst/>
          </a:prstGeom>
        </p:spPr>
      </p:pic>
      <p:sp>
        <p:nvSpPr>
          <p:cNvPr id="35" name="Oval 34">
            <a:extLst>
              <a:ext uri="{FF2B5EF4-FFF2-40B4-BE49-F238E27FC236}">
                <a16:creationId xmlns:a16="http://schemas.microsoft.com/office/drawing/2014/main" id="{BAB245A3-C7C3-426A-893D-0373CF33114F}"/>
              </a:ext>
            </a:extLst>
          </p:cNvPr>
          <p:cNvSpPr/>
          <p:nvPr/>
        </p:nvSpPr>
        <p:spPr bwMode="auto">
          <a:xfrm>
            <a:off x="9950343" y="1136067"/>
            <a:ext cx="1397793" cy="1386020"/>
          </a:xfrm>
          <a:prstGeom prst="ellipse">
            <a:avLst/>
          </a:prstGeom>
          <a:solidFill>
            <a:srgbClr val="404040"/>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fontAlgn="base">
              <a:spcBef>
                <a:spcPct val="0"/>
              </a:spcBef>
              <a:spcAft>
                <a:spcPct val="0"/>
              </a:spcAft>
            </a:pPr>
            <a:endParaRPr lang="en-NZ" sz="1600" dirty="0">
              <a:noFill/>
              <a:latin typeface="Arial" charset="0"/>
            </a:endParaRPr>
          </a:p>
        </p:txBody>
      </p:sp>
      <p:pic>
        <p:nvPicPr>
          <p:cNvPr id="36" name="Graphic 35" descr="Hierarchy">
            <a:extLst>
              <a:ext uri="{FF2B5EF4-FFF2-40B4-BE49-F238E27FC236}">
                <a16:creationId xmlns:a16="http://schemas.microsoft.com/office/drawing/2014/main" id="{791B4CE8-9AC0-48CA-9E4A-4080527124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09891" y="1389728"/>
            <a:ext cx="878697" cy="878697"/>
          </a:xfrm>
          <a:prstGeom prst="rect">
            <a:avLst/>
          </a:prstGeom>
        </p:spPr>
      </p:pic>
      <p:sp>
        <p:nvSpPr>
          <p:cNvPr id="37" name="TextBox 36">
            <a:extLst>
              <a:ext uri="{FF2B5EF4-FFF2-40B4-BE49-F238E27FC236}">
                <a16:creationId xmlns:a16="http://schemas.microsoft.com/office/drawing/2014/main" id="{FFEC50FC-1839-47E2-9FD6-2CA76017B3EC}"/>
              </a:ext>
            </a:extLst>
          </p:cNvPr>
          <p:cNvSpPr txBox="1"/>
          <p:nvPr/>
        </p:nvSpPr>
        <p:spPr>
          <a:xfrm>
            <a:off x="-116468" y="3409137"/>
            <a:ext cx="3071664" cy="2015936"/>
          </a:xfrm>
          <a:prstGeom prst="rect">
            <a:avLst/>
          </a:prstGeom>
          <a:noFill/>
        </p:spPr>
        <p:txBody>
          <a:bodyPr wrap="square" rtlCol="0">
            <a:spAutoFit/>
          </a:bodyPr>
          <a:lstStyle/>
          <a:p>
            <a:pPr marL="171450" indent="-171450" algn="ctr">
              <a:lnSpc>
                <a:spcPts val="1500"/>
              </a:lnSpc>
              <a:buFont typeface="Arial" panose="020B0604020202020204" pitchFamily="34" charset="0"/>
              <a:buChar char="•"/>
            </a:pPr>
            <a:r>
              <a:rPr lang="en-NZ" sz="1600" dirty="0">
                <a:solidFill>
                  <a:schemeClr val="bg1"/>
                </a:solidFill>
                <a:latin typeface="Arial Narrow" panose="020B0606020202030204" pitchFamily="34" charset="0"/>
              </a:rPr>
              <a:t>Forgotten Groups</a:t>
            </a: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chemeClr val="bg1"/>
                </a:solidFill>
                <a:latin typeface="Arial Narrow" panose="020B0606020202030204" pitchFamily="34" charset="0"/>
              </a:rPr>
              <a:t>Adoption Challenges</a:t>
            </a: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chemeClr val="bg1"/>
                </a:solidFill>
                <a:latin typeface="Arial Narrow" panose="020B0606020202030204" pitchFamily="34" charset="0"/>
              </a:rPr>
              <a:t>What Drives People</a:t>
            </a: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chemeClr val="bg1"/>
                </a:solidFill>
                <a:latin typeface="Arial Narrow" panose="020B0606020202030204" pitchFamily="34" charset="0"/>
              </a:rPr>
              <a:t>Responding to Feedback</a:t>
            </a:r>
          </a:p>
        </p:txBody>
      </p:sp>
      <p:sp>
        <p:nvSpPr>
          <p:cNvPr id="38" name="TextBox 37">
            <a:extLst>
              <a:ext uri="{FF2B5EF4-FFF2-40B4-BE49-F238E27FC236}">
                <a16:creationId xmlns:a16="http://schemas.microsoft.com/office/drawing/2014/main" id="{18219021-FB46-44C5-B6C7-BB6611FC4A6A}"/>
              </a:ext>
            </a:extLst>
          </p:cNvPr>
          <p:cNvSpPr txBox="1"/>
          <p:nvPr/>
        </p:nvSpPr>
        <p:spPr>
          <a:xfrm>
            <a:off x="3009077" y="3409105"/>
            <a:ext cx="3071664" cy="2015936"/>
          </a:xfrm>
          <a:prstGeom prst="rect">
            <a:avLst/>
          </a:prstGeom>
          <a:noFill/>
        </p:spPr>
        <p:txBody>
          <a:bodyPr wrap="square" rtlCol="0">
            <a:spAutoFit/>
          </a:bodyPr>
          <a:lstStyle/>
          <a:p>
            <a:pPr marL="171450" indent="-171450" algn="ctr">
              <a:lnSpc>
                <a:spcPts val="1500"/>
              </a:lnSpc>
              <a:buFont typeface="Arial" panose="020B0604020202020204" pitchFamily="34" charset="0"/>
              <a:buChar char="•"/>
            </a:pPr>
            <a:r>
              <a:rPr lang="en-NZ" sz="1600" dirty="0">
                <a:solidFill>
                  <a:schemeClr val="bg1"/>
                </a:solidFill>
                <a:latin typeface="Arial Narrow" panose="020B0606020202030204" pitchFamily="34" charset="0"/>
              </a:rPr>
              <a:t>The “U” Process</a:t>
            </a: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chemeClr val="bg1"/>
                </a:solidFill>
                <a:latin typeface="Arial Narrow" panose="020B0606020202030204" pitchFamily="34" charset="0"/>
              </a:rPr>
              <a:t>Adopt not Adapt</a:t>
            </a: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chemeClr val="bg1"/>
                </a:solidFill>
                <a:latin typeface="Arial Narrow" panose="020B0606020202030204" pitchFamily="34" charset="0"/>
              </a:rPr>
              <a:t>The “B” Process</a:t>
            </a: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chemeClr val="bg1"/>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chemeClr val="bg1"/>
                </a:solidFill>
                <a:latin typeface="Arial Narrow" panose="020B0606020202030204" pitchFamily="34" charset="0"/>
              </a:rPr>
              <a:t>Keeping it Simple</a:t>
            </a:r>
          </a:p>
        </p:txBody>
      </p:sp>
      <p:sp>
        <p:nvSpPr>
          <p:cNvPr id="39" name="TextBox 38">
            <a:extLst>
              <a:ext uri="{FF2B5EF4-FFF2-40B4-BE49-F238E27FC236}">
                <a16:creationId xmlns:a16="http://schemas.microsoft.com/office/drawing/2014/main" id="{FB1343BE-39AD-43C7-80E6-1C18C9C3328D}"/>
              </a:ext>
            </a:extLst>
          </p:cNvPr>
          <p:cNvSpPr txBox="1"/>
          <p:nvPr/>
        </p:nvSpPr>
        <p:spPr>
          <a:xfrm>
            <a:off x="6051077" y="3407267"/>
            <a:ext cx="3071664" cy="2015936"/>
          </a:xfrm>
          <a:prstGeom prst="rect">
            <a:avLst/>
          </a:prstGeom>
          <a:noFill/>
        </p:spPr>
        <p:txBody>
          <a:bodyPr wrap="square" rtlCol="0">
            <a:spAutoFit/>
          </a:bodyPr>
          <a:lstStyle/>
          <a:p>
            <a:pPr marL="171450" indent="-171450" algn="ctr">
              <a:lnSpc>
                <a:spcPts val="1500"/>
              </a:lnSpc>
              <a:buFont typeface="Arial" panose="020B0604020202020204" pitchFamily="34" charset="0"/>
              <a:buChar char="•"/>
            </a:pPr>
            <a:r>
              <a:rPr lang="en-NZ" sz="1600" dirty="0">
                <a:solidFill>
                  <a:srgbClr val="404040"/>
                </a:solidFill>
                <a:latin typeface="Arial Narrow" panose="020B0606020202030204" pitchFamily="34" charset="0"/>
              </a:rPr>
              <a:t>Architectural Fit</a:t>
            </a: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rgbClr val="404040"/>
                </a:solidFill>
                <a:latin typeface="Arial Narrow" panose="020B0606020202030204" pitchFamily="34" charset="0"/>
              </a:rPr>
              <a:t>Environments and Alignment</a:t>
            </a: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rgbClr val="404040"/>
                </a:solidFill>
                <a:latin typeface="Arial Narrow" panose="020B0606020202030204" pitchFamily="34" charset="0"/>
              </a:rPr>
              <a:t>Integration and Infrastructure</a:t>
            </a: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rgbClr val="404040"/>
                </a:solidFill>
                <a:latin typeface="Arial Narrow" panose="020B0606020202030204" pitchFamily="34" charset="0"/>
              </a:rPr>
              <a:t>Data, Data and Data</a:t>
            </a:r>
          </a:p>
        </p:txBody>
      </p:sp>
      <p:sp>
        <p:nvSpPr>
          <p:cNvPr id="40" name="TextBox 39">
            <a:extLst>
              <a:ext uri="{FF2B5EF4-FFF2-40B4-BE49-F238E27FC236}">
                <a16:creationId xmlns:a16="http://schemas.microsoft.com/office/drawing/2014/main" id="{DAAEC7DB-49C9-4A44-AA47-01427767171A}"/>
              </a:ext>
            </a:extLst>
          </p:cNvPr>
          <p:cNvSpPr txBox="1"/>
          <p:nvPr/>
        </p:nvSpPr>
        <p:spPr>
          <a:xfrm>
            <a:off x="9093077" y="3409137"/>
            <a:ext cx="3071664" cy="2015936"/>
          </a:xfrm>
          <a:prstGeom prst="rect">
            <a:avLst/>
          </a:prstGeom>
          <a:noFill/>
        </p:spPr>
        <p:txBody>
          <a:bodyPr wrap="square" rtlCol="0">
            <a:spAutoFit/>
          </a:bodyPr>
          <a:lstStyle/>
          <a:p>
            <a:pPr marL="171450" indent="-171450" algn="ctr">
              <a:lnSpc>
                <a:spcPts val="1500"/>
              </a:lnSpc>
              <a:buFont typeface="Arial" panose="020B0604020202020204" pitchFamily="34" charset="0"/>
              <a:buChar char="•"/>
            </a:pPr>
            <a:r>
              <a:rPr lang="en-NZ" sz="1600" dirty="0">
                <a:solidFill>
                  <a:srgbClr val="404040"/>
                </a:solidFill>
                <a:latin typeface="Arial Narrow" panose="020B0606020202030204" pitchFamily="34" charset="0"/>
              </a:rPr>
              <a:t>Culture</a:t>
            </a: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rgbClr val="404040"/>
                </a:solidFill>
                <a:latin typeface="Arial Narrow" panose="020B0606020202030204" pitchFamily="34" charset="0"/>
              </a:rPr>
              <a:t>Engagement</a:t>
            </a: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rgbClr val="404040"/>
                </a:solidFill>
                <a:latin typeface="Arial Narrow" panose="020B0606020202030204" pitchFamily="34" charset="0"/>
              </a:rPr>
              <a:t>Priority</a:t>
            </a: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endParaRPr lang="en-NZ" sz="1600" dirty="0">
              <a:solidFill>
                <a:srgbClr val="404040"/>
              </a:solidFill>
              <a:latin typeface="Arial Narrow" panose="020B0606020202030204" pitchFamily="34" charset="0"/>
            </a:endParaRPr>
          </a:p>
          <a:p>
            <a:pPr marL="171450" indent="-171450" algn="ctr">
              <a:lnSpc>
                <a:spcPts val="1500"/>
              </a:lnSpc>
              <a:buFont typeface="Arial" panose="020B0604020202020204" pitchFamily="34" charset="0"/>
              <a:buChar char="•"/>
            </a:pPr>
            <a:r>
              <a:rPr lang="en-NZ" sz="1600" dirty="0">
                <a:solidFill>
                  <a:srgbClr val="404040"/>
                </a:solidFill>
                <a:latin typeface="Arial Narrow" panose="020B0606020202030204" pitchFamily="34" charset="0"/>
              </a:rPr>
              <a:t>Commitment</a:t>
            </a:r>
          </a:p>
        </p:txBody>
      </p:sp>
    </p:spTree>
    <p:extLst>
      <p:ext uri="{BB962C8B-B14F-4D97-AF65-F5344CB8AC3E}">
        <p14:creationId xmlns:p14="http://schemas.microsoft.com/office/powerpoint/2010/main" val="249433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CCC1BD-E255-4447-A823-40A4C7E1B6A6}"/>
              </a:ext>
            </a:extLst>
          </p:cNvPr>
          <p:cNvSpPr/>
          <p:nvPr/>
        </p:nvSpPr>
        <p:spPr>
          <a:xfrm>
            <a:off x="-1" y="2748338"/>
            <a:ext cx="12192001" cy="118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a:extLst>
              <a:ext uri="{FF2B5EF4-FFF2-40B4-BE49-F238E27FC236}">
                <a16:creationId xmlns:a16="http://schemas.microsoft.com/office/drawing/2014/main" id="{81BC7AD7-E7E9-4E56-828E-F8E2772EF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789" y="1142089"/>
            <a:ext cx="3328038" cy="1289614"/>
          </a:xfrm>
          <a:prstGeom prst="rect">
            <a:avLst/>
          </a:prstGeom>
          <a:noFill/>
          <a:ln>
            <a:noFill/>
          </a:ln>
        </p:spPr>
      </p:pic>
      <p:pic>
        <p:nvPicPr>
          <p:cNvPr id="6" name="Picture 5">
            <a:extLst>
              <a:ext uri="{FF2B5EF4-FFF2-40B4-BE49-F238E27FC236}">
                <a16:creationId xmlns:a16="http://schemas.microsoft.com/office/drawing/2014/main" id="{7FEAD4FE-C5CB-4C5A-B5AF-FD5FBDD2ABB2}"/>
              </a:ext>
            </a:extLst>
          </p:cNvPr>
          <p:cNvPicPr>
            <a:picLocks noChangeAspect="1"/>
          </p:cNvPicPr>
          <p:nvPr/>
        </p:nvPicPr>
        <p:blipFill>
          <a:blip r:embed="rId3"/>
          <a:stretch>
            <a:fillRect/>
          </a:stretch>
        </p:blipFill>
        <p:spPr>
          <a:xfrm>
            <a:off x="4286789" y="2449830"/>
            <a:ext cx="3486225" cy="783885"/>
          </a:xfrm>
          <a:prstGeom prst="rect">
            <a:avLst/>
          </a:prstGeom>
        </p:spPr>
      </p:pic>
      <p:sp>
        <p:nvSpPr>
          <p:cNvPr id="4" name="Rectangle 6">
            <a:extLst>
              <a:ext uri="{FF2B5EF4-FFF2-40B4-BE49-F238E27FC236}">
                <a16:creationId xmlns:a16="http://schemas.microsoft.com/office/drawing/2014/main" id="{8E93A293-1FE3-4883-AF8D-3FE9EF9BDA92}"/>
              </a:ext>
            </a:extLst>
          </p:cNvPr>
          <p:cNvSpPr/>
          <p:nvPr/>
        </p:nvSpPr>
        <p:spPr>
          <a:xfrm>
            <a:off x="1814662" y="4673864"/>
            <a:ext cx="5076450" cy="182880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2400" b="1" dirty="0" err="1">
                <a:solidFill>
                  <a:schemeClr val="bg1"/>
                </a:solidFill>
              </a:rPr>
              <a:t>lagom</a:t>
            </a:r>
            <a:r>
              <a:rPr lang="en-US" sz="2400" b="1" dirty="0">
                <a:solidFill>
                  <a:schemeClr val="bg1"/>
                </a:solidFill>
              </a:rPr>
              <a:t>-group-limited</a:t>
            </a:r>
          </a:p>
          <a:p>
            <a:r>
              <a:rPr lang="en-US" sz="2400" b="1" dirty="0">
                <a:solidFill>
                  <a:schemeClr val="bg1"/>
                </a:solidFill>
                <a:hlinkClick r:id="rId4">
                  <a:extLst>
                    <a:ext uri="{A12FA001-AC4F-418D-AE19-62706E023703}">
                      <ahyp:hlinkClr xmlns:ahyp="http://schemas.microsoft.com/office/drawing/2018/hyperlinkcolor" xmlns="" val="tx"/>
                    </a:ext>
                  </a:extLst>
                </a:hlinkClick>
              </a:rPr>
              <a:t>contact@lagomgroup.co.nz</a:t>
            </a:r>
            <a:endParaRPr lang="en-US" sz="2400" b="1" dirty="0">
              <a:solidFill>
                <a:schemeClr val="bg1"/>
              </a:solidFill>
            </a:endParaRPr>
          </a:p>
        </p:txBody>
      </p:sp>
      <p:sp>
        <p:nvSpPr>
          <p:cNvPr id="7" name="Rectangle 6">
            <a:extLst>
              <a:ext uri="{FF2B5EF4-FFF2-40B4-BE49-F238E27FC236}">
                <a16:creationId xmlns:a16="http://schemas.microsoft.com/office/drawing/2014/main" id="{C1EF66DD-F1E1-464D-9D70-1B63F5EF0DA1}"/>
              </a:ext>
            </a:extLst>
          </p:cNvPr>
          <p:cNvSpPr/>
          <p:nvPr/>
        </p:nvSpPr>
        <p:spPr>
          <a:xfrm>
            <a:off x="7839112" y="4648200"/>
            <a:ext cx="2590216" cy="182880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2400" b="1" dirty="0" err="1">
                <a:solidFill>
                  <a:schemeClr val="bg1"/>
                </a:solidFill>
              </a:rPr>
              <a:t>lagomgroupnz</a:t>
            </a:r>
            <a:endParaRPr lang="en-US" sz="2400" b="1" dirty="0">
              <a:solidFill>
                <a:schemeClr val="bg1"/>
              </a:solidFill>
            </a:endParaRPr>
          </a:p>
          <a:p>
            <a:r>
              <a:rPr lang="en-US" sz="2400" b="1" dirty="0">
                <a:solidFill>
                  <a:schemeClr val="bg1"/>
                </a:solidFill>
              </a:rPr>
              <a:t>+64 988 90972</a:t>
            </a:r>
          </a:p>
        </p:txBody>
      </p:sp>
      <p:sp>
        <p:nvSpPr>
          <p:cNvPr id="8" name="Rectangle 6">
            <a:extLst>
              <a:ext uri="{FF2B5EF4-FFF2-40B4-BE49-F238E27FC236}">
                <a16:creationId xmlns:a16="http://schemas.microsoft.com/office/drawing/2014/main" id="{1886EB85-CA05-4C96-A494-7D3FB3D69AFC}"/>
              </a:ext>
            </a:extLst>
          </p:cNvPr>
          <p:cNvSpPr/>
          <p:nvPr/>
        </p:nvSpPr>
        <p:spPr>
          <a:xfrm>
            <a:off x="19049" y="6054630"/>
            <a:ext cx="12172951" cy="80337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b="1" dirty="0">
                <a:solidFill>
                  <a:schemeClr val="bg1"/>
                </a:solidFill>
              </a:rPr>
              <a:t>www.lagomgroup.co.nz</a:t>
            </a:r>
          </a:p>
        </p:txBody>
      </p:sp>
      <p:pic>
        <p:nvPicPr>
          <p:cNvPr id="9" name="Picture 8" descr="A drawing of a face&#10;&#10;Description generated with high confidence">
            <a:extLst>
              <a:ext uri="{FF2B5EF4-FFF2-40B4-BE49-F238E27FC236}">
                <a16:creationId xmlns:a16="http://schemas.microsoft.com/office/drawing/2014/main" id="{17EEDB67-8C6C-47DC-AE66-C2422E4E6572}"/>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3125" t="10000" r="76250" b="10000"/>
          <a:stretch/>
        </p:blipFill>
        <p:spPr>
          <a:xfrm>
            <a:off x="7512591" y="5275400"/>
            <a:ext cx="260423" cy="279593"/>
          </a:xfrm>
          <a:prstGeom prst="rect">
            <a:avLst/>
          </a:prstGeom>
        </p:spPr>
      </p:pic>
      <p:pic>
        <p:nvPicPr>
          <p:cNvPr id="10" name="Picture 9" descr="A drawing of a face&#10;&#10;Description generated with high confidence">
            <a:extLst>
              <a:ext uri="{FF2B5EF4-FFF2-40B4-BE49-F238E27FC236}">
                <a16:creationId xmlns:a16="http://schemas.microsoft.com/office/drawing/2014/main" id="{7307DC70-5AF4-4079-A3E7-22AACE383179}"/>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51875" t="6875" r="27344" b="10625"/>
          <a:stretch/>
        </p:blipFill>
        <p:spPr>
          <a:xfrm>
            <a:off x="1438164" y="5237362"/>
            <a:ext cx="292225" cy="290028"/>
          </a:xfrm>
          <a:prstGeom prst="rect">
            <a:avLst/>
          </a:prstGeom>
        </p:spPr>
      </p:pic>
      <p:pic>
        <p:nvPicPr>
          <p:cNvPr id="11" name="Graphic 10" descr="Envelope">
            <a:extLst>
              <a:ext uri="{FF2B5EF4-FFF2-40B4-BE49-F238E27FC236}">
                <a16:creationId xmlns:a16="http://schemas.microsoft.com/office/drawing/2014/main" id="{044954F5-A763-4981-88DB-6AEE5F4FFF2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3661" y="5631935"/>
            <a:ext cx="337329" cy="337329"/>
          </a:xfrm>
          <a:prstGeom prst="rect">
            <a:avLst/>
          </a:prstGeom>
        </p:spPr>
      </p:pic>
      <p:pic>
        <p:nvPicPr>
          <p:cNvPr id="12" name="Graphic 11" descr="Receiver">
            <a:extLst>
              <a:ext uri="{FF2B5EF4-FFF2-40B4-BE49-F238E27FC236}">
                <a16:creationId xmlns:a16="http://schemas.microsoft.com/office/drawing/2014/main" id="{90C9C0D3-246F-4057-834D-32B97322586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67005" y="5630341"/>
            <a:ext cx="317173" cy="351160"/>
          </a:xfrm>
          <a:prstGeom prst="rect">
            <a:avLst/>
          </a:prstGeom>
        </p:spPr>
      </p:pic>
    </p:spTree>
    <p:extLst>
      <p:ext uri="{BB962C8B-B14F-4D97-AF65-F5344CB8AC3E}">
        <p14:creationId xmlns:p14="http://schemas.microsoft.com/office/powerpoint/2010/main" val="29583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7E0CF4F-BEB4-4594-ACBA-D3E17398E232}"/>
              </a:ext>
            </a:extLst>
          </p:cNvPr>
          <p:cNvSpPr/>
          <p:nvPr/>
        </p:nvSpPr>
        <p:spPr>
          <a:xfrm>
            <a:off x="0" y="0"/>
            <a:ext cx="6096000" cy="6858000"/>
          </a:xfrm>
          <a:prstGeom prst="rect">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Title 2">
            <a:extLst>
              <a:ext uri="{FF2B5EF4-FFF2-40B4-BE49-F238E27FC236}">
                <a16:creationId xmlns:a16="http://schemas.microsoft.com/office/drawing/2014/main" id="{136241BF-503C-4BD3-B111-BFB1D2C1254A}"/>
              </a:ext>
            </a:extLst>
          </p:cNvPr>
          <p:cNvSpPr txBox="1">
            <a:spLocks/>
          </p:cNvSpPr>
          <p:nvPr/>
        </p:nvSpPr>
        <p:spPr>
          <a:xfrm>
            <a:off x="59873" y="2999014"/>
            <a:ext cx="6096000" cy="860910"/>
          </a:xfrm>
          <a:prstGeom prst="rect">
            <a:avLst/>
          </a:prstGeom>
        </p:spPr>
        <p:txBody>
          <a:bodyPr anchor="ctr" anchorCtr="0"/>
          <a:lstStyle>
            <a:lvl1pPr algn="l" defTabSz="457200" rtl="0" eaLnBrk="1" latinLnBrk="0" hangingPunct="1">
              <a:spcBef>
                <a:spcPct val="0"/>
              </a:spcBef>
              <a:buNone/>
              <a:defRPr sz="4000" kern="1200" baseline="0">
                <a:solidFill>
                  <a:schemeClr val="bg1"/>
                </a:solidFill>
                <a:latin typeface="Arial"/>
                <a:ea typeface="+mj-ea"/>
                <a:cs typeface="Arial"/>
              </a:defRPr>
            </a:lvl1pPr>
          </a:lstStyle>
          <a:p>
            <a:pPr algn="ctr"/>
            <a:r>
              <a:rPr lang="en-NZ" sz="3600" b="1" dirty="0">
                <a:latin typeface="Arial Narrow" panose="020B0606020202030204" pitchFamily="34" charset="0"/>
              </a:rPr>
              <a:t>WHAT DO WE TALK ABOUT</a:t>
            </a:r>
          </a:p>
        </p:txBody>
      </p:sp>
      <p:sp>
        <p:nvSpPr>
          <p:cNvPr id="20" name="TextBox 19">
            <a:extLst>
              <a:ext uri="{FF2B5EF4-FFF2-40B4-BE49-F238E27FC236}">
                <a16:creationId xmlns:a16="http://schemas.microsoft.com/office/drawing/2014/main" id="{C2649E08-CEC9-40CF-AD0D-D27BCCBAB8B8}"/>
              </a:ext>
            </a:extLst>
          </p:cNvPr>
          <p:cNvSpPr txBox="1"/>
          <p:nvPr/>
        </p:nvSpPr>
        <p:spPr>
          <a:xfrm>
            <a:off x="6894452" y="1792077"/>
            <a:ext cx="4874388" cy="3804118"/>
          </a:xfrm>
          <a:prstGeom prst="rect">
            <a:avLst/>
          </a:prstGeom>
          <a:noFill/>
        </p:spPr>
        <p:txBody>
          <a:bodyPr wrap="square" rtlCol="0">
            <a:spAutoFit/>
          </a:bodyPr>
          <a:lstStyle/>
          <a:p>
            <a:r>
              <a:rPr lang="en-NZ" sz="3445" b="1" dirty="0">
                <a:solidFill>
                  <a:srgbClr val="404040"/>
                </a:solidFill>
                <a:latin typeface="Arial Narrow" panose="020B0606020202030204" pitchFamily="34" charset="0"/>
              </a:rPr>
              <a:t>CONTENT</a:t>
            </a:r>
          </a:p>
          <a:p>
            <a:endParaRPr lang="en-NZ" sz="1723" dirty="0">
              <a:solidFill>
                <a:srgbClr val="404040"/>
              </a:solidFill>
              <a:latin typeface="Arial Narrow" panose="020B0606020202030204" pitchFamily="34" charset="0"/>
            </a:endParaRPr>
          </a:p>
          <a:p>
            <a:pPr marL="351709" indent="-351709">
              <a:buFont typeface="Arial" panose="020B0604020202020204" pitchFamily="34" charset="0"/>
              <a:buChar char="•"/>
            </a:pPr>
            <a:r>
              <a:rPr lang="en-NZ" sz="1723" dirty="0">
                <a:solidFill>
                  <a:srgbClr val="404040"/>
                </a:solidFill>
                <a:latin typeface="Arial Narrow" panose="020B0606020202030204" pitchFamily="34" charset="0"/>
              </a:rPr>
              <a:t>Introduction </a:t>
            </a:r>
          </a:p>
          <a:p>
            <a:pPr marL="351709" indent="-351709">
              <a:buFont typeface="Arial" panose="020B0604020202020204" pitchFamily="34" charset="0"/>
              <a:buChar char="•"/>
            </a:pPr>
            <a:endParaRPr lang="en-NZ" sz="1723" dirty="0">
              <a:solidFill>
                <a:srgbClr val="404040"/>
              </a:solidFill>
              <a:latin typeface="Arial Narrow" panose="020B0606020202030204" pitchFamily="34" charset="0"/>
            </a:endParaRPr>
          </a:p>
          <a:p>
            <a:pPr marL="351709" indent="-351709">
              <a:buFont typeface="Arial" panose="020B0604020202020204" pitchFamily="34" charset="0"/>
              <a:buChar char="•"/>
            </a:pPr>
            <a:r>
              <a:rPr lang="en-NZ" sz="1723" dirty="0">
                <a:solidFill>
                  <a:srgbClr val="404040"/>
                </a:solidFill>
                <a:latin typeface="Arial Narrow" panose="020B0606020202030204" pitchFamily="34" charset="0"/>
              </a:rPr>
              <a:t>Setting the Context – Cloud Computing and SaaS</a:t>
            </a:r>
          </a:p>
          <a:p>
            <a:pPr marL="351709" indent="-351709">
              <a:buFont typeface="Arial" panose="020B0604020202020204" pitchFamily="34" charset="0"/>
              <a:buChar char="•"/>
            </a:pPr>
            <a:endParaRPr lang="en-NZ" sz="1723" dirty="0">
              <a:solidFill>
                <a:srgbClr val="404040"/>
              </a:solidFill>
              <a:latin typeface="Arial Narrow" panose="020B0606020202030204" pitchFamily="34" charset="0"/>
            </a:endParaRPr>
          </a:p>
          <a:p>
            <a:pPr marL="351709" indent="-351709">
              <a:buFont typeface="Arial" panose="020B0604020202020204" pitchFamily="34" charset="0"/>
              <a:buChar char="•"/>
            </a:pPr>
            <a:r>
              <a:rPr lang="en-NZ" sz="1723" dirty="0">
                <a:solidFill>
                  <a:srgbClr val="404040"/>
                </a:solidFill>
                <a:latin typeface="Arial Narrow" panose="020B0606020202030204" pitchFamily="34" charset="0"/>
              </a:rPr>
              <a:t>Some Buzzwords to Remember</a:t>
            </a:r>
          </a:p>
          <a:p>
            <a:pPr marL="351709" indent="-351709">
              <a:buFont typeface="Arial" panose="020B0604020202020204" pitchFamily="34" charset="0"/>
              <a:buChar char="•"/>
            </a:pPr>
            <a:endParaRPr lang="en-NZ" sz="1723" dirty="0">
              <a:solidFill>
                <a:srgbClr val="404040"/>
              </a:solidFill>
              <a:latin typeface="Arial Narrow" panose="020B0606020202030204" pitchFamily="34" charset="0"/>
            </a:endParaRPr>
          </a:p>
          <a:p>
            <a:pPr marL="351709" indent="-351709">
              <a:buFont typeface="Arial" panose="020B0604020202020204" pitchFamily="34" charset="0"/>
              <a:buChar char="•"/>
            </a:pPr>
            <a:r>
              <a:rPr lang="en-NZ" sz="1723" dirty="0">
                <a:solidFill>
                  <a:srgbClr val="404040"/>
                </a:solidFill>
                <a:latin typeface="Arial Narrow" panose="020B0606020202030204" pitchFamily="34" charset="0"/>
              </a:rPr>
              <a:t>Making It </a:t>
            </a:r>
            <a:r>
              <a:rPr lang="en-NZ" sz="1723" dirty="0" err="1">
                <a:solidFill>
                  <a:srgbClr val="404040"/>
                </a:solidFill>
                <a:latin typeface="Arial Narrow" panose="020B0606020202030204" pitchFamily="34" charset="0"/>
              </a:rPr>
              <a:t>SaaSy</a:t>
            </a:r>
            <a:endParaRPr lang="en-NZ" sz="1723" dirty="0">
              <a:solidFill>
                <a:srgbClr val="404040"/>
              </a:solidFill>
              <a:latin typeface="Arial Narrow" panose="020B0606020202030204" pitchFamily="34" charset="0"/>
            </a:endParaRPr>
          </a:p>
          <a:p>
            <a:pPr marL="351709" indent="-351709">
              <a:buFont typeface="Arial" panose="020B0604020202020204" pitchFamily="34" charset="0"/>
              <a:buChar char="•"/>
            </a:pPr>
            <a:endParaRPr lang="en-NZ" sz="1723" dirty="0">
              <a:solidFill>
                <a:srgbClr val="404040"/>
              </a:solidFill>
              <a:latin typeface="Arial Narrow" panose="020B0606020202030204" pitchFamily="34" charset="0"/>
            </a:endParaRPr>
          </a:p>
          <a:p>
            <a:pPr marL="351709" indent="-351709">
              <a:buFont typeface="Arial" panose="020B0604020202020204" pitchFamily="34" charset="0"/>
              <a:buChar char="•"/>
            </a:pPr>
            <a:r>
              <a:rPr lang="en-NZ" sz="1723" dirty="0">
                <a:solidFill>
                  <a:srgbClr val="404040"/>
                </a:solidFill>
                <a:latin typeface="Arial Narrow" panose="020B0606020202030204" pitchFamily="34" charset="0"/>
              </a:rPr>
              <a:t>The Potholes – Keeping SaaS sassy!</a:t>
            </a:r>
          </a:p>
          <a:p>
            <a:pPr marL="351709" indent="-351709">
              <a:buFont typeface="Arial" panose="020B0604020202020204" pitchFamily="34" charset="0"/>
              <a:buChar char="•"/>
            </a:pPr>
            <a:endParaRPr lang="en-NZ" sz="1723" dirty="0">
              <a:solidFill>
                <a:srgbClr val="404040"/>
              </a:solidFill>
              <a:latin typeface="Arial Narrow" panose="020B0606020202030204" pitchFamily="34" charset="0"/>
            </a:endParaRPr>
          </a:p>
          <a:p>
            <a:pPr marL="351709" indent="-351709">
              <a:buFont typeface="Arial" panose="020B0604020202020204" pitchFamily="34" charset="0"/>
              <a:buChar char="•"/>
            </a:pPr>
            <a:r>
              <a:rPr lang="en-NZ" sz="1723" dirty="0">
                <a:solidFill>
                  <a:srgbClr val="404040"/>
                </a:solidFill>
                <a:latin typeface="Arial Narrow" panose="020B0606020202030204" pitchFamily="34" charset="0"/>
              </a:rPr>
              <a:t>Questions</a:t>
            </a:r>
          </a:p>
        </p:txBody>
      </p:sp>
      <p:pic>
        <p:nvPicPr>
          <p:cNvPr id="5" name="Picture 4">
            <a:extLst>
              <a:ext uri="{FF2B5EF4-FFF2-40B4-BE49-F238E27FC236}">
                <a16:creationId xmlns:a16="http://schemas.microsoft.com/office/drawing/2014/main" id="{9E599A69-1E7D-4D9E-9AE4-1C931AAFB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968" y="5977361"/>
            <a:ext cx="1202258" cy="465875"/>
          </a:xfrm>
          <a:prstGeom prst="rect">
            <a:avLst/>
          </a:prstGeom>
          <a:noFill/>
          <a:ln>
            <a:noFill/>
          </a:ln>
        </p:spPr>
      </p:pic>
      <p:pic>
        <p:nvPicPr>
          <p:cNvPr id="6" name="Picture 5">
            <a:extLst>
              <a:ext uri="{FF2B5EF4-FFF2-40B4-BE49-F238E27FC236}">
                <a16:creationId xmlns:a16="http://schemas.microsoft.com/office/drawing/2014/main" id="{4532B795-34B6-4521-8DC0-7BFE90C28AD6}"/>
              </a:ext>
            </a:extLst>
          </p:cNvPr>
          <p:cNvPicPr>
            <a:picLocks noChangeAspect="1"/>
          </p:cNvPicPr>
          <p:nvPr/>
        </p:nvPicPr>
        <p:blipFill>
          <a:blip r:embed="rId3"/>
          <a:stretch>
            <a:fillRect/>
          </a:stretch>
        </p:blipFill>
        <p:spPr>
          <a:xfrm>
            <a:off x="10824501" y="6467662"/>
            <a:ext cx="1089191" cy="244907"/>
          </a:xfrm>
          <a:prstGeom prst="rect">
            <a:avLst/>
          </a:prstGeom>
        </p:spPr>
      </p:pic>
    </p:spTree>
    <p:extLst>
      <p:ext uri="{BB962C8B-B14F-4D97-AF65-F5344CB8AC3E}">
        <p14:creationId xmlns:p14="http://schemas.microsoft.com/office/powerpoint/2010/main" val="381098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5285681-C101-40B3-BD7E-A2A55E44B8DF}"/>
              </a:ext>
            </a:extLst>
          </p:cNvPr>
          <p:cNvSpPr txBox="1">
            <a:spLocks/>
          </p:cNvSpPr>
          <p:nvPr/>
        </p:nvSpPr>
        <p:spPr bwMode="auto">
          <a:xfrm>
            <a:off x="195537" y="87088"/>
            <a:ext cx="11526564" cy="76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l" rtl="0" eaLnBrk="0" fontAlgn="base" hangingPunct="0">
              <a:spcBef>
                <a:spcPct val="0"/>
              </a:spcBef>
              <a:spcAft>
                <a:spcPct val="0"/>
              </a:spcAft>
              <a:defRPr sz="4923" b="1">
                <a:solidFill>
                  <a:schemeClr val="bg1"/>
                </a:solidFill>
                <a:latin typeface="Calibri" pitchFamily="34" charset="0"/>
              </a:defRPr>
            </a:lvl2pPr>
            <a:lvl3pPr algn="l" rtl="0" eaLnBrk="0" fontAlgn="base" hangingPunct="0">
              <a:spcBef>
                <a:spcPct val="0"/>
              </a:spcBef>
              <a:spcAft>
                <a:spcPct val="0"/>
              </a:spcAft>
              <a:defRPr sz="4923" b="1">
                <a:solidFill>
                  <a:schemeClr val="bg1"/>
                </a:solidFill>
                <a:latin typeface="Calibri" pitchFamily="34" charset="0"/>
              </a:defRPr>
            </a:lvl3pPr>
            <a:lvl4pPr algn="l" rtl="0" eaLnBrk="0" fontAlgn="base" hangingPunct="0">
              <a:spcBef>
                <a:spcPct val="0"/>
              </a:spcBef>
              <a:spcAft>
                <a:spcPct val="0"/>
              </a:spcAft>
              <a:defRPr sz="4923" b="1">
                <a:solidFill>
                  <a:schemeClr val="bg1"/>
                </a:solidFill>
                <a:latin typeface="Calibri" pitchFamily="34" charset="0"/>
              </a:defRPr>
            </a:lvl4pPr>
            <a:lvl5pPr algn="l" rtl="0" eaLnBrk="0" fontAlgn="base" hangingPunct="0">
              <a:spcBef>
                <a:spcPct val="0"/>
              </a:spcBef>
              <a:spcAft>
                <a:spcPct val="0"/>
              </a:spcAft>
              <a:defRPr sz="4923" b="1">
                <a:solidFill>
                  <a:schemeClr val="bg1"/>
                </a:solidFill>
                <a:latin typeface="Calibri" pitchFamily="34" charset="0"/>
              </a:defRPr>
            </a:lvl5pPr>
            <a:lvl6pPr marL="562722" algn="l" rtl="0" fontAlgn="base">
              <a:spcBef>
                <a:spcPct val="0"/>
              </a:spcBef>
              <a:spcAft>
                <a:spcPct val="0"/>
              </a:spcAft>
              <a:defRPr sz="4923" b="1">
                <a:solidFill>
                  <a:schemeClr val="bg1"/>
                </a:solidFill>
                <a:latin typeface="Calibri" pitchFamily="34" charset="0"/>
              </a:defRPr>
            </a:lvl6pPr>
            <a:lvl7pPr marL="1125444" algn="l" rtl="0" fontAlgn="base">
              <a:spcBef>
                <a:spcPct val="0"/>
              </a:spcBef>
              <a:spcAft>
                <a:spcPct val="0"/>
              </a:spcAft>
              <a:defRPr sz="4923" b="1">
                <a:solidFill>
                  <a:schemeClr val="bg1"/>
                </a:solidFill>
                <a:latin typeface="Calibri" pitchFamily="34" charset="0"/>
              </a:defRPr>
            </a:lvl7pPr>
            <a:lvl8pPr marL="1688165" algn="l" rtl="0" fontAlgn="base">
              <a:spcBef>
                <a:spcPct val="0"/>
              </a:spcBef>
              <a:spcAft>
                <a:spcPct val="0"/>
              </a:spcAft>
              <a:defRPr sz="4923" b="1">
                <a:solidFill>
                  <a:schemeClr val="bg1"/>
                </a:solidFill>
                <a:latin typeface="Calibri" pitchFamily="34" charset="0"/>
              </a:defRPr>
            </a:lvl8pPr>
            <a:lvl9pPr marL="2250887" algn="l" rtl="0" fontAlgn="base">
              <a:spcBef>
                <a:spcPct val="0"/>
              </a:spcBef>
              <a:spcAft>
                <a:spcPct val="0"/>
              </a:spcAft>
              <a:defRPr sz="4923" b="1">
                <a:solidFill>
                  <a:schemeClr val="bg1"/>
                </a:solidFill>
                <a:latin typeface="Calibri" pitchFamily="34" charset="0"/>
              </a:defRPr>
            </a:lvl9pPr>
          </a:lstStyle>
          <a:p>
            <a:r>
              <a:rPr lang="en-NZ" sz="3200" kern="0" dirty="0">
                <a:solidFill>
                  <a:srgbClr val="404040"/>
                </a:solidFill>
                <a:effectLst/>
              </a:rPr>
              <a:t>Introduction</a:t>
            </a:r>
          </a:p>
        </p:txBody>
      </p:sp>
      <p:graphicFrame>
        <p:nvGraphicFramePr>
          <p:cNvPr id="7" name="Diagram 6">
            <a:extLst>
              <a:ext uri="{FF2B5EF4-FFF2-40B4-BE49-F238E27FC236}">
                <a16:creationId xmlns:a16="http://schemas.microsoft.com/office/drawing/2014/main" id="{E0B278A4-16F2-4AAA-AA6C-1F3F9CC8C35B}"/>
              </a:ext>
            </a:extLst>
          </p:cNvPr>
          <p:cNvGraphicFramePr/>
          <p:nvPr>
            <p:extLst>
              <p:ext uri="{D42A27DB-BD31-4B8C-83A1-F6EECF244321}">
                <p14:modId xmlns:p14="http://schemas.microsoft.com/office/powerpoint/2010/main" val="2376136263"/>
              </p:ext>
            </p:extLst>
          </p:nvPr>
        </p:nvGraphicFramePr>
        <p:xfrm>
          <a:off x="3099581" y="1708951"/>
          <a:ext cx="4390687" cy="4100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5FB6AB9E-8469-4245-B47E-2C54070B3E27}"/>
              </a:ext>
            </a:extLst>
          </p:cNvPr>
          <p:cNvGraphicFramePr/>
          <p:nvPr>
            <p:extLst>
              <p:ext uri="{D42A27DB-BD31-4B8C-83A1-F6EECF244321}">
                <p14:modId xmlns:p14="http://schemas.microsoft.com/office/powerpoint/2010/main" val="2885510092"/>
              </p:ext>
            </p:extLst>
          </p:nvPr>
        </p:nvGraphicFramePr>
        <p:xfrm>
          <a:off x="3059070" y="-531641"/>
          <a:ext cx="4390687" cy="4100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1" name="Straight Connector 10">
            <a:extLst>
              <a:ext uri="{FF2B5EF4-FFF2-40B4-BE49-F238E27FC236}">
                <a16:creationId xmlns:a16="http://schemas.microsoft.com/office/drawing/2014/main" id="{4C91430C-805B-41F2-A4A7-9FE72D03A888}"/>
              </a:ext>
            </a:extLst>
          </p:cNvPr>
          <p:cNvCxnSpPr>
            <a:cxnSpLocks/>
          </p:cNvCxnSpPr>
          <p:nvPr/>
        </p:nvCxnSpPr>
        <p:spPr>
          <a:xfrm>
            <a:off x="5628731" y="1374532"/>
            <a:ext cx="0" cy="4389120"/>
          </a:xfrm>
          <a:prstGeom prst="line">
            <a:avLst/>
          </a:prstGeom>
          <a:ln w="95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D5714DB-1D27-4D81-A5EE-CAE088F57F22}"/>
              </a:ext>
            </a:extLst>
          </p:cNvPr>
          <p:cNvGrpSpPr/>
          <p:nvPr/>
        </p:nvGrpSpPr>
        <p:grpSpPr>
          <a:xfrm>
            <a:off x="1718245" y="1493742"/>
            <a:ext cx="1751425" cy="1090202"/>
            <a:chOff x="5516095" y="1238615"/>
            <a:chExt cx="2061192" cy="1173691"/>
          </a:xfrm>
        </p:grpSpPr>
        <p:pic>
          <p:nvPicPr>
            <p:cNvPr id="14" name="Picture 13">
              <a:extLst>
                <a:ext uri="{FF2B5EF4-FFF2-40B4-BE49-F238E27FC236}">
                  <a16:creationId xmlns:a16="http://schemas.microsoft.com/office/drawing/2014/main" id="{E43402B4-F9EB-4F3F-9C22-7FF35AD7AE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16095" y="1238615"/>
              <a:ext cx="2061192" cy="798712"/>
            </a:xfrm>
            <a:prstGeom prst="rect">
              <a:avLst/>
            </a:prstGeom>
            <a:noFill/>
            <a:ln>
              <a:noFill/>
            </a:ln>
          </p:spPr>
        </p:pic>
        <p:pic>
          <p:nvPicPr>
            <p:cNvPr id="15" name="Picture 14">
              <a:extLst>
                <a:ext uri="{FF2B5EF4-FFF2-40B4-BE49-F238E27FC236}">
                  <a16:creationId xmlns:a16="http://schemas.microsoft.com/office/drawing/2014/main" id="{2B63425A-FC05-4A09-A6EA-7530E19299BC}"/>
                </a:ext>
              </a:extLst>
            </p:cNvPr>
            <p:cNvPicPr>
              <a:picLocks noChangeAspect="1"/>
            </p:cNvPicPr>
            <p:nvPr/>
          </p:nvPicPr>
          <p:blipFill>
            <a:blip r:embed="rId13"/>
            <a:stretch>
              <a:fillRect/>
            </a:stretch>
          </p:blipFill>
          <p:spPr>
            <a:xfrm>
              <a:off x="5593680" y="1983733"/>
              <a:ext cx="1906021" cy="428573"/>
            </a:xfrm>
            <a:prstGeom prst="rect">
              <a:avLst/>
            </a:prstGeom>
          </p:spPr>
        </p:pic>
      </p:grpSp>
      <p:sp>
        <p:nvSpPr>
          <p:cNvPr id="16" name="TextBox 15">
            <a:extLst>
              <a:ext uri="{FF2B5EF4-FFF2-40B4-BE49-F238E27FC236}">
                <a16:creationId xmlns:a16="http://schemas.microsoft.com/office/drawing/2014/main" id="{8207D049-F90E-47D2-BB96-042FC63B3153}"/>
              </a:ext>
            </a:extLst>
          </p:cNvPr>
          <p:cNvSpPr txBox="1"/>
          <p:nvPr/>
        </p:nvSpPr>
        <p:spPr>
          <a:xfrm>
            <a:off x="1612541" y="2896004"/>
            <a:ext cx="1751427" cy="261610"/>
          </a:xfrm>
          <a:prstGeom prst="rect">
            <a:avLst/>
          </a:prstGeom>
          <a:noFill/>
        </p:spPr>
        <p:txBody>
          <a:bodyPr wrap="square" rtlCol="0">
            <a:spAutoFit/>
          </a:bodyPr>
          <a:lstStyle/>
          <a:p>
            <a:pPr algn="ctr"/>
            <a:r>
              <a:rPr lang="en-NZ" sz="1100" dirty="0">
                <a:solidFill>
                  <a:srgbClr val="0070C0"/>
                </a:solidFill>
                <a:hlinkClick r:id="rId14">
                  <a:extLst>
                    <a:ext uri="{A12FA001-AC4F-418D-AE19-62706E023703}">
                      <ahyp:hlinkClr xmlns:ahyp="http://schemas.microsoft.com/office/drawing/2018/hyperlinkcolor" xmlns="" val="tx"/>
                    </a:ext>
                  </a:extLst>
                </a:hlinkClick>
              </a:rPr>
              <a:t>lagomgroup.co.nz</a:t>
            </a:r>
            <a:endParaRPr lang="en-NZ" sz="1100" dirty="0">
              <a:solidFill>
                <a:srgbClr val="0070C0"/>
              </a:solidFill>
            </a:endParaRPr>
          </a:p>
        </p:txBody>
      </p:sp>
      <p:cxnSp>
        <p:nvCxnSpPr>
          <p:cNvPr id="17" name="Straight Connector 16">
            <a:extLst>
              <a:ext uri="{FF2B5EF4-FFF2-40B4-BE49-F238E27FC236}">
                <a16:creationId xmlns:a16="http://schemas.microsoft.com/office/drawing/2014/main" id="{97A2BD53-5CC3-4058-A690-069FCE843870}"/>
              </a:ext>
            </a:extLst>
          </p:cNvPr>
          <p:cNvCxnSpPr>
            <a:cxnSpLocks/>
          </p:cNvCxnSpPr>
          <p:nvPr/>
        </p:nvCxnSpPr>
        <p:spPr>
          <a:xfrm flipH="1">
            <a:off x="6764315" y="3429000"/>
            <a:ext cx="3873304" cy="0"/>
          </a:xfrm>
          <a:prstGeom prst="line">
            <a:avLst/>
          </a:prstGeom>
          <a:ln w="95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A90DFC-3E07-4788-AA2B-0EF42A5E7C4E}"/>
              </a:ext>
            </a:extLst>
          </p:cNvPr>
          <p:cNvSpPr txBox="1"/>
          <p:nvPr/>
        </p:nvSpPr>
        <p:spPr>
          <a:xfrm>
            <a:off x="739919" y="3671721"/>
            <a:ext cx="4638302" cy="1938992"/>
          </a:xfrm>
          <a:prstGeom prst="rect">
            <a:avLst/>
          </a:prstGeom>
          <a:noFill/>
        </p:spPr>
        <p:txBody>
          <a:bodyPr wrap="square" rtlCol="0">
            <a:spAutoFit/>
          </a:bodyPr>
          <a:lstStyle/>
          <a:p>
            <a:pPr marL="285750" indent="-285750">
              <a:buFont typeface="Arial" panose="020B0604020202020204" pitchFamily="34" charset="0"/>
              <a:buChar char="•"/>
            </a:pPr>
            <a:r>
              <a:rPr lang="en-NZ" sz="2000" dirty="0">
                <a:latin typeface="Arial Narrow" panose="020B0606020202030204" pitchFamily="34" charset="0"/>
              </a:rPr>
              <a:t>Outcome integrator specialised in delivering complex projects and programs.</a:t>
            </a:r>
          </a:p>
          <a:p>
            <a:pPr marL="285750" indent="-285750">
              <a:buFont typeface="Arial" panose="020B0604020202020204" pitchFamily="34" charset="0"/>
              <a:buChar char="•"/>
            </a:pPr>
            <a:endParaRPr lang="en-NZ" sz="2000" dirty="0">
              <a:latin typeface="Arial Narrow" panose="020B0606020202030204" pitchFamily="34" charset="0"/>
            </a:endParaRPr>
          </a:p>
          <a:p>
            <a:pPr marL="285750" indent="-285750">
              <a:buFont typeface="Arial" panose="020B0604020202020204" pitchFamily="34" charset="0"/>
              <a:buChar char="•"/>
            </a:pPr>
            <a:r>
              <a:rPr lang="en-NZ" sz="2000" dirty="0">
                <a:latin typeface="Arial Narrow" panose="020B0606020202030204" pitchFamily="34" charset="0"/>
              </a:rPr>
              <a:t>Focus on managing risks and delivery to enable customers focus on their core business</a:t>
            </a:r>
          </a:p>
        </p:txBody>
      </p:sp>
      <p:sp>
        <p:nvSpPr>
          <p:cNvPr id="19" name="TextBox 18">
            <a:extLst>
              <a:ext uri="{FF2B5EF4-FFF2-40B4-BE49-F238E27FC236}">
                <a16:creationId xmlns:a16="http://schemas.microsoft.com/office/drawing/2014/main" id="{1C7E9B6F-1664-4514-BD0C-2E67ABB41C9F}"/>
              </a:ext>
            </a:extLst>
          </p:cNvPr>
          <p:cNvSpPr txBox="1"/>
          <p:nvPr/>
        </p:nvSpPr>
        <p:spPr>
          <a:xfrm>
            <a:off x="7955380" y="1470519"/>
            <a:ext cx="3628889" cy="2000548"/>
          </a:xfrm>
          <a:prstGeom prst="rect">
            <a:avLst/>
          </a:prstGeom>
          <a:noFill/>
        </p:spPr>
        <p:txBody>
          <a:bodyPr wrap="square" rtlCol="0">
            <a:spAutoFit/>
          </a:bodyPr>
          <a:lstStyle/>
          <a:p>
            <a:pPr marL="285750" indent="-285750">
              <a:buFont typeface="Arial" panose="020B0604020202020204" pitchFamily="34" charset="0"/>
              <a:buChar char="•"/>
            </a:pPr>
            <a:r>
              <a:rPr lang="en-NZ" b="1" dirty="0">
                <a:latin typeface="Arial Narrow" panose="020B0606020202030204" pitchFamily="34" charset="0"/>
              </a:rPr>
              <a:t>Paul Tombleson</a:t>
            </a:r>
          </a:p>
          <a:p>
            <a:pPr marL="285750" indent="-285750">
              <a:buFont typeface="Arial" panose="020B0604020202020204" pitchFamily="34" charset="0"/>
              <a:buChar char="•"/>
            </a:pPr>
            <a:r>
              <a:rPr lang="en-NZ" b="1" dirty="0">
                <a:latin typeface="Arial Narrow" panose="020B0606020202030204" pitchFamily="34" charset="0"/>
              </a:rPr>
              <a:t>Director at Lagom</a:t>
            </a:r>
          </a:p>
          <a:p>
            <a:pPr marL="285750" indent="-285750">
              <a:buFont typeface="Arial" panose="020B0604020202020204" pitchFamily="34" charset="0"/>
              <a:buChar char="•"/>
            </a:pPr>
            <a:r>
              <a:rPr lang="en-NZ" sz="1600" dirty="0">
                <a:latin typeface="Arial Narrow" panose="020B0606020202030204" pitchFamily="34" charset="0"/>
              </a:rPr>
              <a:t>Programme Manager for Auckland Council’s SAP SuccessFactors Implementations</a:t>
            </a:r>
          </a:p>
          <a:p>
            <a:pPr marL="285750" indent="-285750">
              <a:buFont typeface="Arial" panose="020B0604020202020204" pitchFamily="34" charset="0"/>
              <a:buChar char="•"/>
            </a:pPr>
            <a:endParaRPr lang="en-NZ" sz="2000" dirty="0">
              <a:latin typeface="Arial Narrow" panose="020B0606020202030204" pitchFamily="34" charset="0"/>
            </a:endParaRPr>
          </a:p>
          <a:p>
            <a:pPr marL="285750" indent="-285750">
              <a:buFont typeface="Arial" panose="020B0604020202020204" pitchFamily="34" charset="0"/>
              <a:buChar char="•"/>
            </a:pPr>
            <a:endParaRPr lang="en-NZ" sz="2000" dirty="0">
              <a:latin typeface="Arial Narrow" panose="020B0606020202030204" pitchFamily="34" charset="0"/>
            </a:endParaRPr>
          </a:p>
        </p:txBody>
      </p:sp>
      <p:sp>
        <p:nvSpPr>
          <p:cNvPr id="21" name="TextBox 20">
            <a:extLst>
              <a:ext uri="{FF2B5EF4-FFF2-40B4-BE49-F238E27FC236}">
                <a16:creationId xmlns:a16="http://schemas.microsoft.com/office/drawing/2014/main" id="{5F885D6F-1CDF-4A9A-9C8D-B20F01B5C4F3}"/>
              </a:ext>
            </a:extLst>
          </p:cNvPr>
          <p:cNvSpPr txBox="1"/>
          <p:nvPr/>
        </p:nvSpPr>
        <p:spPr>
          <a:xfrm>
            <a:off x="7955380" y="4228586"/>
            <a:ext cx="3628889" cy="1754326"/>
          </a:xfrm>
          <a:prstGeom prst="rect">
            <a:avLst/>
          </a:prstGeom>
          <a:noFill/>
        </p:spPr>
        <p:txBody>
          <a:bodyPr wrap="square" rtlCol="0">
            <a:spAutoFit/>
          </a:bodyPr>
          <a:lstStyle/>
          <a:p>
            <a:pPr marL="285750" indent="-285750">
              <a:buFont typeface="Arial" panose="020B0604020202020204" pitchFamily="34" charset="0"/>
              <a:buChar char="•"/>
            </a:pPr>
            <a:r>
              <a:rPr lang="en-NZ" b="1" dirty="0">
                <a:latin typeface="Arial Narrow" panose="020B0606020202030204" pitchFamily="34" charset="0"/>
              </a:rPr>
              <a:t>Ganapathy Iyer</a:t>
            </a:r>
          </a:p>
          <a:p>
            <a:pPr marL="285750" indent="-285750">
              <a:buFont typeface="Arial" panose="020B0604020202020204" pitchFamily="34" charset="0"/>
              <a:buChar char="•"/>
            </a:pPr>
            <a:r>
              <a:rPr lang="en-NZ" b="1" dirty="0">
                <a:latin typeface="Arial Narrow" panose="020B0606020202030204" pitchFamily="34" charset="0"/>
              </a:rPr>
              <a:t>Director at Lagom</a:t>
            </a:r>
          </a:p>
          <a:p>
            <a:pPr marL="285750" indent="-285750">
              <a:buFont typeface="Arial" panose="020B0604020202020204" pitchFamily="34" charset="0"/>
              <a:buChar char="•"/>
            </a:pPr>
            <a:r>
              <a:rPr lang="en-NZ" sz="1600" dirty="0">
                <a:latin typeface="Arial Narrow" panose="020B0606020202030204" pitchFamily="34" charset="0"/>
              </a:rPr>
              <a:t>Project Manager for Auckland Council’s SAP SuccessFactors Implementations</a:t>
            </a:r>
          </a:p>
          <a:p>
            <a:pPr marL="285750" indent="-285750">
              <a:buFont typeface="Arial" panose="020B0604020202020204" pitchFamily="34" charset="0"/>
              <a:buChar char="•"/>
            </a:pPr>
            <a:endParaRPr lang="en-NZ" sz="2000" dirty="0">
              <a:latin typeface="Arial Narrow" panose="020B0606020202030204" pitchFamily="34" charset="0"/>
            </a:endParaRPr>
          </a:p>
          <a:p>
            <a:pPr marL="285750" indent="-285750">
              <a:buFont typeface="Arial" panose="020B0604020202020204" pitchFamily="34" charset="0"/>
              <a:buChar char="•"/>
            </a:pPr>
            <a:endParaRPr lang="en-NZ" sz="2000" dirty="0">
              <a:latin typeface="Arial Narrow" panose="020B0606020202030204" pitchFamily="34" charset="0"/>
            </a:endParaRPr>
          </a:p>
        </p:txBody>
      </p:sp>
    </p:spTree>
    <p:extLst>
      <p:ext uri="{BB962C8B-B14F-4D97-AF65-F5344CB8AC3E}">
        <p14:creationId xmlns:p14="http://schemas.microsoft.com/office/powerpoint/2010/main" val="423126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BB21E-4223-4D4E-A2BD-6DCF426B7117}"/>
              </a:ext>
            </a:extLst>
          </p:cNvPr>
          <p:cNvSpPr>
            <a:spLocks noGrp="1"/>
          </p:cNvSpPr>
          <p:nvPr>
            <p:ph idx="4294967295"/>
          </p:nvPr>
        </p:nvSpPr>
        <p:spPr>
          <a:xfrm>
            <a:off x="0" y="1470470"/>
            <a:ext cx="12192000" cy="577850"/>
          </a:xfrm>
        </p:spPr>
        <p:txBody>
          <a:bodyPr>
            <a:normAutofit/>
          </a:bodyPr>
          <a:lstStyle/>
          <a:p>
            <a:pPr marL="0" indent="0" algn="ctr">
              <a:buNone/>
            </a:pPr>
            <a:r>
              <a:rPr lang="en-NZ" sz="2800" b="1" dirty="0" err="1">
                <a:solidFill>
                  <a:srgbClr val="595959"/>
                </a:solidFill>
              </a:rPr>
              <a:t>Lagom</a:t>
            </a:r>
            <a:r>
              <a:rPr lang="en-NZ" sz="2800" b="1" dirty="0">
                <a:solidFill>
                  <a:srgbClr val="595959"/>
                </a:solidFill>
              </a:rPr>
              <a:t> enables you to </a:t>
            </a:r>
            <a:r>
              <a:rPr lang="en-NZ" sz="2800" b="1" dirty="0">
                <a:solidFill>
                  <a:srgbClr val="C00000"/>
                </a:solidFill>
              </a:rPr>
              <a:t>focus on your core business.</a:t>
            </a:r>
          </a:p>
          <a:p>
            <a:pPr marL="0" indent="0" algn="ctr">
              <a:buNone/>
            </a:pPr>
            <a:endParaRPr lang="en-NZ" sz="2800" dirty="0"/>
          </a:p>
        </p:txBody>
      </p:sp>
      <p:pic>
        <p:nvPicPr>
          <p:cNvPr id="3074" name="Picture 2" descr="Image result for core business focus">
            <a:extLst>
              <a:ext uri="{FF2B5EF4-FFF2-40B4-BE49-F238E27FC236}">
                <a16:creationId xmlns:a16="http://schemas.microsoft.com/office/drawing/2014/main" id="{1738584F-241F-4F9F-BAE4-62912D37DED5}"/>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4500" y="2362200"/>
            <a:ext cx="8763000" cy="33956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3014E615-DDFA-410E-B1AC-3DB9306D15F0}"/>
              </a:ext>
            </a:extLst>
          </p:cNvPr>
          <p:cNvSpPr txBox="1">
            <a:spLocks/>
          </p:cNvSpPr>
          <p:nvPr/>
        </p:nvSpPr>
        <p:spPr bwMode="auto">
          <a:xfrm>
            <a:off x="195537" y="87088"/>
            <a:ext cx="11526564" cy="76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l" rtl="0" eaLnBrk="0" fontAlgn="base" hangingPunct="0">
              <a:spcBef>
                <a:spcPct val="0"/>
              </a:spcBef>
              <a:spcAft>
                <a:spcPct val="0"/>
              </a:spcAft>
              <a:defRPr sz="4923" b="1">
                <a:solidFill>
                  <a:schemeClr val="bg1"/>
                </a:solidFill>
                <a:latin typeface="Calibri" pitchFamily="34" charset="0"/>
              </a:defRPr>
            </a:lvl2pPr>
            <a:lvl3pPr algn="l" rtl="0" eaLnBrk="0" fontAlgn="base" hangingPunct="0">
              <a:spcBef>
                <a:spcPct val="0"/>
              </a:spcBef>
              <a:spcAft>
                <a:spcPct val="0"/>
              </a:spcAft>
              <a:defRPr sz="4923" b="1">
                <a:solidFill>
                  <a:schemeClr val="bg1"/>
                </a:solidFill>
                <a:latin typeface="Calibri" pitchFamily="34" charset="0"/>
              </a:defRPr>
            </a:lvl3pPr>
            <a:lvl4pPr algn="l" rtl="0" eaLnBrk="0" fontAlgn="base" hangingPunct="0">
              <a:spcBef>
                <a:spcPct val="0"/>
              </a:spcBef>
              <a:spcAft>
                <a:spcPct val="0"/>
              </a:spcAft>
              <a:defRPr sz="4923" b="1">
                <a:solidFill>
                  <a:schemeClr val="bg1"/>
                </a:solidFill>
                <a:latin typeface="Calibri" pitchFamily="34" charset="0"/>
              </a:defRPr>
            </a:lvl4pPr>
            <a:lvl5pPr algn="l" rtl="0" eaLnBrk="0" fontAlgn="base" hangingPunct="0">
              <a:spcBef>
                <a:spcPct val="0"/>
              </a:spcBef>
              <a:spcAft>
                <a:spcPct val="0"/>
              </a:spcAft>
              <a:defRPr sz="4923" b="1">
                <a:solidFill>
                  <a:schemeClr val="bg1"/>
                </a:solidFill>
                <a:latin typeface="Calibri" pitchFamily="34" charset="0"/>
              </a:defRPr>
            </a:lvl5pPr>
            <a:lvl6pPr marL="562722" algn="l" rtl="0" fontAlgn="base">
              <a:spcBef>
                <a:spcPct val="0"/>
              </a:spcBef>
              <a:spcAft>
                <a:spcPct val="0"/>
              </a:spcAft>
              <a:defRPr sz="4923" b="1">
                <a:solidFill>
                  <a:schemeClr val="bg1"/>
                </a:solidFill>
                <a:latin typeface="Calibri" pitchFamily="34" charset="0"/>
              </a:defRPr>
            </a:lvl6pPr>
            <a:lvl7pPr marL="1125444" algn="l" rtl="0" fontAlgn="base">
              <a:spcBef>
                <a:spcPct val="0"/>
              </a:spcBef>
              <a:spcAft>
                <a:spcPct val="0"/>
              </a:spcAft>
              <a:defRPr sz="4923" b="1">
                <a:solidFill>
                  <a:schemeClr val="bg1"/>
                </a:solidFill>
                <a:latin typeface="Calibri" pitchFamily="34" charset="0"/>
              </a:defRPr>
            </a:lvl7pPr>
            <a:lvl8pPr marL="1688165" algn="l" rtl="0" fontAlgn="base">
              <a:spcBef>
                <a:spcPct val="0"/>
              </a:spcBef>
              <a:spcAft>
                <a:spcPct val="0"/>
              </a:spcAft>
              <a:defRPr sz="4923" b="1">
                <a:solidFill>
                  <a:schemeClr val="bg1"/>
                </a:solidFill>
                <a:latin typeface="Calibri" pitchFamily="34" charset="0"/>
              </a:defRPr>
            </a:lvl8pPr>
            <a:lvl9pPr marL="2250887" algn="l" rtl="0" fontAlgn="base">
              <a:spcBef>
                <a:spcPct val="0"/>
              </a:spcBef>
              <a:spcAft>
                <a:spcPct val="0"/>
              </a:spcAft>
              <a:defRPr sz="4923" b="1">
                <a:solidFill>
                  <a:schemeClr val="bg1"/>
                </a:solidFill>
                <a:latin typeface="Calibri" pitchFamily="34" charset="0"/>
              </a:defRPr>
            </a:lvl9pPr>
          </a:lstStyle>
          <a:p>
            <a:r>
              <a:rPr lang="en-NZ" sz="3200" kern="0" dirty="0">
                <a:solidFill>
                  <a:srgbClr val="404040"/>
                </a:solidFill>
                <a:effectLst/>
              </a:rPr>
              <a:t>Why Lagom?</a:t>
            </a:r>
          </a:p>
        </p:txBody>
      </p:sp>
    </p:spTree>
    <p:extLst>
      <p:ext uri="{BB962C8B-B14F-4D97-AF65-F5344CB8AC3E}">
        <p14:creationId xmlns:p14="http://schemas.microsoft.com/office/powerpoint/2010/main" val="809183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82AB3DE-3372-4334-A294-ECF863C053B5}"/>
              </a:ext>
            </a:extLst>
          </p:cNvPr>
          <p:cNvSpPr>
            <a:spLocks noGrp="1"/>
          </p:cNvSpPr>
          <p:nvPr>
            <p:ph idx="1"/>
          </p:nvPr>
        </p:nvSpPr>
        <p:spPr>
          <a:xfrm>
            <a:off x="1019341" y="3886200"/>
            <a:ext cx="2757571" cy="2362200"/>
          </a:xfrm>
        </p:spPr>
        <p:style>
          <a:lnRef idx="2">
            <a:schemeClr val="accent1"/>
          </a:lnRef>
          <a:fillRef idx="1">
            <a:schemeClr val="lt1"/>
          </a:fillRef>
          <a:effectRef idx="0">
            <a:schemeClr val="accent1"/>
          </a:effectRef>
          <a:fontRef idx="minor">
            <a:schemeClr val="dk1"/>
          </a:fontRef>
        </p:style>
        <p:txBody>
          <a:bodyPr anchor="ctr"/>
          <a:lstStyle/>
          <a:p>
            <a:pPr lvl="0" algn="ctr"/>
            <a:r>
              <a:rPr lang="en-US" sz="1200" b="1" dirty="0">
                <a:solidFill>
                  <a:srgbClr val="595959"/>
                </a:solidFill>
                <a:latin typeface="Adobe Fan Heiti Std B" panose="020B0700000000000000" pitchFamily="34" charset="-128"/>
                <a:ea typeface="Adobe Fan Heiti Std B" panose="020B0700000000000000" pitchFamily="34" charset="-128"/>
              </a:rPr>
              <a:t>Hosting</a:t>
            </a:r>
          </a:p>
          <a:p>
            <a:pPr lvl="0" algn="ctr"/>
            <a:r>
              <a:rPr lang="en-US" sz="1200" b="1" dirty="0">
                <a:solidFill>
                  <a:srgbClr val="595959"/>
                </a:solidFill>
                <a:latin typeface="Adobe Fan Heiti Std B" panose="020B0700000000000000" pitchFamily="34" charset="-128"/>
                <a:ea typeface="Adobe Fan Heiti Std B" panose="020B0700000000000000" pitchFamily="34" charset="-128"/>
              </a:rPr>
              <a:t>Application Support</a:t>
            </a:r>
          </a:p>
          <a:p>
            <a:pPr lvl="0" algn="ctr"/>
            <a:r>
              <a:rPr lang="en-US" sz="1200" b="1" dirty="0">
                <a:solidFill>
                  <a:srgbClr val="595959"/>
                </a:solidFill>
                <a:latin typeface="Adobe Fan Heiti Std B" panose="020B0700000000000000" pitchFamily="34" charset="-128"/>
                <a:ea typeface="Adobe Fan Heiti Std B" panose="020B0700000000000000" pitchFamily="34" charset="-128"/>
              </a:rPr>
              <a:t>Project Resourcing</a:t>
            </a:r>
          </a:p>
          <a:p>
            <a:pPr lvl="0" algn="ctr"/>
            <a:r>
              <a:rPr lang="en-US" sz="1200" b="1" dirty="0">
                <a:solidFill>
                  <a:srgbClr val="595959"/>
                </a:solidFill>
                <a:latin typeface="Adobe Fan Heiti Std B" panose="020B0700000000000000" pitchFamily="34" charset="-128"/>
                <a:ea typeface="Adobe Fan Heiti Std B" panose="020B0700000000000000" pitchFamily="34" charset="-128"/>
              </a:rPr>
              <a:t>Consulting &amp; Commercial</a:t>
            </a:r>
            <a:endParaRPr lang="en-NZ" sz="1200" b="1" dirty="0">
              <a:solidFill>
                <a:srgbClr val="595959"/>
              </a:solidFill>
              <a:latin typeface="Adobe Fan Heiti Std B" panose="020B0700000000000000" pitchFamily="34" charset="-128"/>
              <a:ea typeface="Adobe Fan Heiti Std B" panose="020B0700000000000000" pitchFamily="34" charset="-128"/>
            </a:endParaRPr>
          </a:p>
          <a:p>
            <a:endParaRPr lang="en-NZ" b="1" dirty="0">
              <a:solidFill>
                <a:srgbClr val="595959"/>
              </a:solidFill>
              <a:latin typeface="Adobe Fan Heiti Std B" panose="020B0700000000000000" pitchFamily="34" charset="-128"/>
              <a:ea typeface="Adobe Fan Heiti Std B" panose="020B0700000000000000" pitchFamily="34" charset="-128"/>
            </a:endParaRPr>
          </a:p>
        </p:txBody>
      </p:sp>
      <p:sp>
        <p:nvSpPr>
          <p:cNvPr id="12" name="Content Placeholder 9">
            <a:extLst>
              <a:ext uri="{FF2B5EF4-FFF2-40B4-BE49-F238E27FC236}">
                <a16:creationId xmlns:a16="http://schemas.microsoft.com/office/drawing/2014/main" id="{D83FBF7B-4A89-4F38-B26B-A41932B32330}"/>
              </a:ext>
            </a:extLst>
          </p:cNvPr>
          <p:cNvSpPr txBox="1">
            <a:spLocks/>
          </p:cNvSpPr>
          <p:nvPr/>
        </p:nvSpPr>
        <p:spPr>
          <a:xfrm>
            <a:off x="4462712" y="3886200"/>
            <a:ext cx="2757571" cy="23622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137161" lvl="0" indent="-137161" algn="l" rtl="0">
              <a:lnSpc>
                <a:spcPct val="90000"/>
              </a:lnSpc>
              <a:spcBef>
                <a:spcPts val="900"/>
              </a:spcBef>
              <a:buClr>
                <a:srgbClr val="DA291C"/>
              </a:buClr>
              <a:buFont typeface="Wingdings 2"/>
              <a:buChar char=""/>
              <a:defRPr lang="en-US" sz="1500" dirty="0">
                <a:solidFill>
                  <a:schemeClr val="dk1"/>
                </a:solidFill>
                <a:latin typeface="Calibri"/>
                <a:ea typeface="+mn-ea"/>
                <a:cs typeface="+mn-cs"/>
              </a:defRPr>
            </a:lvl1pPr>
            <a:lvl2pPr marL="514356" lvl="1" indent="-137161" algn="l" rtl="0">
              <a:lnSpc>
                <a:spcPct val="90000"/>
              </a:lnSpc>
              <a:spcBef>
                <a:spcPts val="188"/>
              </a:spcBef>
              <a:spcAft>
                <a:spcPts val="188"/>
              </a:spcAft>
              <a:buClr>
                <a:srgbClr val="DA291C"/>
              </a:buClr>
              <a:buFont typeface="Wingdings 2"/>
              <a:buChar char=""/>
              <a:defRPr lang="en-US" sz="1351" dirty="0">
                <a:solidFill>
                  <a:schemeClr val="dk1"/>
                </a:solidFill>
                <a:latin typeface="Calibri"/>
                <a:ea typeface="+mn-ea"/>
                <a:cs typeface="+mn-cs"/>
              </a:defRPr>
            </a:lvl2pPr>
            <a:lvl3pPr marL="857261" lvl="2" indent="-137161" algn="l" rtl="0">
              <a:lnSpc>
                <a:spcPct val="90000"/>
              </a:lnSpc>
              <a:spcBef>
                <a:spcPts val="188"/>
              </a:spcBef>
              <a:spcAft>
                <a:spcPts val="188"/>
              </a:spcAft>
              <a:buClr>
                <a:srgbClr val="DA291C"/>
              </a:buClr>
              <a:buFont typeface="Wingdings 2"/>
              <a:buChar char=""/>
              <a:defRPr lang="en-US" sz="1200" dirty="0">
                <a:solidFill>
                  <a:schemeClr val="dk1"/>
                </a:solidFill>
                <a:latin typeface="Calibri"/>
                <a:ea typeface="+mn-ea"/>
                <a:cs typeface="+mn-cs"/>
              </a:defRPr>
            </a:lvl3pPr>
            <a:lvl4pPr marL="1200166" lvl="3" indent="-137161" algn="l" rtl="0">
              <a:lnSpc>
                <a:spcPct val="90000"/>
              </a:lnSpc>
              <a:spcBef>
                <a:spcPts val="188"/>
              </a:spcBef>
              <a:spcAft>
                <a:spcPts val="188"/>
              </a:spcAft>
              <a:buClr>
                <a:srgbClr val="DA291C"/>
              </a:buClr>
              <a:buFont typeface="Wingdings 2"/>
              <a:buChar char=""/>
              <a:defRPr lang="en-US" sz="1051" dirty="0">
                <a:solidFill>
                  <a:schemeClr val="dk1"/>
                </a:solidFill>
                <a:latin typeface="Calibri"/>
                <a:ea typeface="+mn-ea"/>
                <a:cs typeface="+mn-cs"/>
              </a:defRPr>
            </a:lvl4pPr>
            <a:lvl5pPr marL="1543069" lvl="4" indent="-137161" algn="l" rtl="0">
              <a:lnSpc>
                <a:spcPct val="90000"/>
              </a:lnSpc>
              <a:spcBef>
                <a:spcPts val="188"/>
              </a:spcBef>
              <a:spcAft>
                <a:spcPts val="188"/>
              </a:spcAft>
              <a:buClr>
                <a:srgbClr val="DA291C"/>
              </a:buClr>
              <a:buFont typeface="Wingdings 2"/>
              <a:buChar char=""/>
              <a:defRPr lang="en-US" sz="1051" dirty="0">
                <a:solidFill>
                  <a:schemeClr val="dk1"/>
                </a:solidFill>
                <a:latin typeface="Calibri"/>
                <a:ea typeface="+mn-ea"/>
                <a:cs typeface="+mn-cs"/>
              </a:defRPr>
            </a:lvl5pPr>
            <a:lvl6pPr marL="1885974" lvl="5"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6pPr>
            <a:lvl7pPr marL="2228879" lvl="6"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7pPr>
            <a:lvl8pPr marL="2571782" lvl="7"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8pPr>
            <a:lvl9pPr marL="2914687" lvl="8"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9pPr>
          </a:lstStyle>
          <a:p>
            <a:pPr algn="ctr"/>
            <a:r>
              <a:rPr lang="en-US" sz="1200" b="1" dirty="0">
                <a:solidFill>
                  <a:srgbClr val="595959"/>
                </a:solidFill>
                <a:latin typeface="Adobe Fan Heiti Std B" panose="020B0700000000000000" pitchFamily="34" charset="-128"/>
                <a:ea typeface="Adobe Fan Heiti Std B" panose="020B0700000000000000" pitchFamily="34" charset="-128"/>
              </a:rPr>
              <a:t>Request for Proposal (RFP)</a:t>
            </a:r>
          </a:p>
          <a:p>
            <a:pPr algn="ctr"/>
            <a:r>
              <a:rPr lang="en-US" sz="1200" b="1" dirty="0">
                <a:solidFill>
                  <a:srgbClr val="595959"/>
                </a:solidFill>
                <a:latin typeface="Adobe Fan Heiti Std B" panose="020B0700000000000000" pitchFamily="34" charset="-128"/>
                <a:ea typeface="Adobe Fan Heiti Std B" panose="020B0700000000000000" pitchFamily="34" charset="-128"/>
              </a:rPr>
              <a:t>Business Case (Treasury Better Business Case)</a:t>
            </a:r>
          </a:p>
          <a:p>
            <a:pPr algn="ctr"/>
            <a:r>
              <a:rPr lang="en-US" sz="1200" b="1" dirty="0">
                <a:solidFill>
                  <a:srgbClr val="595959"/>
                </a:solidFill>
                <a:latin typeface="Adobe Fan Heiti Std B" panose="020B0700000000000000" pitchFamily="34" charset="-128"/>
                <a:ea typeface="Adobe Fan Heiti Std B" panose="020B0700000000000000" pitchFamily="34" charset="-128"/>
              </a:rPr>
              <a:t>Strategic Advice and Assurance</a:t>
            </a:r>
          </a:p>
          <a:p>
            <a:pPr algn="ctr"/>
            <a:r>
              <a:rPr lang="en-US" sz="1200" b="1" dirty="0" err="1">
                <a:solidFill>
                  <a:srgbClr val="595959"/>
                </a:solidFill>
                <a:latin typeface="Adobe Fan Heiti Std B" panose="020B0700000000000000" pitchFamily="34" charset="-128"/>
                <a:ea typeface="Adobe Fan Heiti Std B" panose="020B0700000000000000" pitchFamily="34" charset="-128"/>
              </a:rPr>
              <a:t>Programme</a:t>
            </a:r>
            <a:r>
              <a:rPr lang="en-US" sz="1200" b="1" dirty="0">
                <a:solidFill>
                  <a:srgbClr val="595959"/>
                </a:solidFill>
                <a:latin typeface="Adobe Fan Heiti Std B" panose="020B0700000000000000" pitchFamily="34" charset="-128"/>
                <a:ea typeface="Adobe Fan Heiti Std B" panose="020B0700000000000000" pitchFamily="34" charset="-128"/>
              </a:rPr>
              <a:t> /Project Delivery</a:t>
            </a:r>
          </a:p>
          <a:p>
            <a:pPr algn="ctr"/>
            <a:r>
              <a:rPr lang="en-US" sz="1200" b="1" dirty="0">
                <a:solidFill>
                  <a:srgbClr val="595959"/>
                </a:solidFill>
                <a:latin typeface="Adobe Fan Heiti Std B" panose="020B0700000000000000" pitchFamily="34" charset="-128"/>
                <a:ea typeface="Adobe Fan Heiti Std B" panose="020B0700000000000000" pitchFamily="34" charset="-128"/>
              </a:rPr>
              <a:t>Digital Enablement</a:t>
            </a:r>
          </a:p>
          <a:p>
            <a:pPr algn="ctr"/>
            <a:r>
              <a:rPr lang="en-US" sz="1200" b="1" dirty="0">
                <a:solidFill>
                  <a:srgbClr val="595959"/>
                </a:solidFill>
                <a:latin typeface="Adobe Fan Heiti Std B" panose="020B0700000000000000" pitchFamily="34" charset="-128"/>
                <a:ea typeface="Adobe Fan Heiti Std B" panose="020B0700000000000000" pitchFamily="34" charset="-128"/>
              </a:rPr>
              <a:t>Data Services</a:t>
            </a:r>
          </a:p>
        </p:txBody>
      </p:sp>
      <p:sp>
        <p:nvSpPr>
          <p:cNvPr id="13" name="Content Placeholder 9">
            <a:extLst>
              <a:ext uri="{FF2B5EF4-FFF2-40B4-BE49-F238E27FC236}">
                <a16:creationId xmlns:a16="http://schemas.microsoft.com/office/drawing/2014/main" id="{8C8A5486-42C3-48F4-A3CF-DFA803C3FC8A}"/>
              </a:ext>
            </a:extLst>
          </p:cNvPr>
          <p:cNvSpPr txBox="1">
            <a:spLocks/>
          </p:cNvSpPr>
          <p:nvPr/>
        </p:nvSpPr>
        <p:spPr>
          <a:xfrm>
            <a:off x="7953541" y="3886200"/>
            <a:ext cx="2757571" cy="23622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defPPr>
              <a:defRPr lang="en-US"/>
            </a:defPPr>
            <a:lvl1pPr marL="137161" indent="-137161" algn="ctr">
              <a:lnSpc>
                <a:spcPct val="90000"/>
              </a:lnSpc>
              <a:spcBef>
                <a:spcPts val="900"/>
              </a:spcBef>
              <a:buClr>
                <a:srgbClr val="DA291C"/>
              </a:buClr>
              <a:buFont typeface="Wingdings 2"/>
              <a:buChar char=""/>
              <a:defRPr sz="1200" b="1">
                <a:latin typeface="Adobe Fan Heiti Std B" panose="020B0700000000000000" pitchFamily="34" charset="-128"/>
                <a:ea typeface="Adobe Fan Heiti Std B" panose="020B0700000000000000" pitchFamily="34" charset="-128"/>
              </a:defRPr>
            </a:lvl1pPr>
            <a:lvl2pPr marL="514356" indent="-137161">
              <a:lnSpc>
                <a:spcPct val="90000"/>
              </a:lnSpc>
              <a:spcBef>
                <a:spcPts val="188"/>
              </a:spcBef>
              <a:spcAft>
                <a:spcPts val="188"/>
              </a:spcAft>
              <a:buClr>
                <a:srgbClr val="DA291C"/>
              </a:buClr>
              <a:buFont typeface="Wingdings 2"/>
              <a:buChar char=""/>
              <a:defRPr sz="1351">
                <a:latin typeface="Calibri"/>
              </a:defRPr>
            </a:lvl2pPr>
            <a:lvl3pPr marL="857261" indent="-137161">
              <a:lnSpc>
                <a:spcPct val="90000"/>
              </a:lnSpc>
              <a:spcBef>
                <a:spcPts val="188"/>
              </a:spcBef>
              <a:spcAft>
                <a:spcPts val="188"/>
              </a:spcAft>
              <a:buClr>
                <a:srgbClr val="DA291C"/>
              </a:buClr>
              <a:buFont typeface="Wingdings 2"/>
              <a:buChar char=""/>
              <a:defRPr sz="1200">
                <a:latin typeface="Calibri"/>
              </a:defRPr>
            </a:lvl3pPr>
            <a:lvl4pPr marL="1200166" indent="-137161">
              <a:lnSpc>
                <a:spcPct val="90000"/>
              </a:lnSpc>
              <a:spcBef>
                <a:spcPts val="188"/>
              </a:spcBef>
              <a:spcAft>
                <a:spcPts val="188"/>
              </a:spcAft>
              <a:buClr>
                <a:srgbClr val="DA291C"/>
              </a:buClr>
              <a:buFont typeface="Wingdings 2"/>
              <a:buChar char=""/>
              <a:defRPr sz="1051">
                <a:latin typeface="Calibri"/>
              </a:defRPr>
            </a:lvl4pPr>
            <a:lvl5pPr marL="1543069" indent="-137161">
              <a:lnSpc>
                <a:spcPct val="90000"/>
              </a:lnSpc>
              <a:spcBef>
                <a:spcPts val="188"/>
              </a:spcBef>
              <a:spcAft>
                <a:spcPts val="188"/>
              </a:spcAft>
              <a:buClr>
                <a:srgbClr val="DA291C"/>
              </a:buClr>
              <a:buFont typeface="Wingdings 2"/>
              <a:buChar char=""/>
              <a:defRPr sz="1051">
                <a:latin typeface="Calibri"/>
              </a:defRPr>
            </a:lvl5pPr>
            <a:lvl6pPr marL="1885974" indent="-171453">
              <a:lnSpc>
                <a:spcPct val="90000"/>
              </a:lnSpc>
              <a:spcBef>
                <a:spcPts val="188"/>
              </a:spcBef>
              <a:spcAft>
                <a:spcPts val="188"/>
              </a:spcAft>
              <a:buClr>
                <a:schemeClr val="accent1"/>
              </a:buClr>
              <a:buFont typeface="Wingdings 2"/>
              <a:buChar char=""/>
              <a:defRPr sz="1051"/>
            </a:lvl6pPr>
            <a:lvl7pPr marL="2228879" indent="-171453">
              <a:lnSpc>
                <a:spcPct val="90000"/>
              </a:lnSpc>
              <a:spcBef>
                <a:spcPts val="188"/>
              </a:spcBef>
              <a:spcAft>
                <a:spcPts val="188"/>
              </a:spcAft>
              <a:buClr>
                <a:schemeClr val="accent1"/>
              </a:buClr>
              <a:buFont typeface="Wingdings 2"/>
              <a:buChar char=""/>
              <a:defRPr sz="1051"/>
            </a:lvl7pPr>
            <a:lvl8pPr marL="2571782" indent="-171453">
              <a:lnSpc>
                <a:spcPct val="90000"/>
              </a:lnSpc>
              <a:spcBef>
                <a:spcPts val="188"/>
              </a:spcBef>
              <a:spcAft>
                <a:spcPts val="188"/>
              </a:spcAft>
              <a:buClr>
                <a:schemeClr val="accent1"/>
              </a:buClr>
              <a:buFont typeface="Wingdings 2"/>
              <a:buChar char=""/>
              <a:defRPr sz="1051"/>
            </a:lvl8pPr>
            <a:lvl9pPr marL="2914687" indent="-171453">
              <a:lnSpc>
                <a:spcPct val="90000"/>
              </a:lnSpc>
              <a:spcBef>
                <a:spcPts val="188"/>
              </a:spcBef>
              <a:spcAft>
                <a:spcPts val="188"/>
              </a:spcAft>
              <a:buClr>
                <a:schemeClr val="accent1"/>
              </a:buClr>
              <a:buFont typeface="Wingdings 2"/>
              <a:buChar char=""/>
              <a:defRPr sz="1051"/>
            </a:lvl9pPr>
          </a:lstStyle>
          <a:p>
            <a:r>
              <a:rPr lang="en-US" dirty="0">
                <a:solidFill>
                  <a:srgbClr val="595959"/>
                </a:solidFill>
              </a:rPr>
              <a:t>Consulting</a:t>
            </a:r>
          </a:p>
          <a:p>
            <a:r>
              <a:rPr lang="en-US" dirty="0">
                <a:solidFill>
                  <a:srgbClr val="595959"/>
                </a:solidFill>
              </a:rPr>
              <a:t>Capability</a:t>
            </a:r>
          </a:p>
          <a:p>
            <a:r>
              <a:rPr lang="en-US" dirty="0">
                <a:solidFill>
                  <a:srgbClr val="595959"/>
                </a:solidFill>
              </a:rPr>
              <a:t>SAP Cloud Platform</a:t>
            </a:r>
          </a:p>
          <a:p>
            <a:endParaRPr lang="en-US" dirty="0">
              <a:solidFill>
                <a:srgbClr val="595959"/>
              </a:solidFill>
            </a:endParaRPr>
          </a:p>
        </p:txBody>
      </p:sp>
      <p:pic>
        <p:nvPicPr>
          <p:cNvPr id="14" name="Picture 13" descr="A picture containing clipart&#10;&#10;Description generated with very high confidence">
            <a:extLst>
              <a:ext uri="{FF2B5EF4-FFF2-40B4-BE49-F238E27FC236}">
                <a16:creationId xmlns:a16="http://schemas.microsoft.com/office/drawing/2014/main" id="{C8B5457B-FD2A-40DD-9097-81DBCAFE1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584" y="1524000"/>
            <a:ext cx="3067050" cy="1752600"/>
          </a:xfrm>
          <a:prstGeom prst="rect">
            <a:avLst/>
          </a:prstGeom>
          <a:ln>
            <a:noFill/>
          </a:ln>
          <a:effectLst>
            <a:softEdge rad="112500"/>
          </a:effectLst>
        </p:spPr>
      </p:pic>
      <p:pic>
        <p:nvPicPr>
          <p:cNvPr id="16" name="Picture 15">
            <a:extLst>
              <a:ext uri="{FF2B5EF4-FFF2-40B4-BE49-F238E27FC236}">
                <a16:creationId xmlns:a16="http://schemas.microsoft.com/office/drawing/2014/main" id="{BF0CE6C1-2DA1-4847-97A4-A9D728C3961C}"/>
              </a:ext>
            </a:extLst>
          </p:cNvPr>
          <p:cNvPicPr>
            <a:picLocks noChangeAspect="1"/>
          </p:cNvPicPr>
          <p:nvPr/>
        </p:nvPicPr>
        <p:blipFill rotWithShape="1">
          <a:blip r:embed="rId3">
            <a:extLst>
              <a:ext uri="{28A0092B-C50C-407E-A947-70E740481C1C}">
                <a14:useLocalDpi xmlns:a14="http://schemas.microsoft.com/office/drawing/2010/main" val="0"/>
              </a:ext>
            </a:extLst>
          </a:blip>
          <a:srcRect l="14375" r="12500"/>
          <a:stretch/>
        </p:blipFill>
        <p:spPr>
          <a:xfrm>
            <a:off x="7953541" y="1524000"/>
            <a:ext cx="2757571" cy="1719262"/>
          </a:xfrm>
          <a:prstGeom prst="rect">
            <a:avLst/>
          </a:prstGeom>
          <a:ln>
            <a:noFill/>
          </a:ln>
          <a:effectLst>
            <a:softEdge rad="112500"/>
          </a:effectLst>
        </p:spPr>
      </p:pic>
      <p:sp>
        <p:nvSpPr>
          <p:cNvPr id="20" name="Content Placeholder 9">
            <a:extLst>
              <a:ext uri="{FF2B5EF4-FFF2-40B4-BE49-F238E27FC236}">
                <a16:creationId xmlns:a16="http://schemas.microsoft.com/office/drawing/2014/main" id="{CB487BC0-1865-4F38-80A3-3D44F1E3AED7}"/>
              </a:ext>
            </a:extLst>
          </p:cNvPr>
          <p:cNvSpPr txBox="1">
            <a:spLocks/>
          </p:cNvSpPr>
          <p:nvPr/>
        </p:nvSpPr>
        <p:spPr>
          <a:xfrm>
            <a:off x="1019341" y="3363685"/>
            <a:ext cx="2757571" cy="37011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marL="137161" lvl="0" indent="-137161" algn="l" rtl="0">
              <a:lnSpc>
                <a:spcPct val="90000"/>
              </a:lnSpc>
              <a:spcBef>
                <a:spcPts val="900"/>
              </a:spcBef>
              <a:buClr>
                <a:srgbClr val="DA291C"/>
              </a:buClr>
              <a:buFont typeface="Wingdings 2"/>
              <a:buChar char=""/>
              <a:defRPr lang="en-US" sz="1500" dirty="0">
                <a:solidFill>
                  <a:schemeClr val="dk1"/>
                </a:solidFill>
                <a:latin typeface="Calibri"/>
                <a:ea typeface="+mn-ea"/>
                <a:cs typeface="+mn-cs"/>
              </a:defRPr>
            </a:lvl1pPr>
            <a:lvl2pPr marL="514356" lvl="1" indent="-137161" algn="l" rtl="0">
              <a:lnSpc>
                <a:spcPct val="90000"/>
              </a:lnSpc>
              <a:spcBef>
                <a:spcPts val="188"/>
              </a:spcBef>
              <a:spcAft>
                <a:spcPts val="188"/>
              </a:spcAft>
              <a:buClr>
                <a:srgbClr val="DA291C"/>
              </a:buClr>
              <a:buFont typeface="Wingdings 2"/>
              <a:buChar char=""/>
              <a:defRPr lang="en-US" sz="1351" dirty="0">
                <a:solidFill>
                  <a:schemeClr val="dk1"/>
                </a:solidFill>
                <a:latin typeface="Calibri"/>
                <a:ea typeface="+mn-ea"/>
                <a:cs typeface="+mn-cs"/>
              </a:defRPr>
            </a:lvl2pPr>
            <a:lvl3pPr marL="857261" lvl="2" indent="-137161" algn="l" rtl="0">
              <a:lnSpc>
                <a:spcPct val="90000"/>
              </a:lnSpc>
              <a:spcBef>
                <a:spcPts val="188"/>
              </a:spcBef>
              <a:spcAft>
                <a:spcPts val="188"/>
              </a:spcAft>
              <a:buClr>
                <a:srgbClr val="DA291C"/>
              </a:buClr>
              <a:buFont typeface="Wingdings 2"/>
              <a:buChar char=""/>
              <a:defRPr lang="en-US" sz="1200" dirty="0">
                <a:solidFill>
                  <a:schemeClr val="dk1"/>
                </a:solidFill>
                <a:latin typeface="Calibri"/>
                <a:ea typeface="+mn-ea"/>
                <a:cs typeface="+mn-cs"/>
              </a:defRPr>
            </a:lvl3pPr>
            <a:lvl4pPr marL="1200166" lvl="3" indent="-137161" algn="l" rtl="0">
              <a:lnSpc>
                <a:spcPct val="90000"/>
              </a:lnSpc>
              <a:spcBef>
                <a:spcPts val="188"/>
              </a:spcBef>
              <a:spcAft>
                <a:spcPts val="188"/>
              </a:spcAft>
              <a:buClr>
                <a:srgbClr val="DA291C"/>
              </a:buClr>
              <a:buFont typeface="Wingdings 2"/>
              <a:buChar char=""/>
              <a:defRPr lang="en-US" sz="1051" dirty="0">
                <a:solidFill>
                  <a:schemeClr val="dk1"/>
                </a:solidFill>
                <a:latin typeface="Calibri"/>
                <a:ea typeface="+mn-ea"/>
                <a:cs typeface="+mn-cs"/>
              </a:defRPr>
            </a:lvl4pPr>
            <a:lvl5pPr marL="1543069" lvl="4" indent="-137161" algn="l" rtl="0">
              <a:lnSpc>
                <a:spcPct val="90000"/>
              </a:lnSpc>
              <a:spcBef>
                <a:spcPts val="188"/>
              </a:spcBef>
              <a:spcAft>
                <a:spcPts val="188"/>
              </a:spcAft>
              <a:buClr>
                <a:srgbClr val="DA291C"/>
              </a:buClr>
              <a:buFont typeface="Wingdings 2"/>
              <a:buChar char=""/>
              <a:defRPr lang="en-US" sz="1051" dirty="0">
                <a:solidFill>
                  <a:schemeClr val="dk1"/>
                </a:solidFill>
                <a:latin typeface="Calibri"/>
                <a:ea typeface="+mn-ea"/>
                <a:cs typeface="+mn-cs"/>
              </a:defRPr>
            </a:lvl5pPr>
            <a:lvl6pPr marL="1885974" lvl="5"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6pPr>
            <a:lvl7pPr marL="2228879" lvl="6"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7pPr>
            <a:lvl8pPr marL="2571782" lvl="7"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8pPr>
            <a:lvl9pPr marL="2914687" lvl="8"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9pPr>
          </a:lstStyle>
          <a:p>
            <a:pPr marL="0" indent="0" algn="ctr">
              <a:buNone/>
            </a:pPr>
            <a:r>
              <a:rPr lang="en-US" sz="1600" b="1" dirty="0">
                <a:solidFill>
                  <a:schemeClr val="bg1"/>
                </a:solidFill>
                <a:latin typeface="Adobe Fan Heiti Std B" panose="020B0700000000000000" pitchFamily="34" charset="-128"/>
                <a:ea typeface="Adobe Fan Heiti Std B" panose="020B0700000000000000" pitchFamily="34" charset="-128"/>
              </a:rPr>
              <a:t>SAP Solutions</a:t>
            </a:r>
            <a:endParaRPr lang="en-US" sz="1800" dirty="0">
              <a:solidFill>
                <a:schemeClr val="bg1"/>
              </a:solidFill>
              <a:latin typeface="Adobe Fan Heiti Std B" panose="020B0700000000000000" pitchFamily="34" charset="-128"/>
              <a:ea typeface="Adobe Fan Heiti Std B" panose="020B0700000000000000" pitchFamily="34" charset="-128"/>
            </a:endParaRPr>
          </a:p>
        </p:txBody>
      </p:sp>
      <p:sp>
        <p:nvSpPr>
          <p:cNvPr id="21" name="Content Placeholder 9">
            <a:extLst>
              <a:ext uri="{FF2B5EF4-FFF2-40B4-BE49-F238E27FC236}">
                <a16:creationId xmlns:a16="http://schemas.microsoft.com/office/drawing/2014/main" id="{94932081-8553-4FE5-8DBA-B4EA660C72C3}"/>
              </a:ext>
            </a:extLst>
          </p:cNvPr>
          <p:cNvSpPr txBox="1">
            <a:spLocks/>
          </p:cNvSpPr>
          <p:nvPr/>
        </p:nvSpPr>
        <p:spPr>
          <a:xfrm>
            <a:off x="4462711" y="3363684"/>
            <a:ext cx="2757571" cy="370115"/>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137161" lvl="0" indent="-137161" algn="l" rtl="0">
              <a:lnSpc>
                <a:spcPct val="90000"/>
              </a:lnSpc>
              <a:spcBef>
                <a:spcPts val="900"/>
              </a:spcBef>
              <a:buClr>
                <a:srgbClr val="DA291C"/>
              </a:buClr>
              <a:buFont typeface="Wingdings 2"/>
              <a:buChar char=""/>
              <a:defRPr lang="en-US" sz="1500" dirty="0">
                <a:solidFill>
                  <a:schemeClr val="dk1"/>
                </a:solidFill>
                <a:latin typeface="Calibri"/>
                <a:ea typeface="+mn-ea"/>
                <a:cs typeface="+mn-cs"/>
              </a:defRPr>
            </a:lvl1pPr>
            <a:lvl2pPr marL="514356" lvl="1" indent="-137161" algn="l" rtl="0">
              <a:lnSpc>
                <a:spcPct val="90000"/>
              </a:lnSpc>
              <a:spcBef>
                <a:spcPts val="188"/>
              </a:spcBef>
              <a:spcAft>
                <a:spcPts val="188"/>
              </a:spcAft>
              <a:buClr>
                <a:srgbClr val="DA291C"/>
              </a:buClr>
              <a:buFont typeface="Wingdings 2"/>
              <a:buChar char=""/>
              <a:defRPr lang="en-US" sz="1351" dirty="0">
                <a:solidFill>
                  <a:schemeClr val="dk1"/>
                </a:solidFill>
                <a:latin typeface="Calibri"/>
                <a:ea typeface="+mn-ea"/>
                <a:cs typeface="+mn-cs"/>
              </a:defRPr>
            </a:lvl2pPr>
            <a:lvl3pPr marL="857261" lvl="2" indent="-137161" algn="l" rtl="0">
              <a:lnSpc>
                <a:spcPct val="90000"/>
              </a:lnSpc>
              <a:spcBef>
                <a:spcPts val="188"/>
              </a:spcBef>
              <a:spcAft>
                <a:spcPts val="188"/>
              </a:spcAft>
              <a:buClr>
                <a:srgbClr val="DA291C"/>
              </a:buClr>
              <a:buFont typeface="Wingdings 2"/>
              <a:buChar char=""/>
              <a:defRPr lang="en-US" sz="1200" dirty="0">
                <a:solidFill>
                  <a:schemeClr val="dk1"/>
                </a:solidFill>
                <a:latin typeface="Calibri"/>
                <a:ea typeface="+mn-ea"/>
                <a:cs typeface="+mn-cs"/>
              </a:defRPr>
            </a:lvl3pPr>
            <a:lvl4pPr marL="1200166" lvl="3" indent="-137161" algn="l" rtl="0">
              <a:lnSpc>
                <a:spcPct val="90000"/>
              </a:lnSpc>
              <a:spcBef>
                <a:spcPts val="188"/>
              </a:spcBef>
              <a:spcAft>
                <a:spcPts val="188"/>
              </a:spcAft>
              <a:buClr>
                <a:srgbClr val="DA291C"/>
              </a:buClr>
              <a:buFont typeface="Wingdings 2"/>
              <a:buChar char=""/>
              <a:defRPr lang="en-US" sz="1051" dirty="0">
                <a:solidFill>
                  <a:schemeClr val="dk1"/>
                </a:solidFill>
                <a:latin typeface="Calibri"/>
                <a:ea typeface="+mn-ea"/>
                <a:cs typeface="+mn-cs"/>
              </a:defRPr>
            </a:lvl4pPr>
            <a:lvl5pPr marL="1543069" lvl="4" indent="-137161" algn="l" rtl="0">
              <a:lnSpc>
                <a:spcPct val="90000"/>
              </a:lnSpc>
              <a:spcBef>
                <a:spcPts val="188"/>
              </a:spcBef>
              <a:spcAft>
                <a:spcPts val="188"/>
              </a:spcAft>
              <a:buClr>
                <a:srgbClr val="DA291C"/>
              </a:buClr>
              <a:buFont typeface="Wingdings 2"/>
              <a:buChar char=""/>
              <a:defRPr lang="en-US" sz="1051" dirty="0">
                <a:solidFill>
                  <a:schemeClr val="dk1"/>
                </a:solidFill>
                <a:latin typeface="Calibri"/>
                <a:ea typeface="+mn-ea"/>
                <a:cs typeface="+mn-cs"/>
              </a:defRPr>
            </a:lvl5pPr>
            <a:lvl6pPr marL="1885974" lvl="5"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6pPr>
            <a:lvl7pPr marL="2228879" lvl="6"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7pPr>
            <a:lvl8pPr marL="2571782" lvl="7"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8pPr>
            <a:lvl9pPr marL="2914687" lvl="8"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9pPr>
          </a:lstStyle>
          <a:p>
            <a:pPr marL="0" indent="0" algn="ctr">
              <a:buNone/>
            </a:pPr>
            <a:r>
              <a:rPr lang="en-US" sz="1600" b="1" dirty="0">
                <a:solidFill>
                  <a:schemeClr val="bg1"/>
                </a:solidFill>
                <a:latin typeface="Adobe Fan Heiti Std B" panose="020B0700000000000000" pitchFamily="34" charset="-128"/>
                <a:ea typeface="Adobe Fan Heiti Std B" panose="020B0700000000000000" pitchFamily="34" charset="-128"/>
              </a:rPr>
              <a:t>Delivery Management</a:t>
            </a:r>
            <a:endParaRPr lang="en-US" sz="1800" dirty="0">
              <a:solidFill>
                <a:schemeClr val="bg1"/>
              </a:solidFill>
              <a:latin typeface="Adobe Fan Heiti Std B" panose="020B0700000000000000" pitchFamily="34" charset="-128"/>
              <a:ea typeface="Adobe Fan Heiti Std B" panose="020B0700000000000000" pitchFamily="34" charset="-128"/>
            </a:endParaRPr>
          </a:p>
        </p:txBody>
      </p:sp>
      <p:sp>
        <p:nvSpPr>
          <p:cNvPr id="22" name="Content Placeholder 9">
            <a:extLst>
              <a:ext uri="{FF2B5EF4-FFF2-40B4-BE49-F238E27FC236}">
                <a16:creationId xmlns:a16="http://schemas.microsoft.com/office/drawing/2014/main" id="{E89A7DC5-B2A2-43DB-A7B5-D4D402C1CF0E}"/>
              </a:ext>
            </a:extLst>
          </p:cNvPr>
          <p:cNvSpPr txBox="1">
            <a:spLocks/>
          </p:cNvSpPr>
          <p:nvPr/>
        </p:nvSpPr>
        <p:spPr>
          <a:xfrm>
            <a:off x="7953541" y="3356425"/>
            <a:ext cx="2757571" cy="37011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marL="137161" lvl="0" indent="-137161" algn="l" rtl="0">
              <a:lnSpc>
                <a:spcPct val="90000"/>
              </a:lnSpc>
              <a:spcBef>
                <a:spcPts val="900"/>
              </a:spcBef>
              <a:buClr>
                <a:srgbClr val="DA291C"/>
              </a:buClr>
              <a:buFont typeface="Wingdings 2"/>
              <a:buChar char=""/>
              <a:defRPr lang="en-US" sz="1500" dirty="0">
                <a:solidFill>
                  <a:schemeClr val="dk1"/>
                </a:solidFill>
                <a:latin typeface="Calibri"/>
                <a:ea typeface="+mn-ea"/>
                <a:cs typeface="+mn-cs"/>
              </a:defRPr>
            </a:lvl1pPr>
            <a:lvl2pPr marL="514356" lvl="1" indent="-137161" algn="l" rtl="0">
              <a:lnSpc>
                <a:spcPct val="90000"/>
              </a:lnSpc>
              <a:spcBef>
                <a:spcPts val="188"/>
              </a:spcBef>
              <a:spcAft>
                <a:spcPts val="188"/>
              </a:spcAft>
              <a:buClr>
                <a:srgbClr val="DA291C"/>
              </a:buClr>
              <a:buFont typeface="Wingdings 2"/>
              <a:buChar char=""/>
              <a:defRPr lang="en-US" sz="1351" dirty="0">
                <a:solidFill>
                  <a:schemeClr val="dk1"/>
                </a:solidFill>
                <a:latin typeface="Calibri"/>
                <a:ea typeface="+mn-ea"/>
                <a:cs typeface="+mn-cs"/>
              </a:defRPr>
            </a:lvl2pPr>
            <a:lvl3pPr marL="857261" lvl="2" indent="-137161" algn="l" rtl="0">
              <a:lnSpc>
                <a:spcPct val="90000"/>
              </a:lnSpc>
              <a:spcBef>
                <a:spcPts val="188"/>
              </a:spcBef>
              <a:spcAft>
                <a:spcPts val="188"/>
              </a:spcAft>
              <a:buClr>
                <a:srgbClr val="DA291C"/>
              </a:buClr>
              <a:buFont typeface="Wingdings 2"/>
              <a:buChar char=""/>
              <a:defRPr lang="en-US" sz="1200" dirty="0">
                <a:solidFill>
                  <a:schemeClr val="dk1"/>
                </a:solidFill>
                <a:latin typeface="Calibri"/>
                <a:ea typeface="+mn-ea"/>
                <a:cs typeface="+mn-cs"/>
              </a:defRPr>
            </a:lvl3pPr>
            <a:lvl4pPr marL="1200166" lvl="3" indent="-137161" algn="l" rtl="0">
              <a:lnSpc>
                <a:spcPct val="90000"/>
              </a:lnSpc>
              <a:spcBef>
                <a:spcPts val="188"/>
              </a:spcBef>
              <a:spcAft>
                <a:spcPts val="188"/>
              </a:spcAft>
              <a:buClr>
                <a:srgbClr val="DA291C"/>
              </a:buClr>
              <a:buFont typeface="Wingdings 2"/>
              <a:buChar char=""/>
              <a:defRPr lang="en-US" sz="1051" dirty="0">
                <a:solidFill>
                  <a:schemeClr val="dk1"/>
                </a:solidFill>
                <a:latin typeface="Calibri"/>
                <a:ea typeface="+mn-ea"/>
                <a:cs typeface="+mn-cs"/>
              </a:defRPr>
            </a:lvl4pPr>
            <a:lvl5pPr marL="1543069" lvl="4" indent="-137161" algn="l" rtl="0">
              <a:lnSpc>
                <a:spcPct val="90000"/>
              </a:lnSpc>
              <a:spcBef>
                <a:spcPts val="188"/>
              </a:spcBef>
              <a:spcAft>
                <a:spcPts val="188"/>
              </a:spcAft>
              <a:buClr>
                <a:srgbClr val="DA291C"/>
              </a:buClr>
              <a:buFont typeface="Wingdings 2"/>
              <a:buChar char=""/>
              <a:defRPr lang="en-US" sz="1051" dirty="0">
                <a:solidFill>
                  <a:schemeClr val="dk1"/>
                </a:solidFill>
                <a:latin typeface="Calibri"/>
                <a:ea typeface="+mn-ea"/>
                <a:cs typeface="+mn-cs"/>
              </a:defRPr>
            </a:lvl5pPr>
            <a:lvl6pPr marL="1885974" lvl="5"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6pPr>
            <a:lvl7pPr marL="2228879" lvl="6"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7pPr>
            <a:lvl8pPr marL="2571782" lvl="7"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8pPr>
            <a:lvl9pPr marL="2914687" lvl="8" indent="-171453" algn="l" rtl="0">
              <a:lnSpc>
                <a:spcPct val="90000"/>
              </a:lnSpc>
              <a:spcBef>
                <a:spcPts val="188"/>
              </a:spcBef>
              <a:spcAft>
                <a:spcPts val="188"/>
              </a:spcAft>
              <a:buClr>
                <a:schemeClr val="accent1"/>
              </a:buClr>
              <a:buFont typeface="Wingdings 2"/>
              <a:buChar char=""/>
              <a:defRPr lang="en-US" sz="1051" dirty="0">
                <a:solidFill>
                  <a:schemeClr val="dk1"/>
                </a:solidFill>
                <a:latin typeface="+mn-lt"/>
                <a:ea typeface="+mn-ea"/>
                <a:cs typeface="+mn-cs"/>
              </a:defRPr>
            </a:lvl9pPr>
          </a:lstStyle>
          <a:p>
            <a:pPr marL="0" indent="0" algn="ctr">
              <a:buNone/>
            </a:pPr>
            <a:r>
              <a:rPr lang="en-US" sz="1600" b="1" dirty="0">
                <a:solidFill>
                  <a:schemeClr val="bg1"/>
                </a:solidFill>
                <a:latin typeface="Adobe Fan Heiti Std B" panose="020B0700000000000000" pitchFamily="34" charset="-128"/>
                <a:ea typeface="Adobe Fan Heiti Std B" panose="020B0700000000000000" pitchFamily="34" charset="-128"/>
              </a:rPr>
              <a:t>Innovation</a:t>
            </a:r>
            <a:endParaRPr lang="en-US" sz="1800" dirty="0">
              <a:solidFill>
                <a:schemeClr val="bg1"/>
              </a:solidFill>
              <a:latin typeface="Adobe Fan Heiti Std B" panose="020B0700000000000000" pitchFamily="34" charset="-128"/>
              <a:ea typeface="Adobe Fan Heiti Std B" panose="020B0700000000000000" pitchFamily="34" charset="-128"/>
            </a:endParaRPr>
          </a:p>
        </p:txBody>
      </p:sp>
      <p:pic>
        <p:nvPicPr>
          <p:cNvPr id="15" name="Picture 14">
            <a:extLst>
              <a:ext uri="{FF2B5EF4-FFF2-40B4-BE49-F238E27FC236}">
                <a16:creationId xmlns:a16="http://schemas.microsoft.com/office/drawing/2014/main" id="{3C326A7E-D157-4543-9D54-7BC44DABD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032" y="2102191"/>
            <a:ext cx="2614187" cy="596218"/>
          </a:xfrm>
          <a:prstGeom prst="rect">
            <a:avLst/>
          </a:prstGeom>
        </p:spPr>
      </p:pic>
      <p:pic>
        <p:nvPicPr>
          <p:cNvPr id="17" name="Picture 16">
            <a:extLst>
              <a:ext uri="{FF2B5EF4-FFF2-40B4-BE49-F238E27FC236}">
                <a16:creationId xmlns:a16="http://schemas.microsoft.com/office/drawing/2014/main" id="{F7B61974-2D4A-4DAB-AA3F-1422C0615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7968" y="5977361"/>
            <a:ext cx="1202258" cy="465875"/>
          </a:xfrm>
          <a:prstGeom prst="rect">
            <a:avLst/>
          </a:prstGeom>
          <a:noFill/>
          <a:ln>
            <a:noFill/>
          </a:ln>
        </p:spPr>
      </p:pic>
      <p:pic>
        <p:nvPicPr>
          <p:cNvPr id="18" name="Picture 17">
            <a:extLst>
              <a:ext uri="{FF2B5EF4-FFF2-40B4-BE49-F238E27FC236}">
                <a16:creationId xmlns:a16="http://schemas.microsoft.com/office/drawing/2014/main" id="{A189A5D6-648E-48B9-81BD-8262540CBC86}"/>
              </a:ext>
            </a:extLst>
          </p:cNvPr>
          <p:cNvPicPr>
            <a:picLocks noChangeAspect="1"/>
          </p:cNvPicPr>
          <p:nvPr/>
        </p:nvPicPr>
        <p:blipFill>
          <a:blip r:embed="rId6"/>
          <a:stretch>
            <a:fillRect/>
          </a:stretch>
        </p:blipFill>
        <p:spPr>
          <a:xfrm>
            <a:off x="10824501" y="6467662"/>
            <a:ext cx="1089191" cy="244907"/>
          </a:xfrm>
          <a:prstGeom prst="rect">
            <a:avLst/>
          </a:prstGeom>
        </p:spPr>
      </p:pic>
      <p:sp>
        <p:nvSpPr>
          <p:cNvPr id="24" name="Title 3">
            <a:extLst>
              <a:ext uri="{FF2B5EF4-FFF2-40B4-BE49-F238E27FC236}">
                <a16:creationId xmlns:a16="http://schemas.microsoft.com/office/drawing/2014/main" id="{3EA18BD3-D055-4F7C-9B9A-D4670A968EB6}"/>
              </a:ext>
            </a:extLst>
          </p:cNvPr>
          <p:cNvSpPr txBox="1">
            <a:spLocks/>
          </p:cNvSpPr>
          <p:nvPr/>
        </p:nvSpPr>
        <p:spPr bwMode="auto">
          <a:xfrm>
            <a:off x="195537" y="87088"/>
            <a:ext cx="11526564" cy="76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l" rtl="0" eaLnBrk="0" fontAlgn="base" hangingPunct="0">
              <a:spcBef>
                <a:spcPct val="0"/>
              </a:spcBef>
              <a:spcAft>
                <a:spcPct val="0"/>
              </a:spcAft>
              <a:defRPr sz="4923" b="1">
                <a:solidFill>
                  <a:schemeClr val="bg1"/>
                </a:solidFill>
                <a:latin typeface="Calibri" pitchFamily="34" charset="0"/>
              </a:defRPr>
            </a:lvl2pPr>
            <a:lvl3pPr algn="l" rtl="0" eaLnBrk="0" fontAlgn="base" hangingPunct="0">
              <a:spcBef>
                <a:spcPct val="0"/>
              </a:spcBef>
              <a:spcAft>
                <a:spcPct val="0"/>
              </a:spcAft>
              <a:defRPr sz="4923" b="1">
                <a:solidFill>
                  <a:schemeClr val="bg1"/>
                </a:solidFill>
                <a:latin typeface="Calibri" pitchFamily="34" charset="0"/>
              </a:defRPr>
            </a:lvl3pPr>
            <a:lvl4pPr algn="l" rtl="0" eaLnBrk="0" fontAlgn="base" hangingPunct="0">
              <a:spcBef>
                <a:spcPct val="0"/>
              </a:spcBef>
              <a:spcAft>
                <a:spcPct val="0"/>
              </a:spcAft>
              <a:defRPr sz="4923" b="1">
                <a:solidFill>
                  <a:schemeClr val="bg1"/>
                </a:solidFill>
                <a:latin typeface="Calibri" pitchFamily="34" charset="0"/>
              </a:defRPr>
            </a:lvl4pPr>
            <a:lvl5pPr algn="l" rtl="0" eaLnBrk="0" fontAlgn="base" hangingPunct="0">
              <a:spcBef>
                <a:spcPct val="0"/>
              </a:spcBef>
              <a:spcAft>
                <a:spcPct val="0"/>
              </a:spcAft>
              <a:defRPr sz="4923" b="1">
                <a:solidFill>
                  <a:schemeClr val="bg1"/>
                </a:solidFill>
                <a:latin typeface="Calibri" pitchFamily="34" charset="0"/>
              </a:defRPr>
            </a:lvl5pPr>
            <a:lvl6pPr marL="562722" algn="l" rtl="0" fontAlgn="base">
              <a:spcBef>
                <a:spcPct val="0"/>
              </a:spcBef>
              <a:spcAft>
                <a:spcPct val="0"/>
              </a:spcAft>
              <a:defRPr sz="4923" b="1">
                <a:solidFill>
                  <a:schemeClr val="bg1"/>
                </a:solidFill>
                <a:latin typeface="Calibri" pitchFamily="34" charset="0"/>
              </a:defRPr>
            </a:lvl6pPr>
            <a:lvl7pPr marL="1125444" algn="l" rtl="0" fontAlgn="base">
              <a:spcBef>
                <a:spcPct val="0"/>
              </a:spcBef>
              <a:spcAft>
                <a:spcPct val="0"/>
              </a:spcAft>
              <a:defRPr sz="4923" b="1">
                <a:solidFill>
                  <a:schemeClr val="bg1"/>
                </a:solidFill>
                <a:latin typeface="Calibri" pitchFamily="34" charset="0"/>
              </a:defRPr>
            </a:lvl7pPr>
            <a:lvl8pPr marL="1688165" algn="l" rtl="0" fontAlgn="base">
              <a:spcBef>
                <a:spcPct val="0"/>
              </a:spcBef>
              <a:spcAft>
                <a:spcPct val="0"/>
              </a:spcAft>
              <a:defRPr sz="4923" b="1">
                <a:solidFill>
                  <a:schemeClr val="bg1"/>
                </a:solidFill>
                <a:latin typeface="Calibri" pitchFamily="34" charset="0"/>
              </a:defRPr>
            </a:lvl8pPr>
            <a:lvl9pPr marL="2250887" algn="l" rtl="0" fontAlgn="base">
              <a:spcBef>
                <a:spcPct val="0"/>
              </a:spcBef>
              <a:spcAft>
                <a:spcPct val="0"/>
              </a:spcAft>
              <a:defRPr sz="4923" b="1">
                <a:solidFill>
                  <a:schemeClr val="bg1"/>
                </a:solidFill>
                <a:latin typeface="Calibri" pitchFamily="34" charset="0"/>
              </a:defRPr>
            </a:lvl9pPr>
          </a:lstStyle>
          <a:p>
            <a:r>
              <a:rPr lang="en-NZ" sz="3200" kern="0" dirty="0">
                <a:solidFill>
                  <a:srgbClr val="404040"/>
                </a:solidFill>
                <a:effectLst/>
              </a:rPr>
              <a:t>What We Do?</a:t>
            </a:r>
          </a:p>
        </p:txBody>
      </p:sp>
    </p:spTree>
    <p:extLst>
      <p:ext uri="{BB962C8B-B14F-4D97-AF65-F5344CB8AC3E}">
        <p14:creationId xmlns:p14="http://schemas.microsoft.com/office/powerpoint/2010/main" val="845624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animBg="1"/>
      <p:bldP spid="13"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5285681-C101-40B3-BD7E-A2A55E44B8DF}"/>
              </a:ext>
            </a:extLst>
          </p:cNvPr>
          <p:cNvSpPr txBox="1">
            <a:spLocks/>
          </p:cNvSpPr>
          <p:nvPr/>
        </p:nvSpPr>
        <p:spPr bwMode="auto">
          <a:xfrm>
            <a:off x="195537" y="87088"/>
            <a:ext cx="11526564" cy="76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l" rtl="0" eaLnBrk="0" fontAlgn="base" hangingPunct="0">
              <a:spcBef>
                <a:spcPct val="0"/>
              </a:spcBef>
              <a:spcAft>
                <a:spcPct val="0"/>
              </a:spcAft>
              <a:defRPr sz="4923" b="1">
                <a:solidFill>
                  <a:schemeClr val="bg1"/>
                </a:solidFill>
                <a:latin typeface="Calibri" pitchFamily="34" charset="0"/>
              </a:defRPr>
            </a:lvl2pPr>
            <a:lvl3pPr algn="l" rtl="0" eaLnBrk="0" fontAlgn="base" hangingPunct="0">
              <a:spcBef>
                <a:spcPct val="0"/>
              </a:spcBef>
              <a:spcAft>
                <a:spcPct val="0"/>
              </a:spcAft>
              <a:defRPr sz="4923" b="1">
                <a:solidFill>
                  <a:schemeClr val="bg1"/>
                </a:solidFill>
                <a:latin typeface="Calibri" pitchFamily="34" charset="0"/>
              </a:defRPr>
            </a:lvl3pPr>
            <a:lvl4pPr algn="l" rtl="0" eaLnBrk="0" fontAlgn="base" hangingPunct="0">
              <a:spcBef>
                <a:spcPct val="0"/>
              </a:spcBef>
              <a:spcAft>
                <a:spcPct val="0"/>
              </a:spcAft>
              <a:defRPr sz="4923" b="1">
                <a:solidFill>
                  <a:schemeClr val="bg1"/>
                </a:solidFill>
                <a:latin typeface="Calibri" pitchFamily="34" charset="0"/>
              </a:defRPr>
            </a:lvl4pPr>
            <a:lvl5pPr algn="l" rtl="0" eaLnBrk="0" fontAlgn="base" hangingPunct="0">
              <a:spcBef>
                <a:spcPct val="0"/>
              </a:spcBef>
              <a:spcAft>
                <a:spcPct val="0"/>
              </a:spcAft>
              <a:defRPr sz="4923" b="1">
                <a:solidFill>
                  <a:schemeClr val="bg1"/>
                </a:solidFill>
                <a:latin typeface="Calibri" pitchFamily="34" charset="0"/>
              </a:defRPr>
            </a:lvl5pPr>
            <a:lvl6pPr marL="562722" algn="l" rtl="0" fontAlgn="base">
              <a:spcBef>
                <a:spcPct val="0"/>
              </a:spcBef>
              <a:spcAft>
                <a:spcPct val="0"/>
              </a:spcAft>
              <a:defRPr sz="4923" b="1">
                <a:solidFill>
                  <a:schemeClr val="bg1"/>
                </a:solidFill>
                <a:latin typeface="Calibri" pitchFamily="34" charset="0"/>
              </a:defRPr>
            </a:lvl6pPr>
            <a:lvl7pPr marL="1125444" algn="l" rtl="0" fontAlgn="base">
              <a:spcBef>
                <a:spcPct val="0"/>
              </a:spcBef>
              <a:spcAft>
                <a:spcPct val="0"/>
              </a:spcAft>
              <a:defRPr sz="4923" b="1">
                <a:solidFill>
                  <a:schemeClr val="bg1"/>
                </a:solidFill>
                <a:latin typeface="Calibri" pitchFamily="34" charset="0"/>
              </a:defRPr>
            </a:lvl7pPr>
            <a:lvl8pPr marL="1688165" algn="l" rtl="0" fontAlgn="base">
              <a:spcBef>
                <a:spcPct val="0"/>
              </a:spcBef>
              <a:spcAft>
                <a:spcPct val="0"/>
              </a:spcAft>
              <a:defRPr sz="4923" b="1">
                <a:solidFill>
                  <a:schemeClr val="bg1"/>
                </a:solidFill>
                <a:latin typeface="Calibri" pitchFamily="34" charset="0"/>
              </a:defRPr>
            </a:lvl8pPr>
            <a:lvl9pPr marL="2250887" algn="l" rtl="0" fontAlgn="base">
              <a:spcBef>
                <a:spcPct val="0"/>
              </a:spcBef>
              <a:spcAft>
                <a:spcPct val="0"/>
              </a:spcAft>
              <a:defRPr sz="4923" b="1">
                <a:solidFill>
                  <a:schemeClr val="bg1"/>
                </a:solidFill>
                <a:latin typeface="Calibri" pitchFamily="34" charset="0"/>
              </a:defRPr>
            </a:lvl9pPr>
          </a:lstStyle>
          <a:p>
            <a:r>
              <a:rPr lang="en-NZ" sz="3200" kern="0" dirty="0">
                <a:solidFill>
                  <a:srgbClr val="404040"/>
                </a:solidFill>
                <a:effectLst/>
              </a:rPr>
              <a:t>Setting the Context – Cloud Computing and SaaS</a:t>
            </a:r>
          </a:p>
        </p:txBody>
      </p:sp>
      <p:sp>
        <p:nvSpPr>
          <p:cNvPr id="20" name="TextBox 19">
            <a:extLst>
              <a:ext uri="{FF2B5EF4-FFF2-40B4-BE49-F238E27FC236}">
                <a16:creationId xmlns:a16="http://schemas.microsoft.com/office/drawing/2014/main" id="{279ECBA2-39CB-406C-95D4-D9E0F321776D}"/>
              </a:ext>
            </a:extLst>
          </p:cNvPr>
          <p:cNvSpPr txBox="1"/>
          <p:nvPr/>
        </p:nvSpPr>
        <p:spPr>
          <a:xfrm>
            <a:off x="1259931" y="1912983"/>
            <a:ext cx="4650539" cy="1323439"/>
          </a:xfrm>
          <a:prstGeom prst="rect">
            <a:avLst/>
          </a:prstGeom>
          <a:noFill/>
        </p:spPr>
        <p:txBody>
          <a:bodyPr wrap="square" rtlCol="0">
            <a:spAutoFit/>
          </a:bodyPr>
          <a:lstStyle/>
          <a:p>
            <a:pPr algn="ctr"/>
            <a:r>
              <a:rPr lang="en-NZ" sz="8000" b="1" dirty="0">
                <a:solidFill>
                  <a:srgbClr val="404040"/>
                </a:solidFill>
                <a:latin typeface="Arial Narrow" panose="020B0606020202030204" pitchFamily="34" charset="0"/>
              </a:rPr>
              <a:t>$206.2b</a:t>
            </a:r>
          </a:p>
        </p:txBody>
      </p:sp>
      <p:sp>
        <p:nvSpPr>
          <p:cNvPr id="25" name="TextBox 24">
            <a:extLst>
              <a:ext uri="{FF2B5EF4-FFF2-40B4-BE49-F238E27FC236}">
                <a16:creationId xmlns:a16="http://schemas.microsoft.com/office/drawing/2014/main" id="{38CCA300-AF15-46F6-BDC9-BA29D6017684}"/>
              </a:ext>
            </a:extLst>
          </p:cNvPr>
          <p:cNvSpPr txBox="1"/>
          <p:nvPr/>
        </p:nvSpPr>
        <p:spPr>
          <a:xfrm>
            <a:off x="1445461" y="4150471"/>
            <a:ext cx="4650539" cy="1323439"/>
          </a:xfrm>
          <a:prstGeom prst="rect">
            <a:avLst/>
          </a:prstGeom>
          <a:noFill/>
        </p:spPr>
        <p:txBody>
          <a:bodyPr wrap="square" rtlCol="0">
            <a:spAutoFit/>
          </a:bodyPr>
          <a:lstStyle/>
          <a:p>
            <a:pPr algn="ctr"/>
            <a:r>
              <a:rPr lang="en-NZ" sz="8000" b="1" dirty="0">
                <a:solidFill>
                  <a:srgbClr val="404040"/>
                </a:solidFill>
                <a:latin typeface="Arial Narrow" panose="020B0606020202030204" pitchFamily="34" charset="0"/>
              </a:rPr>
              <a:t>$85.1b</a:t>
            </a:r>
          </a:p>
        </p:txBody>
      </p:sp>
      <p:sp>
        <p:nvSpPr>
          <p:cNvPr id="27" name="TextBox 26">
            <a:extLst>
              <a:ext uri="{FF2B5EF4-FFF2-40B4-BE49-F238E27FC236}">
                <a16:creationId xmlns:a16="http://schemas.microsoft.com/office/drawing/2014/main" id="{4D22150F-FFCC-4E0D-81AC-B31A3C6D0113}"/>
              </a:ext>
            </a:extLst>
          </p:cNvPr>
          <p:cNvSpPr txBox="1"/>
          <p:nvPr/>
        </p:nvSpPr>
        <p:spPr>
          <a:xfrm>
            <a:off x="4060977" y="928534"/>
            <a:ext cx="5323713" cy="5386090"/>
          </a:xfrm>
          <a:prstGeom prst="rect">
            <a:avLst/>
          </a:prstGeom>
          <a:noFill/>
        </p:spPr>
        <p:txBody>
          <a:bodyPr wrap="square" rtlCol="0">
            <a:spAutoFit/>
          </a:bodyPr>
          <a:lstStyle/>
          <a:p>
            <a:pPr algn="ctr"/>
            <a:r>
              <a:rPr lang="en-NZ" sz="34400" b="1" dirty="0">
                <a:solidFill>
                  <a:srgbClr val="404040"/>
                </a:solidFill>
                <a:latin typeface="Arial Narrow" panose="020B0606020202030204" pitchFamily="34" charset="0"/>
              </a:rPr>
              <a:t>4</a:t>
            </a:r>
          </a:p>
        </p:txBody>
      </p:sp>
      <p:sp>
        <p:nvSpPr>
          <p:cNvPr id="45" name="TextBox 44">
            <a:extLst>
              <a:ext uri="{FF2B5EF4-FFF2-40B4-BE49-F238E27FC236}">
                <a16:creationId xmlns:a16="http://schemas.microsoft.com/office/drawing/2014/main" id="{C64815D6-C77F-429D-BD40-89EFC1DEAD31}"/>
              </a:ext>
            </a:extLst>
          </p:cNvPr>
          <p:cNvSpPr txBox="1"/>
          <p:nvPr/>
        </p:nvSpPr>
        <p:spPr>
          <a:xfrm>
            <a:off x="249378" y="2282316"/>
            <a:ext cx="1287873" cy="584775"/>
          </a:xfrm>
          <a:prstGeom prst="rect">
            <a:avLst/>
          </a:prstGeom>
          <a:noFill/>
        </p:spPr>
        <p:txBody>
          <a:bodyPr vert="horz" wrap="square" rtlCol="0">
            <a:spAutoFit/>
          </a:bodyPr>
          <a:lstStyle/>
          <a:p>
            <a:pPr algn="ctr"/>
            <a:r>
              <a:rPr lang="en-NZ" sz="1600" b="1" dirty="0">
                <a:solidFill>
                  <a:srgbClr val="404040"/>
                </a:solidFill>
                <a:latin typeface="Arial Narrow" panose="020B0606020202030204" pitchFamily="34" charset="0"/>
              </a:rPr>
              <a:t>Public Cloud Services</a:t>
            </a:r>
          </a:p>
        </p:txBody>
      </p:sp>
      <p:sp>
        <p:nvSpPr>
          <p:cNvPr id="46" name="TextBox 45">
            <a:extLst>
              <a:ext uri="{FF2B5EF4-FFF2-40B4-BE49-F238E27FC236}">
                <a16:creationId xmlns:a16="http://schemas.microsoft.com/office/drawing/2014/main" id="{7F06DF1A-0132-4236-BE8A-C923503F3653}"/>
              </a:ext>
            </a:extLst>
          </p:cNvPr>
          <p:cNvSpPr txBox="1"/>
          <p:nvPr/>
        </p:nvSpPr>
        <p:spPr>
          <a:xfrm>
            <a:off x="243847" y="4481057"/>
            <a:ext cx="1467053" cy="584775"/>
          </a:xfrm>
          <a:prstGeom prst="rect">
            <a:avLst/>
          </a:prstGeom>
          <a:noFill/>
        </p:spPr>
        <p:txBody>
          <a:bodyPr vert="horz" wrap="square" rtlCol="0">
            <a:spAutoFit/>
          </a:bodyPr>
          <a:lstStyle/>
          <a:p>
            <a:pPr algn="ctr"/>
            <a:r>
              <a:rPr lang="en-NZ" sz="1600" b="1" dirty="0">
                <a:solidFill>
                  <a:srgbClr val="404040"/>
                </a:solidFill>
                <a:latin typeface="Arial Narrow" panose="020B0606020202030204" pitchFamily="34" charset="0"/>
              </a:rPr>
              <a:t>SaaS Applications</a:t>
            </a:r>
          </a:p>
        </p:txBody>
      </p:sp>
      <p:sp>
        <p:nvSpPr>
          <p:cNvPr id="52" name="TextBox 51">
            <a:extLst>
              <a:ext uri="{FF2B5EF4-FFF2-40B4-BE49-F238E27FC236}">
                <a16:creationId xmlns:a16="http://schemas.microsoft.com/office/drawing/2014/main" id="{35347B9C-3A0E-4378-8D25-F54EA254046C}"/>
              </a:ext>
            </a:extLst>
          </p:cNvPr>
          <p:cNvSpPr txBox="1"/>
          <p:nvPr/>
        </p:nvSpPr>
        <p:spPr>
          <a:xfrm>
            <a:off x="2578274" y="1300887"/>
            <a:ext cx="1649014" cy="523220"/>
          </a:xfrm>
          <a:prstGeom prst="rect">
            <a:avLst/>
          </a:prstGeom>
          <a:noFill/>
        </p:spPr>
        <p:txBody>
          <a:bodyPr vert="horz" wrap="square" rtlCol="0">
            <a:spAutoFit/>
          </a:bodyPr>
          <a:lstStyle/>
          <a:p>
            <a:pPr algn="ctr"/>
            <a:r>
              <a:rPr lang="en-NZ" sz="2800" b="1" dirty="0">
                <a:solidFill>
                  <a:srgbClr val="404040"/>
                </a:solidFill>
                <a:latin typeface="Arial Narrow" panose="020B0606020202030204" pitchFamily="34" charset="0"/>
              </a:rPr>
              <a:t>Revenue</a:t>
            </a:r>
          </a:p>
        </p:txBody>
      </p:sp>
      <p:sp>
        <p:nvSpPr>
          <p:cNvPr id="54" name="TextBox 53">
            <a:extLst>
              <a:ext uri="{FF2B5EF4-FFF2-40B4-BE49-F238E27FC236}">
                <a16:creationId xmlns:a16="http://schemas.microsoft.com/office/drawing/2014/main" id="{DB921B44-5639-4A78-887E-A7F57AE3B207}"/>
              </a:ext>
            </a:extLst>
          </p:cNvPr>
          <p:cNvSpPr txBox="1"/>
          <p:nvPr/>
        </p:nvSpPr>
        <p:spPr>
          <a:xfrm>
            <a:off x="5454450" y="1302820"/>
            <a:ext cx="2915113" cy="523220"/>
          </a:xfrm>
          <a:prstGeom prst="rect">
            <a:avLst/>
          </a:prstGeom>
          <a:noFill/>
        </p:spPr>
        <p:txBody>
          <a:bodyPr vert="horz" wrap="square" rtlCol="0">
            <a:spAutoFit/>
          </a:bodyPr>
          <a:lstStyle/>
          <a:p>
            <a:pPr algn="ctr"/>
            <a:r>
              <a:rPr lang="en-NZ" sz="2800" b="1" dirty="0">
                <a:solidFill>
                  <a:srgbClr val="404040"/>
                </a:solidFill>
                <a:latin typeface="Arial Narrow" panose="020B0606020202030204" pitchFamily="34" charset="0"/>
              </a:rPr>
              <a:t>Years to Double</a:t>
            </a:r>
          </a:p>
        </p:txBody>
      </p:sp>
      <p:sp>
        <p:nvSpPr>
          <p:cNvPr id="56" name="TextBox 55">
            <a:extLst>
              <a:ext uri="{FF2B5EF4-FFF2-40B4-BE49-F238E27FC236}">
                <a16:creationId xmlns:a16="http://schemas.microsoft.com/office/drawing/2014/main" id="{7AFE5713-0BCD-421D-ADF2-8FA919BF0FCF}"/>
              </a:ext>
            </a:extLst>
          </p:cNvPr>
          <p:cNvSpPr txBox="1"/>
          <p:nvPr/>
        </p:nvSpPr>
        <p:spPr>
          <a:xfrm>
            <a:off x="8654850" y="1302820"/>
            <a:ext cx="3200558" cy="523220"/>
          </a:xfrm>
          <a:prstGeom prst="rect">
            <a:avLst/>
          </a:prstGeom>
          <a:noFill/>
        </p:spPr>
        <p:txBody>
          <a:bodyPr vert="horz" wrap="square" rtlCol="0">
            <a:spAutoFit/>
          </a:bodyPr>
          <a:lstStyle/>
          <a:p>
            <a:pPr algn="ctr"/>
            <a:r>
              <a:rPr lang="en-NZ" sz="2800" b="1" dirty="0">
                <a:solidFill>
                  <a:srgbClr val="404040"/>
                </a:solidFill>
                <a:latin typeface="Arial Narrow" panose="020B0606020202030204" pitchFamily="34" charset="0"/>
              </a:rPr>
              <a:t>Deployment Models</a:t>
            </a:r>
          </a:p>
        </p:txBody>
      </p:sp>
      <p:sp>
        <p:nvSpPr>
          <p:cNvPr id="57" name="TextBox 56">
            <a:extLst>
              <a:ext uri="{FF2B5EF4-FFF2-40B4-BE49-F238E27FC236}">
                <a16:creationId xmlns:a16="http://schemas.microsoft.com/office/drawing/2014/main" id="{BC0D32EA-9C27-43D4-8E64-904285BAF5FA}"/>
              </a:ext>
            </a:extLst>
          </p:cNvPr>
          <p:cNvSpPr txBox="1"/>
          <p:nvPr/>
        </p:nvSpPr>
        <p:spPr>
          <a:xfrm>
            <a:off x="9319950" y="2433297"/>
            <a:ext cx="1870358" cy="584775"/>
          </a:xfrm>
          <a:prstGeom prst="rect">
            <a:avLst/>
          </a:prstGeom>
          <a:noFill/>
        </p:spPr>
        <p:txBody>
          <a:bodyPr vert="horz" wrap="square" rtlCol="0">
            <a:spAutoFit/>
          </a:bodyPr>
          <a:lstStyle/>
          <a:p>
            <a:pPr algn="ctr"/>
            <a:r>
              <a:rPr lang="en-NZ" sz="1600" b="1" dirty="0">
                <a:solidFill>
                  <a:srgbClr val="404040"/>
                </a:solidFill>
                <a:latin typeface="Arial Narrow" panose="020B0606020202030204" pitchFamily="34" charset="0"/>
              </a:rPr>
              <a:t>On Cloud – Private or Public</a:t>
            </a:r>
          </a:p>
        </p:txBody>
      </p:sp>
      <p:sp>
        <p:nvSpPr>
          <p:cNvPr id="58" name="TextBox 57">
            <a:extLst>
              <a:ext uri="{FF2B5EF4-FFF2-40B4-BE49-F238E27FC236}">
                <a16:creationId xmlns:a16="http://schemas.microsoft.com/office/drawing/2014/main" id="{397AB6ED-E6D6-41F4-BA61-1D3FE0CE88DD}"/>
              </a:ext>
            </a:extLst>
          </p:cNvPr>
          <p:cNvSpPr txBox="1"/>
          <p:nvPr/>
        </p:nvSpPr>
        <p:spPr>
          <a:xfrm>
            <a:off x="9319950" y="4003680"/>
            <a:ext cx="1870358" cy="830997"/>
          </a:xfrm>
          <a:prstGeom prst="rect">
            <a:avLst/>
          </a:prstGeom>
          <a:noFill/>
        </p:spPr>
        <p:txBody>
          <a:bodyPr vert="horz" wrap="square" rtlCol="0">
            <a:spAutoFit/>
          </a:bodyPr>
          <a:lstStyle/>
          <a:p>
            <a:pPr algn="ctr"/>
            <a:r>
              <a:rPr lang="en-NZ" sz="1600" b="1" dirty="0">
                <a:solidFill>
                  <a:srgbClr val="404040"/>
                </a:solidFill>
                <a:latin typeface="Arial Narrow" panose="020B0606020202030204" pitchFamily="34" charset="0"/>
              </a:rPr>
              <a:t>Hybrid (Integrated with On-Premise applications)</a:t>
            </a:r>
          </a:p>
        </p:txBody>
      </p:sp>
      <p:sp>
        <p:nvSpPr>
          <p:cNvPr id="2" name="Rectangle 1">
            <a:extLst>
              <a:ext uri="{FF2B5EF4-FFF2-40B4-BE49-F238E27FC236}">
                <a16:creationId xmlns:a16="http://schemas.microsoft.com/office/drawing/2014/main" id="{804E7848-C626-4100-8871-A04D48151BE1}"/>
              </a:ext>
            </a:extLst>
          </p:cNvPr>
          <p:cNvSpPr/>
          <p:nvPr/>
        </p:nvSpPr>
        <p:spPr>
          <a:xfrm>
            <a:off x="249377" y="6314624"/>
            <a:ext cx="8344893" cy="253916"/>
          </a:xfrm>
          <a:prstGeom prst="rect">
            <a:avLst/>
          </a:prstGeom>
        </p:spPr>
        <p:txBody>
          <a:bodyPr wrap="square">
            <a:spAutoFit/>
          </a:bodyPr>
          <a:lstStyle/>
          <a:p>
            <a:r>
              <a:rPr lang="en-NZ" sz="1050" b="1" dirty="0">
                <a:solidFill>
                  <a:srgbClr val="080E14"/>
                </a:solidFill>
                <a:latin typeface="Arial Narrow" panose="020B0606020202030204" pitchFamily="34" charset="0"/>
              </a:rPr>
              <a:t>Gartner predicts SaaS revenues to reach $85 billion in 2019 - </a:t>
            </a:r>
            <a:r>
              <a:rPr lang="en-NZ" sz="1050" b="1" dirty="0">
                <a:solidFill>
                  <a:srgbClr val="080E14"/>
                </a:solidFill>
                <a:latin typeface="Arial Narrow" panose="020B0606020202030204" pitchFamily="34" charset="0"/>
                <a:hlinkClick r:id="rId2"/>
              </a:rPr>
              <a:t>https://www.zdnet.com/article/gartner-predicts-saas-revenues-to-reach-85-billion-in-2019/</a:t>
            </a:r>
            <a:endParaRPr lang="en-NZ" sz="1050" b="1" dirty="0">
              <a:solidFill>
                <a:srgbClr val="080E14"/>
              </a:solidFill>
              <a:latin typeface="Arial Narrow" panose="020B0606020202030204" pitchFamily="34" charset="0"/>
            </a:endParaRPr>
          </a:p>
        </p:txBody>
      </p:sp>
    </p:spTree>
    <p:extLst>
      <p:ext uri="{BB962C8B-B14F-4D97-AF65-F5344CB8AC3E}">
        <p14:creationId xmlns:p14="http://schemas.microsoft.com/office/powerpoint/2010/main" val="23587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0-#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0-#ppt_w/2"/>
                                          </p:val>
                                        </p:tav>
                                        <p:tav tm="100000">
                                          <p:val>
                                            <p:strVal val="#ppt_x"/>
                                          </p:val>
                                        </p:tav>
                                      </p:tavLst>
                                    </p:anim>
                                    <p:anim calcmode="lin" valueType="num">
                                      <p:cBhvr additive="base">
                                        <p:cTn id="32" dur="500" fill="hold"/>
                                        <p:tgtEl>
                                          <p:spTgt spid="5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0-#ppt_w/2"/>
                                          </p:val>
                                        </p:tav>
                                        <p:tav tm="100000">
                                          <p:val>
                                            <p:strVal val="#ppt_x"/>
                                          </p:val>
                                        </p:tav>
                                      </p:tavLst>
                                    </p:anim>
                                    <p:anim calcmode="lin" valueType="num">
                                      <p:cBhvr additive="base">
                                        <p:cTn id="36" dur="500" fill="hold"/>
                                        <p:tgtEl>
                                          <p:spTgt spid="5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0-#ppt_w/2"/>
                                          </p:val>
                                        </p:tav>
                                        <p:tav tm="100000">
                                          <p:val>
                                            <p:strVal val="#ppt_x"/>
                                          </p:val>
                                        </p:tav>
                                      </p:tavLst>
                                    </p:anim>
                                    <p:anim calcmode="lin" valueType="num">
                                      <p:cBhvr additive="base">
                                        <p:cTn id="40" dur="500" fill="hold"/>
                                        <p:tgtEl>
                                          <p:spTgt spid="5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7" grpId="0"/>
      <p:bldP spid="45" grpId="0"/>
      <p:bldP spid="46" grpId="0"/>
      <p:bldP spid="52" grpId="0"/>
      <p:bldP spid="54"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5285681-C101-40B3-BD7E-A2A55E44B8DF}"/>
              </a:ext>
            </a:extLst>
          </p:cNvPr>
          <p:cNvSpPr txBox="1">
            <a:spLocks/>
          </p:cNvSpPr>
          <p:nvPr/>
        </p:nvSpPr>
        <p:spPr bwMode="auto">
          <a:xfrm>
            <a:off x="195537" y="87088"/>
            <a:ext cx="11526564" cy="76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l" rtl="0" eaLnBrk="0" fontAlgn="base" hangingPunct="0">
              <a:spcBef>
                <a:spcPct val="0"/>
              </a:spcBef>
              <a:spcAft>
                <a:spcPct val="0"/>
              </a:spcAft>
              <a:defRPr sz="4923" b="1">
                <a:solidFill>
                  <a:schemeClr val="bg1"/>
                </a:solidFill>
                <a:latin typeface="Calibri" pitchFamily="34" charset="0"/>
              </a:defRPr>
            </a:lvl2pPr>
            <a:lvl3pPr algn="l" rtl="0" eaLnBrk="0" fontAlgn="base" hangingPunct="0">
              <a:spcBef>
                <a:spcPct val="0"/>
              </a:spcBef>
              <a:spcAft>
                <a:spcPct val="0"/>
              </a:spcAft>
              <a:defRPr sz="4923" b="1">
                <a:solidFill>
                  <a:schemeClr val="bg1"/>
                </a:solidFill>
                <a:latin typeface="Calibri" pitchFamily="34" charset="0"/>
              </a:defRPr>
            </a:lvl3pPr>
            <a:lvl4pPr algn="l" rtl="0" eaLnBrk="0" fontAlgn="base" hangingPunct="0">
              <a:spcBef>
                <a:spcPct val="0"/>
              </a:spcBef>
              <a:spcAft>
                <a:spcPct val="0"/>
              </a:spcAft>
              <a:defRPr sz="4923" b="1">
                <a:solidFill>
                  <a:schemeClr val="bg1"/>
                </a:solidFill>
                <a:latin typeface="Calibri" pitchFamily="34" charset="0"/>
              </a:defRPr>
            </a:lvl4pPr>
            <a:lvl5pPr algn="l" rtl="0" eaLnBrk="0" fontAlgn="base" hangingPunct="0">
              <a:spcBef>
                <a:spcPct val="0"/>
              </a:spcBef>
              <a:spcAft>
                <a:spcPct val="0"/>
              </a:spcAft>
              <a:defRPr sz="4923" b="1">
                <a:solidFill>
                  <a:schemeClr val="bg1"/>
                </a:solidFill>
                <a:latin typeface="Calibri" pitchFamily="34" charset="0"/>
              </a:defRPr>
            </a:lvl5pPr>
            <a:lvl6pPr marL="562722" algn="l" rtl="0" fontAlgn="base">
              <a:spcBef>
                <a:spcPct val="0"/>
              </a:spcBef>
              <a:spcAft>
                <a:spcPct val="0"/>
              </a:spcAft>
              <a:defRPr sz="4923" b="1">
                <a:solidFill>
                  <a:schemeClr val="bg1"/>
                </a:solidFill>
                <a:latin typeface="Calibri" pitchFamily="34" charset="0"/>
              </a:defRPr>
            </a:lvl6pPr>
            <a:lvl7pPr marL="1125444" algn="l" rtl="0" fontAlgn="base">
              <a:spcBef>
                <a:spcPct val="0"/>
              </a:spcBef>
              <a:spcAft>
                <a:spcPct val="0"/>
              </a:spcAft>
              <a:defRPr sz="4923" b="1">
                <a:solidFill>
                  <a:schemeClr val="bg1"/>
                </a:solidFill>
                <a:latin typeface="Calibri" pitchFamily="34" charset="0"/>
              </a:defRPr>
            </a:lvl7pPr>
            <a:lvl8pPr marL="1688165" algn="l" rtl="0" fontAlgn="base">
              <a:spcBef>
                <a:spcPct val="0"/>
              </a:spcBef>
              <a:spcAft>
                <a:spcPct val="0"/>
              </a:spcAft>
              <a:defRPr sz="4923" b="1">
                <a:solidFill>
                  <a:schemeClr val="bg1"/>
                </a:solidFill>
                <a:latin typeface="Calibri" pitchFamily="34" charset="0"/>
              </a:defRPr>
            </a:lvl8pPr>
            <a:lvl9pPr marL="2250887" algn="l" rtl="0" fontAlgn="base">
              <a:spcBef>
                <a:spcPct val="0"/>
              </a:spcBef>
              <a:spcAft>
                <a:spcPct val="0"/>
              </a:spcAft>
              <a:defRPr sz="4923" b="1">
                <a:solidFill>
                  <a:schemeClr val="bg1"/>
                </a:solidFill>
                <a:latin typeface="Calibri" pitchFamily="34" charset="0"/>
              </a:defRPr>
            </a:lvl9pPr>
          </a:lstStyle>
          <a:p>
            <a:r>
              <a:rPr lang="en-NZ" sz="3200" kern="0" dirty="0">
                <a:solidFill>
                  <a:srgbClr val="404040"/>
                </a:solidFill>
                <a:effectLst/>
              </a:rPr>
              <a:t>Some Buzzwords (It’s all about SaaS)</a:t>
            </a:r>
          </a:p>
        </p:txBody>
      </p:sp>
      <p:sp>
        <p:nvSpPr>
          <p:cNvPr id="17" name="TextBox 16">
            <a:extLst>
              <a:ext uri="{FF2B5EF4-FFF2-40B4-BE49-F238E27FC236}">
                <a16:creationId xmlns:a16="http://schemas.microsoft.com/office/drawing/2014/main" id="{C5D4BB51-4175-4A10-9044-911DD0170937}"/>
              </a:ext>
            </a:extLst>
          </p:cNvPr>
          <p:cNvSpPr txBox="1"/>
          <p:nvPr/>
        </p:nvSpPr>
        <p:spPr>
          <a:xfrm>
            <a:off x="609214" y="1373878"/>
            <a:ext cx="5244480" cy="923330"/>
          </a:xfrm>
          <a:prstGeom prst="rect">
            <a:avLst/>
          </a:prstGeom>
          <a:noFill/>
        </p:spPr>
        <p:txBody>
          <a:bodyPr wrap="square" rtlCol="0">
            <a:spAutoFit/>
          </a:bodyPr>
          <a:lstStyle/>
          <a:p>
            <a:pPr algn="ctr"/>
            <a:r>
              <a:rPr lang="en-NZ" sz="5400" b="1" dirty="0">
                <a:solidFill>
                  <a:schemeClr val="accent1">
                    <a:lumMod val="75000"/>
                  </a:schemeClr>
                </a:solidFill>
                <a:latin typeface="Arial Narrow" panose="020B0606020202030204" pitchFamily="34" charset="0"/>
              </a:rPr>
              <a:t>Plug N Play</a:t>
            </a:r>
          </a:p>
        </p:txBody>
      </p:sp>
      <p:sp>
        <p:nvSpPr>
          <p:cNvPr id="18" name="TextBox 17">
            <a:extLst>
              <a:ext uri="{FF2B5EF4-FFF2-40B4-BE49-F238E27FC236}">
                <a16:creationId xmlns:a16="http://schemas.microsoft.com/office/drawing/2014/main" id="{BE41E82F-17C2-4017-861F-9E996F77ABA2}"/>
              </a:ext>
            </a:extLst>
          </p:cNvPr>
          <p:cNvSpPr txBox="1"/>
          <p:nvPr/>
        </p:nvSpPr>
        <p:spPr>
          <a:xfrm>
            <a:off x="4965021" y="983798"/>
            <a:ext cx="1210716" cy="5506278"/>
          </a:xfrm>
          <a:prstGeom prst="rect">
            <a:avLst/>
          </a:prstGeom>
          <a:noFill/>
        </p:spPr>
        <p:txBody>
          <a:bodyPr vert="wordArtVert" wrap="square" rtlCol="0">
            <a:spAutoFit/>
          </a:bodyPr>
          <a:lstStyle/>
          <a:p>
            <a:pPr algn="ctr"/>
            <a:r>
              <a:rPr lang="en-NZ" sz="6000" b="1" dirty="0">
                <a:solidFill>
                  <a:schemeClr val="accent3"/>
                </a:solidFill>
                <a:latin typeface="Arial Narrow" panose="020B0606020202030204" pitchFamily="34" charset="0"/>
              </a:rPr>
              <a:t>Agile</a:t>
            </a:r>
          </a:p>
        </p:txBody>
      </p:sp>
      <p:sp>
        <p:nvSpPr>
          <p:cNvPr id="19" name="TextBox 18">
            <a:extLst>
              <a:ext uri="{FF2B5EF4-FFF2-40B4-BE49-F238E27FC236}">
                <a16:creationId xmlns:a16="http://schemas.microsoft.com/office/drawing/2014/main" id="{5499214E-8AE0-4798-9238-0BC1E7E21F83}"/>
              </a:ext>
            </a:extLst>
          </p:cNvPr>
          <p:cNvSpPr txBox="1"/>
          <p:nvPr/>
        </p:nvSpPr>
        <p:spPr>
          <a:xfrm>
            <a:off x="10237137" y="1283394"/>
            <a:ext cx="1015663" cy="4627798"/>
          </a:xfrm>
          <a:prstGeom prst="rect">
            <a:avLst/>
          </a:prstGeom>
          <a:noFill/>
        </p:spPr>
        <p:txBody>
          <a:bodyPr vert="vert270" wrap="square" rtlCol="0">
            <a:spAutoFit/>
          </a:bodyPr>
          <a:lstStyle/>
          <a:p>
            <a:pPr algn="ctr"/>
            <a:r>
              <a:rPr lang="en-NZ" sz="5400" dirty="0">
                <a:solidFill>
                  <a:srgbClr val="0E223A"/>
                </a:solidFill>
                <a:latin typeface="Arial Narrow" panose="020B0606020202030204" pitchFamily="34" charset="0"/>
              </a:rPr>
              <a:t>New Functionality</a:t>
            </a:r>
          </a:p>
        </p:txBody>
      </p:sp>
      <p:sp>
        <p:nvSpPr>
          <p:cNvPr id="21" name="TextBox 20">
            <a:extLst>
              <a:ext uri="{FF2B5EF4-FFF2-40B4-BE49-F238E27FC236}">
                <a16:creationId xmlns:a16="http://schemas.microsoft.com/office/drawing/2014/main" id="{D9197A0A-A9A6-4AA2-9661-824F12FB03D8}"/>
              </a:ext>
            </a:extLst>
          </p:cNvPr>
          <p:cNvSpPr txBox="1"/>
          <p:nvPr/>
        </p:nvSpPr>
        <p:spPr>
          <a:xfrm>
            <a:off x="3532166" y="2383277"/>
            <a:ext cx="738664" cy="2368074"/>
          </a:xfrm>
          <a:prstGeom prst="rect">
            <a:avLst/>
          </a:prstGeom>
          <a:noFill/>
        </p:spPr>
        <p:txBody>
          <a:bodyPr vert="vert270" wrap="square" rtlCol="0">
            <a:spAutoFit/>
          </a:bodyPr>
          <a:lstStyle/>
          <a:p>
            <a:pPr algn="ctr"/>
            <a:r>
              <a:rPr lang="en-NZ" sz="3600" i="1" dirty="0">
                <a:solidFill>
                  <a:schemeClr val="accent4"/>
                </a:solidFill>
                <a:latin typeface="Arial Narrow" panose="020B0606020202030204" pitchFamily="34" charset="0"/>
              </a:rPr>
              <a:t>Lower Costs</a:t>
            </a:r>
          </a:p>
        </p:txBody>
      </p:sp>
      <p:sp>
        <p:nvSpPr>
          <p:cNvPr id="22" name="TextBox 21">
            <a:extLst>
              <a:ext uri="{FF2B5EF4-FFF2-40B4-BE49-F238E27FC236}">
                <a16:creationId xmlns:a16="http://schemas.microsoft.com/office/drawing/2014/main" id="{6EB08C13-6B7D-4AB5-A64B-A04CCB35BD1E}"/>
              </a:ext>
            </a:extLst>
          </p:cNvPr>
          <p:cNvSpPr txBox="1"/>
          <p:nvPr/>
        </p:nvSpPr>
        <p:spPr>
          <a:xfrm>
            <a:off x="5699798" y="2307380"/>
            <a:ext cx="3333702" cy="646331"/>
          </a:xfrm>
          <a:prstGeom prst="rect">
            <a:avLst/>
          </a:prstGeom>
          <a:noFill/>
        </p:spPr>
        <p:txBody>
          <a:bodyPr vert="horz" wrap="square" rtlCol="0">
            <a:spAutoFit/>
          </a:bodyPr>
          <a:lstStyle/>
          <a:p>
            <a:pPr algn="r"/>
            <a:r>
              <a:rPr lang="en-NZ" sz="3600" dirty="0">
                <a:solidFill>
                  <a:schemeClr val="bg1">
                    <a:lumMod val="75000"/>
                  </a:schemeClr>
                </a:solidFill>
                <a:latin typeface="Arial Narrow" panose="020B0606020202030204" pitchFamily="34" charset="0"/>
              </a:rPr>
              <a:t>Easy to Integrate</a:t>
            </a:r>
          </a:p>
        </p:txBody>
      </p:sp>
      <p:sp>
        <p:nvSpPr>
          <p:cNvPr id="23" name="TextBox 22">
            <a:extLst>
              <a:ext uri="{FF2B5EF4-FFF2-40B4-BE49-F238E27FC236}">
                <a16:creationId xmlns:a16="http://schemas.microsoft.com/office/drawing/2014/main" id="{49CF25DB-D1A3-42FE-8C4D-CEF7103BF3DA}"/>
              </a:ext>
            </a:extLst>
          </p:cNvPr>
          <p:cNvSpPr txBox="1"/>
          <p:nvPr/>
        </p:nvSpPr>
        <p:spPr>
          <a:xfrm>
            <a:off x="231498" y="4554219"/>
            <a:ext cx="5244480" cy="523220"/>
          </a:xfrm>
          <a:prstGeom prst="rect">
            <a:avLst/>
          </a:prstGeom>
          <a:noFill/>
        </p:spPr>
        <p:txBody>
          <a:bodyPr wrap="square" rtlCol="0">
            <a:spAutoFit/>
          </a:bodyPr>
          <a:lstStyle/>
          <a:p>
            <a:pPr algn="ctr"/>
            <a:r>
              <a:rPr lang="en-NZ" sz="2800" b="1" dirty="0">
                <a:solidFill>
                  <a:schemeClr val="accent6"/>
                </a:solidFill>
                <a:latin typeface="Arial Narrow" panose="020B0606020202030204" pitchFamily="34" charset="0"/>
              </a:rPr>
              <a:t>Faster Time to Value</a:t>
            </a:r>
          </a:p>
        </p:txBody>
      </p:sp>
      <p:sp>
        <p:nvSpPr>
          <p:cNvPr id="24" name="TextBox 23">
            <a:extLst>
              <a:ext uri="{FF2B5EF4-FFF2-40B4-BE49-F238E27FC236}">
                <a16:creationId xmlns:a16="http://schemas.microsoft.com/office/drawing/2014/main" id="{189AD9B4-4F10-40A4-870F-17AFED4DB5DF}"/>
              </a:ext>
            </a:extLst>
          </p:cNvPr>
          <p:cNvSpPr txBox="1"/>
          <p:nvPr/>
        </p:nvSpPr>
        <p:spPr>
          <a:xfrm>
            <a:off x="5232755" y="1344375"/>
            <a:ext cx="5244480" cy="830997"/>
          </a:xfrm>
          <a:prstGeom prst="rect">
            <a:avLst/>
          </a:prstGeom>
          <a:noFill/>
        </p:spPr>
        <p:txBody>
          <a:bodyPr wrap="square" rtlCol="0">
            <a:spAutoFit/>
          </a:bodyPr>
          <a:lstStyle/>
          <a:p>
            <a:pPr algn="ctr"/>
            <a:r>
              <a:rPr lang="en-NZ" sz="4800" b="1" dirty="0">
                <a:solidFill>
                  <a:srgbClr val="FFC000"/>
                </a:solidFill>
                <a:latin typeface="Arial Narrow" panose="020B0606020202030204" pitchFamily="34" charset="0"/>
              </a:rPr>
              <a:t>Pay As you Go</a:t>
            </a:r>
          </a:p>
        </p:txBody>
      </p:sp>
      <p:sp>
        <p:nvSpPr>
          <p:cNvPr id="26" name="TextBox 25">
            <a:extLst>
              <a:ext uri="{FF2B5EF4-FFF2-40B4-BE49-F238E27FC236}">
                <a16:creationId xmlns:a16="http://schemas.microsoft.com/office/drawing/2014/main" id="{CC0ACE99-4280-4203-8120-EFFAF43B5BDD}"/>
              </a:ext>
            </a:extLst>
          </p:cNvPr>
          <p:cNvSpPr txBox="1"/>
          <p:nvPr/>
        </p:nvSpPr>
        <p:spPr>
          <a:xfrm>
            <a:off x="697667" y="1283394"/>
            <a:ext cx="800219" cy="5320530"/>
          </a:xfrm>
          <a:prstGeom prst="rect">
            <a:avLst/>
          </a:prstGeom>
          <a:noFill/>
        </p:spPr>
        <p:txBody>
          <a:bodyPr vert="vert270" wrap="square" rtlCol="0">
            <a:spAutoFit/>
          </a:bodyPr>
          <a:lstStyle/>
          <a:p>
            <a:pPr algn="ctr"/>
            <a:r>
              <a:rPr lang="en-NZ" sz="4000" b="1" i="1" dirty="0">
                <a:solidFill>
                  <a:srgbClr val="7030A0"/>
                </a:solidFill>
                <a:latin typeface="Arial Narrow" panose="020B0606020202030204" pitchFamily="34" charset="0"/>
              </a:rPr>
              <a:t>Access it on the beach</a:t>
            </a:r>
          </a:p>
        </p:txBody>
      </p:sp>
      <p:sp>
        <p:nvSpPr>
          <p:cNvPr id="28" name="TextBox 27">
            <a:extLst>
              <a:ext uri="{FF2B5EF4-FFF2-40B4-BE49-F238E27FC236}">
                <a16:creationId xmlns:a16="http://schemas.microsoft.com/office/drawing/2014/main" id="{9A792187-8BB1-4FE2-A0CE-0457CD187C1E}"/>
              </a:ext>
            </a:extLst>
          </p:cNvPr>
          <p:cNvSpPr txBox="1"/>
          <p:nvPr/>
        </p:nvSpPr>
        <p:spPr>
          <a:xfrm>
            <a:off x="8865877" y="1910458"/>
            <a:ext cx="1538883" cy="4066402"/>
          </a:xfrm>
          <a:prstGeom prst="rect">
            <a:avLst/>
          </a:prstGeom>
          <a:noFill/>
        </p:spPr>
        <p:txBody>
          <a:bodyPr vert="vert270" wrap="square" rtlCol="0">
            <a:spAutoFit/>
          </a:bodyPr>
          <a:lstStyle/>
          <a:p>
            <a:r>
              <a:rPr lang="en-NZ" sz="8800" b="1" dirty="0">
                <a:solidFill>
                  <a:schemeClr val="accent4">
                    <a:lumMod val="50000"/>
                  </a:schemeClr>
                </a:solidFill>
                <a:latin typeface="Arial Narrow" panose="020B0606020202030204" pitchFamily="34" charset="0"/>
              </a:rPr>
              <a:t>Security</a:t>
            </a:r>
          </a:p>
        </p:txBody>
      </p:sp>
      <p:sp>
        <p:nvSpPr>
          <p:cNvPr id="29" name="TextBox 28">
            <a:extLst>
              <a:ext uri="{FF2B5EF4-FFF2-40B4-BE49-F238E27FC236}">
                <a16:creationId xmlns:a16="http://schemas.microsoft.com/office/drawing/2014/main" id="{2CC20C3E-79B1-4FB2-BD0A-AE490EC02DED}"/>
              </a:ext>
            </a:extLst>
          </p:cNvPr>
          <p:cNvSpPr txBox="1"/>
          <p:nvPr/>
        </p:nvSpPr>
        <p:spPr>
          <a:xfrm>
            <a:off x="6020683" y="3085719"/>
            <a:ext cx="1107996" cy="3086601"/>
          </a:xfrm>
          <a:prstGeom prst="rect">
            <a:avLst/>
          </a:prstGeom>
          <a:noFill/>
        </p:spPr>
        <p:txBody>
          <a:bodyPr vert="vert270" wrap="square" rtlCol="0">
            <a:spAutoFit/>
          </a:bodyPr>
          <a:lstStyle/>
          <a:p>
            <a:pPr algn="ctr"/>
            <a:r>
              <a:rPr lang="en-NZ" sz="6000" b="1" dirty="0">
                <a:solidFill>
                  <a:srgbClr val="0070C0"/>
                </a:solidFill>
                <a:latin typeface="Arial Narrow" panose="020B0606020202030204" pitchFamily="34" charset="0"/>
              </a:rPr>
              <a:t>Iterations</a:t>
            </a:r>
          </a:p>
        </p:txBody>
      </p:sp>
      <p:sp>
        <p:nvSpPr>
          <p:cNvPr id="30" name="TextBox 29">
            <a:extLst>
              <a:ext uri="{FF2B5EF4-FFF2-40B4-BE49-F238E27FC236}">
                <a16:creationId xmlns:a16="http://schemas.microsoft.com/office/drawing/2014/main" id="{D4C68821-87C3-476B-A6B6-E0528363BFAD}"/>
              </a:ext>
            </a:extLst>
          </p:cNvPr>
          <p:cNvSpPr txBox="1"/>
          <p:nvPr/>
        </p:nvSpPr>
        <p:spPr>
          <a:xfrm>
            <a:off x="6324018" y="4047794"/>
            <a:ext cx="3913119" cy="646331"/>
          </a:xfrm>
          <a:prstGeom prst="rect">
            <a:avLst/>
          </a:prstGeom>
          <a:noFill/>
        </p:spPr>
        <p:txBody>
          <a:bodyPr vert="horz" wrap="square" rtlCol="0">
            <a:spAutoFit/>
          </a:bodyPr>
          <a:lstStyle/>
          <a:p>
            <a:pPr algn="ctr"/>
            <a:r>
              <a:rPr lang="en-NZ" sz="3600" dirty="0">
                <a:solidFill>
                  <a:srgbClr val="0070C0"/>
                </a:solidFill>
                <a:latin typeface="Arial Narrow" panose="020B0606020202030204" pitchFamily="34" charset="0"/>
              </a:rPr>
              <a:t>Dashboards</a:t>
            </a:r>
          </a:p>
        </p:txBody>
      </p:sp>
      <p:sp>
        <p:nvSpPr>
          <p:cNvPr id="31" name="TextBox 30">
            <a:extLst>
              <a:ext uri="{FF2B5EF4-FFF2-40B4-BE49-F238E27FC236}">
                <a16:creationId xmlns:a16="http://schemas.microsoft.com/office/drawing/2014/main" id="{A315987F-AD26-4227-B405-67F1DA558C77}"/>
              </a:ext>
            </a:extLst>
          </p:cNvPr>
          <p:cNvSpPr txBox="1"/>
          <p:nvPr/>
        </p:nvSpPr>
        <p:spPr>
          <a:xfrm>
            <a:off x="353186" y="2323994"/>
            <a:ext cx="3333702" cy="769441"/>
          </a:xfrm>
          <a:prstGeom prst="rect">
            <a:avLst/>
          </a:prstGeom>
          <a:noFill/>
        </p:spPr>
        <p:txBody>
          <a:bodyPr vert="horz" wrap="square" rtlCol="0">
            <a:spAutoFit/>
          </a:bodyPr>
          <a:lstStyle/>
          <a:p>
            <a:pPr algn="r"/>
            <a:r>
              <a:rPr lang="en-NZ" sz="4400" b="1" dirty="0">
                <a:solidFill>
                  <a:srgbClr val="FF00FF"/>
                </a:solidFill>
                <a:latin typeface="Arial Narrow" panose="020B0606020202030204" pitchFamily="34" charset="0"/>
              </a:rPr>
              <a:t>Analytics</a:t>
            </a:r>
          </a:p>
        </p:txBody>
      </p:sp>
      <p:sp>
        <p:nvSpPr>
          <p:cNvPr id="32" name="TextBox 31">
            <a:extLst>
              <a:ext uri="{FF2B5EF4-FFF2-40B4-BE49-F238E27FC236}">
                <a16:creationId xmlns:a16="http://schemas.microsoft.com/office/drawing/2014/main" id="{C19B54EF-ADB0-4434-90D0-C56028F43BAB}"/>
              </a:ext>
            </a:extLst>
          </p:cNvPr>
          <p:cNvSpPr txBox="1"/>
          <p:nvPr/>
        </p:nvSpPr>
        <p:spPr>
          <a:xfrm>
            <a:off x="6020683" y="4744184"/>
            <a:ext cx="3333702" cy="769441"/>
          </a:xfrm>
          <a:prstGeom prst="rect">
            <a:avLst/>
          </a:prstGeom>
          <a:noFill/>
        </p:spPr>
        <p:txBody>
          <a:bodyPr vert="horz" wrap="square" rtlCol="0">
            <a:spAutoFit/>
          </a:bodyPr>
          <a:lstStyle/>
          <a:p>
            <a:pPr algn="ctr"/>
            <a:r>
              <a:rPr lang="en-NZ" sz="4400" b="1" dirty="0">
                <a:solidFill>
                  <a:schemeClr val="accent5">
                    <a:lumMod val="75000"/>
                  </a:schemeClr>
                </a:solidFill>
                <a:latin typeface="Arial Narrow" panose="020B0606020202030204" pitchFamily="34" charset="0"/>
              </a:rPr>
              <a:t>API</a:t>
            </a:r>
          </a:p>
        </p:txBody>
      </p:sp>
      <p:sp>
        <p:nvSpPr>
          <p:cNvPr id="16" name="TextBox 15">
            <a:extLst>
              <a:ext uri="{FF2B5EF4-FFF2-40B4-BE49-F238E27FC236}">
                <a16:creationId xmlns:a16="http://schemas.microsoft.com/office/drawing/2014/main" id="{5B93B379-2738-4680-B360-E834132991F1}"/>
              </a:ext>
            </a:extLst>
          </p:cNvPr>
          <p:cNvSpPr txBox="1"/>
          <p:nvPr/>
        </p:nvSpPr>
        <p:spPr>
          <a:xfrm>
            <a:off x="7070216" y="3037092"/>
            <a:ext cx="1879577" cy="954107"/>
          </a:xfrm>
          <a:prstGeom prst="rect">
            <a:avLst/>
          </a:prstGeom>
          <a:noFill/>
          <a:ln>
            <a:solidFill>
              <a:schemeClr val="accent6"/>
            </a:solidFill>
          </a:ln>
        </p:spPr>
        <p:txBody>
          <a:bodyPr vert="horz" wrap="square" rtlCol="0">
            <a:spAutoFit/>
          </a:bodyPr>
          <a:lstStyle/>
          <a:p>
            <a:pPr algn="ctr"/>
            <a:r>
              <a:rPr lang="en-NZ" sz="2800" b="1" dirty="0">
                <a:solidFill>
                  <a:schemeClr val="accent5"/>
                </a:solidFill>
                <a:latin typeface="Arial Narrow" panose="020B0606020202030204" pitchFamily="34" charset="0"/>
              </a:rPr>
              <a:t>Out of the Box</a:t>
            </a:r>
          </a:p>
        </p:txBody>
      </p:sp>
      <p:sp>
        <p:nvSpPr>
          <p:cNvPr id="20" name="TextBox 19">
            <a:extLst>
              <a:ext uri="{FF2B5EF4-FFF2-40B4-BE49-F238E27FC236}">
                <a16:creationId xmlns:a16="http://schemas.microsoft.com/office/drawing/2014/main" id="{E8048497-390D-44BC-9FE7-538BC1AA8D5E}"/>
              </a:ext>
            </a:extLst>
          </p:cNvPr>
          <p:cNvSpPr txBox="1"/>
          <p:nvPr/>
        </p:nvSpPr>
        <p:spPr>
          <a:xfrm>
            <a:off x="4178253" y="2236473"/>
            <a:ext cx="923330" cy="3086601"/>
          </a:xfrm>
          <a:prstGeom prst="rect">
            <a:avLst/>
          </a:prstGeom>
          <a:noFill/>
        </p:spPr>
        <p:txBody>
          <a:bodyPr vert="vert270" wrap="square" rtlCol="0">
            <a:spAutoFit/>
          </a:bodyPr>
          <a:lstStyle/>
          <a:p>
            <a:pPr algn="ctr"/>
            <a:r>
              <a:rPr lang="en-NZ" sz="4800" b="1" dirty="0">
                <a:solidFill>
                  <a:srgbClr val="0070C0"/>
                </a:solidFill>
                <a:latin typeface="Arial Narrow" panose="020B0606020202030204" pitchFamily="34" charset="0"/>
              </a:rPr>
              <a:t>Scalability</a:t>
            </a:r>
          </a:p>
        </p:txBody>
      </p:sp>
      <p:sp>
        <p:nvSpPr>
          <p:cNvPr id="25" name="TextBox 24">
            <a:extLst>
              <a:ext uri="{FF2B5EF4-FFF2-40B4-BE49-F238E27FC236}">
                <a16:creationId xmlns:a16="http://schemas.microsoft.com/office/drawing/2014/main" id="{81B48124-EBCF-411D-BFFA-03A378AD4C7E}"/>
              </a:ext>
            </a:extLst>
          </p:cNvPr>
          <p:cNvSpPr txBox="1"/>
          <p:nvPr/>
        </p:nvSpPr>
        <p:spPr>
          <a:xfrm>
            <a:off x="286249" y="3228945"/>
            <a:ext cx="3333702" cy="400110"/>
          </a:xfrm>
          <a:prstGeom prst="rect">
            <a:avLst/>
          </a:prstGeom>
          <a:noFill/>
        </p:spPr>
        <p:txBody>
          <a:bodyPr vert="horz" wrap="square" rtlCol="0">
            <a:spAutoFit/>
          </a:bodyPr>
          <a:lstStyle/>
          <a:p>
            <a:pPr algn="r"/>
            <a:r>
              <a:rPr lang="en-NZ" sz="2000" b="1" dirty="0">
                <a:solidFill>
                  <a:schemeClr val="tx1">
                    <a:lumMod val="75000"/>
                    <a:lumOff val="25000"/>
                  </a:schemeClr>
                </a:solidFill>
                <a:latin typeface="Arial Narrow" panose="020B0606020202030204" pitchFamily="34" charset="0"/>
              </a:rPr>
              <a:t>Machine Learning</a:t>
            </a:r>
          </a:p>
        </p:txBody>
      </p:sp>
      <p:sp>
        <p:nvSpPr>
          <p:cNvPr id="27" name="TextBox 26">
            <a:extLst>
              <a:ext uri="{FF2B5EF4-FFF2-40B4-BE49-F238E27FC236}">
                <a16:creationId xmlns:a16="http://schemas.microsoft.com/office/drawing/2014/main" id="{410C1BD5-307A-4B2F-A24B-A86EC172243D}"/>
              </a:ext>
            </a:extLst>
          </p:cNvPr>
          <p:cNvSpPr txBox="1"/>
          <p:nvPr/>
        </p:nvSpPr>
        <p:spPr>
          <a:xfrm>
            <a:off x="216651" y="3779397"/>
            <a:ext cx="3333702" cy="523220"/>
          </a:xfrm>
          <a:prstGeom prst="rect">
            <a:avLst/>
          </a:prstGeom>
          <a:noFill/>
        </p:spPr>
        <p:txBody>
          <a:bodyPr vert="horz" wrap="square" rtlCol="0">
            <a:spAutoFit/>
          </a:bodyPr>
          <a:lstStyle/>
          <a:p>
            <a:pPr algn="r"/>
            <a:r>
              <a:rPr lang="en-NZ" sz="2800" b="1" dirty="0">
                <a:solidFill>
                  <a:schemeClr val="tx1">
                    <a:lumMod val="75000"/>
                    <a:lumOff val="25000"/>
                  </a:schemeClr>
                </a:solidFill>
                <a:latin typeface="Arial Narrow" panose="020B0606020202030204" pitchFamily="34" charset="0"/>
              </a:rPr>
              <a:t>AI</a:t>
            </a:r>
          </a:p>
        </p:txBody>
      </p:sp>
    </p:spTree>
    <p:extLst>
      <p:ext uri="{BB962C8B-B14F-4D97-AF65-F5344CB8AC3E}">
        <p14:creationId xmlns:p14="http://schemas.microsoft.com/office/powerpoint/2010/main" val="33355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3" grpId="0"/>
      <p:bldP spid="24" grpId="0"/>
      <p:bldP spid="26" grpId="0"/>
      <p:bldP spid="28" grpId="0"/>
      <p:bldP spid="29" grpId="0"/>
      <p:bldP spid="30" grpId="0"/>
      <p:bldP spid="31" grpId="0"/>
      <p:bldP spid="32" grpId="0"/>
      <p:bldP spid="16" grpId="0" animBg="1"/>
      <p:bldP spid="20"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5285681-C101-40B3-BD7E-A2A55E44B8DF}"/>
              </a:ext>
            </a:extLst>
          </p:cNvPr>
          <p:cNvSpPr txBox="1">
            <a:spLocks/>
          </p:cNvSpPr>
          <p:nvPr/>
        </p:nvSpPr>
        <p:spPr bwMode="auto">
          <a:xfrm>
            <a:off x="195536" y="87088"/>
            <a:ext cx="11680777" cy="76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l" rtl="0" eaLnBrk="0" fontAlgn="base" hangingPunct="0">
              <a:spcBef>
                <a:spcPct val="0"/>
              </a:spcBef>
              <a:spcAft>
                <a:spcPct val="0"/>
              </a:spcAft>
              <a:defRPr sz="4923" b="1">
                <a:solidFill>
                  <a:schemeClr val="bg1"/>
                </a:solidFill>
                <a:latin typeface="Calibri" pitchFamily="34" charset="0"/>
              </a:defRPr>
            </a:lvl2pPr>
            <a:lvl3pPr algn="l" rtl="0" eaLnBrk="0" fontAlgn="base" hangingPunct="0">
              <a:spcBef>
                <a:spcPct val="0"/>
              </a:spcBef>
              <a:spcAft>
                <a:spcPct val="0"/>
              </a:spcAft>
              <a:defRPr sz="4923" b="1">
                <a:solidFill>
                  <a:schemeClr val="bg1"/>
                </a:solidFill>
                <a:latin typeface="Calibri" pitchFamily="34" charset="0"/>
              </a:defRPr>
            </a:lvl3pPr>
            <a:lvl4pPr algn="l" rtl="0" eaLnBrk="0" fontAlgn="base" hangingPunct="0">
              <a:spcBef>
                <a:spcPct val="0"/>
              </a:spcBef>
              <a:spcAft>
                <a:spcPct val="0"/>
              </a:spcAft>
              <a:defRPr sz="4923" b="1">
                <a:solidFill>
                  <a:schemeClr val="bg1"/>
                </a:solidFill>
                <a:latin typeface="Calibri" pitchFamily="34" charset="0"/>
              </a:defRPr>
            </a:lvl4pPr>
            <a:lvl5pPr algn="l" rtl="0" eaLnBrk="0" fontAlgn="base" hangingPunct="0">
              <a:spcBef>
                <a:spcPct val="0"/>
              </a:spcBef>
              <a:spcAft>
                <a:spcPct val="0"/>
              </a:spcAft>
              <a:defRPr sz="4923" b="1">
                <a:solidFill>
                  <a:schemeClr val="bg1"/>
                </a:solidFill>
                <a:latin typeface="Calibri" pitchFamily="34" charset="0"/>
              </a:defRPr>
            </a:lvl5pPr>
            <a:lvl6pPr marL="562722" algn="l" rtl="0" fontAlgn="base">
              <a:spcBef>
                <a:spcPct val="0"/>
              </a:spcBef>
              <a:spcAft>
                <a:spcPct val="0"/>
              </a:spcAft>
              <a:defRPr sz="4923" b="1">
                <a:solidFill>
                  <a:schemeClr val="bg1"/>
                </a:solidFill>
                <a:latin typeface="Calibri" pitchFamily="34" charset="0"/>
              </a:defRPr>
            </a:lvl6pPr>
            <a:lvl7pPr marL="1125444" algn="l" rtl="0" fontAlgn="base">
              <a:spcBef>
                <a:spcPct val="0"/>
              </a:spcBef>
              <a:spcAft>
                <a:spcPct val="0"/>
              </a:spcAft>
              <a:defRPr sz="4923" b="1">
                <a:solidFill>
                  <a:schemeClr val="bg1"/>
                </a:solidFill>
                <a:latin typeface="Calibri" pitchFamily="34" charset="0"/>
              </a:defRPr>
            </a:lvl7pPr>
            <a:lvl8pPr marL="1688165" algn="l" rtl="0" fontAlgn="base">
              <a:spcBef>
                <a:spcPct val="0"/>
              </a:spcBef>
              <a:spcAft>
                <a:spcPct val="0"/>
              </a:spcAft>
              <a:defRPr sz="4923" b="1">
                <a:solidFill>
                  <a:schemeClr val="bg1"/>
                </a:solidFill>
                <a:latin typeface="Calibri" pitchFamily="34" charset="0"/>
              </a:defRPr>
            </a:lvl8pPr>
            <a:lvl9pPr marL="2250887" algn="l" rtl="0" fontAlgn="base">
              <a:spcBef>
                <a:spcPct val="0"/>
              </a:spcBef>
              <a:spcAft>
                <a:spcPct val="0"/>
              </a:spcAft>
              <a:defRPr sz="4923" b="1">
                <a:solidFill>
                  <a:schemeClr val="bg1"/>
                </a:solidFill>
                <a:latin typeface="Calibri" pitchFamily="34" charset="0"/>
              </a:defRPr>
            </a:lvl9pPr>
          </a:lstStyle>
          <a:p>
            <a:r>
              <a:rPr lang="en-NZ" sz="3200" kern="0" dirty="0">
                <a:solidFill>
                  <a:srgbClr val="404040"/>
                </a:solidFill>
                <a:effectLst/>
              </a:rPr>
              <a:t>Making the Case for </a:t>
            </a:r>
            <a:r>
              <a:rPr lang="en-NZ" sz="3200" kern="0" dirty="0" err="1">
                <a:solidFill>
                  <a:srgbClr val="404040"/>
                </a:solidFill>
                <a:effectLst/>
              </a:rPr>
              <a:t>SaaSiness</a:t>
            </a:r>
            <a:r>
              <a:rPr lang="en-NZ" sz="3200" kern="0" dirty="0">
                <a:solidFill>
                  <a:srgbClr val="404040"/>
                </a:solidFill>
                <a:effectLst/>
              </a:rPr>
              <a:t> (Business Case and Pre-Mobilisation)</a:t>
            </a:r>
          </a:p>
        </p:txBody>
      </p:sp>
      <p:sp>
        <p:nvSpPr>
          <p:cNvPr id="5" name="Oval 4">
            <a:extLst>
              <a:ext uri="{FF2B5EF4-FFF2-40B4-BE49-F238E27FC236}">
                <a16:creationId xmlns:a16="http://schemas.microsoft.com/office/drawing/2014/main" id="{2B99FC28-6016-468E-AB01-301A5C46EC33}"/>
              </a:ext>
            </a:extLst>
          </p:cNvPr>
          <p:cNvSpPr/>
          <p:nvPr/>
        </p:nvSpPr>
        <p:spPr bwMode="auto">
          <a:xfrm>
            <a:off x="1067199" y="1075482"/>
            <a:ext cx="733986" cy="709059"/>
          </a:xfrm>
          <a:prstGeom prst="ellipse">
            <a:avLst/>
          </a:prstGeom>
          <a:solidFill>
            <a:srgbClr val="00B050"/>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6" name="Oval 5">
            <a:extLst>
              <a:ext uri="{FF2B5EF4-FFF2-40B4-BE49-F238E27FC236}">
                <a16:creationId xmlns:a16="http://schemas.microsoft.com/office/drawing/2014/main" id="{12B6F598-9585-463C-8657-C7E8F0E6A814}"/>
              </a:ext>
            </a:extLst>
          </p:cNvPr>
          <p:cNvSpPr/>
          <p:nvPr/>
        </p:nvSpPr>
        <p:spPr bwMode="auto">
          <a:xfrm>
            <a:off x="1067199" y="2055487"/>
            <a:ext cx="733986" cy="709059"/>
          </a:xfrm>
          <a:prstGeom prst="ellipse">
            <a:avLst/>
          </a:prstGeom>
          <a:solidFill>
            <a:schemeClr val="accent2">
              <a:lumMod val="40000"/>
              <a:lumOff val="60000"/>
            </a:schemeClr>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7" name="Oval 6">
            <a:extLst>
              <a:ext uri="{FF2B5EF4-FFF2-40B4-BE49-F238E27FC236}">
                <a16:creationId xmlns:a16="http://schemas.microsoft.com/office/drawing/2014/main" id="{EE4BC03A-2A40-4BB9-B303-28BD1D47B0FE}"/>
              </a:ext>
            </a:extLst>
          </p:cNvPr>
          <p:cNvSpPr/>
          <p:nvPr/>
        </p:nvSpPr>
        <p:spPr bwMode="auto">
          <a:xfrm>
            <a:off x="1067199" y="3027054"/>
            <a:ext cx="733986" cy="709059"/>
          </a:xfrm>
          <a:prstGeom prst="ellipse">
            <a:avLst/>
          </a:prstGeom>
          <a:solidFill>
            <a:schemeClr val="accent5">
              <a:lumMod val="60000"/>
              <a:lumOff val="40000"/>
            </a:schemeClr>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8" name="Oval 7">
            <a:extLst>
              <a:ext uri="{FF2B5EF4-FFF2-40B4-BE49-F238E27FC236}">
                <a16:creationId xmlns:a16="http://schemas.microsoft.com/office/drawing/2014/main" id="{9D31BB61-B3DA-4C1C-91F7-CECE365AE1D3}"/>
              </a:ext>
            </a:extLst>
          </p:cNvPr>
          <p:cNvSpPr/>
          <p:nvPr/>
        </p:nvSpPr>
        <p:spPr bwMode="auto">
          <a:xfrm>
            <a:off x="1066210" y="3998621"/>
            <a:ext cx="733986" cy="709059"/>
          </a:xfrm>
          <a:prstGeom prst="ellipse">
            <a:avLst/>
          </a:prstGeom>
          <a:solidFill>
            <a:schemeClr val="accent6">
              <a:lumMod val="40000"/>
              <a:lumOff val="60000"/>
            </a:schemeClr>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10" name="Graphic 9" descr="Map with pin">
            <a:extLst>
              <a:ext uri="{FF2B5EF4-FFF2-40B4-BE49-F238E27FC236}">
                <a16:creationId xmlns:a16="http://schemas.microsoft.com/office/drawing/2014/main" id="{821602A2-D511-45EA-9E38-18392EA6EE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0084" y="1226892"/>
            <a:ext cx="406238" cy="406238"/>
          </a:xfrm>
          <a:prstGeom prst="rect">
            <a:avLst/>
          </a:prstGeom>
        </p:spPr>
      </p:pic>
      <p:pic>
        <p:nvPicPr>
          <p:cNvPr id="12" name="Graphic 11" descr="Magnifying glass">
            <a:extLst>
              <a:ext uri="{FF2B5EF4-FFF2-40B4-BE49-F238E27FC236}">
                <a16:creationId xmlns:a16="http://schemas.microsoft.com/office/drawing/2014/main" id="{E12A85C5-5A43-489C-9491-24091AD21D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0084" y="2206616"/>
            <a:ext cx="406800" cy="406800"/>
          </a:xfrm>
          <a:prstGeom prst="rect">
            <a:avLst/>
          </a:prstGeom>
        </p:spPr>
      </p:pic>
      <p:pic>
        <p:nvPicPr>
          <p:cNvPr id="14" name="Graphic 13" descr="Warning">
            <a:extLst>
              <a:ext uri="{FF2B5EF4-FFF2-40B4-BE49-F238E27FC236}">
                <a16:creationId xmlns:a16="http://schemas.microsoft.com/office/drawing/2014/main" id="{4F644CD5-A994-45D7-9C69-1783127898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0084" y="3178184"/>
            <a:ext cx="406800" cy="406800"/>
          </a:xfrm>
          <a:prstGeom prst="rect">
            <a:avLst/>
          </a:prstGeom>
        </p:spPr>
      </p:pic>
      <p:cxnSp>
        <p:nvCxnSpPr>
          <p:cNvPr id="15" name="Straight Connector 14">
            <a:extLst>
              <a:ext uri="{FF2B5EF4-FFF2-40B4-BE49-F238E27FC236}">
                <a16:creationId xmlns:a16="http://schemas.microsoft.com/office/drawing/2014/main" id="{C94606F9-B9A2-4297-9944-DC47A7A15959}"/>
              </a:ext>
            </a:extLst>
          </p:cNvPr>
          <p:cNvCxnSpPr>
            <a:cxnSpLocks/>
          </p:cNvCxnSpPr>
          <p:nvPr/>
        </p:nvCxnSpPr>
        <p:spPr>
          <a:xfrm>
            <a:off x="5492655" y="1590849"/>
            <a:ext cx="0" cy="4389120"/>
          </a:xfrm>
          <a:prstGeom prst="line">
            <a:avLst/>
          </a:prstGeom>
          <a:ln w="95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phic 16" descr="Bullseye">
            <a:extLst>
              <a:ext uri="{FF2B5EF4-FFF2-40B4-BE49-F238E27FC236}">
                <a16:creationId xmlns:a16="http://schemas.microsoft.com/office/drawing/2014/main" id="{25A3CC38-D01F-444E-96D4-AA1AD1DA51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9522" y="4149750"/>
            <a:ext cx="406800" cy="406800"/>
          </a:xfrm>
          <a:prstGeom prst="rect">
            <a:avLst/>
          </a:prstGeom>
        </p:spPr>
      </p:pic>
      <p:sp>
        <p:nvSpPr>
          <p:cNvPr id="18" name="Oval 17">
            <a:extLst>
              <a:ext uri="{FF2B5EF4-FFF2-40B4-BE49-F238E27FC236}">
                <a16:creationId xmlns:a16="http://schemas.microsoft.com/office/drawing/2014/main" id="{460A4A47-1EE6-42EE-8D61-C038580A3D7D}"/>
              </a:ext>
            </a:extLst>
          </p:cNvPr>
          <p:cNvSpPr/>
          <p:nvPr/>
        </p:nvSpPr>
        <p:spPr bwMode="auto">
          <a:xfrm>
            <a:off x="1072643" y="4974381"/>
            <a:ext cx="733986" cy="709059"/>
          </a:xfrm>
          <a:prstGeom prst="ellipse">
            <a:avLst/>
          </a:prstGeom>
          <a:solidFill>
            <a:srgbClr val="FFFF00"/>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20" name="TextBox 19">
            <a:extLst>
              <a:ext uri="{FF2B5EF4-FFF2-40B4-BE49-F238E27FC236}">
                <a16:creationId xmlns:a16="http://schemas.microsoft.com/office/drawing/2014/main" id="{6F6D7479-A47E-48A1-B77B-6266785BE6C2}"/>
              </a:ext>
            </a:extLst>
          </p:cNvPr>
          <p:cNvSpPr txBox="1"/>
          <p:nvPr/>
        </p:nvSpPr>
        <p:spPr>
          <a:xfrm>
            <a:off x="1912808" y="1269172"/>
            <a:ext cx="2773489"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Strategic Context and Roadmap</a:t>
            </a:r>
          </a:p>
        </p:txBody>
      </p:sp>
      <p:sp>
        <p:nvSpPr>
          <p:cNvPr id="21" name="TextBox 20">
            <a:extLst>
              <a:ext uri="{FF2B5EF4-FFF2-40B4-BE49-F238E27FC236}">
                <a16:creationId xmlns:a16="http://schemas.microsoft.com/office/drawing/2014/main" id="{A47214D6-C26D-450D-838E-2BCE5FF947F2}"/>
              </a:ext>
            </a:extLst>
          </p:cNvPr>
          <p:cNvSpPr txBox="1"/>
          <p:nvPr/>
        </p:nvSpPr>
        <p:spPr>
          <a:xfrm>
            <a:off x="1912807" y="2240739"/>
            <a:ext cx="2773489"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What is Driving the Change</a:t>
            </a:r>
          </a:p>
        </p:txBody>
      </p:sp>
      <p:sp>
        <p:nvSpPr>
          <p:cNvPr id="22" name="TextBox 21">
            <a:extLst>
              <a:ext uri="{FF2B5EF4-FFF2-40B4-BE49-F238E27FC236}">
                <a16:creationId xmlns:a16="http://schemas.microsoft.com/office/drawing/2014/main" id="{4BFB9C6F-1AEC-43EE-B588-C36BC4EFE52B}"/>
              </a:ext>
            </a:extLst>
          </p:cNvPr>
          <p:cNvSpPr txBox="1"/>
          <p:nvPr/>
        </p:nvSpPr>
        <p:spPr>
          <a:xfrm>
            <a:off x="1912808" y="3178184"/>
            <a:ext cx="2773489"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Risks – You’ve got to love them.</a:t>
            </a:r>
          </a:p>
        </p:txBody>
      </p:sp>
      <p:sp>
        <p:nvSpPr>
          <p:cNvPr id="23" name="TextBox 22">
            <a:extLst>
              <a:ext uri="{FF2B5EF4-FFF2-40B4-BE49-F238E27FC236}">
                <a16:creationId xmlns:a16="http://schemas.microsoft.com/office/drawing/2014/main" id="{BEFD437C-7607-4227-B5CC-A413EE66D986}"/>
              </a:ext>
            </a:extLst>
          </p:cNvPr>
          <p:cNvSpPr txBox="1"/>
          <p:nvPr/>
        </p:nvSpPr>
        <p:spPr>
          <a:xfrm>
            <a:off x="1912808" y="4112371"/>
            <a:ext cx="3551817"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What Outcome will the change deliver?</a:t>
            </a:r>
          </a:p>
        </p:txBody>
      </p:sp>
      <p:pic>
        <p:nvPicPr>
          <p:cNvPr id="25" name="Graphic 24" descr="Signpost">
            <a:extLst>
              <a:ext uri="{FF2B5EF4-FFF2-40B4-BE49-F238E27FC236}">
                <a16:creationId xmlns:a16="http://schemas.microsoft.com/office/drawing/2014/main" id="{C3617957-AD9D-4B60-A46F-2D32904AB8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29522" y="5125510"/>
            <a:ext cx="406800" cy="406800"/>
          </a:xfrm>
          <a:prstGeom prst="rect">
            <a:avLst/>
          </a:prstGeom>
        </p:spPr>
      </p:pic>
      <p:sp>
        <p:nvSpPr>
          <p:cNvPr id="26" name="TextBox 25">
            <a:extLst>
              <a:ext uri="{FF2B5EF4-FFF2-40B4-BE49-F238E27FC236}">
                <a16:creationId xmlns:a16="http://schemas.microsoft.com/office/drawing/2014/main" id="{DF53E986-F6F3-4F83-B2E7-22EBED03F97A}"/>
              </a:ext>
            </a:extLst>
          </p:cNvPr>
          <p:cNvSpPr txBox="1"/>
          <p:nvPr/>
        </p:nvSpPr>
        <p:spPr>
          <a:xfrm>
            <a:off x="1912807" y="5124178"/>
            <a:ext cx="3551817"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Your Options and your Option!</a:t>
            </a:r>
          </a:p>
        </p:txBody>
      </p:sp>
      <p:sp>
        <p:nvSpPr>
          <p:cNvPr id="27" name="Oval 26">
            <a:extLst>
              <a:ext uri="{FF2B5EF4-FFF2-40B4-BE49-F238E27FC236}">
                <a16:creationId xmlns:a16="http://schemas.microsoft.com/office/drawing/2014/main" id="{EFAFCB6E-978B-4873-90A4-22B27362494B}"/>
              </a:ext>
            </a:extLst>
          </p:cNvPr>
          <p:cNvSpPr/>
          <p:nvPr/>
        </p:nvSpPr>
        <p:spPr bwMode="auto">
          <a:xfrm>
            <a:off x="1072643" y="5945535"/>
            <a:ext cx="733986" cy="709059"/>
          </a:xfrm>
          <a:prstGeom prst="ellipse">
            <a:avLst/>
          </a:prstGeom>
          <a:solidFill>
            <a:schemeClr val="bg2">
              <a:lumMod val="60000"/>
              <a:lumOff val="40000"/>
            </a:schemeClr>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29" name="TextBox 28">
            <a:extLst>
              <a:ext uri="{FF2B5EF4-FFF2-40B4-BE49-F238E27FC236}">
                <a16:creationId xmlns:a16="http://schemas.microsoft.com/office/drawing/2014/main" id="{224FF006-5632-4BEA-B77F-960EDA5EA628}"/>
              </a:ext>
            </a:extLst>
          </p:cNvPr>
          <p:cNvSpPr txBox="1"/>
          <p:nvPr/>
        </p:nvSpPr>
        <p:spPr>
          <a:xfrm>
            <a:off x="1912806" y="6096664"/>
            <a:ext cx="3551817"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The Numbers and the Plan</a:t>
            </a:r>
          </a:p>
        </p:txBody>
      </p:sp>
      <p:pic>
        <p:nvPicPr>
          <p:cNvPr id="31" name="Graphic 30" descr="Handshake">
            <a:extLst>
              <a:ext uri="{FF2B5EF4-FFF2-40B4-BE49-F238E27FC236}">
                <a16:creationId xmlns:a16="http://schemas.microsoft.com/office/drawing/2014/main" id="{2EC29956-8684-4FBE-82A2-65103D7898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29522" y="6096664"/>
            <a:ext cx="406800" cy="406800"/>
          </a:xfrm>
          <a:prstGeom prst="rect">
            <a:avLst/>
          </a:prstGeom>
        </p:spPr>
      </p:pic>
      <p:sp>
        <p:nvSpPr>
          <p:cNvPr id="32" name="Oval 31">
            <a:extLst>
              <a:ext uri="{FF2B5EF4-FFF2-40B4-BE49-F238E27FC236}">
                <a16:creationId xmlns:a16="http://schemas.microsoft.com/office/drawing/2014/main" id="{E9492641-11FF-46E6-A9A2-411C83B8E8A0}"/>
              </a:ext>
            </a:extLst>
          </p:cNvPr>
          <p:cNvSpPr/>
          <p:nvPr/>
        </p:nvSpPr>
        <p:spPr bwMode="auto">
          <a:xfrm>
            <a:off x="6564259" y="1075482"/>
            <a:ext cx="733986" cy="709059"/>
          </a:xfrm>
          <a:prstGeom prst="ellipse">
            <a:avLst/>
          </a:prstGeom>
          <a:solidFill>
            <a:srgbClr val="00B050"/>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33" name="Oval 32">
            <a:extLst>
              <a:ext uri="{FF2B5EF4-FFF2-40B4-BE49-F238E27FC236}">
                <a16:creationId xmlns:a16="http://schemas.microsoft.com/office/drawing/2014/main" id="{5179BFA2-736A-40D3-8731-A2184A30362D}"/>
              </a:ext>
            </a:extLst>
          </p:cNvPr>
          <p:cNvSpPr/>
          <p:nvPr/>
        </p:nvSpPr>
        <p:spPr bwMode="auto">
          <a:xfrm>
            <a:off x="6564259" y="2038610"/>
            <a:ext cx="733986" cy="709059"/>
          </a:xfrm>
          <a:prstGeom prst="ellipse">
            <a:avLst/>
          </a:prstGeom>
          <a:solidFill>
            <a:schemeClr val="accent2">
              <a:lumMod val="40000"/>
              <a:lumOff val="60000"/>
            </a:schemeClr>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34" name="Oval 33">
            <a:extLst>
              <a:ext uri="{FF2B5EF4-FFF2-40B4-BE49-F238E27FC236}">
                <a16:creationId xmlns:a16="http://schemas.microsoft.com/office/drawing/2014/main" id="{3621E594-39A3-4D0D-840D-62C191599377}"/>
              </a:ext>
            </a:extLst>
          </p:cNvPr>
          <p:cNvSpPr/>
          <p:nvPr/>
        </p:nvSpPr>
        <p:spPr bwMode="auto">
          <a:xfrm>
            <a:off x="6564259" y="3010177"/>
            <a:ext cx="733986" cy="709059"/>
          </a:xfrm>
          <a:prstGeom prst="ellipse">
            <a:avLst/>
          </a:prstGeom>
          <a:solidFill>
            <a:schemeClr val="accent5">
              <a:lumMod val="60000"/>
              <a:lumOff val="40000"/>
            </a:schemeClr>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35" name="Oval 34">
            <a:extLst>
              <a:ext uri="{FF2B5EF4-FFF2-40B4-BE49-F238E27FC236}">
                <a16:creationId xmlns:a16="http://schemas.microsoft.com/office/drawing/2014/main" id="{15B1FC0C-9EC3-4D18-A41B-B4E209E8F843}"/>
              </a:ext>
            </a:extLst>
          </p:cNvPr>
          <p:cNvSpPr/>
          <p:nvPr/>
        </p:nvSpPr>
        <p:spPr bwMode="auto">
          <a:xfrm>
            <a:off x="6563270" y="3981744"/>
            <a:ext cx="733986" cy="709059"/>
          </a:xfrm>
          <a:prstGeom prst="ellipse">
            <a:avLst/>
          </a:prstGeom>
          <a:solidFill>
            <a:schemeClr val="accent6">
              <a:lumMod val="40000"/>
              <a:lumOff val="60000"/>
            </a:schemeClr>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36" name="Graphic 35" descr="Map with pin">
            <a:extLst>
              <a:ext uri="{FF2B5EF4-FFF2-40B4-BE49-F238E27FC236}">
                <a16:creationId xmlns:a16="http://schemas.microsoft.com/office/drawing/2014/main" id="{332FBE85-44CA-4EF0-83C4-A73635BBDD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7144" y="1226892"/>
            <a:ext cx="406238" cy="406238"/>
          </a:xfrm>
          <a:prstGeom prst="rect">
            <a:avLst/>
          </a:prstGeom>
        </p:spPr>
      </p:pic>
      <p:pic>
        <p:nvPicPr>
          <p:cNvPr id="37" name="Graphic 36" descr="Magnifying glass">
            <a:extLst>
              <a:ext uri="{FF2B5EF4-FFF2-40B4-BE49-F238E27FC236}">
                <a16:creationId xmlns:a16="http://schemas.microsoft.com/office/drawing/2014/main" id="{8B1D4341-DF58-4DB2-87D0-1348C26217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7144" y="2189739"/>
            <a:ext cx="406800" cy="406800"/>
          </a:xfrm>
          <a:prstGeom prst="rect">
            <a:avLst/>
          </a:prstGeom>
        </p:spPr>
      </p:pic>
      <p:pic>
        <p:nvPicPr>
          <p:cNvPr id="38" name="Graphic 37" descr="Warning">
            <a:extLst>
              <a:ext uri="{FF2B5EF4-FFF2-40B4-BE49-F238E27FC236}">
                <a16:creationId xmlns:a16="http://schemas.microsoft.com/office/drawing/2014/main" id="{B9436032-8E18-4705-A23A-AE6D0AF295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7144" y="3161307"/>
            <a:ext cx="406800" cy="406800"/>
          </a:xfrm>
          <a:prstGeom prst="rect">
            <a:avLst/>
          </a:prstGeom>
        </p:spPr>
      </p:pic>
      <p:pic>
        <p:nvPicPr>
          <p:cNvPr id="39" name="Graphic 38" descr="Bullseye">
            <a:extLst>
              <a:ext uri="{FF2B5EF4-FFF2-40B4-BE49-F238E27FC236}">
                <a16:creationId xmlns:a16="http://schemas.microsoft.com/office/drawing/2014/main" id="{D4C59DD8-F880-49BF-8788-8B25708A2C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26582" y="4132873"/>
            <a:ext cx="406800" cy="406800"/>
          </a:xfrm>
          <a:prstGeom prst="rect">
            <a:avLst/>
          </a:prstGeom>
        </p:spPr>
      </p:pic>
      <p:sp>
        <p:nvSpPr>
          <p:cNvPr id="40" name="Oval 39">
            <a:extLst>
              <a:ext uri="{FF2B5EF4-FFF2-40B4-BE49-F238E27FC236}">
                <a16:creationId xmlns:a16="http://schemas.microsoft.com/office/drawing/2014/main" id="{92B56900-9507-4FA6-B61F-5893FF91B762}"/>
              </a:ext>
            </a:extLst>
          </p:cNvPr>
          <p:cNvSpPr/>
          <p:nvPr/>
        </p:nvSpPr>
        <p:spPr bwMode="auto">
          <a:xfrm>
            <a:off x="6569703" y="4957504"/>
            <a:ext cx="733986" cy="709059"/>
          </a:xfrm>
          <a:prstGeom prst="ellipse">
            <a:avLst/>
          </a:prstGeom>
          <a:solidFill>
            <a:srgbClr val="FFFF00"/>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41" name="TextBox 40">
            <a:extLst>
              <a:ext uri="{FF2B5EF4-FFF2-40B4-BE49-F238E27FC236}">
                <a16:creationId xmlns:a16="http://schemas.microsoft.com/office/drawing/2014/main" id="{F32C1110-CBC7-4B40-97AB-C8AD1FDE9F9E}"/>
              </a:ext>
            </a:extLst>
          </p:cNvPr>
          <p:cNvSpPr txBox="1"/>
          <p:nvPr/>
        </p:nvSpPr>
        <p:spPr>
          <a:xfrm>
            <a:off x="7409868" y="1252295"/>
            <a:ext cx="4248332"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High Performing Workforce, Cloud Adoption</a:t>
            </a:r>
          </a:p>
        </p:txBody>
      </p:sp>
      <p:sp>
        <p:nvSpPr>
          <p:cNvPr id="42" name="TextBox 41">
            <a:extLst>
              <a:ext uri="{FF2B5EF4-FFF2-40B4-BE49-F238E27FC236}">
                <a16:creationId xmlns:a16="http://schemas.microsoft.com/office/drawing/2014/main" id="{7A4F718E-350D-4BD4-B78F-BA6121B71B1F}"/>
              </a:ext>
            </a:extLst>
          </p:cNvPr>
          <p:cNvSpPr txBox="1"/>
          <p:nvPr/>
        </p:nvSpPr>
        <p:spPr>
          <a:xfrm>
            <a:off x="7409867" y="2223862"/>
            <a:ext cx="4466444"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Wasted Time, Cumbersome Processes, Talent Access</a:t>
            </a:r>
          </a:p>
        </p:txBody>
      </p:sp>
      <p:sp>
        <p:nvSpPr>
          <p:cNvPr id="43" name="TextBox 42">
            <a:extLst>
              <a:ext uri="{FF2B5EF4-FFF2-40B4-BE49-F238E27FC236}">
                <a16:creationId xmlns:a16="http://schemas.microsoft.com/office/drawing/2014/main" id="{9C15E998-574D-4E49-AEB4-50E43F5C1505}"/>
              </a:ext>
            </a:extLst>
          </p:cNvPr>
          <p:cNvSpPr txBox="1"/>
          <p:nvPr/>
        </p:nvSpPr>
        <p:spPr>
          <a:xfrm>
            <a:off x="7409868" y="3161307"/>
            <a:ext cx="4466445"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Workforce Engagement, Talent Retention, Costs</a:t>
            </a:r>
          </a:p>
        </p:txBody>
      </p:sp>
      <p:sp>
        <p:nvSpPr>
          <p:cNvPr id="44" name="TextBox 43">
            <a:extLst>
              <a:ext uri="{FF2B5EF4-FFF2-40B4-BE49-F238E27FC236}">
                <a16:creationId xmlns:a16="http://schemas.microsoft.com/office/drawing/2014/main" id="{8348CDF0-AC66-4D46-8DF6-7034F66670DA}"/>
              </a:ext>
            </a:extLst>
          </p:cNvPr>
          <p:cNvSpPr txBox="1"/>
          <p:nvPr/>
        </p:nvSpPr>
        <p:spPr>
          <a:xfrm>
            <a:off x="7409868" y="4095494"/>
            <a:ext cx="4466445" cy="584775"/>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Reduced Manual Forms, Speed, Workforce Insights, Talent Engagement and Retention</a:t>
            </a:r>
          </a:p>
        </p:txBody>
      </p:sp>
      <p:pic>
        <p:nvPicPr>
          <p:cNvPr id="45" name="Graphic 44" descr="Signpost">
            <a:extLst>
              <a:ext uri="{FF2B5EF4-FFF2-40B4-BE49-F238E27FC236}">
                <a16:creationId xmlns:a16="http://schemas.microsoft.com/office/drawing/2014/main" id="{C2CEF6A6-BA67-46CC-AB12-C3EAC7E78C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26582" y="5108633"/>
            <a:ext cx="406800" cy="406800"/>
          </a:xfrm>
          <a:prstGeom prst="rect">
            <a:avLst/>
          </a:prstGeom>
        </p:spPr>
      </p:pic>
      <p:sp>
        <p:nvSpPr>
          <p:cNvPr id="46" name="TextBox 45">
            <a:extLst>
              <a:ext uri="{FF2B5EF4-FFF2-40B4-BE49-F238E27FC236}">
                <a16:creationId xmlns:a16="http://schemas.microsoft.com/office/drawing/2014/main" id="{E04AA46C-393F-423F-814D-A57EED4276FD}"/>
              </a:ext>
            </a:extLst>
          </p:cNvPr>
          <p:cNvSpPr txBox="1"/>
          <p:nvPr/>
        </p:nvSpPr>
        <p:spPr>
          <a:xfrm>
            <a:off x="7409867" y="5107301"/>
            <a:ext cx="3551817"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SAP SuccessFactors, Workday, ELMO etc.</a:t>
            </a:r>
          </a:p>
        </p:txBody>
      </p:sp>
      <p:sp>
        <p:nvSpPr>
          <p:cNvPr id="47" name="Oval 46">
            <a:extLst>
              <a:ext uri="{FF2B5EF4-FFF2-40B4-BE49-F238E27FC236}">
                <a16:creationId xmlns:a16="http://schemas.microsoft.com/office/drawing/2014/main" id="{C8B34370-4316-4192-BFE1-8EBB93C80A7A}"/>
              </a:ext>
            </a:extLst>
          </p:cNvPr>
          <p:cNvSpPr/>
          <p:nvPr/>
        </p:nvSpPr>
        <p:spPr bwMode="auto">
          <a:xfrm>
            <a:off x="6569703" y="5928658"/>
            <a:ext cx="733986" cy="709059"/>
          </a:xfrm>
          <a:prstGeom prst="ellipse">
            <a:avLst/>
          </a:prstGeom>
          <a:solidFill>
            <a:schemeClr val="bg2">
              <a:lumMod val="60000"/>
              <a:lumOff val="40000"/>
            </a:schemeClr>
          </a:solidFill>
          <a:ln>
            <a:no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sp>
        <p:nvSpPr>
          <p:cNvPr id="48" name="TextBox 47">
            <a:extLst>
              <a:ext uri="{FF2B5EF4-FFF2-40B4-BE49-F238E27FC236}">
                <a16:creationId xmlns:a16="http://schemas.microsoft.com/office/drawing/2014/main" id="{3280CA32-279A-4C30-85F3-374FF65FF6F4}"/>
              </a:ext>
            </a:extLst>
          </p:cNvPr>
          <p:cNvSpPr txBox="1"/>
          <p:nvPr/>
        </p:nvSpPr>
        <p:spPr>
          <a:xfrm>
            <a:off x="7409866" y="6079787"/>
            <a:ext cx="3551817"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Finances, Governance, Management</a:t>
            </a:r>
          </a:p>
        </p:txBody>
      </p:sp>
      <p:pic>
        <p:nvPicPr>
          <p:cNvPr id="49" name="Graphic 48" descr="Handshake">
            <a:extLst>
              <a:ext uri="{FF2B5EF4-FFF2-40B4-BE49-F238E27FC236}">
                <a16:creationId xmlns:a16="http://schemas.microsoft.com/office/drawing/2014/main" id="{DC89E912-1C1C-4DA8-880F-53B25FC1CA0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26582" y="6079787"/>
            <a:ext cx="406800" cy="406800"/>
          </a:xfrm>
          <a:prstGeom prst="rect">
            <a:avLst/>
          </a:prstGeom>
        </p:spPr>
      </p:pic>
      <p:sp>
        <p:nvSpPr>
          <p:cNvPr id="51" name="TextBox 50">
            <a:extLst>
              <a:ext uri="{FF2B5EF4-FFF2-40B4-BE49-F238E27FC236}">
                <a16:creationId xmlns:a16="http://schemas.microsoft.com/office/drawing/2014/main" id="{FE03E9EC-BEF4-410A-B85D-C9A08400E1B9}"/>
              </a:ext>
            </a:extLst>
          </p:cNvPr>
          <p:cNvSpPr txBox="1"/>
          <p:nvPr/>
        </p:nvSpPr>
        <p:spPr>
          <a:xfrm>
            <a:off x="175243" y="1075482"/>
            <a:ext cx="615553" cy="5562235"/>
          </a:xfrm>
          <a:prstGeom prst="rect">
            <a:avLst/>
          </a:prstGeom>
          <a:noFill/>
        </p:spPr>
        <p:txBody>
          <a:bodyPr vert="vert270" wrap="square" rtlCol="0">
            <a:spAutoFit/>
          </a:bodyPr>
          <a:lstStyle/>
          <a:p>
            <a:pPr algn="ctr"/>
            <a:r>
              <a:rPr lang="en-NZ" sz="2800" b="1" dirty="0">
                <a:solidFill>
                  <a:srgbClr val="404040"/>
                </a:solidFill>
                <a:latin typeface="Arial Narrow" panose="020B0606020202030204" pitchFamily="34" charset="0"/>
              </a:rPr>
              <a:t>A Typical Framework</a:t>
            </a:r>
          </a:p>
        </p:txBody>
      </p:sp>
      <p:sp>
        <p:nvSpPr>
          <p:cNvPr id="52" name="TextBox 51">
            <a:extLst>
              <a:ext uri="{FF2B5EF4-FFF2-40B4-BE49-F238E27FC236}">
                <a16:creationId xmlns:a16="http://schemas.microsoft.com/office/drawing/2014/main" id="{0F60B2E7-CBEE-4AE3-9CA4-9CAB85C306BD}"/>
              </a:ext>
            </a:extLst>
          </p:cNvPr>
          <p:cNvSpPr txBox="1"/>
          <p:nvPr/>
        </p:nvSpPr>
        <p:spPr>
          <a:xfrm>
            <a:off x="5746947" y="931007"/>
            <a:ext cx="615553" cy="5839905"/>
          </a:xfrm>
          <a:prstGeom prst="rect">
            <a:avLst/>
          </a:prstGeom>
          <a:noFill/>
        </p:spPr>
        <p:txBody>
          <a:bodyPr vert="vert270" wrap="square" rtlCol="0">
            <a:spAutoFit/>
          </a:bodyPr>
          <a:lstStyle/>
          <a:p>
            <a:pPr algn="ctr"/>
            <a:r>
              <a:rPr lang="en-NZ" sz="2800" b="1" dirty="0">
                <a:solidFill>
                  <a:srgbClr val="404040"/>
                </a:solidFill>
                <a:latin typeface="Arial Narrow" panose="020B0606020202030204" pitchFamily="34" charset="0"/>
              </a:rPr>
              <a:t>Applied to a HRIS SaaS  Solution Context</a:t>
            </a:r>
          </a:p>
        </p:txBody>
      </p:sp>
    </p:spTree>
    <p:extLst>
      <p:ext uri="{BB962C8B-B14F-4D97-AF65-F5344CB8AC3E}">
        <p14:creationId xmlns:p14="http://schemas.microsoft.com/office/powerpoint/2010/main" val="16842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0-#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0-#ppt_w/2"/>
                                          </p:val>
                                        </p:tav>
                                        <p:tav tm="100000">
                                          <p:val>
                                            <p:strVal val="#ppt_x"/>
                                          </p:val>
                                        </p:tav>
                                      </p:tavLst>
                                    </p:anim>
                                    <p:anim calcmode="lin" valueType="num">
                                      <p:cBhvr additive="base">
                                        <p:cTn id="44" dur="500" fill="hold"/>
                                        <p:tgtEl>
                                          <p:spTgt spid="4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0-#ppt_w/2"/>
                                          </p:val>
                                        </p:tav>
                                        <p:tav tm="100000">
                                          <p:val>
                                            <p:strVal val="#ppt_x"/>
                                          </p:val>
                                        </p:tav>
                                      </p:tavLst>
                                    </p:anim>
                                    <p:anim calcmode="lin" valueType="num">
                                      <p:cBhvr additive="base">
                                        <p:cTn id="48" dur="500" fill="hold"/>
                                        <p:tgtEl>
                                          <p:spTgt spid="4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0-#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0-#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6" grpId="0"/>
      <p:bldP spid="29" grpId="0"/>
      <p:bldP spid="41" grpId="0"/>
      <p:bldP spid="42" grpId="0"/>
      <p:bldP spid="43" grpId="0"/>
      <p:bldP spid="44" grpId="0"/>
      <p:bldP spid="46" grpId="0"/>
      <p:bldP spid="48"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5285681-C101-40B3-BD7E-A2A55E44B8DF}"/>
              </a:ext>
            </a:extLst>
          </p:cNvPr>
          <p:cNvSpPr txBox="1">
            <a:spLocks/>
          </p:cNvSpPr>
          <p:nvPr/>
        </p:nvSpPr>
        <p:spPr bwMode="auto">
          <a:xfrm>
            <a:off x="195536" y="87088"/>
            <a:ext cx="11680777" cy="76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l" rtl="0" eaLnBrk="0" fontAlgn="base" hangingPunct="0">
              <a:spcBef>
                <a:spcPct val="0"/>
              </a:spcBef>
              <a:spcAft>
                <a:spcPct val="0"/>
              </a:spcAft>
              <a:defRPr sz="4923" b="1">
                <a:solidFill>
                  <a:schemeClr val="bg1"/>
                </a:solidFill>
                <a:latin typeface="Calibri" pitchFamily="34" charset="0"/>
              </a:defRPr>
            </a:lvl2pPr>
            <a:lvl3pPr algn="l" rtl="0" eaLnBrk="0" fontAlgn="base" hangingPunct="0">
              <a:spcBef>
                <a:spcPct val="0"/>
              </a:spcBef>
              <a:spcAft>
                <a:spcPct val="0"/>
              </a:spcAft>
              <a:defRPr sz="4923" b="1">
                <a:solidFill>
                  <a:schemeClr val="bg1"/>
                </a:solidFill>
                <a:latin typeface="Calibri" pitchFamily="34" charset="0"/>
              </a:defRPr>
            </a:lvl3pPr>
            <a:lvl4pPr algn="l" rtl="0" eaLnBrk="0" fontAlgn="base" hangingPunct="0">
              <a:spcBef>
                <a:spcPct val="0"/>
              </a:spcBef>
              <a:spcAft>
                <a:spcPct val="0"/>
              </a:spcAft>
              <a:defRPr sz="4923" b="1">
                <a:solidFill>
                  <a:schemeClr val="bg1"/>
                </a:solidFill>
                <a:latin typeface="Calibri" pitchFamily="34" charset="0"/>
              </a:defRPr>
            </a:lvl4pPr>
            <a:lvl5pPr algn="l" rtl="0" eaLnBrk="0" fontAlgn="base" hangingPunct="0">
              <a:spcBef>
                <a:spcPct val="0"/>
              </a:spcBef>
              <a:spcAft>
                <a:spcPct val="0"/>
              </a:spcAft>
              <a:defRPr sz="4923" b="1">
                <a:solidFill>
                  <a:schemeClr val="bg1"/>
                </a:solidFill>
                <a:latin typeface="Calibri" pitchFamily="34" charset="0"/>
              </a:defRPr>
            </a:lvl5pPr>
            <a:lvl6pPr marL="562722" algn="l" rtl="0" fontAlgn="base">
              <a:spcBef>
                <a:spcPct val="0"/>
              </a:spcBef>
              <a:spcAft>
                <a:spcPct val="0"/>
              </a:spcAft>
              <a:defRPr sz="4923" b="1">
                <a:solidFill>
                  <a:schemeClr val="bg1"/>
                </a:solidFill>
                <a:latin typeface="Calibri" pitchFamily="34" charset="0"/>
              </a:defRPr>
            </a:lvl6pPr>
            <a:lvl7pPr marL="1125444" algn="l" rtl="0" fontAlgn="base">
              <a:spcBef>
                <a:spcPct val="0"/>
              </a:spcBef>
              <a:spcAft>
                <a:spcPct val="0"/>
              </a:spcAft>
              <a:defRPr sz="4923" b="1">
                <a:solidFill>
                  <a:schemeClr val="bg1"/>
                </a:solidFill>
                <a:latin typeface="Calibri" pitchFamily="34" charset="0"/>
              </a:defRPr>
            </a:lvl7pPr>
            <a:lvl8pPr marL="1688165" algn="l" rtl="0" fontAlgn="base">
              <a:spcBef>
                <a:spcPct val="0"/>
              </a:spcBef>
              <a:spcAft>
                <a:spcPct val="0"/>
              </a:spcAft>
              <a:defRPr sz="4923" b="1">
                <a:solidFill>
                  <a:schemeClr val="bg1"/>
                </a:solidFill>
                <a:latin typeface="Calibri" pitchFamily="34" charset="0"/>
              </a:defRPr>
            </a:lvl8pPr>
            <a:lvl9pPr marL="2250887" algn="l" rtl="0" fontAlgn="base">
              <a:spcBef>
                <a:spcPct val="0"/>
              </a:spcBef>
              <a:spcAft>
                <a:spcPct val="0"/>
              </a:spcAft>
              <a:defRPr sz="4923" b="1">
                <a:solidFill>
                  <a:schemeClr val="bg1"/>
                </a:solidFill>
                <a:latin typeface="Calibri" pitchFamily="34" charset="0"/>
              </a:defRPr>
            </a:lvl9pPr>
          </a:lstStyle>
          <a:p>
            <a:r>
              <a:rPr lang="en-NZ" sz="3200" kern="0" dirty="0">
                <a:solidFill>
                  <a:srgbClr val="404040"/>
                </a:solidFill>
                <a:effectLst/>
              </a:rPr>
              <a:t>Enabling the </a:t>
            </a:r>
            <a:r>
              <a:rPr lang="en-NZ" sz="3200" kern="0" dirty="0" err="1">
                <a:solidFill>
                  <a:srgbClr val="404040"/>
                </a:solidFill>
                <a:effectLst/>
              </a:rPr>
              <a:t>SaaSiness</a:t>
            </a:r>
            <a:r>
              <a:rPr lang="en-NZ" sz="3200" kern="0" dirty="0">
                <a:solidFill>
                  <a:srgbClr val="404040"/>
                </a:solidFill>
                <a:effectLst/>
              </a:rPr>
              <a:t> (Delivery)</a:t>
            </a:r>
          </a:p>
        </p:txBody>
      </p:sp>
      <p:sp>
        <p:nvSpPr>
          <p:cNvPr id="50" name="Oval 49">
            <a:extLst>
              <a:ext uri="{FF2B5EF4-FFF2-40B4-BE49-F238E27FC236}">
                <a16:creationId xmlns:a16="http://schemas.microsoft.com/office/drawing/2014/main" id="{9EFD8713-D35A-45D3-AFEA-41428C2D8914}"/>
              </a:ext>
            </a:extLst>
          </p:cNvPr>
          <p:cNvSpPr/>
          <p:nvPr/>
        </p:nvSpPr>
        <p:spPr bwMode="auto">
          <a:xfrm>
            <a:off x="149511" y="1679364"/>
            <a:ext cx="733986" cy="709059"/>
          </a:xfrm>
          <a:prstGeom prst="ellipse">
            <a:avLst/>
          </a:prstGeom>
          <a:solidFill>
            <a:schemeClr val="accent6"/>
          </a:solidFill>
          <a:ln>
            <a:solidFill>
              <a:srgbClr val="C00000"/>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3" name="Graphic 2" descr="Users">
            <a:extLst>
              <a:ext uri="{FF2B5EF4-FFF2-40B4-BE49-F238E27FC236}">
                <a16:creationId xmlns:a16="http://schemas.microsoft.com/office/drawing/2014/main" id="{949A9F78-858B-4857-85F9-8968351BB6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3603" y="1830493"/>
            <a:ext cx="406800" cy="406800"/>
          </a:xfrm>
          <a:prstGeom prst="rect">
            <a:avLst/>
          </a:prstGeom>
        </p:spPr>
      </p:pic>
      <p:sp>
        <p:nvSpPr>
          <p:cNvPr id="53" name="TextBox 52">
            <a:extLst>
              <a:ext uri="{FF2B5EF4-FFF2-40B4-BE49-F238E27FC236}">
                <a16:creationId xmlns:a16="http://schemas.microsoft.com/office/drawing/2014/main" id="{73A8CD20-F50C-4121-921F-194EE57E90B5}"/>
              </a:ext>
            </a:extLst>
          </p:cNvPr>
          <p:cNvSpPr txBox="1"/>
          <p:nvPr/>
        </p:nvSpPr>
        <p:spPr>
          <a:xfrm>
            <a:off x="980178" y="1741505"/>
            <a:ext cx="993678" cy="584775"/>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Start with the Team</a:t>
            </a:r>
          </a:p>
        </p:txBody>
      </p:sp>
      <p:sp>
        <p:nvSpPr>
          <p:cNvPr id="58" name="Oval 57">
            <a:extLst>
              <a:ext uri="{FF2B5EF4-FFF2-40B4-BE49-F238E27FC236}">
                <a16:creationId xmlns:a16="http://schemas.microsoft.com/office/drawing/2014/main" id="{DD84DCD0-ADAD-4BC7-93A3-F3E13530607B}"/>
              </a:ext>
            </a:extLst>
          </p:cNvPr>
          <p:cNvSpPr/>
          <p:nvPr/>
        </p:nvSpPr>
        <p:spPr bwMode="auto">
          <a:xfrm>
            <a:off x="149511" y="4198127"/>
            <a:ext cx="733986" cy="709059"/>
          </a:xfrm>
          <a:prstGeom prst="ellipse">
            <a:avLst/>
          </a:prstGeom>
          <a:solidFill>
            <a:schemeClr val="accent6"/>
          </a:solidFill>
          <a:ln>
            <a:solidFill>
              <a:srgbClr val="C00000"/>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59" name="Graphic 58" descr="Users">
            <a:extLst>
              <a:ext uri="{FF2B5EF4-FFF2-40B4-BE49-F238E27FC236}">
                <a16:creationId xmlns:a16="http://schemas.microsoft.com/office/drawing/2014/main" id="{59E93526-12EC-4F15-87D0-EA793F736E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606" y="4349256"/>
            <a:ext cx="406800" cy="406800"/>
          </a:xfrm>
          <a:prstGeom prst="rect">
            <a:avLst/>
          </a:prstGeom>
        </p:spPr>
      </p:pic>
      <p:sp>
        <p:nvSpPr>
          <p:cNvPr id="60" name="TextBox 59">
            <a:extLst>
              <a:ext uri="{FF2B5EF4-FFF2-40B4-BE49-F238E27FC236}">
                <a16:creationId xmlns:a16="http://schemas.microsoft.com/office/drawing/2014/main" id="{718F7812-DF5E-42EA-8381-61D9531D1FA3}"/>
              </a:ext>
            </a:extLst>
          </p:cNvPr>
          <p:cNvSpPr txBox="1"/>
          <p:nvPr/>
        </p:nvSpPr>
        <p:spPr>
          <a:xfrm>
            <a:off x="999180" y="4260268"/>
            <a:ext cx="2634745" cy="2462213"/>
          </a:xfrm>
          <a:prstGeom prst="rect">
            <a:avLst/>
          </a:prstGeom>
          <a:noFill/>
        </p:spPr>
        <p:txBody>
          <a:bodyPr vert="horz" wrap="square" rtlCol="0">
            <a:spAutoFit/>
          </a:bodyPr>
          <a:lstStyle/>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Governance</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PMs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Business SMEs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Technology Partners – SaaS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Technology Enablers - Internal</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Data Folks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Change Management</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Training</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Communication</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Testing</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Deployment</a:t>
            </a:r>
          </a:p>
        </p:txBody>
      </p:sp>
      <p:sp>
        <p:nvSpPr>
          <p:cNvPr id="61" name="Oval 60">
            <a:extLst>
              <a:ext uri="{FF2B5EF4-FFF2-40B4-BE49-F238E27FC236}">
                <a16:creationId xmlns:a16="http://schemas.microsoft.com/office/drawing/2014/main" id="{F07AD422-2383-4626-836E-7B835424830B}"/>
              </a:ext>
            </a:extLst>
          </p:cNvPr>
          <p:cNvSpPr/>
          <p:nvPr/>
        </p:nvSpPr>
        <p:spPr bwMode="auto">
          <a:xfrm>
            <a:off x="3377324" y="1679364"/>
            <a:ext cx="733986" cy="709059"/>
          </a:xfrm>
          <a:prstGeom prst="ellipse">
            <a:avLst/>
          </a:prstGeom>
          <a:solidFill>
            <a:schemeClr val="accent1"/>
          </a:solidFill>
          <a:ln>
            <a:solidFill>
              <a:schemeClr val="accent1"/>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62" name="Graphic 61" descr="Checklist">
            <a:extLst>
              <a:ext uri="{FF2B5EF4-FFF2-40B4-BE49-F238E27FC236}">
                <a16:creationId xmlns:a16="http://schemas.microsoft.com/office/drawing/2014/main" id="{7BAA5157-9F5A-4A8B-9E22-AE72C2203A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1416" y="1830493"/>
            <a:ext cx="406800" cy="406800"/>
          </a:xfrm>
          <a:prstGeom prst="rect">
            <a:avLst/>
          </a:prstGeom>
        </p:spPr>
      </p:pic>
      <p:sp>
        <p:nvSpPr>
          <p:cNvPr id="63" name="TextBox 62">
            <a:extLst>
              <a:ext uri="{FF2B5EF4-FFF2-40B4-BE49-F238E27FC236}">
                <a16:creationId xmlns:a16="http://schemas.microsoft.com/office/drawing/2014/main" id="{51ACED7A-C5FF-4744-BFBD-66B56B62BAD0}"/>
              </a:ext>
            </a:extLst>
          </p:cNvPr>
          <p:cNvSpPr txBox="1"/>
          <p:nvPr/>
        </p:nvSpPr>
        <p:spPr>
          <a:xfrm>
            <a:off x="4207991" y="1741505"/>
            <a:ext cx="993678" cy="584775"/>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Plan and Align</a:t>
            </a:r>
          </a:p>
        </p:txBody>
      </p:sp>
      <p:sp>
        <p:nvSpPr>
          <p:cNvPr id="64" name="Oval 63">
            <a:extLst>
              <a:ext uri="{FF2B5EF4-FFF2-40B4-BE49-F238E27FC236}">
                <a16:creationId xmlns:a16="http://schemas.microsoft.com/office/drawing/2014/main" id="{C25477F2-DAD9-4D71-AE3A-D027FE3DE15F}"/>
              </a:ext>
            </a:extLst>
          </p:cNvPr>
          <p:cNvSpPr/>
          <p:nvPr/>
        </p:nvSpPr>
        <p:spPr bwMode="auto">
          <a:xfrm>
            <a:off x="3377324" y="4198127"/>
            <a:ext cx="733986" cy="709059"/>
          </a:xfrm>
          <a:prstGeom prst="ellipse">
            <a:avLst/>
          </a:prstGeom>
          <a:solidFill>
            <a:schemeClr val="accent1"/>
          </a:solidFill>
          <a:ln>
            <a:solidFill>
              <a:schemeClr val="accent1"/>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65" name="Graphic 64" descr="Checklist">
            <a:extLst>
              <a:ext uri="{FF2B5EF4-FFF2-40B4-BE49-F238E27FC236}">
                <a16:creationId xmlns:a16="http://schemas.microsoft.com/office/drawing/2014/main" id="{036B0294-9F1D-4507-8202-3385FBAFD5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0419" y="4349256"/>
            <a:ext cx="406800" cy="406800"/>
          </a:xfrm>
          <a:prstGeom prst="rect">
            <a:avLst/>
          </a:prstGeom>
        </p:spPr>
      </p:pic>
      <p:sp>
        <p:nvSpPr>
          <p:cNvPr id="66" name="TextBox 65">
            <a:extLst>
              <a:ext uri="{FF2B5EF4-FFF2-40B4-BE49-F238E27FC236}">
                <a16:creationId xmlns:a16="http://schemas.microsoft.com/office/drawing/2014/main" id="{2F3D6E81-436C-49F0-8041-D28B3107906D}"/>
              </a:ext>
            </a:extLst>
          </p:cNvPr>
          <p:cNvSpPr txBox="1"/>
          <p:nvPr/>
        </p:nvSpPr>
        <p:spPr>
          <a:xfrm>
            <a:off x="4207991" y="4198127"/>
            <a:ext cx="2634745" cy="2246769"/>
          </a:xfrm>
          <a:prstGeom prst="rect">
            <a:avLst/>
          </a:prstGeom>
          <a:noFill/>
        </p:spPr>
        <p:txBody>
          <a:bodyPr vert="horz" wrap="square" rtlCol="0">
            <a:spAutoFit/>
          </a:bodyPr>
          <a:lstStyle/>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Guiding Principles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Scope &amp; Requirements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Define a successful outcome.</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Define how success is measured</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Plan, Plan, Plan</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Phases, Milestones, Deliverables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Roles and Responsibilities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Infrastructure &amp; Environments</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Support Model</a:t>
            </a:r>
          </a:p>
          <a:p>
            <a:pPr marL="285750" indent="-285750">
              <a:buFont typeface="Arial" panose="020B0604020202020204" pitchFamily="34" charset="0"/>
              <a:buChar char="•"/>
            </a:pPr>
            <a:endParaRPr lang="en-NZ" sz="1400" dirty="0">
              <a:solidFill>
                <a:srgbClr val="404040"/>
              </a:solidFill>
              <a:latin typeface="Arial Narrow" panose="020B0606020202030204" pitchFamily="34" charset="0"/>
            </a:endParaRPr>
          </a:p>
        </p:txBody>
      </p:sp>
      <p:sp>
        <p:nvSpPr>
          <p:cNvPr id="73" name="Oval 72">
            <a:extLst>
              <a:ext uri="{FF2B5EF4-FFF2-40B4-BE49-F238E27FC236}">
                <a16:creationId xmlns:a16="http://schemas.microsoft.com/office/drawing/2014/main" id="{B8252BA3-3248-4963-8AAB-CBCF17EFF42C}"/>
              </a:ext>
            </a:extLst>
          </p:cNvPr>
          <p:cNvSpPr/>
          <p:nvPr/>
        </p:nvSpPr>
        <p:spPr bwMode="auto">
          <a:xfrm>
            <a:off x="6764198" y="1679364"/>
            <a:ext cx="733986" cy="709059"/>
          </a:xfrm>
          <a:prstGeom prst="ellipse">
            <a:avLst/>
          </a:prstGeom>
          <a:solidFill>
            <a:schemeClr val="accent2"/>
          </a:solidFill>
          <a:ln>
            <a:solidFill>
              <a:srgbClr val="404040"/>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74" name="Graphic 73" descr="Tools">
            <a:extLst>
              <a:ext uri="{FF2B5EF4-FFF2-40B4-BE49-F238E27FC236}">
                <a16:creationId xmlns:a16="http://schemas.microsoft.com/office/drawing/2014/main" id="{A0E1B603-9DA0-4C46-A07C-61162E2E7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8290" y="1830493"/>
            <a:ext cx="406800" cy="406800"/>
          </a:xfrm>
          <a:prstGeom prst="rect">
            <a:avLst/>
          </a:prstGeom>
        </p:spPr>
      </p:pic>
      <p:sp>
        <p:nvSpPr>
          <p:cNvPr id="75" name="TextBox 74">
            <a:extLst>
              <a:ext uri="{FF2B5EF4-FFF2-40B4-BE49-F238E27FC236}">
                <a16:creationId xmlns:a16="http://schemas.microsoft.com/office/drawing/2014/main" id="{BFFA320E-7A93-435B-BA87-7C67392A163E}"/>
              </a:ext>
            </a:extLst>
          </p:cNvPr>
          <p:cNvSpPr txBox="1"/>
          <p:nvPr/>
        </p:nvSpPr>
        <p:spPr>
          <a:xfrm>
            <a:off x="7594865" y="1741505"/>
            <a:ext cx="993678"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Execute</a:t>
            </a:r>
          </a:p>
        </p:txBody>
      </p:sp>
      <p:sp>
        <p:nvSpPr>
          <p:cNvPr id="76" name="Oval 75">
            <a:extLst>
              <a:ext uri="{FF2B5EF4-FFF2-40B4-BE49-F238E27FC236}">
                <a16:creationId xmlns:a16="http://schemas.microsoft.com/office/drawing/2014/main" id="{BD10390D-03FE-4B65-8C62-5001A62D61C0}"/>
              </a:ext>
            </a:extLst>
          </p:cNvPr>
          <p:cNvSpPr/>
          <p:nvPr/>
        </p:nvSpPr>
        <p:spPr bwMode="auto">
          <a:xfrm>
            <a:off x="6764198" y="4198127"/>
            <a:ext cx="733986" cy="709059"/>
          </a:xfrm>
          <a:prstGeom prst="ellipse">
            <a:avLst/>
          </a:prstGeom>
          <a:solidFill>
            <a:schemeClr val="accent2"/>
          </a:solidFill>
          <a:ln>
            <a:solidFill>
              <a:srgbClr val="404040"/>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77" name="Graphic 76" descr="Tools">
            <a:extLst>
              <a:ext uri="{FF2B5EF4-FFF2-40B4-BE49-F238E27FC236}">
                <a16:creationId xmlns:a16="http://schemas.microsoft.com/office/drawing/2014/main" id="{0B112432-0891-40AE-B2DC-83522745F5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7293" y="4349256"/>
            <a:ext cx="406800" cy="406800"/>
          </a:xfrm>
          <a:prstGeom prst="rect">
            <a:avLst/>
          </a:prstGeom>
        </p:spPr>
      </p:pic>
      <p:sp>
        <p:nvSpPr>
          <p:cNvPr id="78" name="TextBox 77">
            <a:extLst>
              <a:ext uri="{FF2B5EF4-FFF2-40B4-BE49-F238E27FC236}">
                <a16:creationId xmlns:a16="http://schemas.microsoft.com/office/drawing/2014/main" id="{3F2D9598-9118-45AE-BF5B-D49A86471C0C}"/>
              </a:ext>
            </a:extLst>
          </p:cNvPr>
          <p:cNvSpPr txBox="1"/>
          <p:nvPr/>
        </p:nvSpPr>
        <p:spPr>
          <a:xfrm>
            <a:off x="7594865" y="4198127"/>
            <a:ext cx="2634745" cy="1600438"/>
          </a:xfrm>
          <a:prstGeom prst="rect">
            <a:avLst/>
          </a:prstGeom>
          <a:noFill/>
        </p:spPr>
        <p:txBody>
          <a:bodyPr vert="horz" wrap="square" rtlCol="0">
            <a:spAutoFit/>
          </a:bodyPr>
          <a:lstStyle/>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Solution Validation</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Build / Configuration</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Testing</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Change Management</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Training</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Align Exit Criteria</a:t>
            </a:r>
          </a:p>
          <a:p>
            <a:pPr marL="285750" indent="-285750">
              <a:buFont typeface="Arial" panose="020B0604020202020204" pitchFamily="34" charset="0"/>
              <a:buChar char="•"/>
            </a:pPr>
            <a:endParaRPr lang="en-NZ" sz="1400" dirty="0">
              <a:solidFill>
                <a:srgbClr val="404040"/>
              </a:solidFill>
              <a:latin typeface="Arial Narrow" panose="020B0606020202030204" pitchFamily="34" charset="0"/>
            </a:endParaRPr>
          </a:p>
        </p:txBody>
      </p:sp>
      <p:sp>
        <p:nvSpPr>
          <p:cNvPr id="79" name="Oval 78">
            <a:extLst>
              <a:ext uri="{FF2B5EF4-FFF2-40B4-BE49-F238E27FC236}">
                <a16:creationId xmlns:a16="http://schemas.microsoft.com/office/drawing/2014/main" id="{DF6CFF44-E536-456B-AE1A-C42B486C099F}"/>
              </a:ext>
            </a:extLst>
          </p:cNvPr>
          <p:cNvSpPr/>
          <p:nvPr/>
        </p:nvSpPr>
        <p:spPr bwMode="auto">
          <a:xfrm>
            <a:off x="9397489" y="1679548"/>
            <a:ext cx="733986" cy="709059"/>
          </a:xfrm>
          <a:prstGeom prst="ellipse">
            <a:avLst/>
          </a:prstGeom>
          <a:solidFill>
            <a:schemeClr val="accent3"/>
          </a:solidFill>
          <a:ln>
            <a:solidFill>
              <a:srgbClr val="404040"/>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80" name="Graphic 79" descr="Handshake">
            <a:extLst>
              <a:ext uri="{FF2B5EF4-FFF2-40B4-BE49-F238E27FC236}">
                <a16:creationId xmlns:a16="http://schemas.microsoft.com/office/drawing/2014/main" id="{5218413B-F2EA-44A7-A7E4-F85073D277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51581" y="1830677"/>
            <a:ext cx="406800" cy="406800"/>
          </a:xfrm>
          <a:prstGeom prst="rect">
            <a:avLst/>
          </a:prstGeom>
        </p:spPr>
      </p:pic>
      <p:sp>
        <p:nvSpPr>
          <p:cNvPr id="81" name="TextBox 80">
            <a:extLst>
              <a:ext uri="{FF2B5EF4-FFF2-40B4-BE49-F238E27FC236}">
                <a16:creationId xmlns:a16="http://schemas.microsoft.com/office/drawing/2014/main" id="{BA16B87F-A152-4684-A3FA-2461CA4B7E9A}"/>
              </a:ext>
            </a:extLst>
          </p:cNvPr>
          <p:cNvSpPr txBox="1"/>
          <p:nvPr/>
        </p:nvSpPr>
        <p:spPr>
          <a:xfrm>
            <a:off x="10228156" y="1741689"/>
            <a:ext cx="993678" cy="338554"/>
          </a:xfrm>
          <a:prstGeom prst="rect">
            <a:avLst/>
          </a:prstGeom>
          <a:noFill/>
        </p:spPr>
        <p:txBody>
          <a:bodyPr vert="horz" wrap="square" rtlCol="0">
            <a:spAutoFit/>
          </a:bodyPr>
          <a:lstStyle/>
          <a:p>
            <a:r>
              <a:rPr lang="en-NZ" sz="1600" b="1" dirty="0">
                <a:solidFill>
                  <a:srgbClr val="404040"/>
                </a:solidFill>
                <a:latin typeface="Arial Narrow" panose="020B0606020202030204" pitchFamily="34" charset="0"/>
              </a:rPr>
              <a:t>Exit</a:t>
            </a:r>
          </a:p>
        </p:txBody>
      </p:sp>
      <p:sp>
        <p:nvSpPr>
          <p:cNvPr id="82" name="Oval 81">
            <a:extLst>
              <a:ext uri="{FF2B5EF4-FFF2-40B4-BE49-F238E27FC236}">
                <a16:creationId xmlns:a16="http://schemas.microsoft.com/office/drawing/2014/main" id="{239265F2-D5CD-4F7B-9734-DD007CB982F5}"/>
              </a:ext>
            </a:extLst>
          </p:cNvPr>
          <p:cNvSpPr/>
          <p:nvPr/>
        </p:nvSpPr>
        <p:spPr bwMode="auto">
          <a:xfrm>
            <a:off x="9397489" y="4198311"/>
            <a:ext cx="733986" cy="709059"/>
          </a:xfrm>
          <a:prstGeom prst="ellipse">
            <a:avLst/>
          </a:prstGeom>
          <a:solidFill>
            <a:schemeClr val="accent3"/>
          </a:solidFill>
          <a:ln>
            <a:solidFill>
              <a:srgbClr val="404040"/>
            </a:solidFill>
          </a:ln>
          <a:effectLst/>
          <a:extLst/>
        </p:spPr>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defTabSz="914422"/>
            <a:endParaRPr lang="en-NZ" dirty="0">
              <a:noFill/>
            </a:endParaRPr>
          </a:p>
        </p:txBody>
      </p:sp>
      <p:pic>
        <p:nvPicPr>
          <p:cNvPr id="83" name="Graphic 82" descr="Handshake">
            <a:extLst>
              <a:ext uri="{FF2B5EF4-FFF2-40B4-BE49-F238E27FC236}">
                <a16:creationId xmlns:a16="http://schemas.microsoft.com/office/drawing/2014/main" id="{B86B5AF1-D7CA-424D-A756-45760C6F48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70584" y="4349440"/>
            <a:ext cx="406800" cy="406800"/>
          </a:xfrm>
          <a:prstGeom prst="rect">
            <a:avLst/>
          </a:prstGeom>
        </p:spPr>
      </p:pic>
      <p:sp>
        <p:nvSpPr>
          <p:cNvPr id="84" name="TextBox 83">
            <a:extLst>
              <a:ext uri="{FF2B5EF4-FFF2-40B4-BE49-F238E27FC236}">
                <a16:creationId xmlns:a16="http://schemas.microsoft.com/office/drawing/2014/main" id="{8B2E8C29-DC90-4FA1-8BD7-3D23943C25C7}"/>
              </a:ext>
            </a:extLst>
          </p:cNvPr>
          <p:cNvSpPr txBox="1"/>
          <p:nvPr/>
        </p:nvSpPr>
        <p:spPr>
          <a:xfrm>
            <a:off x="10228157" y="4198311"/>
            <a:ext cx="1804078" cy="954107"/>
          </a:xfrm>
          <a:prstGeom prst="rect">
            <a:avLst/>
          </a:prstGeom>
          <a:noFill/>
        </p:spPr>
        <p:txBody>
          <a:bodyPr vert="horz" wrap="square" rtlCol="0">
            <a:spAutoFit/>
          </a:bodyPr>
          <a:lstStyle/>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Enable Adoption</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Measure against Exit Criteria</a:t>
            </a:r>
          </a:p>
          <a:p>
            <a:pPr marL="285750" indent="-285750">
              <a:buFont typeface="Arial" panose="020B0604020202020204" pitchFamily="34" charset="0"/>
              <a:buChar char="•"/>
            </a:pPr>
            <a:r>
              <a:rPr lang="en-NZ" sz="1400" dirty="0">
                <a:solidFill>
                  <a:srgbClr val="404040"/>
                </a:solidFill>
                <a:latin typeface="Arial Narrow" panose="020B0606020202030204" pitchFamily="34" charset="0"/>
              </a:rPr>
              <a:t>Close and Transition</a:t>
            </a:r>
          </a:p>
        </p:txBody>
      </p:sp>
      <p:sp>
        <p:nvSpPr>
          <p:cNvPr id="4" name="Arrow: Pentagon 3">
            <a:extLst>
              <a:ext uri="{FF2B5EF4-FFF2-40B4-BE49-F238E27FC236}">
                <a16:creationId xmlns:a16="http://schemas.microsoft.com/office/drawing/2014/main" id="{EEC0CD6E-B758-40EC-A58D-7BC1F36C1971}"/>
              </a:ext>
            </a:extLst>
          </p:cNvPr>
          <p:cNvSpPr/>
          <p:nvPr/>
        </p:nvSpPr>
        <p:spPr>
          <a:xfrm>
            <a:off x="149511" y="2634497"/>
            <a:ext cx="6407734" cy="6283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Discover, Prepare, Explore</a:t>
            </a:r>
          </a:p>
        </p:txBody>
      </p:sp>
      <p:sp>
        <p:nvSpPr>
          <p:cNvPr id="11" name="Arrow: Chevron 10">
            <a:extLst>
              <a:ext uri="{FF2B5EF4-FFF2-40B4-BE49-F238E27FC236}">
                <a16:creationId xmlns:a16="http://schemas.microsoft.com/office/drawing/2014/main" id="{D483969D-6B64-4ECA-8A8B-246B0C42642F}"/>
              </a:ext>
            </a:extLst>
          </p:cNvPr>
          <p:cNvSpPr/>
          <p:nvPr/>
        </p:nvSpPr>
        <p:spPr>
          <a:xfrm>
            <a:off x="6330501" y="2624851"/>
            <a:ext cx="1761482" cy="637946"/>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Realise</a:t>
            </a:r>
          </a:p>
        </p:txBody>
      </p:sp>
      <p:sp>
        <p:nvSpPr>
          <p:cNvPr id="85" name="Arrow: Chevron 84">
            <a:extLst>
              <a:ext uri="{FF2B5EF4-FFF2-40B4-BE49-F238E27FC236}">
                <a16:creationId xmlns:a16="http://schemas.microsoft.com/office/drawing/2014/main" id="{E2E391AE-FEF1-4F28-8C90-C39E9B8B8DBC}"/>
              </a:ext>
            </a:extLst>
          </p:cNvPr>
          <p:cNvSpPr/>
          <p:nvPr/>
        </p:nvSpPr>
        <p:spPr>
          <a:xfrm>
            <a:off x="7861704" y="2624851"/>
            <a:ext cx="1761482" cy="637946"/>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Verify</a:t>
            </a:r>
          </a:p>
        </p:txBody>
      </p:sp>
      <p:sp>
        <p:nvSpPr>
          <p:cNvPr id="86" name="Arrow: Chevron 85">
            <a:extLst>
              <a:ext uri="{FF2B5EF4-FFF2-40B4-BE49-F238E27FC236}">
                <a16:creationId xmlns:a16="http://schemas.microsoft.com/office/drawing/2014/main" id="{824A5220-A45E-4C44-9B2C-4BA67DA2D981}"/>
              </a:ext>
            </a:extLst>
          </p:cNvPr>
          <p:cNvSpPr/>
          <p:nvPr/>
        </p:nvSpPr>
        <p:spPr>
          <a:xfrm>
            <a:off x="9396442" y="2624851"/>
            <a:ext cx="1617909" cy="637946"/>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Deploy</a:t>
            </a:r>
          </a:p>
        </p:txBody>
      </p:sp>
      <p:sp>
        <p:nvSpPr>
          <p:cNvPr id="87" name="Arrow: Chevron 86">
            <a:extLst>
              <a:ext uri="{FF2B5EF4-FFF2-40B4-BE49-F238E27FC236}">
                <a16:creationId xmlns:a16="http://schemas.microsoft.com/office/drawing/2014/main" id="{A0BCD6F6-14ED-4258-A24D-12EBC29BD75E}"/>
              </a:ext>
            </a:extLst>
          </p:cNvPr>
          <p:cNvSpPr/>
          <p:nvPr/>
        </p:nvSpPr>
        <p:spPr>
          <a:xfrm>
            <a:off x="10784348" y="2624851"/>
            <a:ext cx="1271147" cy="637946"/>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Run</a:t>
            </a:r>
          </a:p>
        </p:txBody>
      </p:sp>
      <p:sp>
        <p:nvSpPr>
          <p:cNvPr id="32" name="TextBox 31">
            <a:extLst>
              <a:ext uri="{FF2B5EF4-FFF2-40B4-BE49-F238E27FC236}">
                <a16:creationId xmlns:a16="http://schemas.microsoft.com/office/drawing/2014/main" id="{A2EF2F52-B597-4220-9746-F3E8DD9BBF42}"/>
              </a:ext>
            </a:extLst>
          </p:cNvPr>
          <p:cNvSpPr txBox="1"/>
          <p:nvPr/>
        </p:nvSpPr>
        <p:spPr>
          <a:xfrm rot="5400000">
            <a:off x="5217586" y="-1597248"/>
            <a:ext cx="615553" cy="5562235"/>
          </a:xfrm>
          <a:prstGeom prst="rect">
            <a:avLst/>
          </a:prstGeom>
          <a:noFill/>
        </p:spPr>
        <p:txBody>
          <a:bodyPr vert="vert270" wrap="square" rtlCol="0">
            <a:spAutoFit/>
          </a:bodyPr>
          <a:lstStyle/>
          <a:p>
            <a:pPr algn="ctr"/>
            <a:r>
              <a:rPr lang="en-NZ" sz="2800" b="1" dirty="0">
                <a:solidFill>
                  <a:srgbClr val="404040"/>
                </a:solidFill>
                <a:latin typeface="Arial Narrow" panose="020B0606020202030204" pitchFamily="34" charset="0"/>
              </a:rPr>
              <a:t>Delivery Framework</a:t>
            </a:r>
          </a:p>
        </p:txBody>
      </p:sp>
      <p:sp>
        <p:nvSpPr>
          <p:cNvPr id="33" name="TextBox 32">
            <a:extLst>
              <a:ext uri="{FF2B5EF4-FFF2-40B4-BE49-F238E27FC236}">
                <a16:creationId xmlns:a16="http://schemas.microsoft.com/office/drawing/2014/main" id="{41253A00-8C9D-4022-9685-6A7A977D45F5}"/>
              </a:ext>
            </a:extLst>
          </p:cNvPr>
          <p:cNvSpPr txBox="1"/>
          <p:nvPr/>
        </p:nvSpPr>
        <p:spPr>
          <a:xfrm rot="5400000">
            <a:off x="5217585" y="922460"/>
            <a:ext cx="615553" cy="5562235"/>
          </a:xfrm>
          <a:prstGeom prst="rect">
            <a:avLst/>
          </a:prstGeom>
          <a:noFill/>
        </p:spPr>
        <p:txBody>
          <a:bodyPr vert="vert270" wrap="square" rtlCol="0">
            <a:spAutoFit/>
          </a:bodyPr>
          <a:lstStyle/>
          <a:p>
            <a:pPr algn="ctr"/>
            <a:r>
              <a:rPr lang="en-NZ" sz="2800" b="1" dirty="0">
                <a:solidFill>
                  <a:srgbClr val="404040"/>
                </a:solidFill>
                <a:latin typeface="Arial Narrow" panose="020B0606020202030204" pitchFamily="34" charset="0"/>
              </a:rPr>
              <a:t>Applied to a SaaS Solution</a:t>
            </a:r>
          </a:p>
        </p:txBody>
      </p:sp>
    </p:spTree>
    <p:extLst>
      <p:ext uri="{BB962C8B-B14F-4D97-AF65-F5344CB8AC3E}">
        <p14:creationId xmlns:p14="http://schemas.microsoft.com/office/powerpoint/2010/main" val="32953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0-#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0-#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fill="hold"/>
                                        <p:tgtEl>
                                          <p:spTgt spid="61"/>
                                        </p:tgtEl>
                                        <p:attrNameLst>
                                          <p:attrName>ppt_x</p:attrName>
                                        </p:attrNameLst>
                                      </p:cBhvr>
                                      <p:tavLst>
                                        <p:tav tm="0">
                                          <p:val>
                                            <p:strVal val="0-#ppt_w/2"/>
                                          </p:val>
                                        </p:tav>
                                        <p:tav tm="100000">
                                          <p:val>
                                            <p:strVal val="#ppt_x"/>
                                          </p:val>
                                        </p:tav>
                                      </p:tavLst>
                                    </p:anim>
                                    <p:anim calcmode="lin" valueType="num">
                                      <p:cBhvr additive="base">
                                        <p:cTn id="34" dur="500" fill="hold"/>
                                        <p:tgtEl>
                                          <p:spTgt spid="6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0-#ppt_w/2"/>
                                          </p:val>
                                        </p:tav>
                                        <p:tav tm="100000">
                                          <p:val>
                                            <p:strVal val="#ppt_x"/>
                                          </p:val>
                                        </p:tav>
                                      </p:tavLst>
                                    </p:anim>
                                    <p:anim calcmode="lin" valueType="num">
                                      <p:cBhvr additive="base">
                                        <p:cTn id="38" dur="500" fill="hold"/>
                                        <p:tgtEl>
                                          <p:spTgt spid="6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0-#ppt_w/2"/>
                                          </p:val>
                                        </p:tav>
                                        <p:tav tm="100000">
                                          <p:val>
                                            <p:strVal val="#ppt_x"/>
                                          </p:val>
                                        </p:tav>
                                      </p:tavLst>
                                    </p:anim>
                                    <p:anim calcmode="lin" valueType="num">
                                      <p:cBhvr additive="base">
                                        <p:cTn id="42" dur="500" fill="hold"/>
                                        <p:tgtEl>
                                          <p:spTgt spid="6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0-#ppt_w/2"/>
                                          </p:val>
                                        </p:tav>
                                        <p:tav tm="100000">
                                          <p:val>
                                            <p:strVal val="#ppt_x"/>
                                          </p:val>
                                        </p:tav>
                                      </p:tavLst>
                                    </p:anim>
                                    <p:anim calcmode="lin" valueType="num">
                                      <p:cBhvr additive="base">
                                        <p:cTn id="46" dur="500" fill="hold"/>
                                        <p:tgtEl>
                                          <p:spTgt spid="6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0-#ppt_w/2"/>
                                          </p:val>
                                        </p:tav>
                                        <p:tav tm="100000">
                                          <p:val>
                                            <p:strVal val="#ppt_x"/>
                                          </p:val>
                                        </p:tav>
                                      </p:tavLst>
                                    </p:anim>
                                    <p:anim calcmode="lin" valueType="num">
                                      <p:cBhvr additive="base">
                                        <p:cTn id="50" dur="500" fill="hold"/>
                                        <p:tgtEl>
                                          <p:spTgt spid="6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0-#ppt_w/2"/>
                                          </p:val>
                                        </p:tav>
                                        <p:tav tm="100000">
                                          <p:val>
                                            <p:strVal val="#ppt_x"/>
                                          </p:val>
                                        </p:tav>
                                      </p:tavLst>
                                    </p:anim>
                                    <p:anim calcmode="lin" valueType="num">
                                      <p:cBhvr additive="base">
                                        <p:cTn id="5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0-#ppt_w/2"/>
                                          </p:val>
                                        </p:tav>
                                        <p:tav tm="100000">
                                          <p:val>
                                            <p:strVal val="#ppt_x"/>
                                          </p:val>
                                        </p:tav>
                                      </p:tavLst>
                                    </p:anim>
                                    <p:anim calcmode="lin" valueType="num">
                                      <p:cBhvr additive="base">
                                        <p:cTn id="60" dur="500" fill="hold"/>
                                        <p:tgtEl>
                                          <p:spTgt spid="7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0-#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500" fill="hold"/>
                                        <p:tgtEl>
                                          <p:spTgt spid="75"/>
                                        </p:tgtEl>
                                        <p:attrNameLst>
                                          <p:attrName>ppt_x</p:attrName>
                                        </p:attrNameLst>
                                      </p:cBhvr>
                                      <p:tavLst>
                                        <p:tav tm="0">
                                          <p:val>
                                            <p:strVal val="0-#ppt_w/2"/>
                                          </p:val>
                                        </p:tav>
                                        <p:tav tm="100000">
                                          <p:val>
                                            <p:strVal val="#ppt_x"/>
                                          </p:val>
                                        </p:tav>
                                      </p:tavLst>
                                    </p:anim>
                                    <p:anim calcmode="lin" valueType="num">
                                      <p:cBhvr additive="base">
                                        <p:cTn id="68" dur="500" fill="hold"/>
                                        <p:tgtEl>
                                          <p:spTgt spid="7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additive="base">
                                        <p:cTn id="71" dur="500" fill="hold"/>
                                        <p:tgtEl>
                                          <p:spTgt spid="76"/>
                                        </p:tgtEl>
                                        <p:attrNameLst>
                                          <p:attrName>ppt_x</p:attrName>
                                        </p:attrNameLst>
                                      </p:cBhvr>
                                      <p:tavLst>
                                        <p:tav tm="0">
                                          <p:val>
                                            <p:strVal val="0-#ppt_w/2"/>
                                          </p:val>
                                        </p:tav>
                                        <p:tav tm="100000">
                                          <p:val>
                                            <p:strVal val="#ppt_x"/>
                                          </p:val>
                                        </p:tav>
                                      </p:tavLst>
                                    </p:anim>
                                    <p:anim calcmode="lin" valueType="num">
                                      <p:cBhvr additive="base">
                                        <p:cTn id="72" dur="500" fill="hold"/>
                                        <p:tgtEl>
                                          <p:spTgt spid="76"/>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additive="base">
                                        <p:cTn id="75" dur="500" fill="hold"/>
                                        <p:tgtEl>
                                          <p:spTgt spid="77"/>
                                        </p:tgtEl>
                                        <p:attrNameLst>
                                          <p:attrName>ppt_x</p:attrName>
                                        </p:attrNameLst>
                                      </p:cBhvr>
                                      <p:tavLst>
                                        <p:tav tm="0">
                                          <p:val>
                                            <p:strVal val="0-#ppt_w/2"/>
                                          </p:val>
                                        </p:tav>
                                        <p:tav tm="100000">
                                          <p:val>
                                            <p:strVal val="#ppt_x"/>
                                          </p:val>
                                        </p:tav>
                                      </p:tavLst>
                                    </p:anim>
                                    <p:anim calcmode="lin" valueType="num">
                                      <p:cBhvr additive="base">
                                        <p:cTn id="76" dur="500" fill="hold"/>
                                        <p:tgtEl>
                                          <p:spTgt spid="7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fill="hold"/>
                                        <p:tgtEl>
                                          <p:spTgt spid="78"/>
                                        </p:tgtEl>
                                        <p:attrNameLst>
                                          <p:attrName>ppt_x</p:attrName>
                                        </p:attrNameLst>
                                      </p:cBhvr>
                                      <p:tavLst>
                                        <p:tav tm="0">
                                          <p:val>
                                            <p:strVal val="0-#ppt_w/2"/>
                                          </p:val>
                                        </p:tav>
                                        <p:tav tm="100000">
                                          <p:val>
                                            <p:strVal val="#ppt_x"/>
                                          </p:val>
                                        </p:tav>
                                      </p:tavLst>
                                    </p:anim>
                                    <p:anim calcmode="lin" valueType="num">
                                      <p:cBhvr additive="base">
                                        <p:cTn id="80"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0-#ppt_w/2"/>
                                          </p:val>
                                        </p:tav>
                                        <p:tav tm="100000">
                                          <p:val>
                                            <p:strVal val="#ppt_x"/>
                                          </p:val>
                                        </p:tav>
                                      </p:tavLst>
                                    </p:anim>
                                    <p:anim calcmode="lin" valueType="num">
                                      <p:cBhvr additive="base">
                                        <p:cTn id="86" dur="500" fill="hold"/>
                                        <p:tgtEl>
                                          <p:spTgt spid="79"/>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anim calcmode="lin" valueType="num">
                                      <p:cBhvr additive="base">
                                        <p:cTn id="89" dur="500" fill="hold"/>
                                        <p:tgtEl>
                                          <p:spTgt spid="80"/>
                                        </p:tgtEl>
                                        <p:attrNameLst>
                                          <p:attrName>ppt_x</p:attrName>
                                        </p:attrNameLst>
                                      </p:cBhvr>
                                      <p:tavLst>
                                        <p:tav tm="0">
                                          <p:val>
                                            <p:strVal val="0-#ppt_w/2"/>
                                          </p:val>
                                        </p:tav>
                                        <p:tav tm="100000">
                                          <p:val>
                                            <p:strVal val="#ppt_x"/>
                                          </p:val>
                                        </p:tav>
                                      </p:tavLst>
                                    </p:anim>
                                    <p:anim calcmode="lin" valueType="num">
                                      <p:cBhvr additive="base">
                                        <p:cTn id="90" dur="500" fill="hold"/>
                                        <p:tgtEl>
                                          <p:spTgt spid="80"/>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83"/>
                                        </p:tgtEl>
                                        <p:attrNameLst>
                                          <p:attrName>style.visibility</p:attrName>
                                        </p:attrNameLst>
                                      </p:cBhvr>
                                      <p:to>
                                        <p:strVal val="visible"/>
                                      </p:to>
                                    </p:set>
                                    <p:anim calcmode="lin" valueType="num">
                                      <p:cBhvr additive="base">
                                        <p:cTn id="93" dur="500" fill="hold"/>
                                        <p:tgtEl>
                                          <p:spTgt spid="83"/>
                                        </p:tgtEl>
                                        <p:attrNameLst>
                                          <p:attrName>ppt_x</p:attrName>
                                        </p:attrNameLst>
                                      </p:cBhvr>
                                      <p:tavLst>
                                        <p:tav tm="0">
                                          <p:val>
                                            <p:strVal val="0-#ppt_w/2"/>
                                          </p:val>
                                        </p:tav>
                                        <p:tav tm="100000">
                                          <p:val>
                                            <p:strVal val="#ppt_x"/>
                                          </p:val>
                                        </p:tav>
                                      </p:tavLst>
                                    </p:anim>
                                    <p:anim calcmode="lin" valueType="num">
                                      <p:cBhvr additive="base">
                                        <p:cTn id="94" dur="500" fill="hold"/>
                                        <p:tgtEl>
                                          <p:spTgt spid="83"/>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anim calcmode="lin" valueType="num">
                                      <p:cBhvr additive="base">
                                        <p:cTn id="97" dur="500" fill="hold"/>
                                        <p:tgtEl>
                                          <p:spTgt spid="82"/>
                                        </p:tgtEl>
                                        <p:attrNameLst>
                                          <p:attrName>ppt_x</p:attrName>
                                        </p:attrNameLst>
                                      </p:cBhvr>
                                      <p:tavLst>
                                        <p:tav tm="0">
                                          <p:val>
                                            <p:strVal val="0-#ppt_w/2"/>
                                          </p:val>
                                        </p:tav>
                                        <p:tav tm="100000">
                                          <p:val>
                                            <p:strVal val="#ppt_x"/>
                                          </p:val>
                                        </p:tav>
                                      </p:tavLst>
                                    </p:anim>
                                    <p:anim calcmode="lin" valueType="num">
                                      <p:cBhvr additive="base">
                                        <p:cTn id="98" dur="500" fill="hold"/>
                                        <p:tgtEl>
                                          <p:spTgt spid="82"/>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81"/>
                                        </p:tgtEl>
                                        <p:attrNameLst>
                                          <p:attrName>style.visibility</p:attrName>
                                        </p:attrNameLst>
                                      </p:cBhvr>
                                      <p:to>
                                        <p:strVal val="visible"/>
                                      </p:to>
                                    </p:set>
                                    <p:anim calcmode="lin" valueType="num">
                                      <p:cBhvr additive="base">
                                        <p:cTn id="101" dur="500" fill="hold"/>
                                        <p:tgtEl>
                                          <p:spTgt spid="81"/>
                                        </p:tgtEl>
                                        <p:attrNameLst>
                                          <p:attrName>ppt_x</p:attrName>
                                        </p:attrNameLst>
                                      </p:cBhvr>
                                      <p:tavLst>
                                        <p:tav tm="0">
                                          <p:val>
                                            <p:strVal val="0-#ppt_w/2"/>
                                          </p:val>
                                        </p:tav>
                                        <p:tav tm="100000">
                                          <p:val>
                                            <p:strVal val="#ppt_x"/>
                                          </p:val>
                                        </p:tav>
                                      </p:tavLst>
                                    </p:anim>
                                    <p:anim calcmode="lin" valueType="num">
                                      <p:cBhvr additive="base">
                                        <p:cTn id="102" dur="500" fill="hold"/>
                                        <p:tgtEl>
                                          <p:spTgt spid="81"/>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84"/>
                                        </p:tgtEl>
                                        <p:attrNameLst>
                                          <p:attrName>style.visibility</p:attrName>
                                        </p:attrNameLst>
                                      </p:cBhvr>
                                      <p:to>
                                        <p:strVal val="visible"/>
                                      </p:to>
                                    </p:set>
                                    <p:anim calcmode="lin" valueType="num">
                                      <p:cBhvr additive="base">
                                        <p:cTn id="105" dur="500" fill="hold"/>
                                        <p:tgtEl>
                                          <p:spTgt spid="84"/>
                                        </p:tgtEl>
                                        <p:attrNameLst>
                                          <p:attrName>ppt_x</p:attrName>
                                        </p:attrNameLst>
                                      </p:cBhvr>
                                      <p:tavLst>
                                        <p:tav tm="0">
                                          <p:val>
                                            <p:strVal val="0-#ppt_w/2"/>
                                          </p:val>
                                        </p:tav>
                                        <p:tav tm="100000">
                                          <p:val>
                                            <p:strVal val="#ppt_x"/>
                                          </p:val>
                                        </p:tav>
                                      </p:tavLst>
                                    </p:anim>
                                    <p:anim calcmode="lin" valueType="num">
                                      <p:cBhvr additive="base">
                                        <p:cTn id="106"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4"/>
                                        </p:tgtEl>
                                        <p:attrNameLst>
                                          <p:attrName>style.visibility</p:attrName>
                                        </p:attrNameLst>
                                      </p:cBhvr>
                                      <p:to>
                                        <p:strVal val="visible"/>
                                      </p:to>
                                    </p:set>
                                    <p:anim calcmode="lin" valueType="num">
                                      <p:cBhvr additive="base">
                                        <p:cTn id="111" dur="500" fill="hold"/>
                                        <p:tgtEl>
                                          <p:spTgt spid="4"/>
                                        </p:tgtEl>
                                        <p:attrNameLst>
                                          <p:attrName>ppt_x</p:attrName>
                                        </p:attrNameLst>
                                      </p:cBhvr>
                                      <p:tavLst>
                                        <p:tav tm="0">
                                          <p:val>
                                            <p:strVal val="0-#ppt_w/2"/>
                                          </p:val>
                                        </p:tav>
                                        <p:tav tm="100000">
                                          <p:val>
                                            <p:strVal val="#ppt_x"/>
                                          </p:val>
                                        </p:tav>
                                      </p:tavLst>
                                    </p:anim>
                                    <p:anim calcmode="lin" valueType="num">
                                      <p:cBhvr additive="base">
                                        <p:cTn id="112" dur="500" fill="hold"/>
                                        <p:tgtEl>
                                          <p:spTgt spid="4"/>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additive="base">
                                        <p:cTn id="115" dur="500" fill="hold"/>
                                        <p:tgtEl>
                                          <p:spTgt spid="11"/>
                                        </p:tgtEl>
                                        <p:attrNameLst>
                                          <p:attrName>ppt_x</p:attrName>
                                        </p:attrNameLst>
                                      </p:cBhvr>
                                      <p:tavLst>
                                        <p:tav tm="0">
                                          <p:val>
                                            <p:strVal val="0-#ppt_w/2"/>
                                          </p:val>
                                        </p:tav>
                                        <p:tav tm="100000">
                                          <p:val>
                                            <p:strVal val="#ppt_x"/>
                                          </p:val>
                                        </p:tav>
                                      </p:tavLst>
                                    </p:anim>
                                    <p:anim calcmode="lin" valueType="num">
                                      <p:cBhvr additive="base">
                                        <p:cTn id="116" dur="500" fill="hold"/>
                                        <p:tgtEl>
                                          <p:spTgt spid="1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0-#ppt_w/2"/>
                                          </p:val>
                                        </p:tav>
                                        <p:tav tm="100000">
                                          <p:val>
                                            <p:strVal val="#ppt_x"/>
                                          </p:val>
                                        </p:tav>
                                      </p:tavLst>
                                    </p:anim>
                                    <p:anim calcmode="lin" valueType="num">
                                      <p:cBhvr additive="base">
                                        <p:cTn id="120" dur="500" fill="hold"/>
                                        <p:tgtEl>
                                          <p:spTgt spid="85"/>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additive="base">
                                        <p:cTn id="123" dur="500" fill="hold"/>
                                        <p:tgtEl>
                                          <p:spTgt spid="86"/>
                                        </p:tgtEl>
                                        <p:attrNameLst>
                                          <p:attrName>ppt_x</p:attrName>
                                        </p:attrNameLst>
                                      </p:cBhvr>
                                      <p:tavLst>
                                        <p:tav tm="0">
                                          <p:val>
                                            <p:strVal val="0-#ppt_w/2"/>
                                          </p:val>
                                        </p:tav>
                                        <p:tav tm="100000">
                                          <p:val>
                                            <p:strVal val="#ppt_x"/>
                                          </p:val>
                                        </p:tav>
                                      </p:tavLst>
                                    </p:anim>
                                    <p:anim calcmode="lin" valueType="num">
                                      <p:cBhvr additive="base">
                                        <p:cTn id="124" dur="500" fill="hold"/>
                                        <p:tgtEl>
                                          <p:spTgt spid="86"/>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anim calcmode="lin" valueType="num">
                                      <p:cBhvr additive="base">
                                        <p:cTn id="127" dur="500" fill="hold"/>
                                        <p:tgtEl>
                                          <p:spTgt spid="87"/>
                                        </p:tgtEl>
                                        <p:attrNameLst>
                                          <p:attrName>ppt_x</p:attrName>
                                        </p:attrNameLst>
                                      </p:cBhvr>
                                      <p:tavLst>
                                        <p:tav tm="0">
                                          <p:val>
                                            <p:strVal val="0-#ppt_w/2"/>
                                          </p:val>
                                        </p:tav>
                                        <p:tav tm="100000">
                                          <p:val>
                                            <p:strVal val="#ppt_x"/>
                                          </p:val>
                                        </p:tav>
                                      </p:tavLst>
                                    </p:anim>
                                    <p:anim calcmode="lin" valueType="num">
                                      <p:cBhvr additive="base">
                                        <p:cTn id="128"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p:bldP spid="58" grpId="0" animBg="1"/>
      <p:bldP spid="60" grpId="0"/>
      <p:bldP spid="61" grpId="0" animBg="1"/>
      <p:bldP spid="63" grpId="0"/>
      <p:bldP spid="64" grpId="0" animBg="1"/>
      <p:bldP spid="66" grpId="0"/>
      <p:bldP spid="73" grpId="0" animBg="1"/>
      <p:bldP spid="75" grpId="0"/>
      <p:bldP spid="76" grpId="0" animBg="1"/>
      <p:bldP spid="78" grpId="0"/>
      <p:bldP spid="79" grpId="0" animBg="1"/>
      <p:bldP spid="81" grpId="0"/>
      <p:bldP spid="82" grpId="0" animBg="1"/>
      <p:bldP spid="84" grpId="0"/>
      <p:bldP spid="4" grpId="0" animBg="1"/>
      <p:bldP spid="11" grpId="0" animBg="1"/>
      <p:bldP spid="85" grpId="0" animBg="1"/>
      <p:bldP spid="86" grpId="0" animBg="1"/>
      <p:bldP spid="8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rame">
  <a:themeElements>
    <a:clrScheme name="Custom 1">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DA281C"/>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s_x0020_topic xmlns="a5922666-4887-4408-9720-8d7f56ac3693">7</Comms_x0020_topic>
    <CouncilDepartment xmlns="1c596b0b-d7d8-4e42-8065-5624c03ba8ca" xsi:nil="true"/>
    <Tertiary_x0020_Topic xmlns="1c596b0b-d7d8-4e42-8065-5624c03ba8ca" xsi:nil="true"/>
    <mccPriorityLevel xmlns="1c596b0b-d7d8-4e42-8065-5624c03ba8ca">C</mccPriorityLevel>
    <mccDescription xmlns="1c596b0b-d7d8-4e42-8065-5624c03ba8ca">PowerPoint Template</mccDescription>
    <PrimaryTopic xmlns="1c596b0b-d7d8-4e42-8065-5624c03ba8ca">12</PrimaryTopic>
    <mccPageKeywords xmlns="1c596b0b-d7d8-4e42-8065-5624c03ba8ca">PowerPoint Template</mccPageKeywords>
  </documentManagement>
</p:properties>
</file>

<file path=customXml/item2.xml><?xml version="1.0" encoding="utf-8"?>
<ct:contentTypeSchema xmlns:ct="http://schemas.microsoft.com/office/2006/metadata/contentType" xmlns:ma="http://schemas.microsoft.com/office/2006/metadata/properties/metaAttributes" ct:_="" ma:_="" ma:contentTypeName="Comms forms and templates" ma:contentTypeID="0x0101007764669C90302143A46FDF0D64C3DD84010600334A4B202739554CAEB3C7973D8890BB" ma:contentTypeVersion="12" ma:contentTypeDescription="" ma:contentTypeScope="" ma:versionID="86a6e408bbb7110e1c4f5dd795f73102">
  <xsd:schema xmlns:xsd="http://www.w3.org/2001/XMLSchema" xmlns:xs="http://www.w3.org/2001/XMLSchema" xmlns:p="http://schemas.microsoft.com/office/2006/metadata/properties" xmlns:ns2="1c596b0b-d7d8-4e42-8065-5624c03ba8ca" xmlns:ns3="a5922666-4887-4408-9720-8d7f56ac3693" targetNamespace="http://schemas.microsoft.com/office/2006/metadata/properties" ma:root="true" ma:fieldsID="6e04eb0e5956b173414b0c0236b7d7ab" ns2:_="" ns3:_="">
    <xsd:import namespace="1c596b0b-d7d8-4e42-8065-5624c03ba8ca"/>
    <xsd:import namespace="a5922666-4887-4408-9720-8d7f56ac3693"/>
    <xsd:element name="properties">
      <xsd:complexType>
        <xsd:sequence>
          <xsd:element name="documentManagement">
            <xsd:complexType>
              <xsd:all>
                <xsd:element ref="ns2:mccDescription" minOccurs="0"/>
                <xsd:element ref="ns2:mccPageKeywords" minOccurs="0"/>
                <xsd:element ref="ns2:CouncilDepartment" minOccurs="0"/>
                <xsd:element ref="ns2:PrimaryTopic"/>
                <xsd:element ref="ns2:Tertiary_x0020_Topic" minOccurs="0"/>
                <xsd:element ref="ns3:Comms_x0020_topic" minOccurs="0"/>
                <xsd:element ref="ns2:mccPriority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96b0b-d7d8-4e42-8065-5624c03ba8ca" elementFormDefault="qualified">
    <xsd:import namespace="http://schemas.microsoft.com/office/2006/documentManagement/types"/>
    <xsd:import namespace="http://schemas.microsoft.com/office/infopath/2007/PartnerControls"/>
    <xsd:element name="mccDescription" ma:index="2" nillable="true" ma:displayName="Description" ma:internalName="mccDescription" ma:readOnly="false">
      <xsd:simpleType>
        <xsd:restriction base="dms:Note">
          <xsd:maxLength value="255"/>
        </xsd:restriction>
      </xsd:simpleType>
    </xsd:element>
    <xsd:element name="mccPageKeywords" ma:index="3" nillable="true" ma:displayName="Keywords" ma:internalName="mccPageKeywords" ma:readOnly="false">
      <xsd:simpleType>
        <xsd:restriction base="dms:Note">
          <xsd:maxLength value="255"/>
        </xsd:restriction>
      </xsd:simpleType>
    </xsd:element>
    <xsd:element name="CouncilDepartment" ma:index="4" nillable="true" ma:displayName="Council Department" ma:list="{8aaf772f-5641-4368-8062-0e0bfdd73f1b}" ma:internalName="CouncilDepartment" ma:readOnly="false" ma:showField="Title" ma:web="1c596b0b-d7d8-4e42-8065-5624c03ba8ca">
      <xsd:simpleType>
        <xsd:restriction base="dms:Lookup"/>
      </xsd:simpleType>
    </xsd:element>
    <xsd:element name="PrimaryTopic" ma:index="5" ma:displayName="Primary Topic" ma:list="{41f0407e-88c3-4856-aef9-5ab20ee64877}" ma:internalName="PrimaryTopic" ma:showField="Title" ma:web="1c596b0b-d7d8-4e42-8065-5624c03ba8ca">
      <xsd:simpleType>
        <xsd:restriction base="dms:Lookup"/>
      </xsd:simpleType>
    </xsd:element>
    <xsd:element name="Tertiary_x0020_Topic" ma:index="7" nillable="true" ma:displayName="Tertiary Topic" ma:list="{d1234972-b304-46c6-bc29-fe3e60d9e878}" ma:internalName="Tertiary_x0020_Topic" ma:showField="Title" ma:web="1c596b0b-d7d8-4e42-8065-5624c03ba8ca">
      <xsd:simpleType>
        <xsd:restriction base="dms:Lookup"/>
      </xsd:simpleType>
    </xsd:element>
    <xsd:element name="mccPriorityLevel" ma:index="11" nillable="true" ma:displayName="Priority Level" ma:default="C" ma:format="Dropdown" ma:hidden="true" ma:internalName="mccPriorityLevel" ma:readOnly="false">
      <xsd:simpleType>
        <xsd:restriction base="dms:Choice">
          <xsd:enumeration value="A"/>
          <xsd:enumeration value="B"/>
          <xsd:enumeration value="C"/>
        </xsd:restriction>
      </xsd:simpleType>
    </xsd:element>
  </xsd:schema>
  <xsd:schema xmlns:xsd="http://www.w3.org/2001/XMLSchema" xmlns:xs="http://www.w3.org/2001/XMLSchema" xmlns:dms="http://schemas.microsoft.com/office/2006/documentManagement/types" xmlns:pc="http://schemas.microsoft.com/office/infopath/2007/PartnerControls" targetNamespace="a5922666-4887-4408-9720-8d7f56ac3693" elementFormDefault="qualified">
    <xsd:import namespace="http://schemas.microsoft.com/office/2006/documentManagement/types"/>
    <xsd:import namespace="http://schemas.microsoft.com/office/infopath/2007/PartnerControls"/>
    <xsd:element name="Comms_x0020_topic" ma:index="8" nillable="true" ma:displayName="Communications topic" ma:list="{62d854b8-0a1e-49a2-8236-31f1e4ffeef7}" ma:internalName="Comms_x0020_topic" ma:readOnly="false" ma:showField="Title" ma:web="a5922666-4887-4408-9720-8d7f56ac3693">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FC69D5-2020-48F1-8977-48F08AA1A6AF}">
  <ds:schemaRef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5922666-4887-4408-9720-8d7f56ac3693"/>
    <ds:schemaRef ds:uri="1c596b0b-d7d8-4e42-8065-5624c03ba8ca"/>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F00BA0B-1431-4AD9-BE36-BB1AA354D2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96b0b-d7d8-4e42-8065-5624c03ba8ca"/>
    <ds:schemaRef ds:uri="a5922666-4887-4408-9720-8d7f56ac3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A5B6F-F483-49A8-AC4E-F42964BB9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20283</TotalTime>
  <Words>552</Words>
  <Application>Microsoft Office PowerPoint</Application>
  <PresentationFormat>Widescreen</PresentationFormat>
  <Paragraphs>184</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Adobe Fan Heiti Std B</vt:lpstr>
      <vt:lpstr>Arial</vt:lpstr>
      <vt:lpstr>Arial Narrow</vt:lpstr>
      <vt:lpstr>Calibri</vt:lpstr>
      <vt:lpstr>Corbel</vt:lpstr>
      <vt:lpstr>Courier New</vt:lpstr>
      <vt:lpstr>Wingdings 2</vt:lpstr>
      <vt:lpstr>1_Office Theme</vt:lpstr>
      <vt:lpstr>2_Office Theme</vt:lpstr>
      <vt:lpstr>Frame</vt:lpstr>
      <vt:lpstr>Effective Delivery of a SaaS Implementation – A SAP SuccessFactors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Auckland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Kevin Kinver</dc:creator>
  <cp:lastModifiedBy>Rosanne English</cp:lastModifiedBy>
  <cp:revision>217</cp:revision>
  <cp:lastPrinted>2017-03-01T02:39:05Z</cp:lastPrinted>
  <dcterms:created xsi:type="dcterms:W3CDTF">2016-04-21T05:38:26Z</dcterms:created>
  <dcterms:modified xsi:type="dcterms:W3CDTF">2018-12-03T20:02:13Z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0x0101007764669C90302143A46FDF0D64C3DD84010600334A4B202739554CAEB3C7973D8890BB</vt:lpwstr>
  </property>
  <property fmtid="{D5CDD505-2E9C-101B-9397-08002B2CF9AE}" pid="3" name="MSIP_Label_68eebd8b-c6d1-4b94-b904-d14fce421acd_Enabled">
    <vt:lpwstr>True</vt:lpwstr>
  </property>
  <property fmtid="{D5CDD505-2E9C-101B-9397-08002B2CF9AE}" pid="4" name="MSIP_Label_68eebd8b-c6d1-4b94-b904-d14fce421acd_SiteId">
    <vt:lpwstr>fb39e3e9-23a9-404e-93a2-b42a87d94f35</vt:lpwstr>
  </property>
  <property fmtid="{D5CDD505-2E9C-101B-9397-08002B2CF9AE}" pid="5" name="MSIP_Label_68eebd8b-c6d1-4b94-b904-d14fce421acd_Owner">
    <vt:lpwstr>rosanne.english@ird.govt.nz</vt:lpwstr>
  </property>
  <property fmtid="{D5CDD505-2E9C-101B-9397-08002B2CF9AE}" pid="6" name="MSIP_Label_68eebd8b-c6d1-4b94-b904-d14fce421acd_SetDate">
    <vt:lpwstr>2018-12-03T20:01:34.5945665Z</vt:lpwstr>
  </property>
  <property fmtid="{D5CDD505-2E9C-101B-9397-08002B2CF9AE}" pid="7" name="MSIP_Label_68eebd8b-c6d1-4b94-b904-d14fce421acd_Name">
    <vt:lpwstr>UNCLASSIFIED</vt:lpwstr>
  </property>
  <property fmtid="{D5CDD505-2E9C-101B-9397-08002B2CF9AE}" pid="8" name="MSIP_Label_68eebd8b-c6d1-4b94-b904-d14fce421acd_Application">
    <vt:lpwstr>Microsoft Azure Information Protection</vt:lpwstr>
  </property>
  <property fmtid="{D5CDD505-2E9C-101B-9397-08002B2CF9AE}" pid="9" name="MSIP_Label_68eebd8b-c6d1-4b94-b904-d14fce421acd_Extended_MSFT_Method">
    <vt:lpwstr>Manual</vt:lpwstr>
  </property>
  <property fmtid="{D5CDD505-2E9C-101B-9397-08002B2CF9AE}" pid="10" name="MSIP_Label_a4f106f2-aad1-42d5-aa61-96837420719b_Enabled">
    <vt:lpwstr>True</vt:lpwstr>
  </property>
  <property fmtid="{D5CDD505-2E9C-101B-9397-08002B2CF9AE}" pid="11" name="MSIP_Label_a4f106f2-aad1-42d5-aa61-96837420719b_SiteId">
    <vt:lpwstr>fb39e3e9-23a9-404e-93a2-b42a87d94f35</vt:lpwstr>
  </property>
  <property fmtid="{D5CDD505-2E9C-101B-9397-08002B2CF9AE}" pid="12" name="MSIP_Label_a4f106f2-aad1-42d5-aa61-96837420719b_Owner">
    <vt:lpwstr>rosanne.english@ird.govt.nz</vt:lpwstr>
  </property>
  <property fmtid="{D5CDD505-2E9C-101B-9397-08002B2CF9AE}" pid="13" name="MSIP_Label_a4f106f2-aad1-42d5-aa61-96837420719b_SetDate">
    <vt:lpwstr>2018-12-03T20:01:34.5945665Z</vt:lpwstr>
  </property>
  <property fmtid="{D5CDD505-2E9C-101B-9397-08002B2CF9AE}" pid="14" name="MSIP_Label_a4f106f2-aad1-42d5-aa61-96837420719b_Name">
    <vt:lpwstr>UNCLASSIFIED</vt:lpwstr>
  </property>
  <property fmtid="{D5CDD505-2E9C-101B-9397-08002B2CF9AE}" pid="15" name="MSIP_Label_a4f106f2-aad1-42d5-aa61-96837420719b_Application">
    <vt:lpwstr>Microsoft Azure Information Protection</vt:lpwstr>
  </property>
  <property fmtid="{D5CDD505-2E9C-101B-9397-08002B2CF9AE}" pid="16" name="MSIP_Label_a4f106f2-aad1-42d5-aa61-96837420719b_Parent">
    <vt:lpwstr>68eebd8b-c6d1-4b94-b904-d14fce421acd</vt:lpwstr>
  </property>
  <property fmtid="{D5CDD505-2E9C-101B-9397-08002B2CF9AE}" pid="17" name="MSIP_Label_a4f106f2-aad1-42d5-aa61-96837420719b_Extended_MSFT_Method">
    <vt:lpwstr>Manual</vt:lpwstr>
  </property>
  <property fmtid="{D5CDD505-2E9C-101B-9397-08002B2CF9AE}" pid="18" name="Sensitivity">
    <vt:lpwstr>UNCLASSIFIED UNCLASSIFIED</vt:lpwstr>
  </property>
</Properties>
</file>