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4"/>
    <p:sldMasterId id="2147483948" r:id="rId5"/>
    <p:sldMasterId id="2147483960" r:id="rId6"/>
    <p:sldMasterId id="2147483987" r:id="rId7"/>
    <p:sldMasterId id="2147484014" r:id="rId8"/>
  </p:sldMasterIdLst>
  <p:notesMasterIdLst>
    <p:notesMasterId r:id="rId33"/>
  </p:notesMasterIdLst>
  <p:sldIdLst>
    <p:sldId id="259" r:id="rId9"/>
    <p:sldId id="283" r:id="rId10"/>
    <p:sldId id="284" r:id="rId11"/>
    <p:sldId id="281" r:id="rId12"/>
    <p:sldId id="289" r:id="rId13"/>
    <p:sldId id="290" r:id="rId14"/>
    <p:sldId id="291" r:id="rId15"/>
    <p:sldId id="292" r:id="rId16"/>
    <p:sldId id="285" r:id="rId17"/>
    <p:sldId id="270" r:id="rId18"/>
    <p:sldId id="286" r:id="rId19"/>
    <p:sldId id="266" r:id="rId20"/>
    <p:sldId id="295" r:id="rId21"/>
    <p:sldId id="279" r:id="rId22"/>
    <p:sldId id="277" r:id="rId23"/>
    <p:sldId id="280" r:id="rId24"/>
    <p:sldId id="274" r:id="rId25"/>
    <p:sldId id="287" r:id="rId26"/>
    <p:sldId id="293" r:id="rId27"/>
    <p:sldId id="288" r:id="rId28"/>
    <p:sldId id="296" r:id="rId29"/>
    <p:sldId id="294" r:id="rId30"/>
    <p:sldId id="278" r:id="rId31"/>
    <p:sldId id="276" r:id="rId32"/>
  </p:sldIdLst>
  <p:sldSz cx="9144000" cy="5143500" type="screen16x9"/>
  <p:notesSz cx="6805613" cy="99393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89397" algn="l" rtl="0" fontAlgn="base">
      <a:spcBef>
        <a:spcPct val="0"/>
      </a:spcBef>
      <a:spcAft>
        <a:spcPct val="0"/>
      </a:spcAft>
      <a:defRPr kern="1200">
        <a:solidFill>
          <a:schemeClr val="tx1"/>
        </a:solidFill>
        <a:latin typeface="Arial" charset="0"/>
        <a:ea typeface="+mn-ea"/>
        <a:cs typeface="Arial" charset="0"/>
      </a:defRPr>
    </a:lvl2pPr>
    <a:lvl3pPr marL="778793" algn="l" rtl="0" fontAlgn="base">
      <a:spcBef>
        <a:spcPct val="0"/>
      </a:spcBef>
      <a:spcAft>
        <a:spcPct val="0"/>
      </a:spcAft>
      <a:defRPr kern="1200">
        <a:solidFill>
          <a:schemeClr val="tx1"/>
        </a:solidFill>
        <a:latin typeface="Arial" charset="0"/>
        <a:ea typeface="+mn-ea"/>
        <a:cs typeface="Arial" charset="0"/>
      </a:defRPr>
    </a:lvl3pPr>
    <a:lvl4pPr marL="1168190" algn="l" rtl="0" fontAlgn="base">
      <a:spcBef>
        <a:spcPct val="0"/>
      </a:spcBef>
      <a:spcAft>
        <a:spcPct val="0"/>
      </a:spcAft>
      <a:defRPr kern="1200">
        <a:solidFill>
          <a:schemeClr val="tx1"/>
        </a:solidFill>
        <a:latin typeface="Arial" charset="0"/>
        <a:ea typeface="+mn-ea"/>
        <a:cs typeface="Arial" charset="0"/>
      </a:defRPr>
    </a:lvl4pPr>
    <a:lvl5pPr marL="1557587" algn="l" rtl="0" fontAlgn="base">
      <a:spcBef>
        <a:spcPct val="0"/>
      </a:spcBef>
      <a:spcAft>
        <a:spcPct val="0"/>
      </a:spcAft>
      <a:defRPr kern="1200">
        <a:solidFill>
          <a:schemeClr val="tx1"/>
        </a:solidFill>
        <a:latin typeface="Arial" charset="0"/>
        <a:ea typeface="+mn-ea"/>
        <a:cs typeface="Arial" charset="0"/>
      </a:defRPr>
    </a:lvl5pPr>
    <a:lvl6pPr marL="1946984" algn="l" defTabSz="778793" rtl="0" eaLnBrk="1" latinLnBrk="0" hangingPunct="1">
      <a:defRPr kern="1200">
        <a:solidFill>
          <a:schemeClr val="tx1"/>
        </a:solidFill>
        <a:latin typeface="Arial" charset="0"/>
        <a:ea typeface="+mn-ea"/>
        <a:cs typeface="Arial" charset="0"/>
      </a:defRPr>
    </a:lvl6pPr>
    <a:lvl7pPr marL="2336380" algn="l" defTabSz="778793" rtl="0" eaLnBrk="1" latinLnBrk="0" hangingPunct="1">
      <a:defRPr kern="1200">
        <a:solidFill>
          <a:schemeClr val="tx1"/>
        </a:solidFill>
        <a:latin typeface="Arial" charset="0"/>
        <a:ea typeface="+mn-ea"/>
        <a:cs typeface="Arial" charset="0"/>
      </a:defRPr>
    </a:lvl7pPr>
    <a:lvl8pPr marL="2725777" algn="l" defTabSz="778793" rtl="0" eaLnBrk="1" latinLnBrk="0" hangingPunct="1">
      <a:defRPr kern="1200">
        <a:solidFill>
          <a:schemeClr val="tx1"/>
        </a:solidFill>
        <a:latin typeface="Arial" charset="0"/>
        <a:ea typeface="+mn-ea"/>
        <a:cs typeface="Arial" charset="0"/>
      </a:defRPr>
    </a:lvl8pPr>
    <a:lvl9pPr marL="3115173" algn="l" defTabSz="778793"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ABAD9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6" autoAdjust="0"/>
    <p:restoredTop sz="94660"/>
  </p:normalViewPr>
  <p:slideViewPr>
    <p:cSldViewPr snapToGrid="0" snapToObjects="1" showGuides="1">
      <p:cViewPr>
        <p:scale>
          <a:sx n="130" d="100"/>
          <a:sy n="130" d="100"/>
        </p:scale>
        <p:origin x="-1074" y="-516"/>
      </p:cViewPr>
      <p:guideLst>
        <p:guide orient="horz" pos="650"/>
        <p:guide orient="horz" pos="545"/>
        <p:guide orient="horz" pos="2977"/>
        <p:guide orient="horz" pos="2867"/>
        <p:guide pos="2880"/>
        <p:guide pos="253"/>
        <p:guide pos="550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NZ"/>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FADA193-311B-4490-A3D2-223687355752}" type="datetimeFigureOut">
              <a:rPr lang="en-US"/>
              <a:pPr>
                <a:defRPr/>
              </a:pPr>
              <a:t>9/12/2017</a:t>
            </a:fld>
            <a:endParaRPr lang="en-NZ"/>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pPr lvl="0"/>
            <a:endParaRPr lang="en-NZ" noProof="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NZ"/>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97BE2A1-3EEF-45A9-829E-CA4388CCB870}" type="slidenum">
              <a:rPr lang="en-NZ"/>
              <a:pPr>
                <a:defRPr/>
              </a:pPr>
              <a:t>‹#›</a:t>
            </a:fld>
            <a:endParaRPr lang="en-NZ"/>
          </a:p>
        </p:txBody>
      </p:sp>
    </p:spTree>
    <p:extLst>
      <p:ext uri="{BB962C8B-B14F-4D97-AF65-F5344CB8AC3E}">
        <p14:creationId xmlns:p14="http://schemas.microsoft.com/office/powerpoint/2010/main" val="34672973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mn-lt"/>
        <a:ea typeface="+mn-ea"/>
        <a:cs typeface="+mn-cs"/>
      </a:defRPr>
    </a:lvl1pPr>
    <a:lvl2pPr marL="389397" algn="l" rtl="0" eaLnBrk="0" fontAlgn="base" hangingPunct="0">
      <a:spcBef>
        <a:spcPct val="30000"/>
      </a:spcBef>
      <a:spcAft>
        <a:spcPct val="0"/>
      </a:spcAft>
      <a:defRPr sz="1000" kern="1200">
        <a:solidFill>
          <a:schemeClr val="tx1"/>
        </a:solidFill>
        <a:latin typeface="+mn-lt"/>
        <a:ea typeface="+mn-ea"/>
        <a:cs typeface="+mn-cs"/>
      </a:defRPr>
    </a:lvl2pPr>
    <a:lvl3pPr marL="778793" algn="l" rtl="0" eaLnBrk="0" fontAlgn="base" hangingPunct="0">
      <a:spcBef>
        <a:spcPct val="30000"/>
      </a:spcBef>
      <a:spcAft>
        <a:spcPct val="0"/>
      </a:spcAft>
      <a:defRPr sz="1000" kern="1200">
        <a:solidFill>
          <a:schemeClr val="tx1"/>
        </a:solidFill>
        <a:latin typeface="+mn-lt"/>
        <a:ea typeface="+mn-ea"/>
        <a:cs typeface="+mn-cs"/>
      </a:defRPr>
    </a:lvl3pPr>
    <a:lvl4pPr marL="1168190" algn="l" rtl="0" eaLnBrk="0" fontAlgn="base" hangingPunct="0">
      <a:spcBef>
        <a:spcPct val="30000"/>
      </a:spcBef>
      <a:spcAft>
        <a:spcPct val="0"/>
      </a:spcAft>
      <a:defRPr sz="1000" kern="1200">
        <a:solidFill>
          <a:schemeClr val="tx1"/>
        </a:solidFill>
        <a:latin typeface="+mn-lt"/>
        <a:ea typeface="+mn-ea"/>
        <a:cs typeface="+mn-cs"/>
      </a:defRPr>
    </a:lvl4pPr>
    <a:lvl5pPr marL="1557587" algn="l" rtl="0" eaLnBrk="0" fontAlgn="base" hangingPunct="0">
      <a:spcBef>
        <a:spcPct val="30000"/>
      </a:spcBef>
      <a:spcAft>
        <a:spcPct val="0"/>
      </a:spcAft>
      <a:defRPr sz="1000" kern="1200">
        <a:solidFill>
          <a:schemeClr val="tx1"/>
        </a:solidFill>
        <a:latin typeface="+mn-lt"/>
        <a:ea typeface="+mn-ea"/>
        <a:cs typeface="+mn-cs"/>
      </a:defRPr>
    </a:lvl5pPr>
    <a:lvl6pPr marL="1946984" algn="l" defTabSz="778793" rtl="0" eaLnBrk="1" latinLnBrk="0" hangingPunct="1">
      <a:defRPr sz="1000" kern="1200">
        <a:solidFill>
          <a:schemeClr val="tx1"/>
        </a:solidFill>
        <a:latin typeface="+mn-lt"/>
        <a:ea typeface="+mn-ea"/>
        <a:cs typeface="+mn-cs"/>
      </a:defRPr>
    </a:lvl6pPr>
    <a:lvl7pPr marL="2336380" algn="l" defTabSz="778793" rtl="0" eaLnBrk="1" latinLnBrk="0" hangingPunct="1">
      <a:defRPr sz="1000" kern="1200">
        <a:solidFill>
          <a:schemeClr val="tx1"/>
        </a:solidFill>
        <a:latin typeface="+mn-lt"/>
        <a:ea typeface="+mn-ea"/>
        <a:cs typeface="+mn-cs"/>
      </a:defRPr>
    </a:lvl7pPr>
    <a:lvl8pPr marL="2725777" algn="l" defTabSz="778793" rtl="0" eaLnBrk="1" latinLnBrk="0" hangingPunct="1">
      <a:defRPr sz="1000" kern="1200">
        <a:solidFill>
          <a:schemeClr val="tx1"/>
        </a:solidFill>
        <a:latin typeface="+mn-lt"/>
        <a:ea typeface="+mn-ea"/>
        <a:cs typeface="+mn-cs"/>
      </a:defRPr>
    </a:lvl8pPr>
    <a:lvl9pPr marL="3115173" algn="l" defTabSz="77879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normAutofit/>
          </a:bodyPr>
          <a:lstStyle/>
          <a:p>
            <a:pPr marL="0" marR="0" lvl="0" indent="0" algn="l" defTabSz="48358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Speaker notes:</a:t>
            </a:r>
          </a:p>
          <a:p>
            <a:pPr marL="0" marR="0" lvl="0" indent="0" algn="l" defTabSz="48358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purpose is to be the world’s most trusted source of dairy nutrition.</a:t>
            </a:r>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2</a:t>
            </a:fld>
            <a:endParaRPr lang="en-NZ"/>
          </a:p>
        </p:txBody>
      </p:sp>
    </p:spTree>
    <p:extLst>
      <p:ext uri="{BB962C8B-B14F-4D97-AF65-F5344CB8AC3E}">
        <p14:creationId xmlns:p14="http://schemas.microsoft.com/office/powerpoint/2010/main" val="293551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a:xfrm>
            <a:off x="681038" y="4721225"/>
            <a:ext cx="5443537" cy="5036924"/>
          </a:xfrm>
        </p:spPr>
        <p:txBody>
          <a:bodyPr>
            <a:noAutofit/>
          </a:bodyPr>
          <a:lstStyle/>
          <a:p>
            <a:pPr marL="0" marR="0" lvl="0" indent="0" algn="l" defTabSz="483580" rtl="0" eaLnBrk="1" fontAlgn="auto" latinLnBrk="0" hangingPunct="1">
              <a:lnSpc>
                <a:spcPts val="1000"/>
              </a:lnSpc>
              <a:spcBef>
                <a:spcPts val="0"/>
              </a:spcBef>
              <a:spcAft>
                <a:spcPts val="0"/>
              </a:spcAft>
              <a:buClrTx/>
              <a:buSzTx/>
              <a:buFontTx/>
              <a:buNone/>
              <a:tabLst/>
              <a:defRPr/>
            </a:pPr>
            <a:r>
              <a:rPr kumimoji="0" lang="en-NZ"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Speaker notes: </a:t>
            </a:r>
          </a:p>
          <a:p>
            <a:pPr marL="0" marR="0" lvl="0" indent="0" algn="l" defTabSz="483580" rtl="0" eaLnBrk="1" fontAlgn="auto" latinLnBrk="0" hangingPunct="1">
              <a:lnSpc>
                <a:spcPts val="1000"/>
              </a:lnSpc>
              <a:spcBef>
                <a:spcPts val="0"/>
              </a:spcBef>
              <a:spcAft>
                <a:spcPts val="0"/>
              </a:spcAft>
              <a:buClrTx/>
              <a:buSzTx/>
              <a:buFontTx/>
              <a:buNone/>
              <a:tabLst/>
              <a:defRPr/>
            </a:pPr>
            <a:endParaRPr kumimoji="0" lang="en-NZ"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From our head office in New Zealand, we have operations stretching across four continents.</a:t>
            </a: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latin typeface="Arial" panose="020B0604020202020204" pitchFamily="34" charset="0"/>
                <a:cs typeface="Arial" panose="020B0604020202020204" pitchFamily="34" charset="0"/>
              </a:rPr>
              <a:t>We are the world’s number two milk processor in 2014 (IFCN).</a:t>
            </a: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During 2015, we processed over 22 billion litres of milk, with 18 billion litres of that produced in New Zealand. </a:t>
            </a: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We export about 95% of our local production from New Zealand.</a:t>
            </a: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41% of our annual supply is produced over three months in spring, known as the ‘peak’.</a:t>
            </a:r>
          </a:p>
          <a:p>
            <a:pPr marL="0" marR="0" lvl="0" indent="0" algn="l" defTabSz="483580" rtl="0" eaLnBrk="0" fontAlgn="auto" latinLnBrk="0" hangingPunct="0">
              <a:lnSpc>
                <a:spcPts val="1000"/>
              </a:lnSpc>
              <a:spcBef>
                <a:spcPts val="0"/>
              </a:spcBef>
              <a:spcAft>
                <a:spcPts val="0"/>
              </a:spcAft>
              <a:buClr>
                <a:prstClr val="white"/>
              </a:buClr>
              <a:buSzTx/>
              <a:buFont typeface="Arial" pitchFamily="34" charset="0"/>
              <a:buNone/>
              <a:tabLst/>
              <a:defRPr/>
            </a:pPr>
            <a:endParaRPr kumimoji="0" lang="en-NZ"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83580" rtl="0" eaLnBrk="0" fontAlgn="auto" latinLnBrk="0" hangingPunct="0">
              <a:lnSpc>
                <a:spcPts val="1000"/>
              </a:lnSpc>
              <a:spcBef>
                <a:spcPts val="0"/>
              </a:spcBef>
              <a:spcAft>
                <a:spcPts val="0"/>
              </a:spcAft>
              <a:buClr>
                <a:prstClr val="white"/>
              </a:buClr>
              <a:buSzTx/>
              <a:buFont typeface="Arial" pitchFamily="34" charset="0"/>
              <a:buNone/>
              <a:tabLst/>
              <a:defRPr/>
            </a:pPr>
            <a:r>
              <a:rPr kumimoji="0" lang="en-NZ"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New Zealand operations</a:t>
            </a: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We have 33 sites around New Zealand where we make our products, including fresh milk, milk powders, butter, cheese, yoghurt and ice-cream.</a:t>
            </a: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Examples of our New Zealand processing include:</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Clandeboye</a:t>
            </a: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World-first mozzarella cheese plant. The patented technology means that frozen natural shredded mozzarella can be made straight from milk in one day, rather than two months taken by conventional mozzarella processes.</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Darfield</a:t>
            </a: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One of the largest dryers in the world in Canterbury, capable of producing 25 metric tonnes of Whole Milk Powder per hour.</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Waitoa</a:t>
            </a: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Packs 28 UHT packets per second and 14 containers per day, all destined for China and Asia.</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Edendale: Largest producer of dairy products in the world – WPC, SMP, cheese, whey, lactose, casein, MPC, AMF.</a:t>
            </a:r>
          </a:p>
          <a:p>
            <a:pPr marL="0" marR="0" lvl="0" indent="0" algn="l" defTabSz="483580" rtl="0" eaLnBrk="1" fontAlgn="auto" latinLnBrk="0" hangingPunct="1">
              <a:lnSpc>
                <a:spcPts val="1000"/>
              </a:lnSpc>
              <a:spcBef>
                <a:spcPts val="0"/>
              </a:spcBef>
              <a:spcAft>
                <a:spcPts val="0"/>
              </a:spcAft>
              <a:buClrTx/>
              <a:buSzTx/>
              <a:buFont typeface="Arial" panose="020B0604020202020204" pitchFamily="34" charset="0"/>
              <a:buNone/>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83580" rtl="0" eaLnBrk="1" fontAlgn="auto" latinLnBrk="0" hangingPunct="1">
              <a:lnSpc>
                <a:spcPts val="1000"/>
              </a:lnSpc>
              <a:spcBef>
                <a:spcPts val="0"/>
              </a:spcBef>
              <a:spcAft>
                <a:spcPts val="0"/>
              </a:spcAft>
              <a:buClrTx/>
              <a:buSzTx/>
              <a:buFont typeface="Arial" panose="020B0604020202020204" pitchFamily="34" charset="0"/>
              <a:buNone/>
              <a:tabLst/>
              <a:defRPr/>
            </a:pPr>
            <a:r>
              <a:rPr kumimoji="0" lang="en-NZ"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markets</a:t>
            </a: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While our products can be found in more than 140 markets, we focus on 8 strategic markets:</a:t>
            </a: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China, Australia, Indonesia, and Brazil (strategic markets for growth)</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New Zealand, Sri Lanka, Chile and Malaysia (leadership markets where we have a strong presence already)</a:t>
            </a:r>
          </a:p>
          <a:p>
            <a:pPr marL="628650" marR="0" lvl="1"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0" lang="en-NZ" sz="1000" b="0"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ts val="1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While demand for good nutrition sources is steadily growing globally, there is strong demand from Asia and China due to burgeoning middle class populations and increasing urbanisation.</a:t>
            </a:r>
            <a:endParaRPr lang="en-NZ" sz="1000" b="1" i="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3</a:t>
            </a:fld>
            <a:endParaRPr lang="en-NZ"/>
          </a:p>
        </p:txBody>
      </p:sp>
    </p:spTree>
    <p:extLst>
      <p:ext uri="{BB962C8B-B14F-4D97-AF65-F5344CB8AC3E}">
        <p14:creationId xmlns:p14="http://schemas.microsoft.com/office/powerpoint/2010/main" val="21536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en-US" sz="10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Speaker notes:</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835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name ‘Fonterra’ means 'spring from the land’.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Our logo symbolises the green and blue of the land, water and sky.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And the white represents the purity and freshness of the milk we make. </a:t>
            </a:r>
          </a:p>
          <a:p>
            <a:endParaRPr lang="en-NZ"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5</a:t>
            </a:fld>
            <a:endParaRPr lang="en-NZ"/>
          </a:p>
        </p:txBody>
      </p:sp>
    </p:spTree>
    <p:extLst>
      <p:ext uri="{BB962C8B-B14F-4D97-AF65-F5344CB8AC3E}">
        <p14:creationId xmlns:p14="http://schemas.microsoft.com/office/powerpoint/2010/main" val="310675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7</a:t>
            </a:fld>
            <a:endParaRPr lang="en-NZ"/>
          </a:p>
        </p:txBody>
      </p:sp>
    </p:spTree>
    <p:extLst>
      <p:ext uri="{BB962C8B-B14F-4D97-AF65-F5344CB8AC3E}">
        <p14:creationId xmlns:p14="http://schemas.microsoft.com/office/powerpoint/2010/main" val="396263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8</a:t>
            </a:fld>
            <a:endParaRPr lang="en-NZ"/>
          </a:p>
        </p:txBody>
      </p:sp>
    </p:spTree>
    <p:extLst>
      <p:ext uri="{BB962C8B-B14F-4D97-AF65-F5344CB8AC3E}">
        <p14:creationId xmlns:p14="http://schemas.microsoft.com/office/powerpoint/2010/main" val="110399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B4F0CC9-5A48-4E5B-ACE3-54A313089347}" type="slidenum">
              <a:rPr lang="en-NZ" smtClean="0"/>
              <a:t>10</a:t>
            </a:fld>
            <a:endParaRPr lang="en-NZ"/>
          </a:p>
        </p:txBody>
      </p:sp>
    </p:spTree>
    <p:extLst>
      <p:ext uri="{BB962C8B-B14F-4D97-AF65-F5344CB8AC3E}">
        <p14:creationId xmlns:p14="http://schemas.microsoft.com/office/powerpoint/2010/main" val="249901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1463"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14D2E9-4E2E-45ED-AD07-C3CC4290689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3640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Updates:</a:t>
            </a:r>
          </a:p>
          <a:p>
            <a:pPr marL="228600" indent="-228600">
              <a:buFont typeface="+mj-lt"/>
              <a:buAutoNum type="arabicPeriod"/>
            </a:pPr>
            <a:r>
              <a:rPr lang="en-AU" dirty="0" smtClean="0"/>
              <a:t>Stanhope Go</a:t>
            </a:r>
            <a:r>
              <a:rPr lang="en-AU" baseline="0" dirty="0" smtClean="0"/>
              <a:t> Live on 1 June approx.</a:t>
            </a:r>
          </a:p>
          <a:p>
            <a:pPr marL="228600" indent="-228600">
              <a:buFont typeface="+mj-lt"/>
              <a:buAutoNum type="arabicPeriod"/>
            </a:pPr>
            <a:r>
              <a:rPr lang="en-AU" baseline="0" dirty="0" smtClean="0"/>
              <a:t>Other Projects</a:t>
            </a:r>
            <a:endParaRPr lang="en-NZ" dirty="0"/>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pPr>
                <a:defRPr/>
              </a:pPr>
              <a:t>20</a:t>
            </a:fld>
            <a:endParaRPr lang="en-NZ" dirty="0"/>
          </a:p>
        </p:txBody>
      </p:sp>
    </p:spTree>
    <p:extLst>
      <p:ext uri="{BB962C8B-B14F-4D97-AF65-F5344CB8AC3E}">
        <p14:creationId xmlns:p14="http://schemas.microsoft.com/office/powerpoint/2010/main" val="172696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B97BE2A1-3EEF-45A9-829E-CA4388CCB870}" type="slidenum">
              <a:rPr lang="en-NZ" smtClean="0">
                <a:solidFill>
                  <a:prstClr val="black"/>
                </a:solidFill>
              </a:rPr>
              <a:pPr>
                <a:defRPr/>
              </a:pPr>
              <a:t>21</a:t>
            </a:fld>
            <a:endParaRPr lang="en-NZ" dirty="0">
              <a:solidFill>
                <a:prstClr val="black"/>
              </a:solidFill>
            </a:endParaRPr>
          </a:p>
        </p:txBody>
      </p:sp>
    </p:spTree>
    <p:extLst>
      <p:ext uri="{BB962C8B-B14F-4D97-AF65-F5344CB8AC3E}">
        <p14:creationId xmlns:p14="http://schemas.microsoft.com/office/powerpoint/2010/main" val="4020145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2050" name="Picture 2" descr="\\zeus\data\_Shared_NZ\Fonterra Brand Marketing\Brand\Graphic Design\Working Files\Corporate Marketing\IDENTITY 2014\Assets &amp; Artwork\Backgrounds\C1_Rolling Hills -_PPT cover 16x9.jpg"/>
          <p:cNvPicPr>
            <a:picLocks noChangeAspect="1" noChangeArrowheads="1"/>
          </p:cNvPicPr>
          <p:nvPr userDrawn="1"/>
        </p:nvPicPr>
        <p:blipFill>
          <a:blip r:embed="rId2"/>
          <a:srcRect/>
          <a:stretch>
            <a:fillRect/>
          </a:stretch>
        </p:blipFill>
        <p:spPr bwMode="auto">
          <a:xfrm>
            <a:off x="5" y="2"/>
            <a:ext cx="9144001" cy="5141913"/>
          </a:xfrm>
          <a:prstGeom prst="rect">
            <a:avLst/>
          </a:prstGeom>
          <a:noFill/>
        </p:spPr>
      </p:pic>
      <p:sp>
        <p:nvSpPr>
          <p:cNvPr id="2" name="Title 1"/>
          <p:cNvSpPr>
            <a:spLocks noGrp="1"/>
          </p:cNvSpPr>
          <p:nvPr>
            <p:ph type="ctrTitle"/>
          </p:nvPr>
        </p:nvSpPr>
        <p:spPr>
          <a:xfrm>
            <a:off x="593239" y="2813518"/>
            <a:ext cx="3978762" cy="1102519"/>
          </a:xfrm>
        </p:spPr>
        <p:txBody>
          <a:bodyPr>
            <a:normAutofit/>
          </a:bodyPr>
          <a:lstStyle>
            <a:lvl1pPr algn="l">
              <a:defRPr sz="2200">
                <a:solidFill>
                  <a:schemeClr val="bg1"/>
                </a:solidFill>
                <a:latin typeface="Arial" pitchFamily="34" charset="0"/>
                <a:cs typeface="Arial" pitchFamily="34" charset="0"/>
              </a:defRPr>
            </a:lvl1pPr>
          </a:lstStyle>
          <a:p>
            <a:r>
              <a:rPr lang="en-US" noProof="0" dirty="0" smtClean="0"/>
              <a:t>Click to edit Master title style</a:t>
            </a:r>
            <a:endParaRPr lang="en-NZ" noProof="0" dirty="0"/>
          </a:p>
        </p:txBody>
      </p:sp>
      <p:sp>
        <p:nvSpPr>
          <p:cNvPr id="3" name="Subtitle 2"/>
          <p:cNvSpPr>
            <a:spLocks noGrp="1"/>
          </p:cNvSpPr>
          <p:nvPr>
            <p:ph type="subTitle" idx="1"/>
          </p:nvPr>
        </p:nvSpPr>
        <p:spPr>
          <a:xfrm>
            <a:off x="593239" y="3996041"/>
            <a:ext cx="3978762" cy="252897"/>
          </a:xfrm>
        </p:spPr>
        <p:txBody>
          <a:bodyPr anchor="t">
            <a:normAutofit/>
          </a:bodyPr>
          <a:lstStyle>
            <a:lvl1pPr marL="0" indent="0" algn="l">
              <a:buNone/>
              <a:defRPr sz="1400">
                <a:solidFill>
                  <a:schemeClr val="bg1"/>
                </a:solidFill>
                <a:latin typeface="Arial" pitchFamily="34" charset="0"/>
                <a:cs typeface="Arial" pitchFamily="34" charset="0"/>
              </a:defRPr>
            </a:lvl1pPr>
            <a:lvl2pPr marL="389397" indent="0" algn="ctr">
              <a:buNone/>
              <a:defRPr>
                <a:solidFill>
                  <a:schemeClr val="tx1">
                    <a:tint val="75000"/>
                  </a:schemeClr>
                </a:solidFill>
              </a:defRPr>
            </a:lvl2pPr>
            <a:lvl3pPr marL="778793" indent="0" algn="ctr">
              <a:buNone/>
              <a:defRPr>
                <a:solidFill>
                  <a:schemeClr val="tx1">
                    <a:tint val="75000"/>
                  </a:schemeClr>
                </a:solidFill>
              </a:defRPr>
            </a:lvl3pPr>
            <a:lvl4pPr marL="1168190" indent="0" algn="ctr">
              <a:buNone/>
              <a:defRPr>
                <a:solidFill>
                  <a:schemeClr val="tx1">
                    <a:tint val="75000"/>
                  </a:schemeClr>
                </a:solidFill>
              </a:defRPr>
            </a:lvl4pPr>
            <a:lvl5pPr marL="1557587" indent="0" algn="ctr">
              <a:buNone/>
              <a:defRPr>
                <a:solidFill>
                  <a:schemeClr val="tx1">
                    <a:tint val="75000"/>
                  </a:schemeClr>
                </a:solidFill>
              </a:defRPr>
            </a:lvl5pPr>
            <a:lvl6pPr marL="1946984" indent="0" algn="ctr">
              <a:buNone/>
              <a:defRPr>
                <a:solidFill>
                  <a:schemeClr val="tx1">
                    <a:tint val="75000"/>
                  </a:schemeClr>
                </a:solidFill>
              </a:defRPr>
            </a:lvl6pPr>
            <a:lvl7pPr marL="2336380" indent="0" algn="ctr">
              <a:buNone/>
              <a:defRPr>
                <a:solidFill>
                  <a:schemeClr val="tx1">
                    <a:tint val="75000"/>
                  </a:schemeClr>
                </a:solidFill>
              </a:defRPr>
            </a:lvl7pPr>
            <a:lvl8pPr marL="2725777" indent="0" algn="ctr">
              <a:buNone/>
              <a:defRPr>
                <a:solidFill>
                  <a:schemeClr val="tx1">
                    <a:tint val="75000"/>
                  </a:schemeClr>
                </a:solidFill>
              </a:defRPr>
            </a:lvl8pPr>
            <a:lvl9pPr marL="3115173" indent="0" algn="ctr">
              <a:buNone/>
              <a:defRPr>
                <a:solidFill>
                  <a:schemeClr val="tx1">
                    <a:tint val="75000"/>
                  </a:schemeClr>
                </a:solidFill>
              </a:defRPr>
            </a:lvl9pPr>
          </a:lstStyle>
          <a:p>
            <a:r>
              <a:rPr lang="en-US" noProof="0" dirty="0" smtClean="0"/>
              <a:t>Click to edit Master subtitle style</a:t>
            </a:r>
            <a:endParaRPr lang="en-NZ" noProof="0" dirty="0"/>
          </a:p>
        </p:txBody>
      </p:sp>
      <p:sp>
        <p:nvSpPr>
          <p:cNvPr id="15" name="Text Placeholder 14"/>
          <p:cNvSpPr>
            <a:spLocks noGrp="1"/>
          </p:cNvSpPr>
          <p:nvPr>
            <p:ph type="body" sz="quarter" idx="13" hasCustomPrompt="1"/>
          </p:nvPr>
        </p:nvSpPr>
        <p:spPr>
          <a:xfrm>
            <a:off x="593239" y="4766310"/>
            <a:ext cx="3978762" cy="135000"/>
          </a:xfrm>
        </p:spPr>
        <p:txBody>
          <a:bodyPr anchor="ctr">
            <a:normAutofit/>
          </a:bodyPr>
          <a:lstStyle>
            <a:lvl1pPr algn="l">
              <a:buNone/>
              <a:defRPr sz="700" baseline="0">
                <a:solidFill>
                  <a:schemeClr val="bg1"/>
                </a:solidFill>
              </a:defRPr>
            </a:lvl1pPr>
          </a:lstStyle>
          <a:p>
            <a:r>
              <a:rPr lang="en-NZ" dirty="0" smtClean="0"/>
              <a:t>Confidential to Fonterra Co-operative Group</a:t>
            </a:r>
          </a:p>
        </p:txBody>
      </p:sp>
      <p:sp>
        <p:nvSpPr>
          <p:cNvPr id="16" name="Text Placeholder 14"/>
          <p:cNvSpPr>
            <a:spLocks noGrp="1"/>
          </p:cNvSpPr>
          <p:nvPr>
            <p:ph type="body" sz="quarter" idx="14"/>
          </p:nvPr>
        </p:nvSpPr>
        <p:spPr>
          <a:xfrm>
            <a:off x="593239" y="4597735"/>
            <a:ext cx="3978762" cy="135000"/>
          </a:xfrm>
        </p:spPr>
        <p:txBody>
          <a:bodyPr anchor="b">
            <a:normAutofit/>
          </a:bodyPr>
          <a:lstStyle>
            <a:lvl1pPr algn="l">
              <a:buNone/>
              <a:defRPr sz="900" baseline="0">
                <a:solidFill>
                  <a:schemeClr val="bg1"/>
                </a:solidFill>
              </a:defRPr>
            </a:lvl1pPr>
          </a:lstStyle>
          <a:p>
            <a:pPr lvl="0"/>
            <a:r>
              <a:rPr lang="en-US" dirty="0" smtClean="0"/>
              <a:t>Click to edit Master text styles</a:t>
            </a:r>
          </a:p>
        </p:txBody>
      </p:sp>
      <p:cxnSp>
        <p:nvCxnSpPr>
          <p:cNvPr id="10" name="Straight Connector 9"/>
          <p:cNvCxnSpPr/>
          <p:nvPr userDrawn="1"/>
        </p:nvCxnSpPr>
        <p:spPr>
          <a:xfrm flipH="1">
            <a:off x="593245" y="4766310"/>
            <a:ext cx="79589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9"/>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98585" y="2814644"/>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7" name="Text Placeholder 6"/>
          <p:cNvSpPr>
            <a:spLocks noGrp="1"/>
          </p:cNvSpPr>
          <p:nvPr>
            <p:ph type="body" sz="quarter" idx="1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smtClean="0"/>
              <a:t>Click to edit Title text</a:t>
            </a:r>
            <a:endParaRPr lang="en-US" dirty="0"/>
          </a:p>
        </p:txBody>
      </p:sp>
      <p:sp>
        <p:nvSpPr>
          <p:cNvPr id="9" name="Table Placeholder 8"/>
          <p:cNvSpPr>
            <a:spLocks noGrp="1"/>
          </p:cNvSpPr>
          <p:nvPr>
            <p:ph type="tbl" sz="quarter" idx="10"/>
          </p:nvPr>
        </p:nvSpPr>
        <p:spPr>
          <a:xfrm>
            <a:off x="398585" y="1032272"/>
            <a:ext cx="8343900" cy="3538538"/>
          </a:xfrm>
        </p:spPr>
        <p:txBody>
          <a:bodyPr/>
          <a:lstStyle>
            <a:lvl1pPr>
              <a:spcBef>
                <a:spcPts val="426"/>
              </a:spcBef>
              <a:defRPr sz="900"/>
            </a:lvl1pPr>
          </a:lstStyle>
          <a:p>
            <a:r>
              <a:rPr lang="en-US" smtClean="0"/>
              <a:t>Click icon to add table</a:t>
            </a:r>
            <a:endParaRPr lang="en-US"/>
          </a:p>
        </p:txBody>
      </p:sp>
      <p:sp>
        <p:nvSpPr>
          <p:cNvPr id="5" name="Text Placeholder 6"/>
          <p:cNvSpPr>
            <a:spLocks noGrp="1"/>
          </p:cNvSpPr>
          <p:nvPr>
            <p:ph type="body" sz="quarter" idx="1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0118968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2"/>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6498" indent="0" algn="ctr">
              <a:buNone/>
              <a:defRPr>
                <a:solidFill>
                  <a:schemeClr val="tx1">
                    <a:tint val="75000"/>
                  </a:schemeClr>
                </a:solidFill>
              </a:defRPr>
            </a:lvl2pPr>
            <a:lvl3pPr marL="773001" indent="0" algn="ctr">
              <a:buNone/>
              <a:defRPr>
                <a:solidFill>
                  <a:schemeClr val="tx1">
                    <a:tint val="75000"/>
                  </a:schemeClr>
                </a:solidFill>
              </a:defRPr>
            </a:lvl3pPr>
            <a:lvl4pPr marL="1159496" indent="0" algn="ctr">
              <a:buNone/>
              <a:defRPr>
                <a:solidFill>
                  <a:schemeClr val="tx1">
                    <a:tint val="75000"/>
                  </a:schemeClr>
                </a:solidFill>
              </a:defRPr>
            </a:lvl4pPr>
            <a:lvl5pPr marL="1546002" indent="0" algn="ctr">
              <a:buNone/>
              <a:defRPr>
                <a:solidFill>
                  <a:schemeClr val="tx1">
                    <a:tint val="75000"/>
                  </a:schemeClr>
                </a:solidFill>
              </a:defRPr>
            </a:lvl5pPr>
            <a:lvl6pPr marL="1932501" indent="0" algn="ctr">
              <a:buNone/>
              <a:defRPr>
                <a:solidFill>
                  <a:schemeClr val="tx1">
                    <a:tint val="75000"/>
                  </a:schemeClr>
                </a:solidFill>
              </a:defRPr>
            </a:lvl6pPr>
            <a:lvl7pPr marL="2318998" indent="0" algn="ctr">
              <a:buNone/>
              <a:defRPr>
                <a:solidFill>
                  <a:schemeClr val="tx1">
                    <a:tint val="75000"/>
                  </a:schemeClr>
                </a:solidFill>
              </a:defRPr>
            </a:lvl7pPr>
            <a:lvl8pPr marL="2705494" indent="0" algn="ctr">
              <a:buNone/>
              <a:defRPr>
                <a:solidFill>
                  <a:schemeClr val="tx1">
                    <a:tint val="75000"/>
                  </a:schemeClr>
                </a:solidFill>
              </a:defRPr>
            </a:lvl8pPr>
            <a:lvl9pPr marL="3091998"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a:xfrm>
            <a:off x="456997" y="4767631"/>
            <a:ext cx="2134054" cy="273844"/>
          </a:xfrm>
          <a:prstGeom prst="rect">
            <a:avLst/>
          </a:prstGeom>
        </p:spPr>
        <p:txBody>
          <a:bodyPr lIns="77297" tIns="38649" rIns="77297" bIns="38649"/>
          <a:lstStyle>
            <a:lvl1pPr>
              <a:defRPr>
                <a:solidFill>
                  <a:prstClr val="black">
                    <a:tint val="75000"/>
                  </a:prstClr>
                </a:solidFill>
              </a:defRPr>
            </a:lvl1pPr>
          </a:lstStyle>
          <a:p>
            <a:pPr>
              <a:defRPr/>
            </a:pPr>
            <a:endParaRPr lang="en-NZ"/>
          </a:p>
        </p:txBody>
      </p:sp>
      <p:sp>
        <p:nvSpPr>
          <p:cNvPr id="5" name="Footer Placeholder 4"/>
          <p:cNvSpPr>
            <a:spLocks noGrp="1"/>
          </p:cNvSpPr>
          <p:nvPr>
            <p:ph type="ftr" sz="quarter" idx="11"/>
          </p:nvPr>
        </p:nvSpPr>
        <p:spPr>
          <a:xfrm>
            <a:off x="3123997" y="4767631"/>
            <a:ext cx="2896054" cy="273844"/>
          </a:xfrm>
          <a:prstGeom prst="rect">
            <a:avLst/>
          </a:prstGeom>
        </p:spPr>
        <p:txBody>
          <a:bodyPr lIns="77297" tIns="38649" rIns="77297" bIns="38649"/>
          <a:lstStyle>
            <a:lvl1pPr>
              <a:defRPr>
                <a:solidFill>
                  <a:prstClr val="black">
                    <a:tint val="75000"/>
                  </a:prstClr>
                </a:solidFill>
              </a:defRPr>
            </a:lvl1pPr>
          </a:lstStyle>
          <a:p>
            <a:pPr>
              <a:defRPr/>
            </a:pPr>
            <a:endParaRPr lang="en-NZ"/>
          </a:p>
        </p:txBody>
      </p:sp>
      <p:sp>
        <p:nvSpPr>
          <p:cNvPr id="6" name="Slide Number Placeholder 5"/>
          <p:cNvSpPr>
            <a:spLocks noGrp="1"/>
          </p:cNvSpPr>
          <p:nvPr>
            <p:ph type="sldNum" sz="quarter" idx="12"/>
          </p:nvPr>
        </p:nvSpPr>
        <p:spPr>
          <a:xfrm>
            <a:off x="6552997" y="4767631"/>
            <a:ext cx="2134054" cy="273844"/>
          </a:xfrm>
          <a:prstGeom prst="rect">
            <a:avLst/>
          </a:prstGeom>
        </p:spPr>
        <p:txBody>
          <a:bodyPr lIns="77297" tIns="38649" rIns="77297" bIns="38649"/>
          <a:lstStyle>
            <a:lvl1pPr>
              <a:defRPr>
                <a:solidFill>
                  <a:prstClr val="black">
                    <a:tint val="75000"/>
                  </a:prstClr>
                </a:solidFill>
              </a:defRPr>
            </a:lvl1pPr>
          </a:lstStyle>
          <a:p>
            <a:pPr>
              <a:defRPr/>
            </a:pPr>
            <a:fld id="{027CC80E-BF66-40DF-BE8F-381BA08791A2}" type="slidenum">
              <a:rPr lang="en-NZ"/>
              <a:pPr>
                <a:defRPr/>
              </a:pPr>
              <a:t>‹#›</a:t>
            </a:fld>
            <a:endParaRPr lang="en-NZ"/>
          </a:p>
        </p:txBody>
      </p:sp>
    </p:spTree>
    <p:extLst>
      <p:ext uri="{BB962C8B-B14F-4D97-AF65-F5344CB8AC3E}">
        <p14:creationId xmlns:p14="http://schemas.microsoft.com/office/powerpoint/2010/main" val="448165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015"/>
            <a:ext cx="8494713" cy="329327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3849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de-DE" dirty="0"/>
          </a:p>
        </p:txBody>
      </p:sp>
      <p:sp>
        <p:nvSpPr>
          <p:cNvPr id="5" name="Picture Placeholder 4"/>
          <p:cNvSpPr>
            <a:spLocks noGrp="1"/>
          </p:cNvSpPr>
          <p:nvPr>
            <p:ph type="pic" sz="quarter" idx="10"/>
          </p:nvPr>
        </p:nvSpPr>
        <p:spPr bwMode="gray">
          <a:xfrm>
            <a:off x="5745601" y="1268017"/>
            <a:ext cx="3078000" cy="3293269"/>
          </a:xfrm>
        </p:spPr>
        <p:txBody>
          <a:bodyPr tIns="1314983" anchor="t" anchorCtr="0"/>
          <a:lstStyle>
            <a:lvl1pPr algn="ctr">
              <a:defRPr b="0"/>
            </a:lvl1pPr>
          </a:lstStyle>
          <a:p>
            <a:r>
              <a:rPr lang="en-US" smtClean="0"/>
              <a:t>Drag picture to placeholder or click icon to add</a:t>
            </a:r>
            <a:endParaRPr lang="de-DE" dirty="0"/>
          </a:p>
        </p:txBody>
      </p:sp>
      <p:sp>
        <p:nvSpPr>
          <p:cNvPr id="7" name="Text Placeholder 6"/>
          <p:cNvSpPr>
            <a:spLocks noGrp="1"/>
          </p:cNvSpPr>
          <p:nvPr>
            <p:ph type="body" sz="quarter" idx="11" hasCustomPrompt="1"/>
          </p:nvPr>
        </p:nvSpPr>
        <p:spPr bwMode="gray">
          <a:xfrm>
            <a:off x="324000" y="1268017"/>
            <a:ext cx="5238000" cy="3293269"/>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14402987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243000"/>
            <a:ext cx="8496000" cy="567000"/>
          </a:xfrm>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60984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2" hasCustomPrompt="1"/>
          </p:nvPr>
        </p:nvSpPr>
        <p:spPr>
          <a:xfrm>
            <a:off x="3220725"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25721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extplatzhalter 11"/>
          <p:cNvSpPr>
            <a:spLocks noGrp="1"/>
          </p:cNvSpPr>
          <p:nvPr>
            <p:ph type="body" sz="quarter" idx="15" hasCustomPrompt="1"/>
          </p:nvPr>
        </p:nvSpPr>
        <p:spPr>
          <a:xfrm>
            <a:off x="521390" y="4610186"/>
            <a:ext cx="8178800" cy="131574"/>
          </a:xfrm>
          <a:prstGeom prst="rect">
            <a:avLst/>
          </a:prstGeom>
        </p:spPr>
        <p:txBody>
          <a:bodyPr anchor="b" anchorCtr="0"/>
          <a:lstStyle>
            <a:lvl1pPr marL="0" indent="0">
              <a:lnSpc>
                <a:spcPct val="95000"/>
              </a:lnSpc>
              <a:spcBef>
                <a:spcPts val="0"/>
              </a:spcBef>
              <a:buNone/>
              <a:tabLst>
                <a:tab pos="345642" algn="r"/>
                <a:tab pos="392171" algn="l"/>
              </a:tabLst>
              <a:defRPr sz="600" baseline="0">
                <a:latin typeface="BentonSans Regular"/>
                <a:cs typeface="BentonSans Regular"/>
              </a:defRPr>
            </a:lvl1pPr>
            <a:lvl2pPr>
              <a:lnSpc>
                <a:spcPct val="95000"/>
              </a:lnSpc>
              <a:spcBef>
                <a:spcPts val="0"/>
              </a:spcBef>
              <a:spcAft>
                <a:spcPts val="0"/>
              </a:spcAft>
              <a:tabLst>
                <a:tab pos="345642" algn="r"/>
                <a:tab pos="392171" algn="l"/>
              </a:tabLst>
              <a:defRPr sz="800" b="0">
                <a:solidFill>
                  <a:schemeClr val="tx1"/>
                </a:solidFill>
              </a:defRPr>
            </a:lvl2pPr>
            <a:lvl3pPr marL="0" indent="0">
              <a:lnSpc>
                <a:spcPct val="95000"/>
              </a:lnSpc>
              <a:spcBef>
                <a:spcPts val="0"/>
              </a:spcBef>
              <a:buNone/>
              <a:tabLst>
                <a:tab pos="345642" algn="r"/>
                <a:tab pos="392171" algn="l"/>
              </a:tabLst>
              <a:defRPr sz="800"/>
            </a:lvl3pPr>
          </a:lstStyle>
          <a:p>
            <a:pPr lvl="0"/>
            <a:r>
              <a:rPr lang="de-DE" noProof="0" dirty="0" smtClean="0"/>
              <a:t>Source:</a:t>
            </a:r>
          </a:p>
        </p:txBody>
      </p:sp>
      <p:sp>
        <p:nvSpPr>
          <p:cNvPr id="8" name="Bildplatzhalter 3"/>
          <p:cNvSpPr>
            <a:spLocks noGrp="1"/>
          </p:cNvSpPr>
          <p:nvPr>
            <p:ph type="pic" sz="quarter" idx="17"/>
          </p:nvPr>
        </p:nvSpPr>
        <p:spPr>
          <a:xfrm>
            <a:off x="521388"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1" name="Bildplatzhalter 3"/>
          <p:cNvSpPr>
            <a:spLocks noGrp="1"/>
          </p:cNvSpPr>
          <p:nvPr>
            <p:ph type="pic" sz="quarter" idx="18"/>
          </p:nvPr>
        </p:nvSpPr>
        <p:spPr>
          <a:xfrm>
            <a:off x="4699371"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2" name="Bildplatzhalter 3"/>
          <p:cNvSpPr>
            <a:spLocks noGrp="1"/>
          </p:cNvSpPr>
          <p:nvPr>
            <p:ph type="pic" sz="quarter" idx="19"/>
          </p:nvPr>
        </p:nvSpPr>
        <p:spPr>
          <a:xfrm>
            <a:off x="521388"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3" name="Bildplatzhalter 3"/>
          <p:cNvSpPr>
            <a:spLocks noGrp="1"/>
          </p:cNvSpPr>
          <p:nvPr>
            <p:ph type="pic" sz="quarter" idx="20"/>
          </p:nvPr>
        </p:nvSpPr>
        <p:spPr>
          <a:xfrm>
            <a:off x="4699371"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5" name="Title 1"/>
          <p:cNvSpPr>
            <a:spLocks noGrp="1"/>
          </p:cNvSpPr>
          <p:nvPr>
            <p:ph type="ctrTitle"/>
          </p:nvPr>
        </p:nvSpPr>
        <p:spPr>
          <a:xfrm>
            <a:off x="0" y="1"/>
            <a:ext cx="6746148" cy="359317"/>
          </a:xfrm>
          <a:prstGeom prst="rect">
            <a:avLst/>
          </a:prstGeom>
          <a:noFill/>
        </p:spPr>
        <p:txBody>
          <a:bodyPr anchor="ctr"/>
          <a:lstStyle>
            <a:lvl1pPr marL="185716"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359162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58775"/>
            <a:ext cx="9144000" cy="4543425"/>
          </a:xfrm>
          <a:prstGeom prst="rect">
            <a:avLst/>
          </a:prstGeom>
        </p:spPr>
        <p:txBody>
          <a:bodyPr vert="horz"/>
          <a:lstStyle>
            <a:lvl1pPr>
              <a:defRPr>
                <a:latin typeface="BentonSans Regular"/>
                <a:cs typeface="BentonSans Regular"/>
              </a:defRPr>
            </a:lvl1pPr>
          </a:lstStyle>
          <a:p>
            <a:pPr lvl="0"/>
            <a:r>
              <a:rPr lang="de-DE" noProof="0" smtClean="0"/>
              <a:t>Drag picture to placeholder or click icon to add</a:t>
            </a:r>
            <a:endParaRPr lang="en-US" noProof="0" dirty="0"/>
          </a:p>
        </p:txBody>
      </p:sp>
      <p:sp>
        <p:nvSpPr>
          <p:cNvPr id="8" name="Title 1"/>
          <p:cNvSpPr>
            <a:spLocks noGrp="1"/>
          </p:cNvSpPr>
          <p:nvPr>
            <p:ph type="ctrTitle"/>
          </p:nvPr>
        </p:nvSpPr>
        <p:spPr>
          <a:xfrm>
            <a:off x="0" y="1"/>
            <a:ext cx="6746148" cy="359317"/>
          </a:xfrm>
          <a:prstGeom prst="rect">
            <a:avLst/>
          </a:prstGeom>
          <a:noFill/>
        </p:spPr>
        <p:txBody>
          <a:bodyPr anchor="ctr"/>
          <a:lstStyle>
            <a:lvl1pPr marL="185716"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3762343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563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42937" y="1833300"/>
            <a:ext cx="8656646" cy="692337"/>
          </a:xfrm>
        </p:spPr>
        <p:txBody>
          <a:bodyPr anchor="t" anchorCtr="0">
            <a:noAutofit/>
          </a:bodyPr>
          <a:lstStyle>
            <a:lvl1pPr>
              <a:defRPr sz="4200">
                <a:solidFill>
                  <a:schemeClr val="tx1"/>
                </a:solidFill>
                <a:latin typeface="+mj-lt"/>
              </a:defRPr>
            </a:lvl1pPr>
          </a:lstStyle>
          <a:p>
            <a:r>
              <a:rPr lang="en-US" dirty="0" smtClean="0"/>
              <a:t>Thank you</a:t>
            </a:r>
            <a:endParaRPr lang="en-US" dirty="0"/>
          </a:p>
        </p:txBody>
      </p:sp>
      <p:sp>
        <p:nvSpPr>
          <p:cNvPr id="12" name="Rectangle 11"/>
          <p:cNvSpPr/>
          <p:nvPr userDrawn="1"/>
        </p:nvSpPr>
        <p:spPr bwMode="gray">
          <a:xfrm>
            <a:off x="242937" y="0"/>
            <a:ext cx="8656646" cy="121500"/>
          </a:xfrm>
          <a:prstGeom prst="rect">
            <a:avLst/>
          </a:prstGeom>
          <a:solidFill>
            <a:schemeClr val="accent1"/>
          </a:solidFill>
          <a:ln w="9525" algn="ctr">
            <a:noFill/>
            <a:miter lim="800000"/>
            <a:headEnd/>
            <a:tailEnd/>
          </a:ln>
        </p:spPr>
        <p:txBody>
          <a:bodyPr lIns="74181" tIns="59345" rIns="74181" bIns="59345" rtlCol="0" anchor="ctr"/>
          <a:lstStyle/>
          <a:p>
            <a:pPr algn="ctr" defTabSz="753697">
              <a:spcBef>
                <a:spcPct val="50000"/>
              </a:spcBef>
              <a:buClr>
                <a:srgbClr val="F0AB00"/>
              </a:buClr>
              <a:buSzPct val="80000"/>
            </a:pPr>
            <a:endParaRPr lang="en-US" sz="1300" kern="0" dirty="0" smtClean="0">
              <a:solidFill>
                <a:srgbClr val="3F3F3F"/>
              </a:solidFill>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242937" y="3176612"/>
            <a:ext cx="8656646" cy="1384673"/>
          </a:xfrm>
        </p:spPr>
        <p:txBody>
          <a:bodyPr anchor="b" anchorCtr="0">
            <a:noAutofit/>
          </a:bodyPr>
          <a:lstStyle>
            <a:lvl1pPr>
              <a:spcBef>
                <a:spcPts val="0"/>
              </a:spcBef>
              <a:defRPr sz="1400" b="0"/>
            </a:lvl1pPr>
          </a:lstStyle>
          <a:p>
            <a:r>
              <a:rPr lang="en-US" dirty="0" smtClean="0"/>
              <a:t>Contact information:</a:t>
            </a:r>
          </a:p>
          <a:p>
            <a:endParaRPr lang="en-US" dirty="0" smtClean="0"/>
          </a:p>
          <a:p>
            <a:r>
              <a:rPr lang="en-US" dirty="0" smtClean="0"/>
              <a:t>F name MI. L name</a:t>
            </a:r>
          </a:p>
          <a:p>
            <a:r>
              <a:rPr lang="en-US" dirty="0" smtClean="0"/>
              <a:t>Title</a:t>
            </a:r>
          </a:p>
          <a:p>
            <a:r>
              <a:rPr lang="en-US" dirty="0" smtClean="0"/>
              <a:t>Address</a:t>
            </a:r>
          </a:p>
          <a:p>
            <a:r>
              <a:rPr lang="en-US" dirty="0" smtClean="0"/>
              <a:t>Phone number</a:t>
            </a:r>
          </a:p>
        </p:txBody>
      </p:sp>
      <p:pic>
        <p:nvPicPr>
          <p:cNvPr id="175" name="Picture 174" descr="SAP_grad_R_pre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936" y="358972"/>
            <a:ext cx="1369514" cy="680243"/>
          </a:xfrm>
          <a:prstGeom prst="rect">
            <a:avLst/>
          </a:prstGeom>
          <a:noFill/>
          <a:ln>
            <a:noFill/>
          </a:ln>
        </p:spPr>
      </p:pic>
      <p:sp>
        <p:nvSpPr>
          <p:cNvPr id="6" name="TextBox 5"/>
          <p:cNvSpPr txBox="1"/>
          <p:nvPr userDrawn="1"/>
        </p:nvSpPr>
        <p:spPr bwMode="black">
          <a:xfrm>
            <a:off x="242938" y="4965609"/>
            <a:ext cx="2568011" cy="107722"/>
          </a:xfrm>
          <a:prstGeom prst="rect">
            <a:avLst/>
          </a:prstGeom>
          <a:noFill/>
        </p:spPr>
        <p:txBody>
          <a:bodyPr wrap="none" lIns="0" tIns="0" rIns="0" bIns="0" rtlCol="0">
            <a:spAutoFit/>
          </a:bodyPr>
          <a:lstStyle/>
          <a:p>
            <a:pPr marL="92206" indent="-92206">
              <a:buClr>
                <a:srgbClr val="3F3F3F"/>
              </a:buClr>
              <a:buFont typeface="Arial" pitchFamily="34" charset="0"/>
              <a:buChar char="©"/>
            </a:pPr>
            <a:r>
              <a:rPr lang="en-US" sz="700" dirty="0" smtClean="0">
                <a:solidFill>
                  <a:srgbClr val="3F3F3F"/>
                </a:solidFill>
              </a:rPr>
              <a:t>2015 SAP SE or an SAP affiliate company. All rights reserved.</a:t>
            </a:r>
          </a:p>
        </p:txBody>
      </p:sp>
    </p:spTree>
    <p:extLst>
      <p:ext uri="{BB962C8B-B14F-4D97-AF65-F5344CB8AC3E}">
        <p14:creationId xmlns:p14="http://schemas.microsoft.com/office/powerpoint/2010/main" val="4026326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314596" y="900031"/>
            <a:ext cx="8511533" cy="363507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Title 2"/>
          <p:cNvSpPr>
            <a:spLocks noGrp="1"/>
          </p:cNvSpPr>
          <p:nvPr>
            <p:ph type="title"/>
          </p:nvPr>
        </p:nvSpPr>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60212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with Headings">
    <p:spTree>
      <p:nvGrpSpPr>
        <p:cNvPr id="1" name=""/>
        <p:cNvGrpSpPr/>
        <p:nvPr/>
      </p:nvGrpSpPr>
      <p:grpSpPr>
        <a:xfrm>
          <a:off x="0" y="0"/>
          <a:ext cx="0" cy="0"/>
          <a:chOff x="0" y="0"/>
          <a:chExt cx="0" cy="0"/>
        </a:xfrm>
      </p:grpSpPr>
      <p:sp>
        <p:nvSpPr>
          <p:cNvPr id="9" name="Content Placeholder 2"/>
          <p:cNvSpPr>
            <a:spLocks noGrp="1"/>
          </p:cNvSpPr>
          <p:nvPr>
            <p:ph idx="12"/>
          </p:nvPr>
        </p:nvSpPr>
        <p:spPr>
          <a:xfrm>
            <a:off x="4667191" y="1272302"/>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7" y="1272302"/>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3056335"/>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7" y="3056335"/>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6"/>
          <p:cNvSpPr>
            <a:spLocks noGrp="1"/>
          </p:cNvSpPr>
          <p:nvPr>
            <p:ph type="body" sz="quarter" idx="16"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Text Placeholder 16"/>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6"/>
          <p:cNvSpPr>
            <a:spLocks noGrp="1"/>
          </p:cNvSpPr>
          <p:nvPr>
            <p:ph type="body" sz="quarter" idx="18" hasCustomPrompt="1"/>
          </p:nvPr>
        </p:nvSpPr>
        <p:spPr>
          <a:xfrm>
            <a:off x="39858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16"/>
          <p:cNvSpPr>
            <a:spLocks noGrp="1"/>
          </p:cNvSpPr>
          <p:nvPr>
            <p:ph type="body" sz="quarter" idx="19" hasCustomPrompt="1"/>
          </p:nvPr>
        </p:nvSpPr>
        <p:spPr>
          <a:xfrm>
            <a:off x="466566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6"/>
          <p:cNvSpPr>
            <a:spLocks noGrp="1"/>
          </p:cNvSpPr>
          <p:nvPr>
            <p:ph type="body" sz="quarter" idx="20"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
        <p:nvSpPr>
          <p:cNvPr id="18" name="Title 6"/>
          <p:cNvSpPr>
            <a:spLocks noGrp="1"/>
          </p:cNvSpPr>
          <p:nvPr>
            <p:ph type="title" hasCustomPrompt="1"/>
          </p:nvPr>
        </p:nvSpPr>
        <p:spPr>
          <a:xfrm>
            <a:off x="398590" y="170264"/>
            <a:ext cx="6492027" cy="695325"/>
          </a:xfrm>
        </p:spPr>
        <p:txBody>
          <a:bodyPr/>
          <a:lstStyle>
            <a:lvl1pPr>
              <a:defRPr/>
            </a:lvl1pPr>
          </a:lstStyle>
          <a:p>
            <a:r>
              <a:rPr lang="en-US" dirty="0" smtClean="0"/>
              <a:t>Click to edit Title text</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Top, 2 Bottom">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90" y="170264"/>
            <a:ext cx="6492027" cy="695325"/>
          </a:xfrm>
        </p:spPr>
        <p:txBody>
          <a:bodyPr/>
          <a:lstStyle>
            <a:lvl1pPr>
              <a:defRPr/>
            </a:lvl1pPr>
          </a:lstStyle>
          <a:p>
            <a:r>
              <a:rPr lang="en-US" dirty="0" smtClean="0"/>
              <a:t>Click to edit Title text</a:t>
            </a:r>
            <a:endParaRPr lang="en-US" dirty="0"/>
          </a:p>
        </p:txBody>
      </p:sp>
      <p:sp>
        <p:nvSpPr>
          <p:cNvPr id="15" name="Content Placeholder 14"/>
          <p:cNvSpPr>
            <a:spLocks noGrp="1"/>
          </p:cNvSpPr>
          <p:nvPr>
            <p:ph sz="quarter" idx="13"/>
          </p:nvPr>
        </p:nvSpPr>
        <p:spPr>
          <a:xfrm>
            <a:off x="398585" y="1032277"/>
            <a:ext cx="8343900" cy="15749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2816305"/>
            <a:ext cx="4075294" cy="174879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7" y="2816305"/>
            <a:ext cx="4079631" cy="174879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6"/>
          <p:cNvSpPr>
            <a:spLocks noGrp="1"/>
          </p:cNvSpPr>
          <p:nvPr>
            <p:ph type="body" sz="quarter" idx="1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1L/2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9" y="170264"/>
            <a:ext cx="6507374"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466566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8" y="1272308"/>
            <a:ext cx="40768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566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7"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4665667" y="2816305"/>
            <a:ext cx="4075294"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2L/1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4" y="170264"/>
            <a:ext cx="6476681"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4693573" y="1272308"/>
            <a:ext cx="40489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4"/>
          </p:nvPr>
        </p:nvSpPr>
        <p:spPr>
          <a:xfrm>
            <a:off x="39858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7"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89236" y="1032272"/>
            <a:ext cx="405171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7" y="2816305"/>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2L Small/1R Lar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91" y="170264"/>
            <a:ext cx="6469007"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7" y="1272302"/>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282468" y="1272303"/>
            <a:ext cx="5460023" cy="3289458"/>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398587" y="3056335"/>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7" y="1032272"/>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3277156" y="1032272"/>
            <a:ext cx="54637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7" y="2816305"/>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7" y="1375178"/>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3" y="1375178"/>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7"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52"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375178"/>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16"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Object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7"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3"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7"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buFont typeface="Arial" pitchFamily="34"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52"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Content Placeholder 2"/>
          <p:cNvSpPr>
            <a:spLocks noGrp="1"/>
          </p:cNvSpPr>
          <p:nvPr>
            <p:ph idx="16"/>
          </p:nvPr>
        </p:nvSpPr>
        <p:spPr>
          <a:xfrm>
            <a:off x="398587"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2" name="Content Placeholder 2"/>
          <p:cNvSpPr>
            <a:spLocks noGrp="1"/>
          </p:cNvSpPr>
          <p:nvPr>
            <p:ph idx="17"/>
          </p:nvPr>
        </p:nvSpPr>
        <p:spPr>
          <a:xfrm>
            <a:off x="3268253"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3" name="Text Placeholder 16"/>
          <p:cNvSpPr>
            <a:spLocks noGrp="1"/>
          </p:cNvSpPr>
          <p:nvPr>
            <p:ph type="body" sz="quarter" idx="18" hasCustomPrompt="1"/>
          </p:nvPr>
        </p:nvSpPr>
        <p:spPr>
          <a:xfrm>
            <a:off x="398587"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6"/>
          <p:cNvSpPr>
            <a:spLocks noGrp="1"/>
          </p:cNvSpPr>
          <p:nvPr>
            <p:ph type="body" sz="quarter" idx="19" hasCustomPrompt="1"/>
          </p:nvPr>
        </p:nvSpPr>
        <p:spPr>
          <a:xfrm>
            <a:off x="3268252"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5" name="Content Placeholder 2"/>
          <p:cNvSpPr>
            <a:spLocks noGrp="1"/>
          </p:cNvSpPr>
          <p:nvPr>
            <p:ph idx="20"/>
          </p:nvPr>
        </p:nvSpPr>
        <p:spPr>
          <a:xfrm>
            <a:off x="6125897"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6" name="Text Placeholder 16"/>
          <p:cNvSpPr>
            <a:spLocks noGrp="1"/>
          </p:cNvSpPr>
          <p:nvPr>
            <p:ph type="body" sz="quarter" idx="21" hasCustomPrompt="1"/>
          </p:nvPr>
        </p:nvSpPr>
        <p:spPr>
          <a:xfrm>
            <a:off x="6125897"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8" name="Text Placeholder 6"/>
          <p:cNvSpPr>
            <a:spLocks noGrp="1"/>
          </p:cNvSpPr>
          <p:nvPr>
            <p:ph type="body" sz="quarter" idx="2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smtClean="0"/>
              <a:t>Click to edit Title text</a:t>
            </a:r>
            <a:endParaRPr lang="en-US" dirty="0"/>
          </a:p>
        </p:txBody>
      </p:sp>
      <p:sp>
        <p:nvSpPr>
          <p:cNvPr id="9" name="Table Placeholder 8"/>
          <p:cNvSpPr>
            <a:spLocks noGrp="1"/>
          </p:cNvSpPr>
          <p:nvPr>
            <p:ph type="tbl" sz="quarter" idx="10"/>
          </p:nvPr>
        </p:nvSpPr>
        <p:spPr>
          <a:xfrm>
            <a:off x="398585" y="1032274"/>
            <a:ext cx="8343900" cy="3538538"/>
          </a:xfrm>
        </p:spPr>
        <p:txBody>
          <a:bodyPr/>
          <a:lstStyle>
            <a:lvl1pPr>
              <a:spcBef>
                <a:spcPts val="426"/>
              </a:spcBef>
              <a:defRPr sz="900"/>
            </a:lvl1pPr>
          </a:lstStyle>
          <a:p>
            <a:r>
              <a:rPr lang="en-US" smtClean="0"/>
              <a:t>Click icon to add table</a:t>
            </a:r>
            <a:endParaRPr lang="en-US"/>
          </a:p>
        </p:txBody>
      </p:sp>
      <p:sp>
        <p:nvSpPr>
          <p:cNvPr id="5" name="Text Placeholder 6"/>
          <p:cNvSpPr>
            <a:spLocks noGrp="1"/>
          </p:cNvSpPr>
          <p:nvPr>
            <p:ph type="body" sz="quarter" idx="1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32" indent="0" algn="ctr">
              <a:buNone/>
              <a:defRPr>
                <a:solidFill>
                  <a:schemeClr val="tx1">
                    <a:tint val="75000"/>
                  </a:schemeClr>
                </a:solidFill>
              </a:defRPr>
            </a:lvl2pPr>
            <a:lvl3pPr marL="913862" indent="0" algn="ctr">
              <a:buNone/>
              <a:defRPr>
                <a:solidFill>
                  <a:schemeClr val="tx1">
                    <a:tint val="75000"/>
                  </a:schemeClr>
                </a:solidFill>
              </a:defRPr>
            </a:lvl3pPr>
            <a:lvl4pPr marL="1370793" indent="0" algn="ctr">
              <a:buNone/>
              <a:defRPr>
                <a:solidFill>
                  <a:schemeClr val="tx1">
                    <a:tint val="75000"/>
                  </a:schemeClr>
                </a:solidFill>
              </a:defRPr>
            </a:lvl4pPr>
            <a:lvl5pPr marL="1827724" indent="0" algn="ctr">
              <a:buNone/>
              <a:defRPr>
                <a:solidFill>
                  <a:schemeClr val="tx1">
                    <a:tint val="75000"/>
                  </a:schemeClr>
                </a:solidFill>
              </a:defRPr>
            </a:lvl5pPr>
            <a:lvl6pPr marL="2284656" indent="0" algn="ctr">
              <a:buNone/>
              <a:defRPr>
                <a:solidFill>
                  <a:schemeClr val="tx1">
                    <a:tint val="75000"/>
                  </a:schemeClr>
                </a:solidFill>
              </a:defRPr>
            </a:lvl6pPr>
            <a:lvl7pPr marL="2741586" indent="0" algn="ctr">
              <a:buNone/>
              <a:defRPr>
                <a:solidFill>
                  <a:schemeClr val="tx1">
                    <a:tint val="75000"/>
                  </a:schemeClr>
                </a:solidFill>
              </a:defRPr>
            </a:lvl7pPr>
            <a:lvl8pPr marL="3198516" indent="0" algn="ctr">
              <a:buNone/>
              <a:defRPr>
                <a:solidFill>
                  <a:schemeClr val="tx1">
                    <a:tint val="75000"/>
                  </a:schemeClr>
                </a:solidFill>
              </a:defRPr>
            </a:lvl8pPr>
            <a:lvl9pPr marL="3655448"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a:xfrm>
            <a:off x="457201" y="4767264"/>
            <a:ext cx="2133600" cy="273844"/>
          </a:xfrm>
          <a:prstGeom prst="rect">
            <a:avLst/>
          </a:prstGeom>
        </p:spPr>
        <p:txBody>
          <a:bodyPr lIns="91387" tIns="45692" rIns="91387" bIns="45692"/>
          <a:lstStyle/>
          <a:p>
            <a:fld id="{C98C6B4D-7AAE-44A0-8A2A-42FBEE3ECBA9}" type="datetimeFigureOut">
              <a:rPr lang="en-NZ" smtClean="0"/>
              <a:t>12/09/2017</a:t>
            </a:fld>
            <a:endParaRPr lang="en-NZ"/>
          </a:p>
        </p:txBody>
      </p:sp>
      <p:sp>
        <p:nvSpPr>
          <p:cNvPr id="5" name="Footer Placeholder 4"/>
          <p:cNvSpPr>
            <a:spLocks noGrp="1"/>
          </p:cNvSpPr>
          <p:nvPr>
            <p:ph type="ftr" sz="quarter" idx="11"/>
          </p:nvPr>
        </p:nvSpPr>
        <p:spPr>
          <a:xfrm>
            <a:off x="3124200" y="4767264"/>
            <a:ext cx="2895600" cy="273844"/>
          </a:xfrm>
          <a:prstGeom prst="rect">
            <a:avLst/>
          </a:prstGeom>
        </p:spPr>
        <p:txBody>
          <a:bodyPr lIns="91387" tIns="45692" rIns="91387" bIns="45692"/>
          <a:lstStyle/>
          <a:p>
            <a:endParaRPr lang="en-NZ"/>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387" tIns="45692" rIns="91387" bIns="45692"/>
          <a:lstStyle/>
          <a:p>
            <a:fld id="{C1AE05AA-B3A8-4AD7-A52F-FFD939187203}" type="slidenum">
              <a:rPr lang="en-NZ" smtClean="0"/>
              <a:t>‹#›</a:t>
            </a:fld>
            <a:endParaRPr lang="en-NZ"/>
          </a:p>
        </p:txBody>
      </p:sp>
    </p:spTree>
    <p:extLst>
      <p:ext uri="{BB962C8B-B14F-4D97-AF65-F5344CB8AC3E}">
        <p14:creationId xmlns:p14="http://schemas.microsoft.com/office/powerpoint/2010/main" val="3656220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NZ" noProof="0" dirty="0"/>
          </a:p>
        </p:txBody>
      </p:sp>
      <p:sp>
        <p:nvSpPr>
          <p:cNvPr id="3" name="Content Placeholder 2"/>
          <p:cNvSpPr>
            <a:spLocks noGrp="1"/>
          </p:cNvSpPr>
          <p:nvPr>
            <p:ph idx="1"/>
          </p:nvPr>
        </p:nvSpPr>
        <p:spPr>
          <a:xfrm>
            <a:off x="398585" y="1032275"/>
            <a:ext cx="8343900" cy="3693319"/>
          </a:xfrm>
          <a:noFill/>
          <a:ln w="9525">
            <a:noFill/>
            <a:miter lim="800000"/>
            <a:headEnd/>
            <a:tailEnd/>
          </a:ln>
        </p:spPr>
        <p:txBody>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chemeClr val="tx1"/>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4" name="TextBox 3"/>
          <p:cNvSpPr txBox="1"/>
          <p:nvPr userDrawn="1"/>
        </p:nvSpPr>
        <p:spPr>
          <a:xfrm>
            <a:off x="7999537" y="4778388"/>
            <a:ext cx="742950" cy="161925"/>
          </a:xfrm>
          <a:prstGeom prst="rect">
            <a:avLst/>
          </a:prstGeom>
          <a:ln>
            <a:noFill/>
          </a:ln>
        </p:spPr>
        <p:txBody>
          <a:bodyPr lIns="0" tIns="0" rIns="0" bIns="0" anchor="b">
            <a:normAutofit/>
          </a:bodyPr>
          <a:lstStyle/>
          <a:p>
            <a:pPr marL="155580" indent="-155580" algn="r" fontAlgn="auto">
              <a:spcBef>
                <a:spcPct val="20000"/>
              </a:spcBef>
              <a:spcAft>
                <a:spcPts val="0"/>
              </a:spcAft>
              <a:buFont typeface="Arial" pitchFamily="34" charset="0"/>
              <a:buNone/>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580" indent="-155580" algn="r" fontAlgn="auto">
                <a:spcBef>
                  <a:spcPct val="20000"/>
                </a:spcBef>
                <a:spcAft>
                  <a:spcPts val="0"/>
                </a:spcAft>
                <a:buFont typeface="Arial" pitchFamily="34" charset="0"/>
                <a:buNone/>
                <a:defRPr/>
              </a:pPr>
              <a:t>‹#›</a:t>
            </a:fld>
            <a:endParaRPr lang="en-US" sz="700" dirty="0">
              <a:solidFill>
                <a:schemeClr val="accent2"/>
              </a:solidFill>
              <a:latin typeface="Arial" pitchFamily="34" charset="0"/>
              <a:cs typeface="Arial" pitchFamily="34" charset="0"/>
            </a:endParaRPr>
          </a:p>
        </p:txBody>
      </p:sp>
      <p:sp>
        <p:nvSpPr>
          <p:cNvPr id="5" name="TextBox 4"/>
          <p:cNvSpPr txBox="1"/>
          <p:nvPr userDrawn="1"/>
        </p:nvSpPr>
        <p:spPr>
          <a:xfrm>
            <a:off x="5394107" y="4778388"/>
            <a:ext cx="2801815" cy="161925"/>
          </a:xfrm>
          <a:prstGeom prst="rect">
            <a:avLst/>
          </a:prstGeom>
          <a:ln>
            <a:noFill/>
          </a:ln>
        </p:spPr>
        <p:txBody>
          <a:bodyPr lIns="0" tIns="30679" rIns="0" bIns="0" anchor="b">
            <a:normAutofit/>
          </a:bodyPr>
          <a:lstStyle/>
          <a:p>
            <a:pPr marL="155580" indent="-155580" algn="r" fontAlgn="auto">
              <a:spcBef>
                <a:spcPct val="20000"/>
              </a:spcBef>
              <a:spcAft>
                <a:spcPts val="0"/>
              </a:spcAft>
              <a:buFont typeface="Arial" pitchFamily="34" charset="0"/>
              <a:buNone/>
              <a:defRPr/>
            </a:pPr>
            <a:r>
              <a:rPr lang="en-US" sz="500" b="1" dirty="0" smtClean="0">
                <a:solidFill>
                  <a:schemeClr val="accent2"/>
                </a:solidFill>
                <a:latin typeface="Arial" pitchFamily="34" charset="0"/>
                <a:cs typeface="Arial" pitchFamily="34" charset="0"/>
              </a:rPr>
              <a:t>Confidential to Fonterra Co-operative Group  </a:t>
            </a:r>
            <a:r>
              <a:rPr lang="en-US" sz="500" dirty="0" smtClean="0">
                <a:solidFill>
                  <a:schemeClr val="accent2"/>
                </a:solidFill>
                <a:latin typeface="Arial" pitchFamily="34" charset="0"/>
                <a:cs typeface="Arial" pitchFamily="34" charset="0"/>
              </a:rPr>
              <a:t>-  November 2015</a:t>
            </a:r>
            <a:endParaRPr lang="en-US" sz="500"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27599024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018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787"/>
            <a:ext cx="7766222" cy="977849"/>
          </a:xfrm>
          <a:prstGeom prst="rect">
            <a:avLst/>
          </a:prstGeom>
        </p:spPr>
      </p:pic>
      <p:sp>
        <p:nvSpPr>
          <p:cNvPr id="8" name="Rectangle 7"/>
          <p:cNvSpPr/>
          <p:nvPr userDrawn="1"/>
        </p:nvSpPr>
        <p:spPr>
          <a:xfrm>
            <a:off x="0" y="1231633"/>
            <a:ext cx="7772400" cy="3587846"/>
          </a:xfrm>
          <a:prstGeom prst="rect">
            <a:avLst/>
          </a:prstGeom>
          <a:solidFill>
            <a:srgbClr val="E0F0F8"/>
          </a:solidFill>
          <a:ln>
            <a:no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88" fontAlgn="auto">
              <a:spcBef>
                <a:spcPts val="0"/>
              </a:spcBef>
              <a:spcAft>
                <a:spcPts val="0"/>
              </a:spcAft>
            </a:pPr>
            <a:endParaRPr lang="en-US" sz="1400" dirty="0">
              <a:solidFill>
                <a:prstClr val="white"/>
              </a:solidFill>
            </a:endParaRPr>
          </a:p>
        </p:txBody>
      </p:sp>
      <p:sp>
        <p:nvSpPr>
          <p:cNvPr id="9" name="Rectangle 8"/>
          <p:cNvSpPr/>
          <p:nvPr userDrawn="1"/>
        </p:nvSpPr>
        <p:spPr>
          <a:xfrm>
            <a:off x="0" y="4819481"/>
            <a:ext cx="7772400" cy="3240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88" fontAlgn="auto">
              <a:spcBef>
                <a:spcPts val="0"/>
              </a:spcBef>
              <a:spcAft>
                <a:spcPts val="0"/>
              </a:spcAft>
            </a:pPr>
            <a:endParaRPr lang="en-US" sz="1400" dirty="0">
              <a:solidFill>
                <a:prstClr val="white"/>
              </a:solidFill>
            </a:endParaRPr>
          </a:p>
        </p:txBody>
      </p:sp>
    </p:spTree>
    <p:extLst>
      <p:ext uri="{BB962C8B-B14F-4D97-AF65-F5344CB8AC3E}">
        <p14:creationId xmlns:p14="http://schemas.microsoft.com/office/powerpoint/2010/main" val="1478183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232" y="867839"/>
            <a:ext cx="925824" cy="289275"/>
          </a:xfrm>
          <a:prstGeom prst="rect">
            <a:avLst/>
          </a:prstGeom>
        </p:spPr>
        <p:txBody>
          <a:bodyPr lIns="68549" tIns="34274" rIns="68549" bIns="34274"/>
          <a:lstStyle>
            <a:lvl1pPr>
              <a:defRPr sz="900"/>
            </a:lvl1pPr>
          </a:lstStyle>
          <a:p>
            <a:r>
              <a:rPr lang="en-US" dirty="0"/>
              <a:t>01 Step name</a:t>
            </a:r>
          </a:p>
        </p:txBody>
      </p:sp>
      <p:sp>
        <p:nvSpPr>
          <p:cNvPr id="3" name="Date Placeholder 2"/>
          <p:cNvSpPr>
            <a:spLocks noGrp="1"/>
          </p:cNvSpPr>
          <p:nvPr>
            <p:ph type="dt" sz="half" idx="10"/>
          </p:nvPr>
        </p:nvSpPr>
        <p:spPr>
          <a:xfrm>
            <a:off x="394982" y="423891"/>
            <a:ext cx="2057401" cy="273844"/>
          </a:xfrm>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789"/>
            <a:ext cx="7766222" cy="538976"/>
          </a:xfrm>
          <a:prstGeom prst="rect">
            <a:avLst/>
          </a:prstGeom>
        </p:spPr>
      </p:pic>
      <p:cxnSp>
        <p:nvCxnSpPr>
          <p:cNvPr id="8" name="Straight Connector 7"/>
          <p:cNvCxnSpPr/>
          <p:nvPr userDrawn="1"/>
        </p:nvCxnSpPr>
        <p:spPr>
          <a:xfrm>
            <a:off x="0" y="1163972"/>
            <a:ext cx="7772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2" y="795671"/>
            <a:ext cx="7772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a:xfrm>
            <a:off x="326232" y="279824"/>
            <a:ext cx="3086100" cy="561975"/>
          </a:xfrm>
        </p:spPr>
        <p:txBody>
          <a:bodyPr/>
          <a:lstStyle>
            <a:lvl1pPr algn="l">
              <a:defRPr/>
            </a:lvl1pPr>
          </a:lstStyle>
          <a:p>
            <a:r>
              <a:rPr lang="en-US" sz="1200" dirty="0">
                <a:solidFill>
                  <a:prstClr val="black">
                    <a:lumMod val="85000"/>
                    <a:lumOff val="15000"/>
                  </a:prstClr>
                </a:solidFill>
              </a:rPr>
              <a:t>Header with bold </a:t>
            </a:r>
          </a:p>
          <a:p>
            <a:r>
              <a:rPr lang="en-US" dirty="0">
                <a:solidFill>
                  <a:prstClr val="black">
                    <a:tint val="75000"/>
                  </a:prstClr>
                </a:solidFill>
              </a:rPr>
              <a:t>Text with detail info</a:t>
            </a:r>
          </a:p>
          <a:p>
            <a:endParaRPr lang="en-US" dirty="0">
              <a:solidFill>
                <a:prstClr val="black">
                  <a:tint val="75000"/>
                </a:prstClr>
              </a:solidFill>
            </a:endParaRPr>
          </a:p>
        </p:txBody>
      </p:sp>
      <p:sp>
        <p:nvSpPr>
          <p:cNvPr id="38" name="Date Placeholder 4"/>
          <p:cNvSpPr txBox="1">
            <a:spLocks/>
          </p:cNvSpPr>
          <p:nvPr userDrawn="1"/>
        </p:nvSpPr>
        <p:spPr>
          <a:xfrm>
            <a:off x="1423676" y="857235"/>
            <a:ext cx="1219512" cy="273844"/>
          </a:xfrm>
          <a:prstGeom prst="rect">
            <a:avLst/>
          </a:prstGeom>
        </p:spPr>
        <p:txBody>
          <a:bodyPr vert="horz" lIns="68549" tIns="34274" rIns="68549" bIns="3427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a:solidFill>
                  <a:prstClr val="black">
                    <a:tint val="75000"/>
                  </a:prstClr>
                </a:solidFill>
              </a:rPr>
              <a:t>02 Step name</a:t>
            </a:r>
          </a:p>
        </p:txBody>
      </p:sp>
    </p:spTree>
    <p:extLst>
      <p:ext uri="{BB962C8B-B14F-4D97-AF65-F5344CB8AC3E}">
        <p14:creationId xmlns:p14="http://schemas.microsoft.com/office/powerpoint/2010/main" val="963968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3451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4" y="273850"/>
            <a:ext cx="7886700" cy="994172"/>
          </a:xfrm>
          <a:prstGeom prst="rect">
            <a:avLst/>
          </a:prstGeom>
        </p:spPr>
        <p:txBody>
          <a:bodyPr lIns="68549" tIns="34274" rIns="68549" bIns="34274"/>
          <a:lstStyle/>
          <a:p>
            <a:r>
              <a:rPr lang="en-US"/>
              <a:t>Click to edit Master title style</a:t>
            </a:r>
          </a:p>
        </p:txBody>
      </p:sp>
      <p:sp>
        <p:nvSpPr>
          <p:cNvPr id="3" name="Content Placeholder 2"/>
          <p:cNvSpPr>
            <a:spLocks noGrp="1"/>
          </p:cNvSpPr>
          <p:nvPr>
            <p:ph sz="half" idx="1"/>
          </p:nvPr>
        </p:nvSpPr>
        <p:spPr>
          <a:xfrm>
            <a:off x="628653" y="1369222"/>
            <a:ext cx="3886200" cy="3263504"/>
          </a:xfrm>
          <a:prstGeom prst="rect">
            <a:avLst/>
          </a:prstGeom>
        </p:spPr>
        <p:txBody>
          <a:bodyPr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2"/>
            <a:ext cx="3886200" cy="3263504"/>
          </a:xfrm>
          <a:prstGeom prst="rect">
            <a:avLst/>
          </a:prstGeom>
        </p:spPr>
        <p:txBody>
          <a:bodyPr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212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273850"/>
            <a:ext cx="7886700" cy="994172"/>
          </a:xfrm>
          <a:prstGeom prst="rect">
            <a:avLst/>
          </a:prstGeom>
        </p:spPr>
        <p:txBody>
          <a:bodyPr lIns="68549" tIns="34274" rIns="68549" bIns="34274"/>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lIns="68549" tIns="34274" rIns="68549" bIns="34274" anchor="b"/>
          <a:lstStyle>
            <a:lvl1pPr marL="0" indent="0">
              <a:buNone/>
              <a:defRPr sz="1800" b="1"/>
            </a:lvl1pPr>
            <a:lvl2pPr marL="342778" indent="0">
              <a:buNone/>
              <a:defRPr sz="1500" b="1"/>
            </a:lvl2pPr>
            <a:lvl3pPr marL="685554" indent="0">
              <a:buNone/>
              <a:defRPr sz="1400" b="1"/>
            </a:lvl3pPr>
            <a:lvl4pPr marL="1028330" indent="0">
              <a:buNone/>
              <a:defRPr sz="1200" b="1"/>
            </a:lvl4pPr>
            <a:lvl5pPr marL="1371107" indent="0">
              <a:buNone/>
              <a:defRPr sz="1200" b="1"/>
            </a:lvl5pPr>
            <a:lvl6pPr marL="1713884" indent="0">
              <a:buNone/>
              <a:defRPr sz="1200" b="1"/>
            </a:lvl6pPr>
            <a:lvl7pPr marL="2056660" indent="0">
              <a:buNone/>
              <a:defRPr sz="1200" b="1"/>
            </a:lvl7pPr>
            <a:lvl8pPr marL="2399437" indent="0">
              <a:buNone/>
              <a:defRPr sz="1200" b="1"/>
            </a:lvl8pPr>
            <a:lvl9pPr marL="274221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lIns="68549" tIns="34274" rIns="68549" bIns="34274" anchor="b"/>
          <a:lstStyle>
            <a:lvl1pPr marL="0" indent="0">
              <a:buNone/>
              <a:defRPr sz="1800" b="1"/>
            </a:lvl1pPr>
            <a:lvl2pPr marL="342778" indent="0">
              <a:buNone/>
              <a:defRPr sz="1500" b="1"/>
            </a:lvl2pPr>
            <a:lvl3pPr marL="685554" indent="0">
              <a:buNone/>
              <a:defRPr sz="1400" b="1"/>
            </a:lvl3pPr>
            <a:lvl4pPr marL="1028330" indent="0">
              <a:buNone/>
              <a:defRPr sz="1200" b="1"/>
            </a:lvl4pPr>
            <a:lvl5pPr marL="1371107" indent="0">
              <a:buNone/>
              <a:defRPr sz="1200" b="1"/>
            </a:lvl5pPr>
            <a:lvl6pPr marL="1713884" indent="0">
              <a:buNone/>
              <a:defRPr sz="1200" b="1"/>
            </a:lvl6pPr>
            <a:lvl7pPr marL="2056660" indent="0">
              <a:buNone/>
              <a:defRPr sz="1200" b="1"/>
            </a:lvl7pPr>
            <a:lvl8pPr marL="2399437" indent="0">
              <a:buNone/>
              <a:defRPr sz="1200" b="1"/>
            </a:lvl8pPr>
            <a:lvl9pPr marL="274221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6711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016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342900"/>
            <a:ext cx="2949178" cy="1200150"/>
          </a:xfrm>
          <a:prstGeom prst="rect">
            <a:avLst/>
          </a:prstGeom>
        </p:spPr>
        <p:txBody>
          <a:bodyPr lIns="68549" tIns="34274" rIns="68549" bIns="34274"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7"/>
            <a:ext cx="4629150" cy="3655219"/>
          </a:xfrm>
          <a:prstGeom prst="rect">
            <a:avLst/>
          </a:prstGeom>
        </p:spPr>
        <p:txBody>
          <a:bodyPr lIns="68549" tIns="34274" rIns="68549" bIns="34274"/>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5" y="1543052"/>
            <a:ext cx="2949178" cy="2858691"/>
          </a:xfrm>
          <a:prstGeom prst="rect">
            <a:avLst/>
          </a:prstGeom>
        </p:spPr>
        <p:txBody>
          <a:bodyPr lIns="68549" tIns="34274" rIns="68549" bIns="34274"/>
          <a:lstStyle>
            <a:lvl1pPr marL="0" indent="0">
              <a:buNone/>
              <a:defRPr sz="1200"/>
            </a:lvl1pPr>
            <a:lvl2pPr marL="342778" indent="0">
              <a:buNone/>
              <a:defRPr sz="1100"/>
            </a:lvl2pPr>
            <a:lvl3pPr marL="685554" indent="0">
              <a:buNone/>
              <a:defRPr sz="900"/>
            </a:lvl3pPr>
            <a:lvl4pPr marL="1028330" indent="0">
              <a:buNone/>
              <a:defRPr sz="800"/>
            </a:lvl4pPr>
            <a:lvl5pPr marL="1371107" indent="0">
              <a:buNone/>
              <a:defRPr sz="800"/>
            </a:lvl5pPr>
            <a:lvl6pPr marL="1713884" indent="0">
              <a:buNone/>
              <a:defRPr sz="800"/>
            </a:lvl6pPr>
            <a:lvl7pPr marL="2056660" indent="0">
              <a:buNone/>
              <a:defRPr sz="800"/>
            </a:lvl7pPr>
            <a:lvl8pPr marL="2399437" indent="0">
              <a:buNone/>
              <a:defRPr sz="800"/>
            </a:lvl8pPr>
            <a:lvl9pPr marL="2742212"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7008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342900"/>
            <a:ext cx="2949178" cy="1200150"/>
          </a:xfrm>
          <a:prstGeom prst="rect">
            <a:avLst/>
          </a:prstGeom>
        </p:spPr>
        <p:txBody>
          <a:bodyPr lIns="68549" tIns="34274" rIns="68549" bIns="34274"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740577"/>
            <a:ext cx="4629150" cy="3655219"/>
          </a:xfrm>
          <a:prstGeom prst="rect">
            <a:avLst/>
          </a:prstGeom>
        </p:spPr>
        <p:txBody>
          <a:bodyPr lIns="68549" tIns="34274" rIns="68549" bIns="34274"/>
          <a:lstStyle>
            <a:lvl1pPr marL="0" indent="0">
              <a:buNone/>
              <a:defRPr sz="2400"/>
            </a:lvl1pPr>
            <a:lvl2pPr marL="342778" indent="0">
              <a:buNone/>
              <a:defRPr sz="2100"/>
            </a:lvl2pPr>
            <a:lvl3pPr marL="685554" indent="0">
              <a:buNone/>
              <a:defRPr sz="1800"/>
            </a:lvl3pPr>
            <a:lvl4pPr marL="1028330" indent="0">
              <a:buNone/>
              <a:defRPr sz="1500"/>
            </a:lvl4pPr>
            <a:lvl5pPr marL="1371107" indent="0">
              <a:buNone/>
              <a:defRPr sz="1500"/>
            </a:lvl5pPr>
            <a:lvl6pPr marL="1713884" indent="0">
              <a:buNone/>
              <a:defRPr sz="1500"/>
            </a:lvl6pPr>
            <a:lvl7pPr marL="2056660" indent="0">
              <a:buNone/>
              <a:defRPr sz="1500"/>
            </a:lvl7pPr>
            <a:lvl8pPr marL="2399437" indent="0">
              <a:buNone/>
              <a:defRPr sz="1500"/>
            </a:lvl8pPr>
            <a:lvl9pPr marL="2742212" indent="0">
              <a:buNone/>
              <a:defRPr sz="1500"/>
            </a:lvl9pPr>
          </a:lstStyle>
          <a:p>
            <a:endParaRPr lang="en-US" dirty="0"/>
          </a:p>
        </p:txBody>
      </p:sp>
      <p:sp>
        <p:nvSpPr>
          <p:cNvPr id="4" name="Text Placeholder 3"/>
          <p:cNvSpPr>
            <a:spLocks noGrp="1"/>
          </p:cNvSpPr>
          <p:nvPr>
            <p:ph type="body" sz="half" idx="2"/>
          </p:nvPr>
        </p:nvSpPr>
        <p:spPr>
          <a:xfrm>
            <a:off x="629845" y="1543052"/>
            <a:ext cx="2949178" cy="2858691"/>
          </a:xfrm>
          <a:prstGeom prst="rect">
            <a:avLst/>
          </a:prstGeom>
        </p:spPr>
        <p:txBody>
          <a:bodyPr lIns="68549" tIns="34274" rIns="68549" bIns="34274"/>
          <a:lstStyle>
            <a:lvl1pPr marL="0" indent="0">
              <a:buNone/>
              <a:defRPr sz="1200"/>
            </a:lvl1pPr>
            <a:lvl2pPr marL="342778" indent="0">
              <a:buNone/>
              <a:defRPr sz="1100"/>
            </a:lvl2pPr>
            <a:lvl3pPr marL="685554" indent="0">
              <a:buNone/>
              <a:defRPr sz="900"/>
            </a:lvl3pPr>
            <a:lvl4pPr marL="1028330" indent="0">
              <a:buNone/>
              <a:defRPr sz="800"/>
            </a:lvl4pPr>
            <a:lvl5pPr marL="1371107" indent="0">
              <a:buNone/>
              <a:defRPr sz="800"/>
            </a:lvl5pPr>
            <a:lvl6pPr marL="1713884" indent="0">
              <a:buNone/>
              <a:defRPr sz="800"/>
            </a:lvl6pPr>
            <a:lvl7pPr marL="2056660" indent="0">
              <a:buNone/>
              <a:defRPr sz="800"/>
            </a:lvl7pPr>
            <a:lvl8pPr marL="2399437" indent="0">
              <a:buNone/>
              <a:defRPr sz="800"/>
            </a:lvl8pPr>
            <a:lvl9pPr marL="2742212" indent="0">
              <a:buNone/>
              <a:defRPr sz="8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446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4" y="273850"/>
            <a:ext cx="7886700" cy="994172"/>
          </a:xfrm>
          <a:prstGeom prst="rect">
            <a:avLst/>
          </a:prstGeom>
        </p:spPr>
        <p:txBody>
          <a:bodyPr lIns="68549" tIns="34274" rIns="68549" bIns="34274"/>
          <a:lstStyle/>
          <a:p>
            <a:r>
              <a:rPr lang="en-US"/>
              <a:t>Click to edit Master title style</a:t>
            </a:r>
          </a:p>
        </p:txBody>
      </p:sp>
      <p:sp>
        <p:nvSpPr>
          <p:cNvPr id="3" name="Vertical Text Placeholder 2"/>
          <p:cNvSpPr>
            <a:spLocks noGrp="1"/>
          </p:cNvSpPr>
          <p:nvPr>
            <p:ph type="body" orient="vert" idx="1"/>
          </p:nvPr>
        </p:nvSpPr>
        <p:spPr>
          <a:xfrm>
            <a:off x="628654" y="1369222"/>
            <a:ext cx="7886700" cy="3263504"/>
          </a:xfrm>
          <a:prstGeom prst="rect">
            <a:avLst/>
          </a:prstGeom>
        </p:spPr>
        <p:txBody>
          <a:bodyPr vert="eaVert"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062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273848"/>
            <a:ext cx="1971675" cy="4358879"/>
          </a:xfrm>
          <a:prstGeom prst="rect">
            <a:avLst/>
          </a:prstGeom>
        </p:spPr>
        <p:txBody>
          <a:bodyPr vert="eaVert" lIns="68549" tIns="34274" rIns="68549" bIns="34274"/>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a:prstGeom prst="rect">
            <a:avLst/>
          </a:prstGeom>
        </p:spPr>
        <p:txBody>
          <a:bodyPr vert="eaVert" lIns="68549" tIns="34274" rIns="68549" bIns="342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CA573C-254F-4D22-A9CD-B45AFD950EDE}" type="datetimeFigureOut">
              <a:rPr lang="en-US" smtClean="0">
                <a:solidFill>
                  <a:prstClr val="black">
                    <a:tint val="75000"/>
                  </a:prstClr>
                </a:solidFill>
              </a:rPr>
              <a:pPr/>
              <a:t>9/12/2017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B87453F-740C-48AA-9866-1CF25554F7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936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4" name="Picture 2" descr="\\zeus\data\_Shared_NZ\Fonterra Brand Marketing\Brand\Graphic Design\Working Files\Corporate Marketing\IDENTITY 2014\Assets &amp; Artwork\Backgrounds\C4_Drinking milk_PPT cover 1.jpg"/>
          <p:cNvPicPr>
            <a:picLocks noChangeAspect="1" noChangeArrowheads="1"/>
          </p:cNvPicPr>
          <p:nvPr userDrawn="1"/>
        </p:nvPicPr>
        <p:blipFill>
          <a:blip r:embed="rId2"/>
          <a:srcRect/>
          <a:stretch>
            <a:fillRect/>
          </a:stretch>
        </p:blipFill>
        <p:spPr bwMode="auto">
          <a:xfrm>
            <a:off x="1466" y="4"/>
            <a:ext cx="9142534" cy="5143501"/>
          </a:xfrm>
          <a:prstGeom prst="rect">
            <a:avLst/>
          </a:prstGeom>
          <a:noFill/>
        </p:spPr>
      </p:pic>
      <p:sp>
        <p:nvSpPr>
          <p:cNvPr id="2" name="Title 1"/>
          <p:cNvSpPr>
            <a:spLocks noGrp="1"/>
          </p:cNvSpPr>
          <p:nvPr>
            <p:ph type="ctrTitle"/>
          </p:nvPr>
        </p:nvSpPr>
        <p:spPr>
          <a:xfrm>
            <a:off x="593239" y="2813516"/>
            <a:ext cx="3978762" cy="1102519"/>
          </a:xfrm>
        </p:spPr>
        <p:txBody>
          <a:bodyPr>
            <a:normAutofit/>
          </a:bodyPr>
          <a:lstStyle>
            <a:lvl1pPr algn="l">
              <a:defRPr sz="2200">
                <a:solidFill>
                  <a:schemeClr val="accent4"/>
                </a:solidFill>
                <a:latin typeface="Arial" pitchFamily="34" charset="0"/>
                <a:cs typeface="Arial" pitchFamily="34" charset="0"/>
              </a:defRPr>
            </a:lvl1pPr>
          </a:lstStyle>
          <a:p>
            <a:r>
              <a:rPr lang="en-US" noProof="0" dirty="0" smtClean="0"/>
              <a:t>Click to edit Master title style</a:t>
            </a:r>
            <a:endParaRPr lang="en-NZ" noProof="0" dirty="0"/>
          </a:p>
        </p:txBody>
      </p:sp>
      <p:sp>
        <p:nvSpPr>
          <p:cNvPr id="3" name="Subtitle 2"/>
          <p:cNvSpPr>
            <a:spLocks noGrp="1"/>
          </p:cNvSpPr>
          <p:nvPr>
            <p:ph type="subTitle" idx="1"/>
          </p:nvPr>
        </p:nvSpPr>
        <p:spPr>
          <a:xfrm>
            <a:off x="593239" y="3996041"/>
            <a:ext cx="3978762" cy="252897"/>
          </a:xfrm>
        </p:spPr>
        <p:txBody>
          <a:bodyPr anchor="t">
            <a:normAutofit/>
          </a:bodyPr>
          <a:lstStyle>
            <a:lvl1pPr marL="0" indent="0" algn="l">
              <a:buNone/>
              <a:defRPr sz="1400">
                <a:solidFill>
                  <a:schemeClr val="accent4"/>
                </a:solidFill>
                <a:latin typeface="Arial" pitchFamily="34" charset="0"/>
                <a:cs typeface="Arial" pitchFamily="34" charset="0"/>
              </a:defRPr>
            </a:lvl1pPr>
            <a:lvl2pPr marL="389449" indent="0" algn="ctr">
              <a:buNone/>
              <a:defRPr>
                <a:solidFill>
                  <a:schemeClr val="tx1">
                    <a:tint val="75000"/>
                  </a:schemeClr>
                </a:solidFill>
              </a:defRPr>
            </a:lvl2pPr>
            <a:lvl3pPr marL="778897" indent="0" algn="ctr">
              <a:buNone/>
              <a:defRPr>
                <a:solidFill>
                  <a:schemeClr val="tx1">
                    <a:tint val="75000"/>
                  </a:schemeClr>
                </a:solidFill>
              </a:defRPr>
            </a:lvl3pPr>
            <a:lvl4pPr marL="1168346" indent="0" algn="ctr">
              <a:buNone/>
              <a:defRPr>
                <a:solidFill>
                  <a:schemeClr val="tx1">
                    <a:tint val="75000"/>
                  </a:schemeClr>
                </a:solidFill>
              </a:defRPr>
            </a:lvl4pPr>
            <a:lvl5pPr marL="1557795" indent="0" algn="ctr">
              <a:buNone/>
              <a:defRPr>
                <a:solidFill>
                  <a:schemeClr val="tx1">
                    <a:tint val="75000"/>
                  </a:schemeClr>
                </a:solidFill>
              </a:defRPr>
            </a:lvl5pPr>
            <a:lvl6pPr marL="1947243" indent="0" algn="ctr">
              <a:buNone/>
              <a:defRPr>
                <a:solidFill>
                  <a:schemeClr val="tx1">
                    <a:tint val="75000"/>
                  </a:schemeClr>
                </a:solidFill>
              </a:defRPr>
            </a:lvl6pPr>
            <a:lvl7pPr marL="2336691" indent="0" algn="ctr">
              <a:buNone/>
              <a:defRPr>
                <a:solidFill>
                  <a:schemeClr val="tx1">
                    <a:tint val="75000"/>
                  </a:schemeClr>
                </a:solidFill>
              </a:defRPr>
            </a:lvl7pPr>
            <a:lvl8pPr marL="2726140" indent="0" algn="ctr">
              <a:buNone/>
              <a:defRPr>
                <a:solidFill>
                  <a:schemeClr val="tx1">
                    <a:tint val="75000"/>
                  </a:schemeClr>
                </a:solidFill>
              </a:defRPr>
            </a:lvl8pPr>
            <a:lvl9pPr marL="3115589" indent="0" algn="ctr">
              <a:buNone/>
              <a:defRPr>
                <a:solidFill>
                  <a:schemeClr val="tx1">
                    <a:tint val="75000"/>
                  </a:schemeClr>
                </a:solidFill>
              </a:defRPr>
            </a:lvl9pPr>
          </a:lstStyle>
          <a:p>
            <a:r>
              <a:rPr lang="en-US" noProof="0" dirty="0" smtClean="0"/>
              <a:t>Click to edit Master subtitle style</a:t>
            </a:r>
            <a:endParaRPr lang="en-NZ" noProof="0" dirty="0"/>
          </a:p>
        </p:txBody>
      </p:sp>
      <p:sp>
        <p:nvSpPr>
          <p:cNvPr id="15" name="Text Placeholder 14"/>
          <p:cNvSpPr>
            <a:spLocks noGrp="1"/>
          </p:cNvSpPr>
          <p:nvPr>
            <p:ph type="body" sz="quarter" idx="13" hasCustomPrompt="1"/>
          </p:nvPr>
        </p:nvSpPr>
        <p:spPr>
          <a:xfrm>
            <a:off x="593239" y="4766310"/>
            <a:ext cx="3978762" cy="135000"/>
          </a:xfrm>
        </p:spPr>
        <p:txBody>
          <a:bodyPr anchor="ctr">
            <a:normAutofit/>
          </a:bodyPr>
          <a:lstStyle>
            <a:lvl1pPr algn="l">
              <a:buNone/>
              <a:defRPr sz="700" baseline="0">
                <a:solidFill>
                  <a:schemeClr val="accent4"/>
                </a:solidFill>
              </a:defRPr>
            </a:lvl1pPr>
          </a:lstStyle>
          <a:p>
            <a:r>
              <a:rPr lang="en-NZ" dirty="0" smtClean="0"/>
              <a:t>Confidential to Fonterra Co-operative Group</a:t>
            </a:r>
          </a:p>
        </p:txBody>
      </p:sp>
      <p:sp>
        <p:nvSpPr>
          <p:cNvPr id="16" name="Text Placeholder 14"/>
          <p:cNvSpPr>
            <a:spLocks noGrp="1"/>
          </p:cNvSpPr>
          <p:nvPr>
            <p:ph type="body" sz="quarter" idx="14"/>
          </p:nvPr>
        </p:nvSpPr>
        <p:spPr>
          <a:xfrm>
            <a:off x="593239" y="4597735"/>
            <a:ext cx="3978762" cy="135000"/>
          </a:xfrm>
        </p:spPr>
        <p:txBody>
          <a:bodyPr anchor="b">
            <a:normAutofit/>
          </a:bodyPr>
          <a:lstStyle>
            <a:lvl1pPr algn="l">
              <a:buNone/>
              <a:defRPr sz="900" baseline="0">
                <a:solidFill>
                  <a:schemeClr val="accent4"/>
                </a:solidFill>
              </a:defRPr>
            </a:lvl1pPr>
          </a:lstStyle>
          <a:p>
            <a:pPr lvl="0"/>
            <a:r>
              <a:rPr lang="en-US" dirty="0" smtClean="0"/>
              <a:t>Click to edit Master text styles</a:t>
            </a:r>
          </a:p>
        </p:txBody>
      </p:sp>
      <p:cxnSp>
        <p:nvCxnSpPr>
          <p:cNvPr id="10" name="Straight Connector 9"/>
          <p:cNvCxnSpPr/>
          <p:nvPr userDrawn="1"/>
        </p:nvCxnSpPr>
        <p:spPr>
          <a:xfrm flipH="1">
            <a:off x="593244" y="4766310"/>
            <a:ext cx="795898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36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NZ" noProof="0" dirty="0"/>
          </a:p>
        </p:txBody>
      </p:sp>
      <p:sp>
        <p:nvSpPr>
          <p:cNvPr id="3" name="Content Placeholder 2"/>
          <p:cNvSpPr>
            <a:spLocks noGrp="1"/>
          </p:cNvSpPr>
          <p:nvPr>
            <p:ph idx="1"/>
          </p:nvPr>
        </p:nvSpPr>
        <p:spPr>
          <a:xfrm>
            <a:off x="398585" y="1032275"/>
            <a:ext cx="8343900" cy="3693319"/>
          </a:xfrm>
          <a:noFill/>
          <a:ln w="9525">
            <a:noFill/>
            <a:miter lim="800000"/>
            <a:headEnd/>
            <a:tailEnd/>
          </a:ln>
        </p:spPr>
        <p:txBody>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chemeClr val="tx1"/>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Tree>
    <p:extLst>
      <p:ext uri="{BB962C8B-B14F-4D97-AF65-F5344CB8AC3E}">
        <p14:creationId xmlns:p14="http://schemas.microsoft.com/office/powerpoint/2010/main" val="417321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Tree>
    <p:extLst>
      <p:ext uri="{BB962C8B-B14F-4D97-AF65-F5344CB8AC3E}">
        <p14:creationId xmlns:p14="http://schemas.microsoft.com/office/powerpoint/2010/main" val="4252208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2"/>
            <a:ext cx="8343900" cy="3529488"/>
          </a:xfr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Text Placeholder 6"/>
          <p:cNvSpPr>
            <a:spLocks noGrp="1"/>
          </p:cNvSpPr>
          <p:nvPr>
            <p:ph type="body" sz="quarter" idx="1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409441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NZ" noProof="0" dirty="0"/>
          </a:p>
        </p:txBody>
      </p:sp>
      <p:sp>
        <p:nvSpPr>
          <p:cNvPr id="3" name="Content Placeholder 2"/>
          <p:cNvSpPr>
            <a:spLocks noGrp="1"/>
          </p:cNvSpPr>
          <p:nvPr>
            <p:ph idx="1"/>
          </p:nvPr>
        </p:nvSpPr>
        <p:spPr>
          <a:xfrm>
            <a:off x="398585" y="1201340"/>
            <a:ext cx="8343900" cy="3360420"/>
          </a:xfr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1" fontAlgn="base" hangingPunct="1">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7" name="Text Placeholder 16"/>
          <p:cNvSpPr>
            <a:spLocks noGrp="1"/>
          </p:cNvSpPr>
          <p:nvPr>
            <p:ph type="body" sz="quarter" idx="11" hasCustomPrompt="1"/>
          </p:nvPr>
        </p:nvSpPr>
        <p:spPr>
          <a:xfrm>
            <a:off x="398588" y="858441"/>
            <a:ext cx="6484353"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500" kern="1200" dirty="0" smtClean="0">
                <a:solidFill>
                  <a:schemeClr val="accent1"/>
                </a:solidFill>
                <a:latin typeface="+mj-lt"/>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 styles</a:t>
            </a:r>
          </a:p>
        </p:txBody>
      </p:sp>
      <p:sp>
        <p:nvSpPr>
          <p:cNvPr id="5" name="Text Placeholder 5"/>
          <p:cNvSpPr>
            <a:spLocks noGrp="1"/>
          </p:cNvSpPr>
          <p:nvPr>
            <p:ph type="body" sz="quarter" idx="10" hasCustomPrompt="1"/>
          </p:nvPr>
        </p:nvSpPr>
        <p:spPr>
          <a:xfrm>
            <a:off x="398585" y="4574396"/>
            <a:ext cx="7004538" cy="239315"/>
          </a:xfrm>
        </p:spPr>
        <p:txBody>
          <a:bodyPr bIns="38945" anchor="b" anchorCtr="0"/>
          <a:lstStyle>
            <a:lvl1pPr>
              <a:spcBef>
                <a:spcPts val="0"/>
              </a:spcBef>
              <a:spcAft>
                <a:spcPts val="85"/>
              </a:spcAft>
              <a:buFont typeface="Arial" pitchFamily="34" charset="0"/>
              <a:buNone/>
              <a:defRPr sz="700" b="0" i="1" baseline="0"/>
            </a:lvl1pPr>
            <a:lvl2pPr marL="155780" indent="-155780">
              <a:spcBef>
                <a:spcPts val="0"/>
              </a:spcBef>
              <a:spcAft>
                <a:spcPts val="85"/>
              </a:spcAft>
              <a:buClr>
                <a:schemeClr val="tx1"/>
              </a:buClr>
              <a:buFont typeface="+mj-lt"/>
              <a:buAutoNum type="arabicPeriod"/>
              <a:defRPr sz="700" b="0" i="1" baseline="0"/>
            </a:lvl2pPr>
            <a:lvl3pPr>
              <a:buFont typeface="Arial" pitchFamily="34" charset="0"/>
              <a:buNone/>
              <a:defRPr sz="700" b="0" i="1"/>
            </a:lvl3pPr>
            <a:lvl4pPr>
              <a:buFont typeface="Arial" pitchFamily="34" charset="0"/>
              <a:buNone/>
              <a:defRPr sz="700" b="0" i="1"/>
            </a:lvl4pPr>
            <a:lvl5pPr>
              <a:buFont typeface="Arial" pitchFamily="34" charset="0"/>
              <a:buNone/>
              <a:defRPr sz="700" b="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878309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Vertical, No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503434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Vertical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7"/>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272307"/>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6" name="Text Placeholder 16"/>
          <p:cNvSpPr>
            <a:spLocks noGrp="1"/>
          </p:cNvSpPr>
          <p:nvPr>
            <p:ph type="body" sz="quarter" idx="12"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6"/>
          <p:cNvSpPr>
            <a:spLocks noGrp="1"/>
          </p:cNvSpPr>
          <p:nvPr>
            <p:ph type="body" sz="quarter" idx="14"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992185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Vertical with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4667191"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16"/>
          <p:cNvSpPr>
            <a:spLocks noGrp="1"/>
          </p:cNvSpPr>
          <p:nvPr>
            <p:ph type="body" sz="quarter" idx="14" hasCustomPrompt="1"/>
          </p:nvPr>
        </p:nvSpPr>
        <p:spPr>
          <a:xfrm>
            <a:off x="398588" y="865585"/>
            <a:ext cx="6484353" cy="274320"/>
          </a:xfrm>
          <a:noFill/>
          <a:ln w="9525">
            <a:noFill/>
            <a:miter lim="800000"/>
            <a:headEnd/>
            <a:tailEnd/>
          </a:ln>
        </p:spPr>
        <p:txBody>
          <a:bodyPr vert="horz" wrap="square" lIns="0" tIns="38945"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400" kern="1200" dirty="0" smtClean="0">
                <a:solidFill>
                  <a:schemeClr val="accent2"/>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Subtitle text</a:t>
            </a:r>
          </a:p>
        </p:txBody>
      </p:sp>
      <p:sp>
        <p:nvSpPr>
          <p:cNvPr id="10" name="Text Placeholder 6"/>
          <p:cNvSpPr>
            <a:spLocks noGrp="1"/>
          </p:cNvSpPr>
          <p:nvPr>
            <p:ph type="body" sz="quarter" idx="15"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59124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Section slide">
    <p:spTree>
      <p:nvGrpSpPr>
        <p:cNvPr id="1" name=""/>
        <p:cNvGrpSpPr/>
        <p:nvPr/>
      </p:nvGrpSpPr>
      <p:grpSpPr>
        <a:xfrm>
          <a:off x="0" y="0"/>
          <a:ext cx="0" cy="0"/>
          <a:chOff x="0" y="0"/>
          <a:chExt cx="0" cy="0"/>
        </a:xfrm>
      </p:grpSpPr>
      <p:pic>
        <p:nvPicPr>
          <p:cNvPr id="1028" name="Picture 4" descr="\\zeus\data\_Shared_NZ\Fonterra Brand Marketing\Brand\Graphic Design\Working Files\Corporate Marketing\IDENTITY 2014\Powerpoint\Background images\16x9-48.jpg"/>
          <p:cNvPicPr>
            <a:picLocks noChangeAspect="1" noChangeArrowheads="1"/>
          </p:cNvPicPr>
          <p:nvPr userDrawn="1"/>
        </p:nvPicPr>
        <p:blipFill>
          <a:blip r:embed="rId2"/>
          <a:srcRect/>
          <a:stretch>
            <a:fillRect/>
          </a:stretch>
        </p:blipFill>
        <p:spPr bwMode="auto">
          <a:xfrm>
            <a:off x="1" y="-1588"/>
            <a:ext cx="9144000" cy="5145088"/>
          </a:xfrm>
          <a:prstGeom prst="rect">
            <a:avLst/>
          </a:prstGeom>
          <a:noFill/>
        </p:spPr>
      </p:pic>
      <p:sp>
        <p:nvSpPr>
          <p:cNvPr id="2" name="Title 1"/>
          <p:cNvSpPr>
            <a:spLocks noGrp="1"/>
          </p:cNvSpPr>
          <p:nvPr>
            <p:ph type="ctrTitle"/>
          </p:nvPr>
        </p:nvSpPr>
        <p:spPr>
          <a:xfrm>
            <a:off x="593239" y="3195643"/>
            <a:ext cx="3978762" cy="1102519"/>
          </a:xfrm>
        </p:spPr>
        <p:txBody>
          <a:bodyPr>
            <a:normAutofit/>
          </a:bodyPr>
          <a:lstStyle>
            <a:lvl1pPr algn="l">
              <a:defRPr sz="2000">
                <a:solidFill>
                  <a:schemeClr val="bg1"/>
                </a:solidFill>
                <a:latin typeface="Arial" pitchFamily="34" charset="0"/>
                <a:cs typeface="Arial" pitchFamily="34" charset="0"/>
              </a:defRPr>
            </a:lvl1pPr>
          </a:lstStyle>
          <a:p>
            <a:r>
              <a:rPr lang="en-US" noProof="0" dirty="0" smtClean="0"/>
              <a:t>Click to edit Master title style</a:t>
            </a:r>
            <a:endParaRPr lang="en-NZ" noProof="0" dirty="0"/>
          </a:p>
        </p:txBody>
      </p:sp>
      <p:sp>
        <p:nvSpPr>
          <p:cNvPr id="3" name="Subtitle 2"/>
          <p:cNvSpPr>
            <a:spLocks noGrp="1"/>
          </p:cNvSpPr>
          <p:nvPr>
            <p:ph type="subTitle" idx="1"/>
          </p:nvPr>
        </p:nvSpPr>
        <p:spPr>
          <a:xfrm>
            <a:off x="593239" y="4297673"/>
            <a:ext cx="3978762" cy="252897"/>
          </a:xfrm>
        </p:spPr>
        <p:txBody>
          <a:bodyPr anchor="b">
            <a:normAutofit/>
          </a:bodyPr>
          <a:lstStyle>
            <a:lvl1pPr marL="0" indent="0" algn="l">
              <a:buNone/>
              <a:defRPr sz="1400">
                <a:solidFill>
                  <a:schemeClr val="bg1"/>
                </a:solidFill>
                <a:latin typeface="Arial" pitchFamily="34" charset="0"/>
                <a:cs typeface="Arial" pitchFamily="34" charset="0"/>
              </a:defRPr>
            </a:lvl1pPr>
            <a:lvl2pPr marL="389397" indent="0" algn="ctr">
              <a:buNone/>
              <a:defRPr>
                <a:solidFill>
                  <a:schemeClr val="tx1">
                    <a:tint val="75000"/>
                  </a:schemeClr>
                </a:solidFill>
              </a:defRPr>
            </a:lvl2pPr>
            <a:lvl3pPr marL="778793" indent="0" algn="ctr">
              <a:buNone/>
              <a:defRPr>
                <a:solidFill>
                  <a:schemeClr val="tx1">
                    <a:tint val="75000"/>
                  </a:schemeClr>
                </a:solidFill>
              </a:defRPr>
            </a:lvl3pPr>
            <a:lvl4pPr marL="1168190" indent="0" algn="ctr">
              <a:buNone/>
              <a:defRPr>
                <a:solidFill>
                  <a:schemeClr val="tx1">
                    <a:tint val="75000"/>
                  </a:schemeClr>
                </a:solidFill>
              </a:defRPr>
            </a:lvl4pPr>
            <a:lvl5pPr marL="1557587" indent="0" algn="ctr">
              <a:buNone/>
              <a:defRPr>
                <a:solidFill>
                  <a:schemeClr val="tx1">
                    <a:tint val="75000"/>
                  </a:schemeClr>
                </a:solidFill>
              </a:defRPr>
            </a:lvl5pPr>
            <a:lvl6pPr marL="1946984" indent="0" algn="ctr">
              <a:buNone/>
              <a:defRPr>
                <a:solidFill>
                  <a:schemeClr val="tx1">
                    <a:tint val="75000"/>
                  </a:schemeClr>
                </a:solidFill>
              </a:defRPr>
            </a:lvl6pPr>
            <a:lvl7pPr marL="2336380" indent="0" algn="ctr">
              <a:buNone/>
              <a:defRPr>
                <a:solidFill>
                  <a:schemeClr val="tx1">
                    <a:tint val="75000"/>
                  </a:schemeClr>
                </a:solidFill>
              </a:defRPr>
            </a:lvl7pPr>
            <a:lvl8pPr marL="2725777" indent="0" algn="ctr">
              <a:buNone/>
              <a:defRPr>
                <a:solidFill>
                  <a:schemeClr val="tx1">
                    <a:tint val="75000"/>
                  </a:schemeClr>
                </a:solidFill>
              </a:defRPr>
            </a:lvl8pPr>
            <a:lvl9pPr marL="3115173" indent="0" algn="ctr">
              <a:buNone/>
              <a:defRPr>
                <a:solidFill>
                  <a:schemeClr val="tx1">
                    <a:tint val="75000"/>
                  </a:schemeClr>
                </a:solidFill>
              </a:defRPr>
            </a:lvl9pPr>
          </a:lstStyle>
          <a:p>
            <a:r>
              <a:rPr lang="en-US" noProof="0" smtClean="0"/>
              <a:t>Click to edit Master subtitle style</a:t>
            </a:r>
            <a:endParaRPr lang="en-NZ" noProof="0" dirty="0"/>
          </a:p>
        </p:txBody>
      </p:sp>
      <p:sp>
        <p:nvSpPr>
          <p:cNvPr id="9" name="TextBox 8"/>
          <p:cNvSpPr txBox="1"/>
          <p:nvPr userDrawn="1"/>
        </p:nvSpPr>
        <p:spPr>
          <a:xfrm>
            <a:off x="7999539" y="4867289"/>
            <a:ext cx="742950" cy="161925"/>
          </a:xfrm>
          <a:prstGeom prst="rect">
            <a:avLst/>
          </a:prstGeom>
          <a:ln>
            <a:noFill/>
          </a:ln>
        </p:spPr>
        <p:txBody>
          <a:bodyPr lIns="0" tIns="0" rIns="0" bIns="0" anchor="b">
            <a:normAutofit/>
          </a:bodyPr>
          <a:lstStyle/>
          <a:p>
            <a:pPr marL="155487" indent="-155487" algn="r" fontAlgn="auto">
              <a:spcBef>
                <a:spcPct val="20000"/>
              </a:spcBef>
              <a:spcAft>
                <a:spcPts val="0"/>
              </a:spcAft>
              <a:buFont typeface="Arial" pitchFamily="34" charset="0"/>
              <a:buNone/>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487" indent="-155487" algn="r" fontAlgn="auto">
                <a:spcBef>
                  <a:spcPct val="20000"/>
                </a:spcBef>
                <a:spcAft>
                  <a:spcPts val="0"/>
                </a:spcAft>
                <a:buFont typeface="Arial" pitchFamily="34" charset="0"/>
                <a:buNone/>
                <a:defRPr/>
              </a:pPr>
              <a:t>‹#›</a:t>
            </a:fld>
            <a:endParaRPr lang="en-US" sz="700" dirty="0">
              <a:solidFill>
                <a:schemeClr val="accent2"/>
              </a:solidFill>
              <a:latin typeface="Arial" pitchFamily="34" charset="0"/>
              <a:cs typeface="Arial" pitchFamily="34" charset="0"/>
            </a:endParaRPr>
          </a:p>
        </p:txBody>
      </p:sp>
      <p:sp>
        <p:nvSpPr>
          <p:cNvPr id="10" name="TextBox 9"/>
          <p:cNvSpPr txBox="1"/>
          <p:nvPr userDrawn="1"/>
        </p:nvSpPr>
        <p:spPr>
          <a:xfrm>
            <a:off x="5394107" y="4867289"/>
            <a:ext cx="2801815" cy="161925"/>
          </a:xfrm>
          <a:prstGeom prst="rect">
            <a:avLst/>
          </a:prstGeom>
          <a:ln>
            <a:noFill/>
          </a:ln>
        </p:spPr>
        <p:txBody>
          <a:bodyPr lIns="0" tIns="30661" rIns="0" bIns="0" anchor="b">
            <a:normAutofit/>
          </a:bodyPr>
          <a:lstStyle/>
          <a:p>
            <a:pPr marL="155487" indent="-155487" algn="r" fontAlgn="auto">
              <a:spcBef>
                <a:spcPct val="20000"/>
              </a:spcBef>
              <a:spcAft>
                <a:spcPts val="0"/>
              </a:spcAft>
              <a:buFont typeface="Arial" pitchFamily="34" charset="0"/>
              <a:buNone/>
              <a:defRPr/>
            </a:pPr>
            <a:r>
              <a:rPr lang="en-US" sz="500" dirty="0">
                <a:solidFill>
                  <a:schemeClr val="accent2"/>
                </a:solidFill>
                <a:latin typeface="Arial" pitchFamily="34" charset="0"/>
                <a:cs typeface="Arial" pitchFamily="34" charset="0"/>
              </a:rPr>
              <a:t>Confidential to Fonterra Co-operative Group</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7"/>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98585" y="2814642"/>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715863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Content with Headings">
    <p:spTree>
      <p:nvGrpSpPr>
        <p:cNvPr id="1" name=""/>
        <p:cNvGrpSpPr/>
        <p:nvPr/>
      </p:nvGrpSpPr>
      <p:grpSpPr>
        <a:xfrm>
          <a:off x="0" y="0"/>
          <a:ext cx="0" cy="0"/>
          <a:chOff x="0" y="0"/>
          <a:chExt cx="0" cy="0"/>
        </a:xfrm>
      </p:grpSpPr>
      <p:sp>
        <p:nvSpPr>
          <p:cNvPr id="9" name="Content Placeholder 2"/>
          <p:cNvSpPr>
            <a:spLocks noGrp="1"/>
          </p:cNvSpPr>
          <p:nvPr>
            <p:ph idx="12"/>
          </p:nvPr>
        </p:nvSpPr>
        <p:spPr>
          <a:xfrm>
            <a:off x="4667191" y="1272302"/>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5" y="1272302"/>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3056335"/>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3056335"/>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6"/>
          <p:cNvSpPr>
            <a:spLocks noGrp="1"/>
          </p:cNvSpPr>
          <p:nvPr>
            <p:ph type="body" sz="quarter" idx="16"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Text Placeholder 16"/>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6"/>
          <p:cNvSpPr>
            <a:spLocks noGrp="1"/>
          </p:cNvSpPr>
          <p:nvPr>
            <p:ph type="body" sz="quarter" idx="18" hasCustomPrompt="1"/>
          </p:nvPr>
        </p:nvSpPr>
        <p:spPr>
          <a:xfrm>
            <a:off x="39858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16"/>
          <p:cNvSpPr>
            <a:spLocks noGrp="1"/>
          </p:cNvSpPr>
          <p:nvPr>
            <p:ph type="body" sz="quarter" idx="19" hasCustomPrompt="1"/>
          </p:nvPr>
        </p:nvSpPr>
        <p:spPr>
          <a:xfrm>
            <a:off x="466566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6"/>
          <p:cNvSpPr>
            <a:spLocks noGrp="1"/>
          </p:cNvSpPr>
          <p:nvPr>
            <p:ph type="body" sz="quarter" idx="20"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
        <p:nvSpPr>
          <p:cNvPr id="18" name="Title 6"/>
          <p:cNvSpPr>
            <a:spLocks noGrp="1"/>
          </p:cNvSpPr>
          <p:nvPr>
            <p:ph type="title" hasCustomPrompt="1"/>
          </p:nvPr>
        </p:nvSpPr>
        <p:spPr>
          <a:xfrm>
            <a:off x="398589" y="170261"/>
            <a:ext cx="6492027" cy="695325"/>
          </a:xfrm>
        </p:spPr>
        <p:txBody>
          <a:bodyPr/>
          <a:lstStyle>
            <a:lvl1pPr>
              <a:defRPr/>
            </a:lvl1pPr>
          </a:lstStyle>
          <a:p>
            <a:r>
              <a:rPr lang="en-US" dirty="0" smtClean="0"/>
              <a:t>Click to edit Title text</a:t>
            </a:r>
            <a:endParaRPr lang="en-US" dirty="0"/>
          </a:p>
        </p:txBody>
      </p:sp>
    </p:spTree>
    <p:extLst>
      <p:ext uri="{BB962C8B-B14F-4D97-AF65-F5344CB8AC3E}">
        <p14:creationId xmlns:p14="http://schemas.microsoft.com/office/powerpoint/2010/main" val="4176881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Top, 2 Bottom">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9" y="170261"/>
            <a:ext cx="6492027" cy="695325"/>
          </a:xfrm>
        </p:spPr>
        <p:txBody>
          <a:bodyPr/>
          <a:lstStyle>
            <a:lvl1pPr>
              <a:defRPr/>
            </a:lvl1pPr>
          </a:lstStyle>
          <a:p>
            <a:r>
              <a:rPr lang="en-US" dirty="0" smtClean="0"/>
              <a:t>Click to edit Title text</a:t>
            </a:r>
            <a:endParaRPr lang="en-US" dirty="0"/>
          </a:p>
        </p:txBody>
      </p:sp>
      <p:sp>
        <p:nvSpPr>
          <p:cNvPr id="15" name="Content Placeholder 14"/>
          <p:cNvSpPr>
            <a:spLocks noGrp="1"/>
          </p:cNvSpPr>
          <p:nvPr>
            <p:ph sz="quarter" idx="13"/>
          </p:nvPr>
        </p:nvSpPr>
        <p:spPr>
          <a:xfrm>
            <a:off x="398585" y="1032276"/>
            <a:ext cx="8343900" cy="15749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2816305"/>
            <a:ext cx="4075294" cy="174879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2816305"/>
            <a:ext cx="4079631" cy="174879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6"/>
          <p:cNvSpPr>
            <a:spLocks noGrp="1"/>
          </p:cNvSpPr>
          <p:nvPr>
            <p:ph type="body" sz="quarter" idx="1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5860833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ntent (1L/2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9" y="170261"/>
            <a:ext cx="6507374"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466566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8" y="1272306"/>
            <a:ext cx="40768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566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4665667" y="2816305"/>
            <a:ext cx="4075294"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15475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ntent (2L/1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4" y="170261"/>
            <a:ext cx="6476681"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4693572" y="1272306"/>
            <a:ext cx="40489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4"/>
          </p:nvPr>
        </p:nvSpPr>
        <p:spPr>
          <a:xfrm>
            <a:off x="39858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89235" y="1032272"/>
            <a:ext cx="405171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5" y="2816305"/>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097968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ntent (2L Small/1R Lar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9" y="170261"/>
            <a:ext cx="6469007"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6" y="1272302"/>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282466" y="1272303"/>
            <a:ext cx="5460023" cy="3289458"/>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398586" y="3056335"/>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6" y="1032272"/>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3277156" y="1032272"/>
            <a:ext cx="54637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6" y="2816305"/>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4127745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375176"/>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1" y="1375176"/>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50"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375176"/>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16"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516411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 Object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1"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buFont typeface="Arial" pitchFamily="34"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50"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Content Placeholder 2"/>
          <p:cNvSpPr>
            <a:spLocks noGrp="1"/>
          </p:cNvSpPr>
          <p:nvPr>
            <p:ph idx="16"/>
          </p:nvPr>
        </p:nvSpPr>
        <p:spPr>
          <a:xfrm>
            <a:off x="398585"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2" name="Content Placeholder 2"/>
          <p:cNvSpPr>
            <a:spLocks noGrp="1"/>
          </p:cNvSpPr>
          <p:nvPr>
            <p:ph idx="17"/>
          </p:nvPr>
        </p:nvSpPr>
        <p:spPr>
          <a:xfrm>
            <a:off x="3268251"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3" name="Text Placeholder 16"/>
          <p:cNvSpPr>
            <a:spLocks noGrp="1"/>
          </p:cNvSpPr>
          <p:nvPr>
            <p:ph type="body" sz="quarter" idx="18" hasCustomPrompt="1"/>
          </p:nvPr>
        </p:nvSpPr>
        <p:spPr>
          <a:xfrm>
            <a:off x="398585"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6"/>
          <p:cNvSpPr>
            <a:spLocks noGrp="1"/>
          </p:cNvSpPr>
          <p:nvPr>
            <p:ph type="body" sz="quarter" idx="19" hasCustomPrompt="1"/>
          </p:nvPr>
        </p:nvSpPr>
        <p:spPr>
          <a:xfrm>
            <a:off x="3268250"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5" name="Content Placeholder 2"/>
          <p:cNvSpPr>
            <a:spLocks noGrp="1"/>
          </p:cNvSpPr>
          <p:nvPr>
            <p:ph idx="20"/>
          </p:nvPr>
        </p:nvSpPr>
        <p:spPr>
          <a:xfrm>
            <a:off x="6125897"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6" name="Text Placeholder 16"/>
          <p:cNvSpPr>
            <a:spLocks noGrp="1"/>
          </p:cNvSpPr>
          <p:nvPr>
            <p:ph type="body" sz="quarter" idx="21" hasCustomPrompt="1"/>
          </p:nvPr>
        </p:nvSpPr>
        <p:spPr>
          <a:xfrm>
            <a:off x="6125897"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8" name="Text Placeholder 6"/>
          <p:cNvSpPr>
            <a:spLocks noGrp="1"/>
          </p:cNvSpPr>
          <p:nvPr>
            <p:ph type="body" sz="quarter" idx="2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715161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smtClean="0"/>
              <a:t>Click to edit Title text</a:t>
            </a:r>
            <a:endParaRPr lang="en-US" dirty="0"/>
          </a:p>
        </p:txBody>
      </p:sp>
      <p:sp>
        <p:nvSpPr>
          <p:cNvPr id="9" name="Table Placeholder 8"/>
          <p:cNvSpPr>
            <a:spLocks noGrp="1"/>
          </p:cNvSpPr>
          <p:nvPr>
            <p:ph type="tbl" sz="quarter" idx="10"/>
          </p:nvPr>
        </p:nvSpPr>
        <p:spPr>
          <a:xfrm>
            <a:off x="398585" y="1032274"/>
            <a:ext cx="8343900" cy="3538538"/>
          </a:xfrm>
        </p:spPr>
        <p:txBody>
          <a:bodyPr/>
          <a:lstStyle>
            <a:lvl1pPr>
              <a:spcBef>
                <a:spcPts val="426"/>
              </a:spcBef>
              <a:defRPr sz="900"/>
            </a:lvl1pPr>
          </a:lstStyle>
          <a:p>
            <a:r>
              <a:rPr lang="en-US" smtClean="0"/>
              <a:t>Click icon to add table</a:t>
            </a:r>
            <a:endParaRPr lang="en-US"/>
          </a:p>
        </p:txBody>
      </p:sp>
      <p:sp>
        <p:nvSpPr>
          <p:cNvPr id="5" name="Text Placeholder 6"/>
          <p:cNvSpPr>
            <a:spLocks noGrp="1"/>
          </p:cNvSpPr>
          <p:nvPr>
            <p:ph type="body" sz="quarter" idx="12" hasCustomPrompt="1"/>
          </p:nvPr>
        </p:nvSpPr>
        <p:spPr>
          <a:xfrm>
            <a:off x="398585" y="4570810"/>
            <a:ext cx="7005711" cy="240030"/>
          </a:xfrm>
        </p:spPr>
        <p:txBody>
          <a:bodyPr bIns="38945" anchor="b" anchorCtr="0"/>
          <a:lstStyle>
            <a:lvl1pPr marL="0" indent="0">
              <a:spcBef>
                <a:spcPts val="0"/>
              </a:spcBef>
              <a:spcAft>
                <a:spcPts val="85"/>
              </a:spcAft>
              <a:buNone/>
              <a:defRPr sz="700" i="1"/>
            </a:lvl1pPr>
            <a:lvl2pPr marL="155780" indent="-15578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68787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6"/>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6322" indent="0" algn="ctr">
              <a:buNone/>
              <a:defRPr>
                <a:solidFill>
                  <a:schemeClr val="tx1">
                    <a:tint val="75000"/>
                  </a:schemeClr>
                </a:solidFill>
              </a:defRPr>
            </a:lvl2pPr>
            <a:lvl3pPr marL="772649" indent="0" algn="ctr">
              <a:buNone/>
              <a:defRPr>
                <a:solidFill>
                  <a:schemeClr val="tx1">
                    <a:tint val="75000"/>
                  </a:schemeClr>
                </a:solidFill>
              </a:defRPr>
            </a:lvl3pPr>
            <a:lvl4pPr marL="1158968" indent="0" algn="ctr">
              <a:buNone/>
              <a:defRPr>
                <a:solidFill>
                  <a:schemeClr val="tx1">
                    <a:tint val="75000"/>
                  </a:schemeClr>
                </a:solidFill>
              </a:defRPr>
            </a:lvl4pPr>
            <a:lvl5pPr marL="1545299" indent="0" algn="ctr">
              <a:buNone/>
              <a:defRPr>
                <a:solidFill>
                  <a:schemeClr val="tx1">
                    <a:tint val="75000"/>
                  </a:schemeClr>
                </a:solidFill>
              </a:defRPr>
            </a:lvl5pPr>
            <a:lvl6pPr marL="1931621" indent="0" algn="ctr">
              <a:buNone/>
              <a:defRPr>
                <a:solidFill>
                  <a:schemeClr val="tx1">
                    <a:tint val="75000"/>
                  </a:schemeClr>
                </a:solidFill>
              </a:defRPr>
            </a:lvl6pPr>
            <a:lvl7pPr marL="2317943" indent="0" algn="ctr">
              <a:buNone/>
              <a:defRPr>
                <a:solidFill>
                  <a:schemeClr val="tx1">
                    <a:tint val="75000"/>
                  </a:schemeClr>
                </a:solidFill>
              </a:defRPr>
            </a:lvl7pPr>
            <a:lvl8pPr marL="2704264" indent="0" algn="ctr">
              <a:buNone/>
              <a:defRPr>
                <a:solidFill>
                  <a:schemeClr val="tx1">
                    <a:tint val="75000"/>
                  </a:schemeClr>
                </a:solidFill>
              </a:defRPr>
            </a:lvl8pPr>
            <a:lvl9pPr marL="309059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a:xfrm>
            <a:off x="456997" y="4767633"/>
            <a:ext cx="2134054" cy="273844"/>
          </a:xfrm>
          <a:prstGeom prst="rect">
            <a:avLst/>
          </a:prstGeom>
        </p:spPr>
        <p:txBody>
          <a:bodyPr lIns="77263" tIns="38630" rIns="77263" bIns="38630"/>
          <a:lstStyle>
            <a:lvl1pPr>
              <a:defRPr>
                <a:solidFill>
                  <a:prstClr val="black">
                    <a:tint val="75000"/>
                  </a:prstClr>
                </a:solidFill>
              </a:defRPr>
            </a:lvl1pPr>
          </a:lstStyle>
          <a:p>
            <a:pPr>
              <a:defRPr/>
            </a:pPr>
            <a:endParaRPr lang="en-NZ"/>
          </a:p>
        </p:txBody>
      </p:sp>
      <p:sp>
        <p:nvSpPr>
          <p:cNvPr id="5" name="Footer Placeholder 4"/>
          <p:cNvSpPr>
            <a:spLocks noGrp="1"/>
          </p:cNvSpPr>
          <p:nvPr>
            <p:ph type="ftr" sz="quarter" idx="11"/>
          </p:nvPr>
        </p:nvSpPr>
        <p:spPr>
          <a:xfrm>
            <a:off x="3123997" y="4767633"/>
            <a:ext cx="2896054" cy="273844"/>
          </a:xfrm>
          <a:prstGeom prst="rect">
            <a:avLst/>
          </a:prstGeom>
        </p:spPr>
        <p:txBody>
          <a:bodyPr lIns="77263" tIns="38630" rIns="77263" bIns="38630"/>
          <a:lstStyle>
            <a:lvl1pPr>
              <a:defRPr>
                <a:solidFill>
                  <a:prstClr val="black">
                    <a:tint val="75000"/>
                  </a:prstClr>
                </a:solidFill>
              </a:defRPr>
            </a:lvl1pPr>
          </a:lstStyle>
          <a:p>
            <a:pPr>
              <a:defRPr/>
            </a:pPr>
            <a:endParaRPr lang="en-NZ"/>
          </a:p>
        </p:txBody>
      </p:sp>
      <p:sp>
        <p:nvSpPr>
          <p:cNvPr id="6" name="Slide Number Placeholder 5"/>
          <p:cNvSpPr>
            <a:spLocks noGrp="1"/>
          </p:cNvSpPr>
          <p:nvPr>
            <p:ph type="sldNum" sz="quarter" idx="12"/>
          </p:nvPr>
        </p:nvSpPr>
        <p:spPr>
          <a:xfrm>
            <a:off x="6552997" y="4767633"/>
            <a:ext cx="2134054" cy="273844"/>
          </a:xfrm>
          <a:prstGeom prst="rect">
            <a:avLst/>
          </a:prstGeom>
        </p:spPr>
        <p:txBody>
          <a:bodyPr lIns="77263" tIns="38630" rIns="77263" bIns="38630"/>
          <a:lstStyle>
            <a:lvl1pPr>
              <a:defRPr>
                <a:solidFill>
                  <a:prstClr val="black">
                    <a:tint val="75000"/>
                  </a:prstClr>
                </a:solidFill>
              </a:defRPr>
            </a:lvl1pPr>
          </a:lstStyle>
          <a:p>
            <a:pPr>
              <a:defRPr/>
            </a:pPr>
            <a:fld id="{027CC80E-BF66-40DF-BE8F-381BA08791A2}" type="slidenum">
              <a:rPr lang="en-NZ"/>
              <a:pPr>
                <a:defRPr/>
              </a:pPr>
              <a:t>‹#›</a:t>
            </a:fld>
            <a:endParaRPr lang="en-NZ"/>
          </a:p>
        </p:txBody>
      </p:sp>
    </p:spTree>
    <p:extLst>
      <p:ext uri="{BB962C8B-B14F-4D97-AF65-F5344CB8AC3E}">
        <p14:creationId xmlns:p14="http://schemas.microsoft.com/office/powerpoint/2010/main" val="122598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2"/>
            <a:ext cx="8343900" cy="3529488"/>
          </a:xfr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Text Placeholder 6"/>
          <p:cNvSpPr>
            <a:spLocks noGrp="1"/>
          </p:cNvSpPr>
          <p:nvPr>
            <p:ph type="body" sz="quarter" idx="1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017"/>
            <a:ext cx="8494713" cy="329327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247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de-DE" dirty="0"/>
          </a:p>
        </p:txBody>
      </p:sp>
      <p:sp>
        <p:nvSpPr>
          <p:cNvPr id="5" name="Picture Placeholder 4"/>
          <p:cNvSpPr>
            <a:spLocks noGrp="1"/>
          </p:cNvSpPr>
          <p:nvPr>
            <p:ph type="pic" sz="quarter" idx="10"/>
          </p:nvPr>
        </p:nvSpPr>
        <p:spPr bwMode="gray">
          <a:xfrm>
            <a:off x="5745601" y="1268021"/>
            <a:ext cx="3078000" cy="3293269"/>
          </a:xfrm>
        </p:spPr>
        <p:txBody>
          <a:bodyPr tIns="1314386" anchor="t" anchorCtr="0"/>
          <a:lstStyle>
            <a:lvl1pPr algn="ctr">
              <a:defRPr b="0"/>
            </a:lvl1pPr>
          </a:lstStyle>
          <a:p>
            <a:r>
              <a:rPr lang="en-US" smtClean="0"/>
              <a:t>Drag picture to placeholder or click icon to add</a:t>
            </a:r>
            <a:endParaRPr lang="de-DE" dirty="0"/>
          </a:p>
        </p:txBody>
      </p:sp>
      <p:sp>
        <p:nvSpPr>
          <p:cNvPr id="7" name="Text Placeholder 6"/>
          <p:cNvSpPr>
            <a:spLocks noGrp="1"/>
          </p:cNvSpPr>
          <p:nvPr>
            <p:ph type="body" sz="quarter" idx="11" hasCustomPrompt="1"/>
          </p:nvPr>
        </p:nvSpPr>
        <p:spPr bwMode="gray">
          <a:xfrm>
            <a:off x="324000" y="1268021"/>
            <a:ext cx="5238000" cy="3293269"/>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4047699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243000"/>
            <a:ext cx="8496000" cy="567000"/>
          </a:xfrm>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60984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2" hasCustomPrompt="1"/>
          </p:nvPr>
        </p:nvSpPr>
        <p:spPr>
          <a:xfrm>
            <a:off x="3220725"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5268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extplatzhalter 11"/>
          <p:cNvSpPr>
            <a:spLocks noGrp="1"/>
          </p:cNvSpPr>
          <p:nvPr>
            <p:ph type="body" sz="quarter" idx="15" hasCustomPrompt="1"/>
          </p:nvPr>
        </p:nvSpPr>
        <p:spPr>
          <a:xfrm>
            <a:off x="521390" y="4610186"/>
            <a:ext cx="8178800" cy="131574"/>
          </a:xfrm>
          <a:prstGeom prst="rect">
            <a:avLst/>
          </a:prstGeom>
        </p:spPr>
        <p:txBody>
          <a:bodyPr anchor="b" anchorCtr="0"/>
          <a:lstStyle>
            <a:lvl1pPr marL="0" indent="0">
              <a:lnSpc>
                <a:spcPct val="95000"/>
              </a:lnSpc>
              <a:spcBef>
                <a:spcPts val="0"/>
              </a:spcBef>
              <a:buNone/>
              <a:tabLst>
                <a:tab pos="345484" algn="r"/>
                <a:tab pos="391992" algn="l"/>
              </a:tabLst>
              <a:defRPr sz="600" baseline="0">
                <a:latin typeface="BentonSans Regular"/>
                <a:cs typeface="BentonSans Regular"/>
              </a:defRPr>
            </a:lvl1pPr>
            <a:lvl2pPr>
              <a:lnSpc>
                <a:spcPct val="95000"/>
              </a:lnSpc>
              <a:spcBef>
                <a:spcPts val="0"/>
              </a:spcBef>
              <a:spcAft>
                <a:spcPts val="0"/>
              </a:spcAft>
              <a:tabLst>
                <a:tab pos="345484" algn="r"/>
                <a:tab pos="391992" algn="l"/>
              </a:tabLst>
              <a:defRPr sz="800" b="0">
                <a:solidFill>
                  <a:schemeClr val="tx1"/>
                </a:solidFill>
              </a:defRPr>
            </a:lvl2pPr>
            <a:lvl3pPr marL="0" indent="0">
              <a:lnSpc>
                <a:spcPct val="95000"/>
              </a:lnSpc>
              <a:spcBef>
                <a:spcPts val="0"/>
              </a:spcBef>
              <a:buNone/>
              <a:tabLst>
                <a:tab pos="345484" algn="r"/>
                <a:tab pos="391992" algn="l"/>
              </a:tabLst>
              <a:defRPr sz="800"/>
            </a:lvl3pPr>
          </a:lstStyle>
          <a:p>
            <a:pPr lvl="0"/>
            <a:r>
              <a:rPr lang="de-DE" noProof="0" dirty="0" smtClean="0"/>
              <a:t>Source:</a:t>
            </a:r>
          </a:p>
        </p:txBody>
      </p:sp>
      <p:sp>
        <p:nvSpPr>
          <p:cNvPr id="8" name="Bildplatzhalter 3"/>
          <p:cNvSpPr>
            <a:spLocks noGrp="1"/>
          </p:cNvSpPr>
          <p:nvPr>
            <p:ph type="pic" sz="quarter" idx="17"/>
          </p:nvPr>
        </p:nvSpPr>
        <p:spPr>
          <a:xfrm>
            <a:off x="521388"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1" name="Bildplatzhalter 3"/>
          <p:cNvSpPr>
            <a:spLocks noGrp="1"/>
          </p:cNvSpPr>
          <p:nvPr>
            <p:ph type="pic" sz="quarter" idx="18"/>
          </p:nvPr>
        </p:nvSpPr>
        <p:spPr>
          <a:xfrm>
            <a:off x="4699371"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2" name="Bildplatzhalter 3"/>
          <p:cNvSpPr>
            <a:spLocks noGrp="1"/>
          </p:cNvSpPr>
          <p:nvPr>
            <p:ph type="pic" sz="quarter" idx="19"/>
          </p:nvPr>
        </p:nvSpPr>
        <p:spPr>
          <a:xfrm>
            <a:off x="521388"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3" name="Bildplatzhalter 3"/>
          <p:cNvSpPr>
            <a:spLocks noGrp="1"/>
          </p:cNvSpPr>
          <p:nvPr>
            <p:ph type="pic" sz="quarter" idx="20"/>
          </p:nvPr>
        </p:nvSpPr>
        <p:spPr>
          <a:xfrm>
            <a:off x="4699371"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5" name="Title 1"/>
          <p:cNvSpPr>
            <a:spLocks noGrp="1"/>
          </p:cNvSpPr>
          <p:nvPr>
            <p:ph type="ctrTitle"/>
          </p:nvPr>
        </p:nvSpPr>
        <p:spPr>
          <a:xfrm>
            <a:off x="0" y="5"/>
            <a:ext cx="6746148" cy="359317"/>
          </a:xfrm>
          <a:prstGeom prst="rect">
            <a:avLst/>
          </a:prstGeom>
          <a:noFill/>
        </p:spPr>
        <p:txBody>
          <a:bodyPr anchor="ctr"/>
          <a:lstStyle>
            <a:lvl1pPr marL="185632"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577380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58775"/>
            <a:ext cx="9144000" cy="4543425"/>
          </a:xfrm>
          <a:prstGeom prst="rect">
            <a:avLst/>
          </a:prstGeom>
        </p:spPr>
        <p:txBody>
          <a:bodyPr vert="horz"/>
          <a:lstStyle>
            <a:lvl1pPr>
              <a:defRPr>
                <a:latin typeface="BentonSans Regular"/>
                <a:cs typeface="BentonSans Regular"/>
              </a:defRPr>
            </a:lvl1pPr>
          </a:lstStyle>
          <a:p>
            <a:pPr lvl="0"/>
            <a:r>
              <a:rPr lang="de-DE" noProof="0" smtClean="0"/>
              <a:t>Drag picture to placeholder or click icon to add</a:t>
            </a:r>
            <a:endParaRPr lang="en-US" noProof="0" dirty="0"/>
          </a:p>
        </p:txBody>
      </p:sp>
      <p:sp>
        <p:nvSpPr>
          <p:cNvPr id="8" name="Title 1"/>
          <p:cNvSpPr>
            <a:spLocks noGrp="1"/>
          </p:cNvSpPr>
          <p:nvPr>
            <p:ph type="ctrTitle"/>
          </p:nvPr>
        </p:nvSpPr>
        <p:spPr>
          <a:xfrm>
            <a:off x="0" y="5"/>
            <a:ext cx="6746148" cy="359317"/>
          </a:xfrm>
          <a:prstGeom prst="rect">
            <a:avLst/>
          </a:prstGeom>
          <a:noFill/>
        </p:spPr>
        <p:txBody>
          <a:bodyPr anchor="ctr"/>
          <a:lstStyle>
            <a:lvl1pPr marL="185632"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2998514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332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42939" y="1833302"/>
            <a:ext cx="8656646" cy="692337"/>
          </a:xfrm>
        </p:spPr>
        <p:txBody>
          <a:bodyPr anchor="t" anchorCtr="0">
            <a:noAutofit/>
          </a:bodyPr>
          <a:lstStyle>
            <a:lvl1pPr>
              <a:defRPr sz="4200">
                <a:solidFill>
                  <a:schemeClr val="tx1"/>
                </a:solidFill>
                <a:latin typeface="+mj-lt"/>
              </a:defRPr>
            </a:lvl1pPr>
          </a:lstStyle>
          <a:p>
            <a:r>
              <a:rPr lang="en-US" dirty="0" smtClean="0"/>
              <a:t>Thank you</a:t>
            </a:r>
            <a:endParaRPr lang="en-US" dirty="0"/>
          </a:p>
        </p:txBody>
      </p:sp>
      <p:sp>
        <p:nvSpPr>
          <p:cNvPr id="12" name="Rectangle 11"/>
          <p:cNvSpPr/>
          <p:nvPr userDrawn="1"/>
        </p:nvSpPr>
        <p:spPr bwMode="gray">
          <a:xfrm>
            <a:off x="242939" y="0"/>
            <a:ext cx="8656646" cy="121500"/>
          </a:xfrm>
          <a:prstGeom prst="rect">
            <a:avLst/>
          </a:prstGeom>
          <a:solidFill>
            <a:schemeClr val="accent1"/>
          </a:solidFill>
          <a:ln w="9525" algn="ctr">
            <a:noFill/>
            <a:miter lim="800000"/>
            <a:headEnd/>
            <a:tailEnd/>
          </a:ln>
        </p:spPr>
        <p:txBody>
          <a:bodyPr lIns="74147" tIns="59317" rIns="74147" bIns="59317" rtlCol="0" anchor="ctr"/>
          <a:lstStyle/>
          <a:p>
            <a:pPr algn="ctr" defTabSz="753354">
              <a:spcBef>
                <a:spcPct val="50000"/>
              </a:spcBef>
              <a:buClr>
                <a:srgbClr val="F0AB00"/>
              </a:buClr>
              <a:buSzPct val="80000"/>
            </a:pPr>
            <a:endParaRPr lang="en-US" sz="1300" kern="0" dirty="0" smtClean="0">
              <a:solidFill>
                <a:srgbClr val="3F3F3F"/>
              </a:solidFill>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242939" y="3176616"/>
            <a:ext cx="8656646" cy="1384673"/>
          </a:xfrm>
        </p:spPr>
        <p:txBody>
          <a:bodyPr anchor="b" anchorCtr="0">
            <a:noAutofit/>
          </a:bodyPr>
          <a:lstStyle>
            <a:lvl1pPr>
              <a:spcBef>
                <a:spcPts val="0"/>
              </a:spcBef>
              <a:defRPr sz="1400" b="0"/>
            </a:lvl1pPr>
          </a:lstStyle>
          <a:p>
            <a:r>
              <a:rPr lang="en-US" dirty="0" smtClean="0"/>
              <a:t>Contact information:</a:t>
            </a:r>
          </a:p>
          <a:p>
            <a:endParaRPr lang="en-US" dirty="0" smtClean="0"/>
          </a:p>
          <a:p>
            <a:r>
              <a:rPr lang="en-US" dirty="0" smtClean="0"/>
              <a:t>F name MI. L name</a:t>
            </a:r>
          </a:p>
          <a:p>
            <a:r>
              <a:rPr lang="en-US" dirty="0" smtClean="0"/>
              <a:t>Title</a:t>
            </a:r>
          </a:p>
          <a:p>
            <a:r>
              <a:rPr lang="en-US" dirty="0" smtClean="0"/>
              <a:t>Address</a:t>
            </a:r>
          </a:p>
          <a:p>
            <a:r>
              <a:rPr lang="en-US" dirty="0" smtClean="0"/>
              <a:t>Phone number</a:t>
            </a:r>
          </a:p>
        </p:txBody>
      </p:sp>
      <p:pic>
        <p:nvPicPr>
          <p:cNvPr id="175" name="Picture 174" descr="SAP_grad_R_pre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936" y="358976"/>
            <a:ext cx="1369514" cy="680243"/>
          </a:xfrm>
          <a:prstGeom prst="rect">
            <a:avLst/>
          </a:prstGeom>
          <a:noFill/>
          <a:ln>
            <a:noFill/>
          </a:ln>
        </p:spPr>
      </p:pic>
      <p:sp>
        <p:nvSpPr>
          <p:cNvPr id="6" name="TextBox 5"/>
          <p:cNvSpPr txBox="1"/>
          <p:nvPr userDrawn="1"/>
        </p:nvSpPr>
        <p:spPr bwMode="black">
          <a:xfrm>
            <a:off x="242943" y="4965613"/>
            <a:ext cx="2568011" cy="107722"/>
          </a:xfrm>
          <a:prstGeom prst="rect">
            <a:avLst/>
          </a:prstGeom>
          <a:noFill/>
        </p:spPr>
        <p:txBody>
          <a:bodyPr wrap="none" lIns="0" tIns="0" rIns="0" bIns="0" rtlCol="0">
            <a:spAutoFit/>
          </a:bodyPr>
          <a:lstStyle/>
          <a:p>
            <a:pPr marL="92163" indent="-92163">
              <a:buClr>
                <a:srgbClr val="3F3F3F"/>
              </a:buClr>
              <a:buFont typeface="Arial" pitchFamily="34" charset="0"/>
              <a:buChar char="©"/>
            </a:pPr>
            <a:r>
              <a:rPr lang="en-US" sz="700" dirty="0" smtClean="0">
                <a:solidFill>
                  <a:srgbClr val="3F3F3F"/>
                </a:solidFill>
              </a:rPr>
              <a:t>2015 SAP SE or an SAP affiliate company. All rights reserved.</a:t>
            </a:r>
          </a:p>
        </p:txBody>
      </p:sp>
    </p:spTree>
    <p:extLst>
      <p:ext uri="{BB962C8B-B14F-4D97-AF65-F5344CB8AC3E}">
        <p14:creationId xmlns:p14="http://schemas.microsoft.com/office/powerpoint/2010/main" val="1796868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314600" y="900035"/>
            <a:ext cx="8511533" cy="363507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Title 2"/>
          <p:cNvSpPr>
            <a:spLocks noGrp="1"/>
          </p:cNvSpPr>
          <p:nvPr>
            <p:ph type="title"/>
          </p:nvPr>
        </p:nvSpPr>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3062341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4" name="Picture 2" descr="\\zeus\data\_Shared_NZ\Fonterra Brand Marketing\Brand\Graphic Design\Working Files\Corporate Marketing\IDENTITY 2014\Assets &amp; Artwork\Backgrounds\C4_Drinking milk_PPT cover 1.jpg"/>
          <p:cNvPicPr>
            <a:picLocks noChangeAspect="1" noChangeArrowheads="1"/>
          </p:cNvPicPr>
          <p:nvPr userDrawn="1"/>
        </p:nvPicPr>
        <p:blipFill>
          <a:blip r:embed="rId2"/>
          <a:srcRect/>
          <a:stretch>
            <a:fillRect/>
          </a:stretch>
        </p:blipFill>
        <p:spPr bwMode="auto">
          <a:xfrm>
            <a:off x="1466" y="3"/>
            <a:ext cx="9142534" cy="5143501"/>
          </a:xfrm>
          <a:prstGeom prst="rect">
            <a:avLst/>
          </a:prstGeom>
          <a:noFill/>
        </p:spPr>
      </p:pic>
      <p:sp>
        <p:nvSpPr>
          <p:cNvPr id="2" name="Title 1"/>
          <p:cNvSpPr>
            <a:spLocks noGrp="1"/>
          </p:cNvSpPr>
          <p:nvPr>
            <p:ph type="ctrTitle"/>
          </p:nvPr>
        </p:nvSpPr>
        <p:spPr>
          <a:xfrm>
            <a:off x="593239" y="2813515"/>
            <a:ext cx="3978762" cy="1102519"/>
          </a:xfrm>
        </p:spPr>
        <p:txBody>
          <a:bodyPr>
            <a:normAutofit/>
          </a:bodyPr>
          <a:lstStyle>
            <a:lvl1pPr algn="l">
              <a:defRPr sz="2200">
                <a:solidFill>
                  <a:schemeClr val="accent4"/>
                </a:solidFill>
                <a:latin typeface="Arial" pitchFamily="34" charset="0"/>
                <a:cs typeface="Arial" pitchFamily="34" charset="0"/>
              </a:defRPr>
            </a:lvl1pPr>
          </a:lstStyle>
          <a:p>
            <a:r>
              <a:rPr lang="en-US" noProof="0" dirty="0" smtClean="0"/>
              <a:t>Click to edit Master title style</a:t>
            </a:r>
            <a:endParaRPr lang="en-NZ" noProof="0" dirty="0"/>
          </a:p>
        </p:txBody>
      </p:sp>
      <p:sp>
        <p:nvSpPr>
          <p:cNvPr id="3" name="Subtitle 2"/>
          <p:cNvSpPr>
            <a:spLocks noGrp="1"/>
          </p:cNvSpPr>
          <p:nvPr>
            <p:ph type="subTitle" idx="1"/>
          </p:nvPr>
        </p:nvSpPr>
        <p:spPr>
          <a:xfrm>
            <a:off x="593239" y="3996041"/>
            <a:ext cx="3978762" cy="252897"/>
          </a:xfrm>
        </p:spPr>
        <p:txBody>
          <a:bodyPr anchor="t">
            <a:normAutofit/>
          </a:bodyPr>
          <a:lstStyle>
            <a:lvl1pPr marL="0" indent="0" algn="l">
              <a:buNone/>
              <a:defRPr sz="1400">
                <a:solidFill>
                  <a:schemeClr val="accent4"/>
                </a:solidFill>
                <a:latin typeface="Arial" pitchFamily="34" charset="0"/>
                <a:cs typeface="Arial" pitchFamily="34" charset="0"/>
              </a:defRPr>
            </a:lvl1pPr>
            <a:lvl2pPr marL="389494" indent="0" algn="ctr">
              <a:buNone/>
              <a:defRPr>
                <a:solidFill>
                  <a:schemeClr val="tx1">
                    <a:tint val="75000"/>
                  </a:schemeClr>
                </a:solidFill>
              </a:defRPr>
            </a:lvl2pPr>
            <a:lvl3pPr marL="778986" indent="0" algn="ctr">
              <a:buNone/>
              <a:defRPr>
                <a:solidFill>
                  <a:schemeClr val="tx1">
                    <a:tint val="75000"/>
                  </a:schemeClr>
                </a:solidFill>
              </a:defRPr>
            </a:lvl3pPr>
            <a:lvl4pPr marL="1168479" indent="0" algn="ctr">
              <a:buNone/>
              <a:defRPr>
                <a:solidFill>
                  <a:schemeClr val="tx1">
                    <a:tint val="75000"/>
                  </a:schemeClr>
                </a:solidFill>
              </a:defRPr>
            </a:lvl4pPr>
            <a:lvl5pPr marL="1557972" indent="0" algn="ctr">
              <a:buNone/>
              <a:defRPr>
                <a:solidFill>
                  <a:schemeClr val="tx1">
                    <a:tint val="75000"/>
                  </a:schemeClr>
                </a:solidFill>
              </a:defRPr>
            </a:lvl5pPr>
            <a:lvl6pPr marL="1947464" indent="0" algn="ctr">
              <a:buNone/>
              <a:defRPr>
                <a:solidFill>
                  <a:schemeClr val="tx1">
                    <a:tint val="75000"/>
                  </a:schemeClr>
                </a:solidFill>
              </a:defRPr>
            </a:lvl6pPr>
            <a:lvl7pPr marL="2336957" indent="0" algn="ctr">
              <a:buNone/>
              <a:defRPr>
                <a:solidFill>
                  <a:schemeClr val="tx1">
                    <a:tint val="75000"/>
                  </a:schemeClr>
                </a:solidFill>
              </a:defRPr>
            </a:lvl7pPr>
            <a:lvl8pPr marL="2726450" indent="0" algn="ctr">
              <a:buNone/>
              <a:defRPr>
                <a:solidFill>
                  <a:schemeClr val="tx1">
                    <a:tint val="75000"/>
                  </a:schemeClr>
                </a:solidFill>
              </a:defRPr>
            </a:lvl8pPr>
            <a:lvl9pPr marL="3115943" indent="0" algn="ctr">
              <a:buNone/>
              <a:defRPr>
                <a:solidFill>
                  <a:schemeClr val="tx1">
                    <a:tint val="75000"/>
                  </a:schemeClr>
                </a:solidFill>
              </a:defRPr>
            </a:lvl9pPr>
          </a:lstStyle>
          <a:p>
            <a:r>
              <a:rPr lang="en-US" noProof="0" dirty="0" smtClean="0"/>
              <a:t>Click to edit Master subtitle style</a:t>
            </a:r>
            <a:endParaRPr lang="en-NZ" noProof="0" dirty="0"/>
          </a:p>
        </p:txBody>
      </p:sp>
      <p:sp>
        <p:nvSpPr>
          <p:cNvPr id="15" name="Text Placeholder 14"/>
          <p:cNvSpPr>
            <a:spLocks noGrp="1"/>
          </p:cNvSpPr>
          <p:nvPr>
            <p:ph type="body" sz="quarter" idx="13" hasCustomPrompt="1"/>
          </p:nvPr>
        </p:nvSpPr>
        <p:spPr>
          <a:xfrm>
            <a:off x="593239" y="4766310"/>
            <a:ext cx="3978762" cy="135000"/>
          </a:xfrm>
        </p:spPr>
        <p:txBody>
          <a:bodyPr anchor="ctr">
            <a:normAutofit/>
          </a:bodyPr>
          <a:lstStyle>
            <a:lvl1pPr algn="l">
              <a:buNone/>
              <a:defRPr sz="700" baseline="0">
                <a:solidFill>
                  <a:schemeClr val="accent4"/>
                </a:solidFill>
              </a:defRPr>
            </a:lvl1pPr>
          </a:lstStyle>
          <a:p>
            <a:r>
              <a:rPr lang="en-NZ" dirty="0" smtClean="0"/>
              <a:t>Confidential to Fonterra Co-operative Group</a:t>
            </a:r>
          </a:p>
        </p:txBody>
      </p:sp>
      <p:sp>
        <p:nvSpPr>
          <p:cNvPr id="16" name="Text Placeholder 14"/>
          <p:cNvSpPr>
            <a:spLocks noGrp="1"/>
          </p:cNvSpPr>
          <p:nvPr>
            <p:ph type="body" sz="quarter" idx="14"/>
          </p:nvPr>
        </p:nvSpPr>
        <p:spPr>
          <a:xfrm>
            <a:off x="593239" y="4597735"/>
            <a:ext cx="3978762" cy="135000"/>
          </a:xfrm>
        </p:spPr>
        <p:txBody>
          <a:bodyPr anchor="b">
            <a:normAutofit/>
          </a:bodyPr>
          <a:lstStyle>
            <a:lvl1pPr algn="l">
              <a:buNone/>
              <a:defRPr sz="900" baseline="0">
                <a:solidFill>
                  <a:schemeClr val="accent4"/>
                </a:solidFill>
              </a:defRPr>
            </a:lvl1pPr>
          </a:lstStyle>
          <a:p>
            <a:pPr lvl="0"/>
            <a:r>
              <a:rPr lang="en-US" dirty="0" smtClean="0"/>
              <a:t>Click to edit Master text styles</a:t>
            </a:r>
          </a:p>
        </p:txBody>
      </p:sp>
      <p:cxnSp>
        <p:nvCxnSpPr>
          <p:cNvPr id="10" name="Straight Connector 9"/>
          <p:cNvCxnSpPr/>
          <p:nvPr userDrawn="1"/>
        </p:nvCxnSpPr>
        <p:spPr>
          <a:xfrm flipH="1">
            <a:off x="593243" y="4766310"/>
            <a:ext cx="795898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66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NZ" noProof="0" dirty="0"/>
          </a:p>
        </p:txBody>
      </p:sp>
      <p:sp>
        <p:nvSpPr>
          <p:cNvPr id="3" name="Content Placeholder 2"/>
          <p:cNvSpPr>
            <a:spLocks noGrp="1"/>
          </p:cNvSpPr>
          <p:nvPr>
            <p:ph idx="1"/>
          </p:nvPr>
        </p:nvSpPr>
        <p:spPr>
          <a:xfrm>
            <a:off x="398585" y="1032275"/>
            <a:ext cx="8343900" cy="3693319"/>
          </a:xfrm>
          <a:noFill/>
          <a:ln w="9525">
            <a:noFill/>
            <a:miter lim="800000"/>
            <a:headEnd/>
            <a:tailEnd/>
          </a:ln>
        </p:spPr>
        <p:txBody>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chemeClr val="tx1"/>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Tree>
    <p:extLst>
      <p:ext uri="{BB962C8B-B14F-4D97-AF65-F5344CB8AC3E}">
        <p14:creationId xmlns:p14="http://schemas.microsoft.com/office/powerpoint/2010/main" val="361853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NZ" noProof="0" dirty="0"/>
          </a:p>
        </p:txBody>
      </p:sp>
      <p:sp>
        <p:nvSpPr>
          <p:cNvPr id="3" name="Content Placeholder 2"/>
          <p:cNvSpPr>
            <a:spLocks noGrp="1"/>
          </p:cNvSpPr>
          <p:nvPr>
            <p:ph idx="1"/>
          </p:nvPr>
        </p:nvSpPr>
        <p:spPr>
          <a:xfrm>
            <a:off x="398585" y="1201341"/>
            <a:ext cx="8343900" cy="3360420"/>
          </a:xfr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1" fontAlgn="base" hangingPunct="1">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7" name="Text Placeholder 16"/>
          <p:cNvSpPr>
            <a:spLocks noGrp="1"/>
          </p:cNvSpPr>
          <p:nvPr>
            <p:ph type="body" sz="quarter" idx="11" hasCustomPrompt="1"/>
          </p:nvPr>
        </p:nvSpPr>
        <p:spPr>
          <a:xfrm>
            <a:off x="398588" y="858441"/>
            <a:ext cx="6484353"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500" kern="1200" dirty="0" smtClean="0">
                <a:solidFill>
                  <a:schemeClr val="accent1"/>
                </a:solidFill>
                <a:latin typeface="+mj-lt"/>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 styles</a:t>
            </a:r>
          </a:p>
        </p:txBody>
      </p:sp>
      <p:sp>
        <p:nvSpPr>
          <p:cNvPr id="5" name="Text Placeholder 5"/>
          <p:cNvSpPr>
            <a:spLocks noGrp="1"/>
          </p:cNvSpPr>
          <p:nvPr>
            <p:ph type="body" sz="quarter" idx="10" hasCustomPrompt="1"/>
          </p:nvPr>
        </p:nvSpPr>
        <p:spPr>
          <a:xfrm>
            <a:off x="398585" y="4574398"/>
            <a:ext cx="7004538" cy="239315"/>
          </a:xfrm>
        </p:spPr>
        <p:txBody>
          <a:bodyPr bIns="38939" anchor="b" anchorCtr="0"/>
          <a:lstStyle>
            <a:lvl1pPr>
              <a:spcBef>
                <a:spcPts val="0"/>
              </a:spcBef>
              <a:spcAft>
                <a:spcPts val="85"/>
              </a:spcAft>
              <a:buFont typeface="Arial" pitchFamily="34" charset="0"/>
              <a:buNone/>
              <a:defRPr sz="700" b="0" i="1" baseline="0"/>
            </a:lvl1pPr>
            <a:lvl2pPr marL="155757" indent="-155757">
              <a:spcBef>
                <a:spcPts val="0"/>
              </a:spcBef>
              <a:spcAft>
                <a:spcPts val="85"/>
              </a:spcAft>
              <a:buClr>
                <a:schemeClr val="tx1"/>
              </a:buClr>
              <a:buFont typeface="+mj-lt"/>
              <a:buAutoNum type="arabicPeriod"/>
              <a:defRPr sz="700" b="0" i="1" baseline="0"/>
            </a:lvl2pPr>
            <a:lvl3pPr>
              <a:buFont typeface="Arial" pitchFamily="34" charset="0"/>
              <a:buNone/>
              <a:defRPr sz="700" b="0" i="1"/>
            </a:lvl3pPr>
            <a:lvl4pPr>
              <a:buFont typeface="Arial" pitchFamily="34" charset="0"/>
              <a:buNone/>
              <a:defRPr sz="700" b="0" i="1"/>
            </a:lvl4pPr>
            <a:lvl5pPr>
              <a:buFont typeface="Arial" pitchFamily="34" charset="0"/>
              <a:buNone/>
              <a:defRPr sz="700" b="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Tree>
    <p:extLst>
      <p:ext uri="{BB962C8B-B14F-4D97-AF65-F5344CB8AC3E}">
        <p14:creationId xmlns:p14="http://schemas.microsoft.com/office/powerpoint/2010/main" val="1916891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2"/>
            <a:ext cx="8343900" cy="3529488"/>
          </a:xfr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Text Placeholder 6"/>
          <p:cNvSpPr>
            <a:spLocks noGrp="1"/>
          </p:cNvSpPr>
          <p:nvPr>
            <p:ph type="body" sz="quarter" idx="1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508464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NZ" noProof="0" dirty="0"/>
          </a:p>
        </p:txBody>
      </p:sp>
      <p:sp>
        <p:nvSpPr>
          <p:cNvPr id="3" name="Content Placeholder 2"/>
          <p:cNvSpPr>
            <a:spLocks noGrp="1"/>
          </p:cNvSpPr>
          <p:nvPr>
            <p:ph idx="1"/>
          </p:nvPr>
        </p:nvSpPr>
        <p:spPr>
          <a:xfrm>
            <a:off x="398585" y="1201340"/>
            <a:ext cx="8343900" cy="3360420"/>
          </a:xfr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1" fontAlgn="base" hangingPunct="1">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7" name="Text Placeholder 16"/>
          <p:cNvSpPr>
            <a:spLocks noGrp="1"/>
          </p:cNvSpPr>
          <p:nvPr>
            <p:ph type="body" sz="quarter" idx="11" hasCustomPrompt="1"/>
          </p:nvPr>
        </p:nvSpPr>
        <p:spPr>
          <a:xfrm>
            <a:off x="398588" y="858441"/>
            <a:ext cx="6484353"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500" kern="1200" dirty="0" smtClean="0">
                <a:solidFill>
                  <a:schemeClr val="accent1"/>
                </a:solidFill>
                <a:latin typeface="+mj-lt"/>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 styles</a:t>
            </a:r>
          </a:p>
        </p:txBody>
      </p:sp>
      <p:sp>
        <p:nvSpPr>
          <p:cNvPr id="5" name="Text Placeholder 5"/>
          <p:cNvSpPr>
            <a:spLocks noGrp="1"/>
          </p:cNvSpPr>
          <p:nvPr>
            <p:ph type="body" sz="quarter" idx="10" hasCustomPrompt="1"/>
          </p:nvPr>
        </p:nvSpPr>
        <p:spPr>
          <a:xfrm>
            <a:off x="398585" y="4574395"/>
            <a:ext cx="7004538" cy="239315"/>
          </a:xfrm>
        </p:spPr>
        <p:txBody>
          <a:bodyPr bIns="38949" anchor="b" anchorCtr="0"/>
          <a:lstStyle>
            <a:lvl1pPr>
              <a:spcBef>
                <a:spcPts val="0"/>
              </a:spcBef>
              <a:spcAft>
                <a:spcPts val="85"/>
              </a:spcAft>
              <a:buFont typeface="Arial" pitchFamily="34" charset="0"/>
              <a:buNone/>
              <a:defRPr sz="700" b="0" i="1" baseline="0"/>
            </a:lvl1pPr>
            <a:lvl2pPr marL="155797" indent="-155797">
              <a:spcBef>
                <a:spcPts val="0"/>
              </a:spcBef>
              <a:spcAft>
                <a:spcPts val="85"/>
              </a:spcAft>
              <a:buClr>
                <a:schemeClr val="tx1"/>
              </a:buClr>
              <a:buFont typeface="+mj-lt"/>
              <a:buAutoNum type="arabicPeriod"/>
              <a:defRPr sz="700" b="0" i="1" baseline="0"/>
            </a:lvl2pPr>
            <a:lvl3pPr>
              <a:buFont typeface="Arial" pitchFamily="34" charset="0"/>
              <a:buNone/>
              <a:defRPr sz="700" b="0" i="1"/>
            </a:lvl3pPr>
            <a:lvl4pPr>
              <a:buFont typeface="Arial" pitchFamily="34" charset="0"/>
              <a:buNone/>
              <a:defRPr sz="700" b="0" i="1"/>
            </a:lvl4pPr>
            <a:lvl5pPr>
              <a:buFont typeface="Arial" pitchFamily="34" charset="0"/>
              <a:buNone/>
              <a:defRPr sz="700" b="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37494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Vertical, No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994356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Vertical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6"/>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272306"/>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6" name="Text Placeholder 16"/>
          <p:cNvSpPr>
            <a:spLocks noGrp="1"/>
          </p:cNvSpPr>
          <p:nvPr>
            <p:ph type="body" sz="quarter" idx="12"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6"/>
          <p:cNvSpPr>
            <a:spLocks noGrp="1"/>
          </p:cNvSpPr>
          <p:nvPr>
            <p:ph type="body" sz="quarter" idx="14"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909559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Vertical with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4667191"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16"/>
          <p:cNvSpPr>
            <a:spLocks noGrp="1"/>
          </p:cNvSpPr>
          <p:nvPr>
            <p:ph type="body" sz="quarter" idx="14" hasCustomPrompt="1"/>
          </p:nvPr>
        </p:nvSpPr>
        <p:spPr>
          <a:xfrm>
            <a:off x="398588" y="865585"/>
            <a:ext cx="6484353" cy="274320"/>
          </a:xfrm>
          <a:noFill/>
          <a:ln w="9525">
            <a:noFill/>
            <a:miter lim="800000"/>
            <a:headEnd/>
            <a:tailEnd/>
          </a:ln>
        </p:spPr>
        <p:txBody>
          <a:bodyPr vert="horz" wrap="square" lIns="0" tIns="38949"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400" kern="1200" dirty="0" smtClean="0">
                <a:solidFill>
                  <a:schemeClr val="accent2"/>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Subtitle text</a:t>
            </a:r>
          </a:p>
        </p:txBody>
      </p:sp>
      <p:sp>
        <p:nvSpPr>
          <p:cNvPr id="10" name="Text Placeholder 6"/>
          <p:cNvSpPr>
            <a:spLocks noGrp="1"/>
          </p:cNvSpPr>
          <p:nvPr>
            <p:ph type="body" sz="quarter" idx="15"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016787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6"/>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98585" y="2814641"/>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694005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ontent with Headings">
    <p:spTree>
      <p:nvGrpSpPr>
        <p:cNvPr id="1" name=""/>
        <p:cNvGrpSpPr/>
        <p:nvPr/>
      </p:nvGrpSpPr>
      <p:grpSpPr>
        <a:xfrm>
          <a:off x="0" y="0"/>
          <a:ext cx="0" cy="0"/>
          <a:chOff x="0" y="0"/>
          <a:chExt cx="0" cy="0"/>
        </a:xfrm>
      </p:grpSpPr>
      <p:sp>
        <p:nvSpPr>
          <p:cNvPr id="9" name="Content Placeholder 2"/>
          <p:cNvSpPr>
            <a:spLocks noGrp="1"/>
          </p:cNvSpPr>
          <p:nvPr>
            <p:ph idx="12"/>
          </p:nvPr>
        </p:nvSpPr>
        <p:spPr>
          <a:xfrm>
            <a:off x="4667191" y="1272302"/>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5" y="1272302"/>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3056335"/>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3056335"/>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6"/>
          <p:cNvSpPr>
            <a:spLocks noGrp="1"/>
          </p:cNvSpPr>
          <p:nvPr>
            <p:ph type="body" sz="quarter" idx="16"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Text Placeholder 16"/>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6"/>
          <p:cNvSpPr>
            <a:spLocks noGrp="1"/>
          </p:cNvSpPr>
          <p:nvPr>
            <p:ph type="body" sz="quarter" idx="18" hasCustomPrompt="1"/>
          </p:nvPr>
        </p:nvSpPr>
        <p:spPr>
          <a:xfrm>
            <a:off x="39858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16"/>
          <p:cNvSpPr>
            <a:spLocks noGrp="1"/>
          </p:cNvSpPr>
          <p:nvPr>
            <p:ph type="body" sz="quarter" idx="19" hasCustomPrompt="1"/>
          </p:nvPr>
        </p:nvSpPr>
        <p:spPr>
          <a:xfrm>
            <a:off x="466566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6"/>
          <p:cNvSpPr>
            <a:spLocks noGrp="1"/>
          </p:cNvSpPr>
          <p:nvPr>
            <p:ph type="body" sz="quarter" idx="20"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
        <p:nvSpPr>
          <p:cNvPr id="18" name="Title 6"/>
          <p:cNvSpPr>
            <a:spLocks noGrp="1"/>
          </p:cNvSpPr>
          <p:nvPr>
            <p:ph type="title" hasCustomPrompt="1"/>
          </p:nvPr>
        </p:nvSpPr>
        <p:spPr>
          <a:xfrm>
            <a:off x="398588" y="170261"/>
            <a:ext cx="6492027" cy="695325"/>
          </a:xfrm>
        </p:spPr>
        <p:txBody>
          <a:bodyPr/>
          <a:lstStyle>
            <a:lvl1pPr>
              <a:defRPr/>
            </a:lvl1pPr>
          </a:lstStyle>
          <a:p>
            <a:r>
              <a:rPr lang="en-US" dirty="0" smtClean="0"/>
              <a:t>Click to edit Title text</a:t>
            </a:r>
            <a:endParaRPr lang="en-US" dirty="0"/>
          </a:p>
        </p:txBody>
      </p:sp>
    </p:spTree>
    <p:extLst>
      <p:ext uri="{BB962C8B-B14F-4D97-AF65-F5344CB8AC3E}">
        <p14:creationId xmlns:p14="http://schemas.microsoft.com/office/powerpoint/2010/main" val="1496413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Top, 2 Bottom">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8" y="170261"/>
            <a:ext cx="6492027" cy="695325"/>
          </a:xfrm>
        </p:spPr>
        <p:txBody>
          <a:bodyPr/>
          <a:lstStyle>
            <a:lvl1pPr>
              <a:defRPr/>
            </a:lvl1pPr>
          </a:lstStyle>
          <a:p>
            <a:r>
              <a:rPr lang="en-US" dirty="0" smtClean="0"/>
              <a:t>Click to edit Title text</a:t>
            </a:r>
            <a:endParaRPr lang="en-US" dirty="0"/>
          </a:p>
        </p:txBody>
      </p:sp>
      <p:sp>
        <p:nvSpPr>
          <p:cNvPr id="15" name="Content Placeholder 14"/>
          <p:cNvSpPr>
            <a:spLocks noGrp="1"/>
          </p:cNvSpPr>
          <p:nvPr>
            <p:ph sz="quarter" idx="13"/>
          </p:nvPr>
        </p:nvSpPr>
        <p:spPr>
          <a:xfrm>
            <a:off x="398585" y="1032275"/>
            <a:ext cx="8343900" cy="15749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2816305"/>
            <a:ext cx="4075294" cy="174879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2816305"/>
            <a:ext cx="4079631" cy="174879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6"/>
          <p:cNvSpPr>
            <a:spLocks noGrp="1"/>
          </p:cNvSpPr>
          <p:nvPr>
            <p:ph type="body" sz="quarter" idx="1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111530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ntent (1L/2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8" y="170261"/>
            <a:ext cx="6507374"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466566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8" y="1272305"/>
            <a:ext cx="40768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566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4665667" y="2816305"/>
            <a:ext cx="4075294"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464911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Vertical, No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032273"/>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7" name="Text Placeholder 6"/>
          <p:cNvSpPr>
            <a:spLocks noGrp="1"/>
          </p:cNvSpPr>
          <p:nvPr>
            <p:ph type="body" sz="quarter" idx="12"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ntent (2L/1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4" y="170261"/>
            <a:ext cx="6476681"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4693571" y="1272305"/>
            <a:ext cx="40489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4"/>
          </p:nvPr>
        </p:nvSpPr>
        <p:spPr>
          <a:xfrm>
            <a:off x="39858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89234" y="1032272"/>
            <a:ext cx="405171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5" y="2816305"/>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493186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ntent (2L Small/1R Lar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8" y="170261"/>
            <a:ext cx="6469007"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6" y="1272302"/>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282465" y="1272303"/>
            <a:ext cx="5460023" cy="3289458"/>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398586" y="3056335"/>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6" y="1032272"/>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3277155" y="1032272"/>
            <a:ext cx="54637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6" y="2816305"/>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398620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375175"/>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0" y="1375175"/>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49"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375175"/>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16"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4300971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 Object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50"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buFont typeface="Arial" pitchFamily="34"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49"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7"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0" name="Text Placeholder 16"/>
          <p:cNvSpPr>
            <a:spLocks noGrp="1"/>
          </p:cNvSpPr>
          <p:nvPr>
            <p:ph type="body" sz="quarter" idx="15" hasCustomPrompt="1"/>
          </p:nvPr>
        </p:nvSpPr>
        <p:spPr>
          <a:xfrm>
            <a:off x="6125897"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Content Placeholder 2"/>
          <p:cNvSpPr>
            <a:spLocks noGrp="1"/>
          </p:cNvSpPr>
          <p:nvPr>
            <p:ph idx="16"/>
          </p:nvPr>
        </p:nvSpPr>
        <p:spPr>
          <a:xfrm>
            <a:off x="398585"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2" name="Content Placeholder 2"/>
          <p:cNvSpPr>
            <a:spLocks noGrp="1"/>
          </p:cNvSpPr>
          <p:nvPr>
            <p:ph idx="17"/>
          </p:nvPr>
        </p:nvSpPr>
        <p:spPr>
          <a:xfrm>
            <a:off x="3268250"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3" name="Text Placeholder 16"/>
          <p:cNvSpPr>
            <a:spLocks noGrp="1"/>
          </p:cNvSpPr>
          <p:nvPr>
            <p:ph type="body" sz="quarter" idx="18" hasCustomPrompt="1"/>
          </p:nvPr>
        </p:nvSpPr>
        <p:spPr>
          <a:xfrm>
            <a:off x="398585"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6"/>
          <p:cNvSpPr>
            <a:spLocks noGrp="1"/>
          </p:cNvSpPr>
          <p:nvPr>
            <p:ph type="body" sz="quarter" idx="19" hasCustomPrompt="1"/>
          </p:nvPr>
        </p:nvSpPr>
        <p:spPr>
          <a:xfrm>
            <a:off x="3268249"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5" name="Content Placeholder 2"/>
          <p:cNvSpPr>
            <a:spLocks noGrp="1"/>
          </p:cNvSpPr>
          <p:nvPr>
            <p:ph idx="20"/>
          </p:nvPr>
        </p:nvSpPr>
        <p:spPr>
          <a:xfrm>
            <a:off x="6125897"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6" name="Text Placeholder 16"/>
          <p:cNvSpPr>
            <a:spLocks noGrp="1"/>
          </p:cNvSpPr>
          <p:nvPr>
            <p:ph type="body" sz="quarter" idx="21" hasCustomPrompt="1"/>
          </p:nvPr>
        </p:nvSpPr>
        <p:spPr>
          <a:xfrm>
            <a:off x="6125897"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8" name="Text Placeholder 6"/>
          <p:cNvSpPr>
            <a:spLocks noGrp="1"/>
          </p:cNvSpPr>
          <p:nvPr>
            <p:ph type="body" sz="quarter" idx="2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332703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smtClean="0"/>
              <a:t>Click to edit Title text</a:t>
            </a:r>
            <a:endParaRPr lang="en-US" dirty="0"/>
          </a:p>
        </p:txBody>
      </p:sp>
      <p:sp>
        <p:nvSpPr>
          <p:cNvPr id="9" name="Table Placeholder 8"/>
          <p:cNvSpPr>
            <a:spLocks noGrp="1"/>
          </p:cNvSpPr>
          <p:nvPr>
            <p:ph type="tbl" sz="quarter" idx="10"/>
          </p:nvPr>
        </p:nvSpPr>
        <p:spPr>
          <a:xfrm>
            <a:off x="398585" y="1032274"/>
            <a:ext cx="8343900" cy="3538538"/>
          </a:xfrm>
        </p:spPr>
        <p:txBody>
          <a:bodyPr/>
          <a:lstStyle>
            <a:lvl1pPr>
              <a:spcBef>
                <a:spcPts val="426"/>
              </a:spcBef>
              <a:defRPr sz="900"/>
            </a:lvl1pPr>
          </a:lstStyle>
          <a:p>
            <a:r>
              <a:rPr lang="en-US" smtClean="0"/>
              <a:t>Click icon to add table</a:t>
            </a:r>
            <a:endParaRPr lang="en-US"/>
          </a:p>
        </p:txBody>
      </p:sp>
      <p:sp>
        <p:nvSpPr>
          <p:cNvPr id="5" name="Text Placeholder 6"/>
          <p:cNvSpPr>
            <a:spLocks noGrp="1"/>
          </p:cNvSpPr>
          <p:nvPr>
            <p:ph type="body" sz="quarter" idx="12" hasCustomPrompt="1"/>
          </p:nvPr>
        </p:nvSpPr>
        <p:spPr>
          <a:xfrm>
            <a:off x="398585" y="4570810"/>
            <a:ext cx="7005711" cy="240030"/>
          </a:xfrm>
        </p:spPr>
        <p:txBody>
          <a:bodyPr bIns="38949" anchor="b" anchorCtr="0"/>
          <a:lstStyle>
            <a:lvl1pPr marL="0" indent="0">
              <a:spcBef>
                <a:spcPts val="0"/>
              </a:spcBef>
              <a:spcAft>
                <a:spcPts val="85"/>
              </a:spcAft>
              <a:buNone/>
              <a:defRPr sz="700" i="1"/>
            </a:lvl1pPr>
            <a:lvl2pPr marL="155797" indent="-15579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557783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5"/>
            <a:ext cx="7772400" cy="1102519"/>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6366" indent="0" algn="ctr">
              <a:buNone/>
              <a:defRPr>
                <a:solidFill>
                  <a:schemeClr val="tx1">
                    <a:tint val="75000"/>
                  </a:schemeClr>
                </a:solidFill>
              </a:defRPr>
            </a:lvl2pPr>
            <a:lvl3pPr marL="772737" indent="0" algn="ctr">
              <a:buNone/>
              <a:defRPr>
                <a:solidFill>
                  <a:schemeClr val="tx1">
                    <a:tint val="75000"/>
                  </a:schemeClr>
                </a:solidFill>
              </a:defRPr>
            </a:lvl3pPr>
            <a:lvl4pPr marL="1159100" indent="0" algn="ctr">
              <a:buNone/>
              <a:defRPr>
                <a:solidFill>
                  <a:schemeClr val="tx1">
                    <a:tint val="75000"/>
                  </a:schemeClr>
                </a:solidFill>
              </a:defRPr>
            </a:lvl4pPr>
            <a:lvl5pPr marL="1545474" indent="0" algn="ctr">
              <a:buNone/>
              <a:defRPr>
                <a:solidFill>
                  <a:schemeClr val="tx1">
                    <a:tint val="75000"/>
                  </a:schemeClr>
                </a:solidFill>
              </a:defRPr>
            </a:lvl5pPr>
            <a:lvl6pPr marL="1931841" indent="0" algn="ctr">
              <a:buNone/>
              <a:defRPr>
                <a:solidFill>
                  <a:schemeClr val="tx1">
                    <a:tint val="75000"/>
                  </a:schemeClr>
                </a:solidFill>
              </a:defRPr>
            </a:lvl6pPr>
            <a:lvl7pPr marL="2318207" indent="0" algn="ctr">
              <a:buNone/>
              <a:defRPr>
                <a:solidFill>
                  <a:schemeClr val="tx1">
                    <a:tint val="75000"/>
                  </a:schemeClr>
                </a:solidFill>
              </a:defRPr>
            </a:lvl7pPr>
            <a:lvl8pPr marL="2704572" indent="0" algn="ctr">
              <a:buNone/>
              <a:defRPr>
                <a:solidFill>
                  <a:schemeClr val="tx1">
                    <a:tint val="75000"/>
                  </a:schemeClr>
                </a:solidFill>
              </a:defRPr>
            </a:lvl8pPr>
            <a:lvl9pPr marL="3090942"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a:xfrm>
            <a:off x="456997" y="4767633"/>
            <a:ext cx="2134054" cy="273844"/>
          </a:xfrm>
          <a:prstGeom prst="rect">
            <a:avLst/>
          </a:prstGeom>
        </p:spPr>
        <p:txBody>
          <a:bodyPr lIns="77272" tIns="38635" rIns="77272" bIns="38635"/>
          <a:lstStyle>
            <a:lvl1pPr>
              <a:defRPr>
                <a:solidFill>
                  <a:prstClr val="black">
                    <a:tint val="75000"/>
                  </a:prstClr>
                </a:solidFill>
              </a:defRPr>
            </a:lvl1pPr>
          </a:lstStyle>
          <a:p>
            <a:pPr>
              <a:defRPr/>
            </a:pPr>
            <a:endParaRPr lang="en-NZ"/>
          </a:p>
        </p:txBody>
      </p:sp>
      <p:sp>
        <p:nvSpPr>
          <p:cNvPr id="5" name="Footer Placeholder 4"/>
          <p:cNvSpPr>
            <a:spLocks noGrp="1"/>
          </p:cNvSpPr>
          <p:nvPr>
            <p:ph type="ftr" sz="quarter" idx="11"/>
          </p:nvPr>
        </p:nvSpPr>
        <p:spPr>
          <a:xfrm>
            <a:off x="3123997" y="4767633"/>
            <a:ext cx="2896054" cy="273844"/>
          </a:xfrm>
          <a:prstGeom prst="rect">
            <a:avLst/>
          </a:prstGeom>
        </p:spPr>
        <p:txBody>
          <a:bodyPr lIns="77272" tIns="38635" rIns="77272" bIns="38635"/>
          <a:lstStyle>
            <a:lvl1pPr>
              <a:defRPr>
                <a:solidFill>
                  <a:prstClr val="black">
                    <a:tint val="75000"/>
                  </a:prstClr>
                </a:solidFill>
              </a:defRPr>
            </a:lvl1pPr>
          </a:lstStyle>
          <a:p>
            <a:pPr>
              <a:defRPr/>
            </a:pPr>
            <a:endParaRPr lang="en-NZ"/>
          </a:p>
        </p:txBody>
      </p:sp>
      <p:sp>
        <p:nvSpPr>
          <p:cNvPr id="6" name="Slide Number Placeholder 5"/>
          <p:cNvSpPr>
            <a:spLocks noGrp="1"/>
          </p:cNvSpPr>
          <p:nvPr>
            <p:ph type="sldNum" sz="quarter" idx="12"/>
          </p:nvPr>
        </p:nvSpPr>
        <p:spPr>
          <a:xfrm>
            <a:off x="6552997" y="4767633"/>
            <a:ext cx="2134054" cy="273844"/>
          </a:xfrm>
          <a:prstGeom prst="rect">
            <a:avLst/>
          </a:prstGeom>
        </p:spPr>
        <p:txBody>
          <a:bodyPr lIns="77272" tIns="38635" rIns="77272" bIns="38635"/>
          <a:lstStyle>
            <a:lvl1pPr>
              <a:defRPr>
                <a:solidFill>
                  <a:prstClr val="black">
                    <a:tint val="75000"/>
                  </a:prstClr>
                </a:solidFill>
              </a:defRPr>
            </a:lvl1pPr>
          </a:lstStyle>
          <a:p>
            <a:pPr>
              <a:defRPr/>
            </a:pPr>
            <a:fld id="{027CC80E-BF66-40DF-BE8F-381BA08791A2}" type="slidenum">
              <a:rPr lang="en-NZ"/>
              <a:pPr>
                <a:defRPr/>
              </a:pPr>
              <a:t>‹#›</a:t>
            </a:fld>
            <a:endParaRPr lang="en-NZ"/>
          </a:p>
        </p:txBody>
      </p:sp>
    </p:spTree>
    <p:extLst>
      <p:ext uri="{BB962C8B-B14F-4D97-AF65-F5344CB8AC3E}">
        <p14:creationId xmlns:p14="http://schemas.microsoft.com/office/powerpoint/2010/main" val="2127954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017"/>
            <a:ext cx="8494713" cy="329327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3683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de-DE" dirty="0"/>
          </a:p>
        </p:txBody>
      </p:sp>
      <p:sp>
        <p:nvSpPr>
          <p:cNvPr id="5" name="Picture Placeholder 4"/>
          <p:cNvSpPr>
            <a:spLocks noGrp="1"/>
          </p:cNvSpPr>
          <p:nvPr>
            <p:ph type="pic" sz="quarter" idx="10"/>
          </p:nvPr>
        </p:nvSpPr>
        <p:spPr bwMode="gray">
          <a:xfrm>
            <a:off x="5745601" y="1268020"/>
            <a:ext cx="3078000" cy="3293269"/>
          </a:xfrm>
        </p:spPr>
        <p:txBody>
          <a:bodyPr tIns="1314536" anchor="t" anchorCtr="0"/>
          <a:lstStyle>
            <a:lvl1pPr algn="ctr">
              <a:defRPr b="0"/>
            </a:lvl1pPr>
          </a:lstStyle>
          <a:p>
            <a:r>
              <a:rPr lang="en-US" smtClean="0"/>
              <a:t>Drag picture to placeholder or click icon to add</a:t>
            </a:r>
            <a:endParaRPr lang="de-DE" dirty="0"/>
          </a:p>
        </p:txBody>
      </p:sp>
      <p:sp>
        <p:nvSpPr>
          <p:cNvPr id="7" name="Text Placeholder 6"/>
          <p:cNvSpPr>
            <a:spLocks noGrp="1"/>
          </p:cNvSpPr>
          <p:nvPr>
            <p:ph type="body" sz="quarter" idx="11" hasCustomPrompt="1"/>
          </p:nvPr>
        </p:nvSpPr>
        <p:spPr bwMode="gray">
          <a:xfrm>
            <a:off x="324000" y="1268020"/>
            <a:ext cx="5238000" cy="3293269"/>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1521351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243000"/>
            <a:ext cx="8496000" cy="567000"/>
          </a:xfrm>
        </p:spPr>
        <p:txBody>
          <a:bodyPr/>
          <a:lstStyle/>
          <a:p>
            <a:r>
              <a:rPr lang="en-US" noProof="0" dirty="0" smtClean="0"/>
              <a:t>Insert page title</a:t>
            </a:r>
            <a:endParaRPr lang="en-US" dirty="0"/>
          </a:p>
        </p:txBody>
      </p:sp>
      <p:sp>
        <p:nvSpPr>
          <p:cNvPr id="4" name="Text Placeholder 3"/>
          <p:cNvSpPr>
            <a:spLocks noGrp="1"/>
          </p:cNvSpPr>
          <p:nvPr>
            <p:ph type="body" sz="quarter" idx="10" hasCustomPrompt="1"/>
          </p:nvPr>
        </p:nvSpPr>
        <p:spPr>
          <a:xfrm>
            <a:off x="3240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hasCustomPrompt="1"/>
          </p:nvPr>
        </p:nvSpPr>
        <p:spPr>
          <a:xfrm>
            <a:off x="6098400"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quarter" idx="12" hasCustomPrompt="1"/>
          </p:nvPr>
        </p:nvSpPr>
        <p:spPr>
          <a:xfrm>
            <a:off x="3220725" y="1268999"/>
            <a:ext cx="2721600" cy="3294000"/>
          </a:xfrm>
        </p:spPr>
        <p:txBody>
          <a:bodyPr/>
          <a:lstStyle>
            <a:lvl1pPr>
              <a:defRPr/>
            </a:lvl1pPr>
          </a:lstStyle>
          <a:p>
            <a:pPr lvl="0"/>
            <a:r>
              <a:rPr lang="en-US" noProof="0"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55122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extplatzhalter 11"/>
          <p:cNvSpPr>
            <a:spLocks noGrp="1"/>
          </p:cNvSpPr>
          <p:nvPr>
            <p:ph type="body" sz="quarter" idx="15" hasCustomPrompt="1"/>
          </p:nvPr>
        </p:nvSpPr>
        <p:spPr>
          <a:xfrm>
            <a:off x="521390" y="4610186"/>
            <a:ext cx="8178800" cy="131574"/>
          </a:xfrm>
          <a:prstGeom prst="rect">
            <a:avLst/>
          </a:prstGeom>
        </p:spPr>
        <p:txBody>
          <a:bodyPr anchor="b" anchorCtr="0"/>
          <a:lstStyle>
            <a:lvl1pPr marL="0" indent="0">
              <a:lnSpc>
                <a:spcPct val="95000"/>
              </a:lnSpc>
              <a:spcBef>
                <a:spcPts val="0"/>
              </a:spcBef>
              <a:buNone/>
              <a:tabLst>
                <a:tab pos="345524" algn="r"/>
                <a:tab pos="392037" algn="l"/>
              </a:tabLst>
              <a:defRPr sz="600" baseline="0">
                <a:latin typeface="BentonSans Regular"/>
                <a:cs typeface="BentonSans Regular"/>
              </a:defRPr>
            </a:lvl1pPr>
            <a:lvl2pPr>
              <a:lnSpc>
                <a:spcPct val="95000"/>
              </a:lnSpc>
              <a:spcBef>
                <a:spcPts val="0"/>
              </a:spcBef>
              <a:spcAft>
                <a:spcPts val="0"/>
              </a:spcAft>
              <a:tabLst>
                <a:tab pos="345524" algn="r"/>
                <a:tab pos="392037" algn="l"/>
              </a:tabLst>
              <a:defRPr sz="800" b="0">
                <a:solidFill>
                  <a:schemeClr val="tx1"/>
                </a:solidFill>
              </a:defRPr>
            </a:lvl2pPr>
            <a:lvl3pPr marL="0" indent="0">
              <a:lnSpc>
                <a:spcPct val="95000"/>
              </a:lnSpc>
              <a:spcBef>
                <a:spcPts val="0"/>
              </a:spcBef>
              <a:buNone/>
              <a:tabLst>
                <a:tab pos="345524" algn="r"/>
                <a:tab pos="392037" algn="l"/>
              </a:tabLst>
              <a:defRPr sz="800"/>
            </a:lvl3pPr>
          </a:lstStyle>
          <a:p>
            <a:pPr lvl="0"/>
            <a:r>
              <a:rPr lang="de-DE" noProof="0" dirty="0" smtClean="0"/>
              <a:t>Source:</a:t>
            </a:r>
          </a:p>
        </p:txBody>
      </p:sp>
      <p:sp>
        <p:nvSpPr>
          <p:cNvPr id="8" name="Bildplatzhalter 3"/>
          <p:cNvSpPr>
            <a:spLocks noGrp="1"/>
          </p:cNvSpPr>
          <p:nvPr>
            <p:ph type="pic" sz="quarter" idx="17"/>
          </p:nvPr>
        </p:nvSpPr>
        <p:spPr>
          <a:xfrm>
            <a:off x="521388"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1" name="Bildplatzhalter 3"/>
          <p:cNvSpPr>
            <a:spLocks noGrp="1"/>
          </p:cNvSpPr>
          <p:nvPr>
            <p:ph type="pic" sz="quarter" idx="18"/>
          </p:nvPr>
        </p:nvSpPr>
        <p:spPr>
          <a:xfrm>
            <a:off x="4699371" y="5825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2" name="Bildplatzhalter 3"/>
          <p:cNvSpPr>
            <a:spLocks noGrp="1"/>
          </p:cNvSpPr>
          <p:nvPr>
            <p:ph type="pic" sz="quarter" idx="19"/>
          </p:nvPr>
        </p:nvSpPr>
        <p:spPr>
          <a:xfrm>
            <a:off x="521388"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3" name="Bildplatzhalter 3"/>
          <p:cNvSpPr>
            <a:spLocks noGrp="1"/>
          </p:cNvSpPr>
          <p:nvPr>
            <p:ph type="pic" sz="quarter" idx="20"/>
          </p:nvPr>
        </p:nvSpPr>
        <p:spPr>
          <a:xfrm>
            <a:off x="4699371" y="2563710"/>
            <a:ext cx="4023360" cy="1820862"/>
          </a:xfrm>
          <a:prstGeom prst="rect">
            <a:avLst/>
          </a:prstGeom>
          <a:noFill/>
          <a:ln>
            <a:noFill/>
          </a:ln>
        </p:spPr>
        <p:txBody>
          <a:bodyPr>
            <a:noAutofit/>
          </a:bodyPr>
          <a:lstStyle>
            <a:lvl1pPr>
              <a:defRPr sz="1700">
                <a:latin typeface="BentonSans Regular"/>
                <a:cs typeface="BentonSans Regular"/>
              </a:defRPr>
            </a:lvl1pPr>
          </a:lstStyle>
          <a:p>
            <a:pPr lvl="0"/>
            <a:r>
              <a:rPr lang="de-DE" noProof="0" smtClean="0"/>
              <a:t>Drag picture to placeholder or click icon to add</a:t>
            </a:r>
            <a:endParaRPr lang="en-US" noProof="0"/>
          </a:p>
        </p:txBody>
      </p:sp>
      <p:sp>
        <p:nvSpPr>
          <p:cNvPr id="15" name="Title 1"/>
          <p:cNvSpPr>
            <a:spLocks noGrp="1"/>
          </p:cNvSpPr>
          <p:nvPr>
            <p:ph type="ctrTitle"/>
          </p:nvPr>
        </p:nvSpPr>
        <p:spPr>
          <a:xfrm>
            <a:off x="0" y="4"/>
            <a:ext cx="6746148" cy="359317"/>
          </a:xfrm>
          <a:prstGeom prst="rect">
            <a:avLst/>
          </a:prstGeom>
          <a:noFill/>
        </p:spPr>
        <p:txBody>
          <a:bodyPr anchor="ctr"/>
          <a:lstStyle>
            <a:lvl1pPr marL="185653"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358296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Vertical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9"/>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272309"/>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6" name="Text Placeholder 16"/>
          <p:cNvSpPr>
            <a:spLocks noGrp="1"/>
          </p:cNvSpPr>
          <p:nvPr>
            <p:ph type="body" sz="quarter" idx="12" hasCustomPrompt="1"/>
          </p:nvPr>
        </p:nvSpPr>
        <p:spPr>
          <a:xfrm>
            <a:off x="39858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6"/>
          <p:cNvSpPr>
            <a:spLocks noGrp="1"/>
          </p:cNvSpPr>
          <p:nvPr>
            <p:ph type="body" sz="quarter" idx="14"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58775"/>
            <a:ext cx="9144000" cy="4543425"/>
          </a:xfrm>
          <a:prstGeom prst="rect">
            <a:avLst/>
          </a:prstGeom>
        </p:spPr>
        <p:txBody>
          <a:bodyPr vert="horz"/>
          <a:lstStyle>
            <a:lvl1pPr>
              <a:defRPr>
                <a:latin typeface="BentonSans Regular"/>
                <a:cs typeface="BentonSans Regular"/>
              </a:defRPr>
            </a:lvl1pPr>
          </a:lstStyle>
          <a:p>
            <a:pPr lvl="0"/>
            <a:r>
              <a:rPr lang="de-DE" noProof="0" smtClean="0"/>
              <a:t>Drag picture to placeholder or click icon to add</a:t>
            </a:r>
            <a:endParaRPr lang="en-US" noProof="0" dirty="0"/>
          </a:p>
        </p:txBody>
      </p:sp>
      <p:sp>
        <p:nvSpPr>
          <p:cNvPr id="8" name="Title 1"/>
          <p:cNvSpPr>
            <a:spLocks noGrp="1"/>
          </p:cNvSpPr>
          <p:nvPr>
            <p:ph type="ctrTitle"/>
          </p:nvPr>
        </p:nvSpPr>
        <p:spPr>
          <a:xfrm>
            <a:off x="0" y="4"/>
            <a:ext cx="6746148" cy="359317"/>
          </a:xfrm>
          <a:prstGeom prst="rect">
            <a:avLst/>
          </a:prstGeom>
          <a:noFill/>
        </p:spPr>
        <p:txBody>
          <a:bodyPr anchor="ctr"/>
          <a:lstStyle>
            <a:lvl1pPr marL="185653" algn="l">
              <a:spcBef>
                <a:spcPts val="0"/>
              </a:spcBef>
              <a:defRPr sz="1100" b="0" i="0" strike="noStrike" cap="all" baseline="0">
                <a:latin typeface="BentonSans Light"/>
                <a:cs typeface="BentonSans Light"/>
              </a:defRPr>
            </a:lvl1pPr>
          </a:lstStyle>
          <a:p>
            <a:r>
              <a:rPr lang="de-DE" smtClean="0"/>
              <a:t>Click to edit Master title style</a:t>
            </a:r>
            <a:endParaRPr lang="en-US" dirty="0"/>
          </a:p>
        </p:txBody>
      </p:sp>
    </p:spTree>
    <p:extLst>
      <p:ext uri="{BB962C8B-B14F-4D97-AF65-F5344CB8AC3E}">
        <p14:creationId xmlns:p14="http://schemas.microsoft.com/office/powerpoint/2010/main" val="36929043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327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Contact / Thank You">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42939" y="1833302"/>
            <a:ext cx="8656646" cy="692337"/>
          </a:xfrm>
        </p:spPr>
        <p:txBody>
          <a:bodyPr anchor="t" anchorCtr="0">
            <a:noAutofit/>
          </a:bodyPr>
          <a:lstStyle>
            <a:lvl1pPr>
              <a:defRPr sz="4200">
                <a:solidFill>
                  <a:schemeClr val="tx1"/>
                </a:solidFill>
                <a:latin typeface="+mj-lt"/>
              </a:defRPr>
            </a:lvl1pPr>
          </a:lstStyle>
          <a:p>
            <a:r>
              <a:rPr lang="en-US" dirty="0" smtClean="0"/>
              <a:t>Thank you</a:t>
            </a:r>
            <a:endParaRPr lang="en-US" dirty="0"/>
          </a:p>
        </p:txBody>
      </p:sp>
      <p:sp>
        <p:nvSpPr>
          <p:cNvPr id="12" name="Rectangle 11"/>
          <p:cNvSpPr/>
          <p:nvPr userDrawn="1"/>
        </p:nvSpPr>
        <p:spPr bwMode="gray">
          <a:xfrm>
            <a:off x="242939" y="0"/>
            <a:ext cx="8656646" cy="121500"/>
          </a:xfrm>
          <a:prstGeom prst="rect">
            <a:avLst/>
          </a:prstGeom>
          <a:solidFill>
            <a:schemeClr val="accent1"/>
          </a:solidFill>
          <a:ln w="9525" algn="ctr">
            <a:noFill/>
            <a:miter lim="800000"/>
            <a:headEnd/>
            <a:tailEnd/>
          </a:ln>
        </p:spPr>
        <p:txBody>
          <a:bodyPr lIns="74156" tIns="59324" rIns="74156" bIns="59324" rtlCol="0" anchor="ctr"/>
          <a:lstStyle/>
          <a:p>
            <a:pPr algn="ctr" defTabSz="753440">
              <a:spcBef>
                <a:spcPct val="50000"/>
              </a:spcBef>
              <a:buClr>
                <a:srgbClr val="F0AB00"/>
              </a:buClr>
              <a:buSzPct val="80000"/>
            </a:pPr>
            <a:endParaRPr lang="en-US" sz="1300" kern="0" dirty="0" smtClean="0">
              <a:solidFill>
                <a:srgbClr val="3F3F3F"/>
              </a:solidFill>
              <a:ea typeface="Arial Unicode MS" pitchFamily="34" charset="-128"/>
              <a:cs typeface="Arial Unicode MS" pitchFamily="34" charset="-128"/>
            </a:endParaRPr>
          </a:p>
        </p:txBody>
      </p:sp>
      <p:sp>
        <p:nvSpPr>
          <p:cNvPr id="93" name="Text Placeholder 92"/>
          <p:cNvSpPr>
            <a:spLocks noGrp="1"/>
          </p:cNvSpPr>
          <p:nvPr>
            <p:ph type="body" sz="quarter" idx="10" hasCustomPrompt="1"/>
          </p:nvPr>
        </p:nvSpPr>
        <p:spPr>
          <a:xfrm>
            <a:off x="242939" y="3176615"/>
            <a:ext cx="8656646" cy="1384673"/>
          </a:xfrm>
        </p:spPr>
        <p:txBody>
          <a:bodyPr anchor="b" anchorCtr="0">
            <a:noAutofit/>
          </a:bodyPr>
          <a:lstStyle>
            <a:lvl1pPr>
              <a:spcBef>
                <a:spcPts val="0"/>
              </a:spcBef>
              <a:defRPr sz="1400" b="0"/>
            </a:lvl1pPr>
          </a:lstStyle>
          <a:p>
            <a:r>
              <a:rPr lang="en-US" dirty="0" smtClean="0"/>
              <a:t>Contact information:</a:t>
            </a:r>
          </a:p>
          <a:p>
            <a:endParaRPr lang="en-US" dirty="0" smtClean="0"/>
          </a:p>
          <a:p>
            <a:r>
              <a:rPr lang="en-US" dirty="0" smtClean="0"/>
              <a:t>F name MI. L name</a:t>
            </a:r>
          </a:p>
          <a:p>
            <a:r>
              <a:rPr lang="en-US" dirty="0" smtClean="0"/>
              <a:t>Title</a:t>
            </a:r>
          </a:p>
          <a:p>
            <a:r>
              <a:rPr lang="en-US" dirty="0" smtClean="0"/>
              <a:t>Address</a:t>
            </a:r>
          </a:p>
          <a:p>
            <a:r>
              <a:rPr lang="en-US" dirty="0" smtClean="0"/>
              <a:t>Phone number</a:t>
            </a:r>
          </a:p>
        </p:txBody>
      </p:sp>
      <p:pic>
        <p:nvPicPr>
          <p:cNvPr id="175" name="Picture 174" descr="SAP_grad_R_pre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936" y="358975"/>
            <a:ext cx="1369514" cy="680243"/>
          </a:xfrm>
          <a:prstGeom prst="rect">
            <a:avLst/>
          </a:prstGeom>
          <a:noFill/>
          <a:ln>
            <a:noFill/>
          </a:ln>
        </p:spPr>
      </p:pic>
      <p:sp>
        <p:nvSpPr>
          <p:cNvPr id="6" name="TextBox 5"/>
          <p:cNvSpPr txBox="1"/>
          <p:nvPr userDrawn="1"/>
        </p:nvSpPr>
        <p:spPr bwMode="black">
          <a:xfrm>
            <a:off x="242942" y="4965612"/>
            <a:ext cx="2568011" cy="107722"/>
          </a:xfrm>
          <a:prstGeom prst="rect">
            <a:avLst/>
          </a:prstGeom>
          <a:noFill/>
        </p:spPr>
        <p:txBody>
          <a:bodyPr wrap="none" lIns="0" tIns="0" rIns="0" bIns="0" rtlCol="0">
            <a:spAutoFit/>
          </a:bodyPr>
          <a:lstStyle/>
          <a:p>
            <a:pPr marL="92173" indent="-92173">
              <a:buClr>
                <a:srgbClr val="3F3F3F"/>
              </a:buClr>
              <a:buFont typeface="Arial" pitchFamily="34" charset="0"/>
              <a:buChar char="©"/>
            </a:pPr>
            <a:r>
              <a:rPr lang="en-US" sz="700" dirty="0" smtClean="0">
                <a:solidFill>
                  <a:srgbClr val="3F3F3F"/>
                </a:solidFill>
              </a:rPr>
              <a:t>2015 SAP SE or an SAP affiliate company. All rights reserved.</a:t>
            </a:r>
          </a:p>
        </p:txBody>
      </p:sp>
    </p:spTree>
    <p:extLst>
      <p:ext uri="{BB962C8B-B14F-4D97-AF65-F5344CB8AC3E}">
        <p14:creationId xmlns:p14="http://schemas.microsoft.com/office/powerpoint/2010/main" val="3165602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6" name="Inhaltsplatzhalter 5"/>
          <p:cNvSpPr>
            <a:spLocks noGrp="1"/>
          </p:cNvSpPr>
          <p:nvPr>
            <p:ph sz="quarter" idx="10"/>
          </p:nvPr>
        </p:nvSpPr>
        <p:spPr>
          <a:xfrm>
            <a:off x="314599" y="900034"/>
            <a:ext cx="8511533" cy="363507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Title 2"/>
          <p:cNvSpPr>
            <a:spLocks noGrp="1"/>
          </p:cNvSpPr>
          <p:nvPr>
            <p:ph type="title"/>
          </p:nvPr>
        </p:nvSpPr>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553243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4" name="Picture 2" descr="\\zeus\data\_Shared_NZ\Fonterra Brand Marketing\Brand\Graphic Design\Working Files\Corporate Marketing\IDENTITY 2014\Assets &amp; Artwork\Backgrounds\C4_Drinking milk_PPT cover 1.jpg"/>
          <p:cNvPicPr>
            <a:picLocks noChangeAspect="1" noChangeArrowheads="1"/>
          </p:cNvPicPr>
          <p:nvPr userDrawn="1"/>
        </p:nvPicPr>
        <p:blipFill>
          <a:blip r:embed="rId2"/>
          <a:srcRect/>
          <a:stretch>
            <a:fillRect/>
          </a:stretch>
        </p:blipFill>
        <p:spPr bwMode="auto">
          <a:xfrm>
            <a:off x="1466" y="0"/>
            <a:ext cx="9142534" cy="5143501"/>
          </a:xfrm>
          <a:prstGeom prst="rect">
            <a:avLst/>
          </a:prstGeom>
          <a:noFill/>
        </p:spPr>
      </p:pic>
      <p:sp>
        <p:nvSpPr>
          <p:cNvPr id="2" name="Title 1"/>
          <p:cNvSpPr>
            <a:spLocks noGrp="1"/>
          </p:cNvSpPr>
          <p:nvPr>
            <p:ph type="ctrTitle"/>
          </p:nvPr>
        </p:nvSpPr>
        <p:spPr>
          <a:xfrm>
            <a:off x="593239" y="2813512"/>
            <a:ext cx="3978762" cy="1102519"/>
          </a:xfrm>
        </p:spPr>
        <p:txBody>
          <a:bodyPr>
            <a:normAutofit/>
          </a:bodyPr>
          <a:lstStyle>
            <a:lvl1pPr algn="l">
              <a:defRPr sz="2200">
                <a:solidFill>
                  <a:schemeClr val="accent4"/>
                </a:solidFill>
                <a:latin typeface="Arial" pitchFamily="34" charset="0"/>
                <a:cs typeface="Arial" pitchFamily="34" charset="0"/>
              </a:defRPr>
            </a:lvl1pPr>
          </a:lstStyle>
          <a:p>
            <a:r>
              <a:rPr lang="en-US" noProof="0" dirty="0" smtClean="0"/>
              <a:t>Click to edit Master title style</a:t>
            </a:r>
            <a:endParaRPr lang="en-NZ" noProof="0" dirty="0"/>
          </a:p>
        </p:txBody>
      </p:sp>
      <p:sp>
        <p:nvSpPr>
          <p:cNvPr id="3" name="Subtitle 2"/>
          <p:cNvSpPr>
            <a:spLocks noGrp="1"/>
          </p:cNvSpPr>
          <p:nvPr>
            <p:ph type="subTitle" idx="1"/>
          </p:nvPr>
        </p:nvSpPr>
        <p:spPr>
          <a:xfrm>
            <a:off x="593239" y="3996041"/>
            <a:ext cx="3978762" cy="252897"/>
          </a:xfrm>
        </p:spPr>
        <p:txBody>
          <a:bodyPr anchor="t">
            <a:normAutofit/>
          </a:bodyPr>
          <a:lstStyle>
            <a:lvl1pPr marL="0" indent="0" algn="l">
              <a:buNone/>
              <a:defRPr sz="1400">
                <a:solidFill>
                  <a:schemeClr val="accent4"/>
                </a:solidFill>
                <a:latin typeface="Arial" pitchFamily="34" charset="0"/>
                <a:cs typeface="Arial" pitchFamily="34" charset="0"/>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noProof="0" dirty="0" smtClean="0"/>
              <a:t>Click to edit Master subtitle style</a:t>
            </a:r>
            <a:endParaRPr lang="en-NZ" noProof="0" dirty="0"/>
          </a:p>
        </p:txBody>
      </p:sp>
      <p:sp>
        <p:nvSpPr>
          <p:cNvPr id="15" name="Text Placeholder 14"/>
          <p:cNvSpPr>
            <a:spLocks noGrp="1"/>
          </p:cNvSpPr>
          <p:nvPr>
            <p:ph type="body" sz="quarter" idx="13" hasCustomPrompt="1"/>
          </p:nvPr>
        </p:nvSpPr>
        <p:spPr>
          <a:xfrm>
            <a:off x="593239" y="4766310"/>
            <a:ext cx="3978762" cy="135000"/>
          </a:xfrm>
        </p:spPr>
        <p:txBody>
          <a:bodyPr anchor="ctr">
            <a:normAutofit/>
          </a:bodyPr>
          <a:lstStyle>
            <a:lvl1pPr algn="l">
              <a:buNone/>
              <a:defRPr sz="700" baseline="0">
                <a:solidFill>
                  <a:schemeClr val="accent4"/>
                </a:solidFill>
              </a:defRPr>
            </a:lvl1pPr>
          </a:lstStyle>
          <a:p>
            <a:r>
              <a:rPr lang="en-NZ" dirty="0" smtClean="0"/>
              <a:t>Confidential to Fonterra Co-operative Group</a:t>
            </a:r>
          </a:p>
        </p:txBody>
      </p:sp>
      <p:sp>
        <p:nvSpPr>
          <p:cNvPr id="16" name="Text Placeholder 14"/>
          <p:cNvSpPr>
            <a:spLocks noGrp="1"/>
          </p:cNvSpPr>
          <p:nvPr>
            <p:ph type="body" sz="quarter" idx="14"/>
          </p:nvPr>
        </p:nvSpPr>
        <p:spPr>
          <a:xfrm>
            <a:off x="593239" y="4597735"/>
            <a:ext cx="3978762" cy="135000"/>
          </a:xfrm>
        </p:spPr>
        <p:txBody>
          <a:bodyPr anchor="b">
            <a:normAutofit/>
          </a:bodyPr>
          <a:lstStyle>
            <a:lvl1pPr algn="l">
              <a:buNone/>
              <a:defRPr sz="900" baseline="0">
                <a:solidFill>
                  <a:schemeClr val="accent4"/>
                </a:solidFill>
              </a:defRPr>
            </a:lvl1pPr>
          </a:lstStyle>
          <a:p>
            <a:pPr lvl="0"/>
            <a:r>
              <a:rPr lang="en-US" dirty="0" smtClean="0"/>
              <a:t>Click to edit Master text styles</a:t>
            </a:r>
          </a:p>
        </p:txBody>
      </p:sp>
      <p:cxnSp>
        <p:nvCxnSpPr>
          <p:cNvPr id="10" name="Straight Connector 9"/>
          <p:cNvCxnSpPr/>
          <p:nvPr userDrawn="1"/>
        </p:nvCxnSpPr>
        <p:spPr>
          <a:xfrm flipH="1">
            <a:off x="593240" y="4766310"/>
            <a:ext cx="795898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937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NZ" noProof="0" dirty="0"/>
          </a:p>
        </p:txBody>
      </p:sp>
      <p:sp>
        <p:nvSpPr>
          <p:cNvPr id="3" name="Content Placeholder 2"/>
          <p:cNvSpPr>
            <a:spLocks noGrp="1"/>
          </p:cNvSpPr>
          <p:nvPr>
            <p:ph idx="1"/>
          </p:nvPr>
        </p:nvSpPr>
        <p:spPr>
          <a:xfrm>
            <a:off x="398585" y="1032273"/>
            <a:ext cx="8343900" cy="3693319"/>
          </a:xfrm>
          <a:noFill/>
          <a:ln w="9525">
            <a:noFill/>
            <a:miter lim="800000"/>
            <a:headEnd/>
            <a:tailEnd/>
          </a:ln>
        </p:spPr>
        <p:txBody>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chemeClr val="tx1"/>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chemeClr val="tx1"/>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Tree>
    <p:extLst>
      <p:ext uri="{BB962C8B-B14F-4D97-AF65-F5344CB8AC3E}">
        <p14:creationId xmlns:p14="http://schemas.microsoft.com/office/powerpoint/2010/main" val="10171059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Tree>
    <p:extLst>
      <p:ext uri="{BB962C8B-B14F-4D97-AF65-F5344CB8AC3E}">
        <p14:creationId xmlns:p14="http://schemas.microsoft.com/office/powerpoint/2010/main" val="2583691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2"/>
            <a:ext cx="8343900" cy="3529488"/>
          </a:xfr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0" fontAlgn="base" hangingPunct="0">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0" fontAlgn="base" hangingPunct="0">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Text Placeholder 6"/>
          <p:cNvSpPr>
            <a:spLocks noGrp="1"/>
          </p:cNvSpPr>
          <p:nvPr>
            <p:ph type="body" sz="quarter" idx="1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084477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NZ" noProof="0" dirty="0"/>
          </a:p>
        </p:txBody>
      </p:sp>
      <p:sp>
        <p:nvSpPr>
          <p:cNvPr id="3" name="Content Placeholder 2"/>
          <p:cNvSpPr>
            <a:spLocks noGrp="1"/>
          </p:cNvSpPr>
          <p:nvPr>
            <p:ph idx="1"/>
          </p:nvPr>
        </p:nvSpPr>
        <p:spPr>
          <a:xfrm>
            <a:off x="398585" y="1201340"/>
            <a:ext cx="8343900" cy="3360420"/>
          </a:xfr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1pPr>
            <a:lvl2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2pPr>
            <a:lvl3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3pPr>
            <a:lvl4pPr algn="l" rtl="0" eaLnBrk="1" fontAlgn="base" hangingPunct="1">
              <a:lnSpc>
                <a:spcPct val="100000"/>
              </a:lnSpc>
              <a:spcBef>
                <a:spcPts val="682"/>
              </a:spcBef>
              <a:spcAft>
                <a:spcPct val="0"/>
              </a:spcAft>
              <a:buClr>
                <a:schemeClr val="accent1"/>
              </a:buClr>
              <a:buFont typeface="Arial" charset="0"/>
              <a:defRPr lang="en-NZ" sz="1400" kern="1200" noProof="0" dirty="0" smtClean="0">
                <a:solidFill>
                  <a:srgbClr val="404040"/>
                </a:solidFill>
                <a:latin typeface="Arial" pitchFamily="34" charset="0"/>
                <a:ea typeface="+mn-ea"/>
                <a:cs typeface="Arial" pitchFamily="34" charset="0"/>
              </a:defRPr>
            </a:lvl4pPr>
            <a:lvl5pPr algn="l" rtl="0" eaLnBrk="1" fontAlgn="base" hangingPunct="1">
              <a:lnSpc>
                <a:spcPct val="100000"/>
              </a:lnSpc>
              <a:spcBef>
                <a:spcPts val="682"/>
              </a:spcBef>
              <a:spcAft>
                <a:spcPct val="0"/>
              </a:spcAft>
              <a:buClr>
                <a:schemeClr val="accent1"/>
              </a:buClr>
              <a:buFont typeface="Arial" charset="0"/>
              <a:defRPr lang="en-NZ" sz="1400" kern="1200" noProof="0" dirty="0">
                <a:solidFill>
                  <a:srgbClr val="404040"/>
                </a:solidFill>
                <a:latin typeface="Arial" pitchFamily="34" charset="0"/>
                <a:ea typeface="+mn-ea"/>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7" name="Text Placeholder 16"/>
          <p:cNvSpPr>
            <a:spLocks noGrp="1"/>
          </p:cNvSpPr>
          <p:nvPr>
            <p:ph type="body" sz="quarter" idx="11" hasCustomPrompt="1"/>
          </p:nvPr>
        </p:nvSpPr>
        <p:spPr>
          <a:xfrm>
            <a:off x="398585" y="858441"/>
            <a:ext cx="6484353"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500" kern="1200" dirty="0" smtClean="0">
                <a:solidFill>
                  <a:schemeClr val="accent1"/>
                </a:solidFill>
                <a:latin typeface="+mj-lt"/>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 styles</a:t>
            </a:r>
          </a:p>
        </p:txBody>
      </p:sp>
      <p:sp>
        <p:nvSpPr>
          <p:cNvPr id="5" name="Text Placeholder 5"/>
          <p:cNvSpPr>
            <a:spLocks noGrp="1"/>
          </p:cNvSpPr>
          <p:nvPr>
            <p:ph type="body" sz="quarter" idx="10" hasCustomPrompt="1"/>
          </p:nvPr>
        </p:nvSpPr>
        <p:spPr>
          <a:xfrm>
            <a:off x="398585" y="4574392"/>
            <a:ext cx="7004538" cy="239315"/>
          </a:xfrm>
        </p:spPr>
        <p:txBody>
          <a:bodyPr bIns="38963" anchor="b" anchorCtr="0"/>
          <a:lstStyle>
            <a:lvl1pPr>
              <a:spcBef>
                <a:spcPts val="0"/>
              </a:spcBef>
              <a:spcAft>
                <a:spcPts val="85"/>
              </a:spcAft>
              <a:buFont typeface="Arial" pitchFamily="34" charset="0"/>
              <a:buNone/>
              <a:defRPr sz="700" b="0" i="1" baseline="0"/>
            </a:lvl1pPr>
            <a:lvl2pPr marL="155850" indent="-155850">
              <a:spcBef>
                <a:spcPts val="0"/>
              </a:spcBef>
              <a:spcAft>
                <a:spcPts val="85"/>
              </a:spcAft>
              <a:buClr>
                <a:schemeClr val="tx1"/>
              </a:buClr>
              <a:buFont typeface="+mj-lt"/>
              <a:buAutoNum type="arabicPeriod"/>
              <a:defRPr sz="700" b="0" i="1" baseline="0"/>
            </a:lvl2pPr>
            <a:lvl3pPr>
              <a:buFont typeface="Arial" pitchFamily="34" charset="0"/>
              <a:buNone/>
              <a:defRPr sz="700" b="0" i="1"/>
            </a:lvl3pPr>
            <a:lvl4pPr>
              <a:buFont typeface="Arial" pitchFamily="34" charset="0"/>
              <a:buNone/>
              <a:defRPr sz="700" b="0" i="1"/>
            </a:lvl4pPr>
            <a:lvl5pPr>
              <a:buFont typeface="Arial" pitchFamily="34" charset="0"/>
              <a:buNone/>
              <a:defRPr sz="700" b="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500901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Vertical, No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2"/>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032272"/>
            <a:ext cx="4075294" cy="3531394"/>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92762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Vertical with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4667191"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16"/>
          <p:cNvSpPr>
            <a:spLocks noGrp="1"/>
          </p:cNvSpPr>
          <p:nvPr>
            <p:ph type="body" sz="quarter" idx="14" hasCustomPrompt="1"/>
          </p:nvPr>
        </p:nvSpPr>
        <p:spPr>
          <a:xfrm>
            <a:off x="398588" y="865585"/>
            <a:ext cx="6484353" cy="274320"/>
          </a:xfrm>
          <a:noFill/>
          <a:ln w="9525">
            <a:noFill/>
            <a:miter lim="800000"/>
            <a:headEnd/>
            <a:tailEnd/>
          </a:ln>
        </p:spPr>
        <p:txBody>
          <a:bodyPr vert="horz" wrap="square" lIns="0" tIns="38939"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400" kern="1200" dirty="0" smtClean="0">
                <a:solidFill>
                  <a:schemeClr val="accent2"/>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Subtitle text</a:t>
            </a:r>
          </a:p>
        </p:txBody>
      </p:sp>
      <p:sp>
        <p:nvSpPr>
          <p:cNvPr id="10" name="Text Placeholder 6"/>
          <p:cNvSpPr>
            <a:spLocks noGrp="1"/>
          </p:cNvSpPr>
          <p:nvPr>
            <p:ph type="body" sz="quarter" idx="15" hasCustomPrompt="1"/>
          </p:nvPr>
        </p:nvSpPr>
        <p:spPr>
          <a:xfrm>
            <a:off x="398587" y="4570810"/>
            <a:ext cx="7005711" cy="240030"/>
          </a:xfrm>
        </p:spPr>
        <p:txBody>
          <a:bodyPr bIns="38939" anchor="b" anchorCtr="0"/>
          <a:lstStyle>
            <a:lvl1pPr marL="0" indent="0">
              <a:spcBef>
                <a:spcPts val="0"/>
              </a:spcBef>
              <a:spcAft>
                <a:spcPts val="85"/>
              </a:spcAft>
              <a:buNone/>
              <a:defRPr sz="700" i="1"/>
            </a:lvl1pPr>
            <a:lvl2pPr marL="155757" indent="-155757">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Vertical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3"/>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5" name="Content Placeholder 2"/>
          <p:cNvSpPr>
            <a:spLocks noGrp="1"/>
          </p:cNvSpPr>
          <p:nvPr>
            <p:ph idx="11"/>
          </p:nvPr>
        </p:nvSpPr>
        <p:spPr>
          <a:xfrm>
            <a:off x="4667191" y="1272303"/>
            <a:ext cx="4075294" cy="328945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6" name="Text Placeholder 16"/>
          <p:cNvSpPr>
            <a:spLocks noGrp="1"/>
          </p:cNvSpPr>
          <p:nvPr>
            <p:ph type="body" sz="quarter" idx="12" hasCustomPrompt="1"/>
          </p:nvPr>
        </p:nvSpPr>
        <p:spPr>
          <a:xfrm>
            <a:off x="398585"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6"/>
          <p:cNvSpPr>
            <a:spLocks noGrp="1"/>
          </p:cNvSpPr>
          <p:nvPr>
            <p:ph type="body" sz="quarter" idx="14"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17276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Vertical with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4667191" y="1483822"/>
            <a:ext cx="4075294" cy="3081368"/>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4665668" y="1243791"/>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Text Placeholder 16"/>
          <p:cNvSpPr>
            <a:spLocks noGrp="1"/>
          </p:cNvSpPr>
          <p:nvPr>
            <p:ph type="body" sz="quarter" idx="14" hasCustomPrompt="1"/>
          </p:nvPr>
        </p:nvSpPr>
        <p:spPr>
          <a:xfrm>
            <a:off x="398585" y="865585"/>
            <a:ext cx="6484353" cy="274320"/>
          </a:xfrm>
          <a:noFill/>
          <a:ln w="9525">
            <a:noFill/>
            <a:miter lim="800000"/>
            <a:headEnd/>
            <a:tailEnd/>
          </a:ln>
        </p:spPr>
        <p:txBody>
          <a:bodyPr vert="horz" wrap="square" lIns="0" tIns="38963"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400" kern="1200" dirty="0" smtClean="0">
                <a:solidFill>
                  <a:schemeClr val="accent2"/>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Subtitle text</a:t>
            </a:r>
          </a:p>
        </p:txBody>
      </p:sp>
      <p:sp>
        <p:nvSpPr>
          <p:cNvPr id="10" name="Text Placeholder 6"/>
          <p:cNvSpPr>
            <a:spLocks noGrp="1"/>
          </p:cNvSpPr>
          <p:nvPr>
            <p:ph type="body" sz="quarter" idx="15"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9669178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032273"/>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98585" y="2814638"/>
            <a:ext cx="8343900" cy="166507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7" name="Text Placeholder 6"/>
          <p:cNvSpPr>
            <a:spLocks noGrp="1"/>
          </p:cNvSpPr>
          <p:nvPr>
            <p:ph type="body" sz="quarter" idx="1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00088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Content with Headings">
    <p:spTree>
      <p:nvGrpSpPr>
        <p:cNvPr id="1" name=""/>
        <p:cNvGrpSpPr/>
        <p:nvPr/>
      </p:nvGrpSpPr>
      <p:grpSpPr>
        <a:xfrm>
          <a:off x="0" y="0"/>
          <a:ext cx="0" cy="0"/>
          <a:chOff x="0" y="0"/>
          <a:chExt cx="0" cy="0"/>
        </a:xfrm>
      </p:grpSpPr>
      <p:sp>
        <p:nvSpPr>
          <p:cNvPr id="9" name="Content Placeholder 2"/>
          <p:cNvSpPr>
            <a:spLocks noGrp="1"/>
          </p:cNvSpPr>
          <p:nvPr>
            <p:ph idx="12"/>
          </p:nvPr>
        </p:nvSpPr>
        <p:spPr>
          <a:xfrm>
            <a:off x="4667191" y="1272302"/>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5" y="1272302"/>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3056335"/>
            <a:ext cx="4075294"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3056335"/>
            <a:ext cx="4079631" cy="150876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16"/>
          <p:cNvSpPr>
            <a:spLocks noGrp="1"/>
          </p:cNvSpPr>
          <p:nvPr>
            <p:ph type="body" sz="quarter" idx="16" hasCustomPrompt="1"/>
          </p:nvPr>
        </p:nvSpPr>
        <p:spPr>
          <a:xfrm>
            <a:off x="398585"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Text Placeholder 16"/>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6"/>
          <p:cNvSpPr>
            <a:spLocks noGrp="1"/>
          </p:cNvSpPr>
          <p:nvPr>
            <p:ph type="body" sz="quarter" idx="18" hasCustomPrompt="1"/>
          </p:nvPr>
        </p:nvSpPr>
        <p:spPr>
          <a:xfrm>
            <a:off x="398585"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16"/>
          <p:cNvSpPr>
            <a:spLocks noGrp="1"/>
          </p:cNvSpPr>
          <p:nvPr>
            <p:ph type="body" sz="quarter" idx="19" hasCustomPrompt="1"/>
          </p:nvPr>
        </p:nvSpPr>
        <p:spPr>
          <a:xfrm>
            <a:off x="4665668" y="2818638"/>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6"/>
          <p:cNvSpPr>
            <a:spLocks noGrp="1"/>
          </p:cNvSpPr>
          <p:nvPr>
            <p:ph type="body" sz="quarter" idx="20"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
        <p:nvSpPr>
          <p:cNvPr id="18" name="Title 6"/>
          <p:cNvSpPr>
            <a:spLocks noGrp="1"/>
          </p:cNvSpPr>
          <p:nvPr>
            <p:ph type="title" hasCustomPrompt="1"/>
          </p:nvPr>
        </p:nvSpPr>
        <p:spPr>
          <a:xfrm>
            <a:off x="398585" y="170260"/>
            <a:ext cx="6492027" cy="695325"/>
          </a:xfrm>
        </p:spPr>
        <p:txBody>
          <a:bodyPr/>
          <a:lstStyle>
            <a:lvl1pPr>
              <a:defRPr/>
            </a:lvl1pPr>
          </a:lstStyle>
          <a:p>
            <a:r>
              <a:rPr lang="en-US" dirty="0" smtClean="0"/>
              <a:t>Click to edit Title text</a:t>
            </a:r>
            <a:endParaRPr lang="en-US" dirty="0"/>
          </a:p>
        </p:txBody>
      </p:sp>
    </p:spTree>
    <p:extLst>
      <p:ext uri="{BB962C8B-B14F-4D97-AF65-F5344CB8AC3E}">
        <p14:creationId xmlns:p14="http://schemas.microsoft.com/office/powerpoint/2010/main" val="39949215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Top, 2 Bottom">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5" y="170260"/>
            <a:ext cx="6492027" cy="695325"/>
          </a:xfrm>
        </p:spPr>
        <p:txBody>
          <a:bodyPr/>
          <a:lstStyle>
            <a:lvl1pPr>
              <a:defRPr/>
            </a:lvl1pPr>
          </a:lstStyle>
          <a:p>
            <a:r>
              <a:rPr lang="en-US" dirty="0" smtClean="0"/>
              <a:t>Click to edit Title text</a:t>
            </a:r>
            <a:endParaRPr lang="en-US" dirty="0"/>
          </a:p>
        </p:txBody>
      </p:sp>
      <p:sp>
        <p:nvSpPr>
          <p:cNvPr id="15" name="Content Placeholder 14"/>
          <p:cNvSpPr>
            <a:spLocks noGrp="1"/>
          </p:cNvSpPr>
          <p:nvPr>
            <p:ph sz="quarter" idx="13"/>
          </p:nvPr>
        </p:nvSpPr>
        <p:spPr>
          <a:xfrm>
            <a:off x="398585" y="1032272"/>
            <a:ext cx="8343900" cy="15749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7191" y="2816305"/>
            <a:ext cx="4075294" cy="174879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7" name="Content Placeholder 14"/>
          <p:cNvSpPr>
            <a:spLocks noGrp="1"/>
          </p:cNvSpPr>
          <p:nvPr>
            <p:ph sz="quarter" idx="15"/>
          </p:nvPr>
        </p:nvSpPr>
        <p:spPr>
          <a:xfrm>
            <a:off x="398585" y="2816305"/>
            <a:ext cx="4079631" cy="1748790"/>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6"/>
          <p:cNvSpPr>
            <a:spLocks noGrp="1"/>
          </p:cNvSpPr>
          <p:nvPr>
            <p:ph type="body" sz="quarter" idx="1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4216001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ntent (1L/2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5" y="170260"/>
            <a:ext cx="6507374"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4665668"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98585" y="1272302"/>
            <a:ext cx="40768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4665668"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65668" y="1032272"/>
            <a:ext cx="407681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4665667" y="2816305"/>
            <a:ext cx="4075294"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766267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Content (2L/1R) with Headings">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4" y="170260"/>
            <a:ext cx="6476681"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5" y="1272302"/>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4693568" y="1272302"/>
            <a:ext cx="4048917" cy="3289459"/>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4"/>
          </p:nvPr>
        </p:nvSpPr>
        <p:spPr>
          <a:xfrm>
            <a:off x="398585" y="3056335"/>
            <a:ext cx="407681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4689231" y="1032272"/>
            <a:ext cx="405171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5" y="2816305"/>
            <a:ext cx="407963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963011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ontent (2L Small/1R Lar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398585" y="170260"/>
            <a:ext cx="6469007" cy="695325"/>
          </a:xfrm>
        </p:spPr>
        <p:txBody>
          <a:bodyPr/>
          <a:lstStyle>
            <a:lvl1pPr>
              <a:defRPr/>
            </a:lvl1pPr>
          </a:lstStyle>
          <a:p>
            <a:r>
              <a:rPr lang="en-US" dirty="0" smtClean="0"/>
              <a:t>Click to edit Title text</a:t>
            </a:r>
            <a:endParaRPr lang="en-US" dirty="0"/>
          </a:p>
        </p:txBody>
      </p:sp>
      <p:sp>
        <p:nvSpPr>
          <p:cNvPr id="9" name="Content Placeholder 2"/>
          <p:cNvSpPr>
            <a:spLocks noGrp="1"/>
          </p:cNvSpPr>
          <p:nvPr>
            <p:ph idx="12"/>
          </p:nvPr>
        </p:nvSpPr>
        <p:spPr>
          <a:xfrm>
            <a:off x="398585" y="1272302"/>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5" name="Content Placeholder 14"/>
          <p:cNvSpPr>
            <a:spLocks noGrp="1"/>
          </p:cNvSpPr>
          <p:nvPr>
            <p:ph sz="quarter" idx="13"/>
          </p:nvPr>
        </p:nvSpPr>
        <p:spPr>
          <a:xfrm>
            <a:off x="3282462" y="1272303"/>
            <a:ext cx="5460023" cy="3289458"/>
          </a:xfrm>
        </p:spPr>
        <p:txBody>
          <a:bodyPr/>
          <a:lstStyle>
            <a:lvl1pPr>
              <a:spcBef>
                <a:spcPts val="426"/>
              </a:spcBef>
              <a:defRPr sz="900"/>
            </a:lvl1pPr>
            <a:lvl2pPr>
              <a:spcBef>
                <a:spcPts val="426"/>
              </a:spcBef>
              <a:defRPr sz="900"/>
            </a:lvl2pPr>
            <a:lvl3pPr>
              <a:spcBef>
                <a:spcPts val="426"/>
              </a:spcBef>
              <a:defRPr sz="900"/>
            </a:lvl3pPr>
            <a:lvl4pPr>
              <a:spcBef>
                <a:spcPts val="426"/>
              </a:spcBef>
              <a:defRPr sz="900"/>
            </a:lvl4pPr>
            <a:lvl5pPr>
              <a:spcBef>
                <a:spcPts val="426"/>
              </a:spcBef>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398585" y="3056335"/>
            <a:ext cx="2700997"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1" name="Text Placeholder 10"/>
          <p:cNvSpPr>
            <a:spLocks noGrp="1"/>
          </p:cNvSpPr>
          <p:nvPr>
            <p:ph type="body" sz="quarter" idx="16" hasCustomPrompt="1"/>
          </p:nvPr>
        </p:nvSpPr>
        <p:spPr>
          <a:xfrm>
            <a:off x="398585" y="1032272"/>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2" name="Text Placeholder 10"/>
          <p:cNvSpPr>
            <a:spLocks noGrp="1"/>
          </p:cNvSpPr>
          <p:nvPr>
            <p:ph type="body" sz="quarter" idx="17" hasCustomPrompt="1"/>
          </p:nvPr>
        </p:nvSpPr>
        <p:spPr>
          <a:xfrm>
            <a:off x="3277152" y="1032272"/>
            <a:ext cx="54637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0"/>
          <p:cNvSpPr>
            <a:spLocks noGrp="1"/>
          </p:cNvSpPr>
          <p:nvPr>
            <p:ph type="body" sz="quarter" idx="19" hasCustomPrompt="1"/>
          </p:nvPr>
        </p:nvSpPr>
        <p:spPr>
          <a:xfrm>
            <a:off x="398585" y="2816305"/>
            <a:ext cx="2700997"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20"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3142731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375172"/>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47" y="1375172"/>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46"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4" y="1375172"/>
            <a:ext cx="2616591" cy="3186589"/>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0" name="Text Placeholder 16"/>
          <p:cNvSpPr>
            <a:spLocks noGrp="1"/>
          </p:cNvSpPr>
          <p:nvPr>
            <p:ph type="body" sz="quarter" idx="15" hasCustomPrompt="1"/>
          </p:nvPr>
        </p:nvSpPr>
        <p:spPr>
          <a:xfrm>
            <a:off x="6125894" y="1032272"/>
            <a:ext cx="2616591" cy="34290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3" name="Text Placeholder 6"/>
          <p:cNvSpPr>
            <a:spLocks noGrp="1"/>
          </p:cNvSpPr>
          <p:nvPr>
            <p:ph type="body" sz="quarter" idx="16"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24448936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 Object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NZ" noProof="0" dirty="0" smtClean="0"/>
              <a:t>Click to edit Title text</a:t>
            </a:r>
            <a:endParaRPr lang="en-NZ" noProof="0" dirty="0"/>
          </a:p>
        </p:txBody>
      </p:sp>
      <p:sp>
        <p:nvSpPr>
          <p:cNvPr id="3" name="Content Placeholder 2"/>
          <p:cNvSpPr>
            <a:spLocks noGrp="1"/>
          </p:cNvSpPr>
          <p:nvPr>
            <p:ph idx="1"/>
          </p:nvPr>
        </p:nvSpPr>
        <p:spPr>
          <a:xfrm>
            <a:off x="398585"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5" name="Content Placeholder 2"/>
          <p:cNvSpPr>
            <a:spLocks noGrp="1"/>
          </p:cNvSpPr>
          <p:nvPr>
            <p:ph idx="11"/>
          </p:nvPr>
        </p:nvSpPr>
        <p:spPr>
          <a:xfrm>
            <a:off x="3268247"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6" name="Text Placeholder 16"/>
          <p:cNvSpPr>
            <a:spLocks noGrp="1"/>
          </p:cNvSpPr>
          <p:nvPr>
            <p:ph type="body" sz="quarter" idx="12" hasCustomPrompt="1"/>
          </p:nvPr>
        </p:nvSpPr>
        <p:spPr>
          <a:xfrm>
            <a:off x="398585"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buFont typeface="Arial" pitchFamily="34"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7" name="Text Placeholder 16"/>
          <p:cNvSpPr>
            <a:spLocks noGrp="1"/>
          </p:cNvSpPr>
          <p:nvPr>
            <p:ph type="body" sz="quarter" idx="13" hasCustomPrompt="1"/>
          </p:nvPr>
        </p:nvSpPr>
        <p:spPr>
          <a:xfrm>
            <a:off x="3268246"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9" name="Content Placeholder 2"/>
          <p:cNvSpPr>
            <a:spLocks noGrp="1"/>
          </p:cNvSpPr>
          <p:nvPr>
            <p:ph idx="14"/>
          </p:nvPr>
        </p:nvSpPr>
        <p:spPr>
          <a:xfrm>
            <a:off x="6125894" y="1272302"/>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0" name="Text Placeholder 16"/>
          <p:cNvSpPr>
            <a:spLocks noGrp="1"/>
          </p:cNvSpPr>
          <p:nvPr>
            <p:ph type="body" sz="quarter" idx="15" hasCustomPrompt="1"/>
          </p:nvPr>
        </p:nvSpPr>
        <p:spPr>
          <a:xfrm>
            <a:off x="6125894" y="1032272"/>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1" name="Content Placeholder 2"/>
          <p:cNvSpPr>
            <a:spLocks noGrp="1"/>
          </p:cNvSpPr>
          <p:nvPr>
            <p:ph idx="16"/>
          </p:nvPr>
        </p:nvSpPr>
        <p:spPr>
          <a:xfrm>
            <a:off x="398585"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2" name="Content Placeholder 2"/>
          <p:cNvSpPr>
            <a:spLocks noGrp="1"/>
          </p:cNvSpPr>
          <p:nvPr>
            <p:ph idx="17"/>
          </p:nvPr>
        </p:nvSpPr>
        <p:spPr>
          <a:xfrm>
            <a:off x="3268247"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dirty="0"/>
          </a:p>
        </p:txBody>
      </p:sp>
      <p:sp>
        <p:nvSpPr>
          <p:cNvPr id="13" name="Text Placeholder 16"/>
          <p:cNvSpPr>
            <a:spLocks noGrp="1"/>
          </p:cNvSpPr>
          <p:nvPr>
            <p:ph type="body" sz="quarter" idx="18" hasCustomPrompt="1"/>
          </p:nvPr>
        </p:nvSpPr>
        <p:spPr>
          <a:xfrm>
            <a:off x="398585"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4" name="Text Placeholder 16"/>
          <p:cNvSpPr>
            <a:spLocks noGrp="1"/>
          </p:cNvSpPr>
          <p:nvPr>
            <p:ph type="body" sz="quarter" idx="19" hasCustomPrompt="1"/>
          </p:nvPr>
        </p:nvSpPr>
        <p:spPr>
          <a:xfrm>
            <a:off x="3268246"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5" name="Content Placeholder 2"/>
          <p:cNvSpPr>
            <a:spLocks noGrp="1"/>
          </p:cNvSpPr>
          <p:nvPr>
            <p:ph idx="20"/>
          </p:nvPr>
        </p:nvSpPr>
        <p:spPr>
          <a:xfrm>
            <a:off x="6125894" y="3054906"/>
            <a:ext cx="2616591" cy="1508760"/>
          </a:xfrm>
        </p:spPr>
        <p:txBody>
          <a:bodyPr/>
          <a:lstStyle>
            <a:lvl1pPr>
              <a:lnSpc>
                <a:spcPct val="100000"/>
              </a:lnSpc>
              <a:spcBef>
                <a:spcPts val="426"/>
              </a:spcBef>
              <a:spcAft>
                <a:spcPts val="0"/>
              </a:spcAft>
              <a:defRPr sz="900">
                <a:solidFill>
                  <a:schemeClr val="tx1"/>
                </a:solidFill>
              </a:defRPr>
            </a:lvl1pPr>
            <a:lvl2pPr>
              <a:lnSpc>
                <a:spcPct val="100000"/>
              </a:lnSpc>
              <a:spcBef>
                <a:spcPts val="426"/>
              </a:spcBef>
              <a:spcAft>
                <a:spcPts val="0"/>
              </a:spcAft>
              <a:defRPr sz="900">
                <a:solidFill>
                  <a:schemeClr val="tx1"/>
                </a:solidFill>
              </a:defRPr>
            </a:lvl2pPr>
            <a:lvl3pPr>
              <a:lnSpc>
                <a:spcPct val="100000"/>
              </a:lnSpc>
              <a:spcBef>
                <a:spcPts val="426"/>
              </a:spcBef>
              <a:spcAft>
                <a:spcPts val="0"/>
              </a:spcAft>
              <a:defRPr sz="900">
                <a:solidFill>
                  <a:schemeClr val="tx1"/>
                </a:solidFill>
              </a:defRPr>
            </a:lvl3pPr>
            <a:lvl4pPr>
              <a:lnSpc>
                <a:spcPct val="100000"/>
              </a:lnSpc>
              <a:spcBef>
                <a:spcPts val="426"/>
              </a:spcBef>
              <a:spcAft>
                <a:spcPts val="0"/>
              </a:spcAft>
              <a:defRPr sz="900">
                <a:solidFill>
                  <a:schemeClr val="tx1"/>
                </a:solidFill>
              </a:defRPr>
            </a:lvl4pPr>
            <a:lvl5pPr>
              <a:lnSpc>
                <a:spcPct val="100000"/>
              </a:lnSpc>
              <a:spcBef>
                <a:spcPts val="426"/>
              </a:spcBef>
              <a:spcAft>
                <a:spcPts val="0"/>
              </a:spcAft>
              <a:defRPr sz="900">
                <a:solidFill>
                  <a:schemeClr val="tx1"/>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NZ" noProof="0" dirty="0"/>
          </a:p>
        </p:txBody>
      </p:sp>
      <p:sp>
        <p:nvSpPr>
          <p:cNvPr id="16" name="Text Placeholder 16"/>
          <p:cNvSpPr>
            <a:spLocks noGrp="1"/>
          </p:cNvSpPr>
          <p:nvPr>
            <p:ph type="body" sz="quarter" idx="21" hasCustomPrompt="1"/>
          </p:nvPr>
        </p:nvSpPr>
        <p:spPr>
          <a:xfrm>
            <a:off x="6125894" y="2814876"/>
            <a:ext cx="2616591" cy="240030"/>
          </a:xfrm>
          <a:noFill/>
          <a:ln w="9525">
            <a:noFill/>
            <a:miter lim="800000"/>
            <a:headEnd/>
            <a:tailEnd/>
          </a:ln>
        </p:spPr>
        <p:txBody>
          <a:bodyPr vert="horz" wrap="square" lIns="0" tIns="0" rIns="0" bIns="0" numCol="1" anchor="t" anchorCtr="0" compatLnSpc="1">
            <a:prstTxWarp prst="textNoShape">
              <a:avLst/>
            </a:prstTxWarp>
          </a:bodyPr>
          <a:lstStyle>
            <a:lvl1pPr marL="0" indent="0" algn="l" rtl="0" eaLnBrk="0" fontAlgn="base" hangingPunct="0">
              <a:lnSpc>
                <a:spcPct val="100000"/>
              </a:lnSpc>
              <a:spcBef>
                <a:spcPts val="682"/>
              </a:spcBef>
              <a:spcAft>
                <a:spcPct val="0"/>
              </a:spcAft>
              <a:buClr>
                <a:schemeClr val="accent1"/>
              </a:buClr>
              <a:buFont typeface="Arial" charset="0"/>
              <a:buNone/>
              <a:defRPr lang="en-US" sz="1000" kern="1200" dirty="0" smtClean="0">
                <a:solidFill>
                  <a:schemeClr val="accent1"/>
                </a:solidFill>
                <a:latin typeface="Arial" pitchFamily="34" charset="0"/>
                <a:ea typeface="+mn-ea"/>
                <a:cs typeface="Arial" pitchFamily="34" charset="0"/>
              </a:defRPr>
            </a:lvl1pPr>
          </a:lstStyle>
          <a:p>
            <a:pPr marL="0" lvl="0" indent="0" algn="l" rtl="0" eaLnBrk="0" fontAlgn="base" hangingPunct="0">
              <a:lnSpc>
                <a:spcPct val="100000"/>
              </a:lnSpc>
              <a:spcBef>
                <a:spcPts val="682"/>
              </a:spcBef>
              <a:spcAft>
                <a:spcPct val="0"/>
              </a:spcAft>
              <a:buClr>
                <a:schemeClr val="accent1"/>
              </a:buClr>
              <a:buFont typeface="Arial" charset="0"/>
              <a:buNone/>
            </a:pPr>
            <a:r>
              <a:rPr lang="en-US" dirty="0" smtClean="0"/>
              <a:t>Click to edit Heading text</a:t>
            </a:r>
          </a:p>
        </p:txBody>
      </p:sp>
      <p:sp>
        <p:nvSpPr>
          <p:cNvPr id="18" name="Text Placeholder 6"/>
          <p:cNvSpPr>
            <a:spLocks noGrp="1"/>
          </p:cNvSpPr>
          <p:nvPr>
            <p:ph type="body" sz="quarter" idx="22" hasCustomPrompt="1"/>
          </p:nvPr>
        </p:nvSpPr>
        <p:spPr>
          <a:xfrm>
            <a:off x="398585" y="4570810"/>
            <a:ext cx="7005711" cy="240030"/>
          </a:xfrm>
        </p:spPr>
        <p:txBody>
          <a:bodyPr bIns="38963" anchor="b" anchorCtr="0"/>
          <a:lstStyle>
            <a:lvl1pPr marL="0" indent="0">
              <a:spcBef>
                <a:spcPts val="0"/>
              </a:spcBef>
              <a:spcAft>
                <a:spcPts val="85"/>
              </a:spcAft>
              <a:buNone/>
              <a:defRPr sz="700" i="1"/>
            </a:lvl1pPr>
            <a:lvl2pPr marL="155850" indent="-155850">
              <a:spcBef>
                <a:spcPts val="0"/>
              </a:spcBef>
              <a:spcAft>
                <a:spcPts val="85"/>
              </a:spcAft>
              <a:buClr>
                <a:schemeClr val="tx1"/>
              </a:buClr>
              <a:buFont typeface="+mj-lt"/>
              <a:buAutoNum type="arabicPeriod"/>
              <a:defRPr sz="700" i="1"/>
            </a:lvl2pPr>
            <a:lvl3pPr>
              <a:defRPr sz="700" i="1"/>
            </a:lvl3pPr>
            <a:lvl4pPr>
              <a:defRPr sz="700" i="1"/>
            </a:lvl4pPr>
            <a:lvl5pPr>
              <a:defRPr sz="700" i="1"/>
            </a:lvl5pPr>
          </a:lstStyle>
          <a:p>
            <a:pPr lvl="0"/>
            <a:r>
              <a:rPr lang="en-US" dirty="0" smtClean="0"/>
              <a:t>Click to edit Source text [Indent Level 1] and Footnote text [Indent Level 2]</a:t>
            </a:r>
          </a:p>
          <a:p>
            <a:pPr lvl="1"/>
            <a:r>
              <a:rPr lang="en-US" dirty="0" smtClean="0"/>
              <a:t>Click to edit Source text [Indent Level 1] and Footnote text [Indent Level 2]</a:t>
            </a:r>
          </a:p>
        </p:txBody>
      </p:sp>
    </p:spTree>
    <p:extLst>
      <p:ext uri="{BB962C8B-B14F-4D97-AF65-F5344CB8AC3E}">
        <p14:creationId xmlns:p14="http://schemas.microsoft.com/office/powerpoint/2010/main" val="106072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vmlDrawing" Target="../drawings/vmlDrawing1.v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w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image" Target="../media/image7.jpe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image" Target="../media/image7.jpeg"/><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image" Target="../media/image7.jpeg"/><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zeus\data\_Shared_NZ\Fonterra Brand Marketing\Brand\Graphic Design\Working Files\Corporate Marketing\IDENTITY 2014\Powerpoint\Background images\Generic\Generic-12.jpg"/>
          <p:cNvPicPr>
            <a:picLocks noChangeAspect="1" noChangeArrowheads="1"/>
          </p:cNvPicPr>
          <p:nvPr userDrawn="1"/>
        </p:nvPicPr>
        <p:blipFill>
          <a:blip r:embed="rId22"/>
          <a:stretch>
            <a:fillRect/>
          </a:stretch>
        </p:blipFill>
        <p:spPr bwMode="auto">
          <a:xfrm>
            <a:off x="1677618" y="0"/>
            <a:ext cx="7466382" cy="5169670"/>
          </a:xfrm>
          <a:prstGeom prst="rect">
            <a:avLst/>
          </a:prstGeom>
          <a:noFill/>
          <a:ln>
            <a:noFill/>
          </a:ln>
        </p:spPr>
      </p:pic>
      <p:sp>
        <p:nvSpPr>
          <p:cNvPr id="3076" name="Title Placeholder 1"/>
          <p:cNvSpPr>
            <a:spLocks noGrp="1"/>
          </p:cNvSpPr>
          <p:nvPr>
            <p:ph type="title"/>
          </p:nvPr>
        </p:nvSpPr>
        <p:spPr bwMode="auto">
          <a:xfrm>
            <a:off x="398588" y="170264"/>
            <a:ext cx="6484353" cy="695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NZ" dirty="0" smtClean="0"/>
          </a:p>
        </p:txBody>
      </p:sp>
      <p:sp>
        <p:nvSpPr>
          <p:cNvPr id="3077" name="Text Placeholder 2"/>
          <p:cNvSpPr>
            <a:spLocks noGrp="1"/>
          </p:cNvSpPr>
          <p:nvPr>
            <p:ph type="body" idx="1"/>
          </p:nvPr>
        </p:nvSpPr>
        <p:spPr bwMode="auto">
          <a:xfrm>
            <a:off x="398585" y="1032275"/>
            <a:ext cx="8343900" cy="369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smtClean="0"/>
          </a:p>
        </p:txBody>
      </p:sp>
      <p:sp>
        <p:nvSpPr>
          <p:cNvPr id="15" name="TextBox 14"/>
          <p:cNvSpPr txBox="1"/>
          <p:nvPr/>
        </p:nvSpPr>
        <p:spPr>
          <a:xfrm>
            <a:off x="7999539" y="4867289"/>
            <a:ext cx="742950" cy="161925"/>
          </a:xfrm>
          <a:prstGeom prst="rect">
            <a:avLst/>
          </a:prstGeom>
          <a:ln>
            <a:noFill/>
          </a:ln>
        </p:spPr>
        <p:txBody>
          <a:bodyPr lIns="0" tIns="0" rIns="0" bIns="0" anchor="b">
            <a:normAutofit/>
          </a:bodyPr>
          <a:lstStyle/>
          <a:p>
            <a:pPr marL="155487" indent="-155487" algn="r" fontAlgn="auto">
              <a:spcBef>
                <a:spcPct val="20000"/>
              </a:spcBef>
              <a:spcAft>
                <a:spcPts val="0"/>
              </a:spcAft>
              <a:buFont typeface="Arial" pitchFamily="34" charset="0"/>
              <a:buNone/>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487" indent="-155487" algn="r" fontAlgn="auto">
                <a:spcBef>
                  <a:spcPct val="20000"/>
                </a:spcBef>
                <a:spcAft>
                  <a:spcPts val="0"/>
                </a:spcAft>
                <a:buFont typeface="Arial" pitchFamily="34" charset="0"/>
                <a:buNone/>
                <a:defRPr/>
              </a:pPr>
              <a:t>‹#›</a:t>
            </a:fld>
            <a:endParaRPr lang="en-US" sz="700" dirty="0">
              <a:solidFill>
                <a:schemeClr val="accent2"/>
              </a:solidFill>
              <a:latin typeface="Arial" pitchFamily="34" charset="0"/>
              <a:cs typeface="Arial" pitchFamily="34" charset="0"/>
            </a:endParaRPr>
          </a:p>
        </p:txBody>
      </p:sp>
      <p:sp>
        <p:nvSpPr>
          <p:cNvPr id="9" name="TextBox 8"/>
          <p:cNvSpPr txBox="1"/>
          <p:nvPr/>
        </p:nvSpPr>
        <p:spPr>
          <a:xfrm>
            <a:off x="5394107" y="4867289"/>
            <a:ext cx="2801815" cy="161925"/>
          </a:xfrm>
          <a:prstGeom prst="rect">
            <a:avLst/>
          </a:prstGeom>
          <a:ln>
            <a:noFill/>
          </a:ln>
        </p:spPr>
        <p:txBody>
          <a:bodyPr lIns="0" tIns="30661" rIns="0" bIns="0" anchor="b">
            <a:normAutofit/>
          </a:bodyPr>
          <a:lstStyle/>
          <a:p>
            <a:pPr marL="155487" indent="-155487" algn="r" fontAlgn="auto">
              <a:spcBef>
                <a:spcPct val="20000"/>
              </a:spcBef>
              <a:spcAft>
                <a:spcPts val="0"/>
              </a:spcAft>
              <a:buFont typeface="Arial" pitchFamily="34" charset="0"/>
              <a:buNone/>
              <a:defRPr/>
            </a:pPr>
            <a:r>
              <a:rPr lang="en-US" sz="500" dirty="0">
                <a:solidFill>
                  <a:schemeClr val="accent2"/>
                </a:solidFill>
                <a:latin typeface="Arial" pitchFamily="34" charset="0"/>
                <a:cs typeface="Arial" pitchFamily="34" charset="0"/>
              </a:rPr>
              <a:t>Confidential to Fonterra Co-operative Group</a:t>
            </a:r>
          </a:p>
        </p:txBody>
      </p:sp>
    </p:spTree>
  </p:cSld>
  <p:clrMap bg1="lt1" tx1="dk1" bg2="lt2" tx2="dk2" accent1="accent1" accent2="accent2" accent3="accent3" accent4="accent4" accent5="accent5" accent6="accent6" hlink="hlink" folHlink="folHlink"/>
  <p:sldLayoutIdLst>
    <p:sldLayoutId id="2147483940" r:id="rId1"/>
    <p:sldLayoutId id="2147483913" r:id="rId2"/>
    <p:sldLayoutId id="2147483930" r:id="rId3"/>
    <p:sldLayoutId id="2147483946"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47" r:id="rId19"/>
    <p:sldLayoutId id="2147484041" r:id="rId20"/>
  </p:sldLayoutIdLst>
  <p:hf sldNum="0" hdr="0" ftr="0" dt="0"/>
  <p:txStyles>
    <p:titleStyle>
      <a:lvl1pPr algn="l" rtl="0" eaLnBrk="1" fontAlgn="base" hangingPunct="1">
        <a:spcBef>
          <a:spcPct val="0"/>
        </a:spcBef>
        <a:spcAft>
          <a:spcPct val="0"/>
        </a:spcAft>
        <a:defRPr sz="2400" kern="1200">
          <a:solidFill>
            <a:schemeClr val="accent2"/>
          </a:solidFill>
          <a:latin typeface="Arial" pitchFamily="34" charset="0"/>
          <a:ea typeface="+mj-ea"/>
          <a:cs typeface="Arial" pitchFamily="34" charset="0"/>
        </a:defRPr>
      </a:lvl1pPr>
      <a:lvl2pPr algn="l" rtl="0" eaLnBrk="1" fontAlgn="base" hangingPunct="1">
        <a:spcBef>
          <a:spcPct val="0"/>
        </a:spcBef>
        <a:spcAft>
          <a:spcPct val="0"/>
        </a:spcAft>
        <a:defRPr sz="2400">
          <a:solidFill>
            <a:schemeClr val="accent1"/>
          </a:solidFill>
          <a:latin typeface="Arial" charset="0"/>
          <a:cs typeface="Arial" charset="0"/>
        </a:defRPr>
      </a:lvl2pPr>
      <a:lvl3pPr algn="l" rtl="0" eaLnBrk="1" fontAlgn="base" hangingPunct="1">
        <a:spcBef>
          <a:spcPct val="0"/>
        </a:spcBef>
        <a:spcAft>
          <a:spcPct val="0"/>
        </a:spcAft>
        <a:defRPr sz="2400">
          <a:solidFill>
            <a:schemeClr val="accent1"/>
          </a:solidFill>
          <a:latin typeface="Arial" charset="0"/>
          <a:cs typeface="Arial" charset="0"/>
        </a:defRPr>
      </a:lvl3pPr>
      <a:lvl4pPr algn="l" rtl="0" eaLnBrk="1" fontAlgn="base" hangingPunct="1">
        <a:spcBef>
          <a:spcPct val="0"/>
        </a:spcBef>
        <a:spcAft>
          <a:spcPct val="0"/>
        </a:spcAft>
        <a:defRPr sz="2400">
          <a:solidFill>
            <a:schemeClr val="accent1"/>
          </a:solidFill>
          <a:latin typeface="Arial" charset="0"/>
          <a:cs typeface="Arial" charset="0"/>
        </a:defRPr>
      </a:lvl4pPr>
      <a:lvl5pPr algn="l" rtl="0" eaLnBrk="1" fontAlgn="base" hangingPunct="1">
        <a:spcBef>
          <a:spcPct val="0"/>
        </a:spcBef>
        <a:spcAft>
          <a:spcPct val="0"/>
        </a:spcAft>
        <a:defRPr sz="2400">
          <a:solidFill>
            <a:schemeClr val="accent1"/>
          </a:solidFill>
          <a:latin typeface="Arial" charset="0"/>
          <a:cs typeface="Arial" charset="0"/>
        </a:defRPr>
      </a:lvl5pPr>
      <a:lvl6pPr marL="389397" algn="l" rtl="0" eaLnBrk="1" fontAlgn="base" hangingPunct="1">
        <a:spcBef>
          <a:spcPct val="0"/>
        </a:spcBef>
        <a:spcAft>
          <a:spcPct val="0"/>
        </a:spcAft>
        <a:defRPr sz="2400">
          <a:solidFill>
            <a:schemeClr val="accent1"/>
          </a:solidFill>
          <a:latin typeface="Arial" charset="0"/>
          <a:cs typeface="Arial" charset="0"/>
        </a:defRPr>
      </a:lvl6pPr>
      <a:lvl7pPr marL="778793" algn="l" rtl="0" eaLnBrk="1" fontAlgn="base" hangingPunct="1">
        <a:spcBef>
          <a:spcPct val="0"/>
        </a:spcBef>
        <a:spcAft>
          <a:spcPct val="0"/>
        </a:spcAft>
        <a:defRPr sz="2400">
          <a:solidFill>
            <a:schemeClr val="accent1"/>
          </a:solidFill>
          <a:latin typeface="Arial" charset="0"/>
          <a:cs typeface="Arial" charset="0"/>
        </a:defRPr>
      </a:lvl7pPr>
      <a:lvl8pPr marL="1168190" algn="l" rtl="0" eaLnBrk="1" fontAlgn="base" hangingPunct="1">
        <a:spcBef>
          <a:spcPct val="0"/>
        </a:spcBef>
        <a:spcAft>
          <a:spcPct val="0"/>
        </a:spcAft>
        <a:defRPr sz="2400">
          <a:solidFill>
            <a:schemeClr val="accent1"/>
          </a:solidFill>
          <a:latin typeface="Arial" charset="0"/>
          <a:cs typeface="Arial" charset="0"/>
        </a:defRPr>
      </a:lvl8pPr>
      <a:lvl9pPr marL="1557587" algn="l" rtl="0" eaLnBrk="1" fontAlgn="base" hangingPunct="1">
        <a:spcBef>
          <a:spcPct val="0"/>
        </a:spcBef>
        <a:spcAft>
          <a:spcPct val="0"/>
        </a:spcAft>
        <a:defRPr sz="2400">
          <a:solidFill>
            <a:schemeClr val="accent1"/>
          </a:solidFill>
          <a:latin typeface="Arial" charset="0"/>
          <a:cs typeface="Arial" charset="0"/>
        </a:defRPr>
      </a:lvl9pPr>
    </p:titleStyle>
    <p:bodyStyle>
      <a:lvl1pPr marL="155487" indent="-15548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1pPr>
      <a:lvl2pPr marL="304218" indent="-14872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2pPr>
      <a:lvl3pPr marL="459706" indent="-15548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3pPr>
      <a:lvl4pPr marL="608432" indent="-14872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4pPr>
      <a:lvl5pPr marL="765273" indent="-156841"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5pPr>
      <a:lvl6pPr marL="2141682" indent="-194699" algn="l" defTabSz="77879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1078" indent="-194699" algn="l" defTabSz="77879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0476" indent="-194699" algn="l" defTabSz="77879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9872" indent="-194699" algn="l" defTabSz="77879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8793" rtl="0" eaLnBrk="1" latinLnBrk="0" hangingPunct="1">
        <a:defRPr sz="1500" kern="1200">
          <a:solidFill>
            <a:schemeClr val="tx1"/>
          </a:solidFill>
          <a:latin typeface="+mn-lt"/>
          <a:ea typeface="+mn-ea"/>
          <a:cs typeface="+mn-cs"/>
        </a:defRPr>
      </a:lvl1pPr>
      <a:lvl2pPr marL="389397" algn="l" defTabSz="778793" rtl="0" eaLnBrk="1" latinLnBrk="0" hangingPunct="1">
        <a:defRPr sz="1500" kern="1200">
          <a:solidFill>
            <a:schemeClr val="tx1"/>
          </a:solidFill>
          <a:latin typeface="+mn-lt"/>
          <a:ea typeface="+mn-ea"/>
          <a:cs typeface="+mn-cs"/>
        </a:defRPr>
      </a:lvl2pPr>
      <a:lvl3pPr marL="778793" algn="l" defTabSz="778793" rtl="0" eaLnBrk="1" latinLnBrk="0" hangingPunct="1">
        <a:defRPr sz="1500" kern="1200">
          <a:solidFill>
            <a:schemeClr val="tx1"/>
          </a:solidFill>
          <a:latin typeface="+mn-lt"/>
          <a:ea typeface="+mn-ea"/>
          <a:cs typeface="+mn-cs"/>
        </a:defRPr>
      </a:lvl3pPr>
      <a:lvl4pPr marL="1168190" algn="l" defTabSz="778793" rtl="0" eaLnBrk="1" latinLnBrk="0" hangingPunct="1">
        <a:defRPr sz="1500" kern="1200">
          <a:solidFill>
            <a:schemeClr val="tx1"/>
          </a:solidFill>
          <a:latin typeface="+mn-lt"/>
          <a:ea typeface="+mn-ea"/>
          <a:cs typeface="+mn-cs"/>
        </a:defRPr>
      </a:lvl4pPr>
      <a:lvl5pPr marL="1557587" algn="l" defTabSz="778793" rtl="0" eaLnBrk="1" latinLnBrk="0" hangingPunct="1">
        <a:defRPr sz="1500" kern="1200">
          <a:solidFill>
            <a:schemeClr val="tx1"/>
          </a:solidFill>
          <a:latin typeface="+mn-lt"/>
          <a:ea typeface="+mn-ea"/>
          <a:cs typeface="+mn-cs"/>
        </a:defRPr>
      </a:lvl5pPr>
      <a:lvl6pPr marL="1946984" algn="l" defTabSz="778793" rtl="0" eaLnBrk="1" latinLnBrk="0" hangingPunct="1">
        <a:defRPr sz="1500" kern="1200">
          <a:solidFill>
            <a:schemeClr val="tx1"/>
          </a:solidFill>
          <a:latin typeface="+mn-lt"/>
          <a:ea typeface="+mn-ea"/>
          <a:cs typeface="+mn-cs"/>
        </a:defRPr>
      </a:lvl6pPr>
      <a:lvl7pPr marL="2336380" algn="l" defTabSz="778793" rtl="0" eaLnBrk="1" latinLnBrk="0" hangingPunct="1">
        <a:defRPr sz="1500" kern="1200">
          <a:solidFill>
            <a:schemeClr val="tx1"/>
          </a:solidFill>
          <a:latin typeface="+mn-lt"/>
          <a:ea typeface="+mn-ea"/>
          <a:cs typeface="+mn-cs"/>
        </a:defRPr>
      </a:lvl7pPr>
      <a:lvl8pPr marL="2725777" algn="l" defTabSz="778793" rtl="0" eaLnBrk="1" latinLnBrk="0" hangingPunct="1">
        <a:defRPr sz="1500" kern="1200">
          <a:solidFill>
            <a:schemeClr val="tx1"/>
          </a:solidFill>
          <a:latin typeface="+mn-lt"/>
          <a:ea typeface="+mn-ea"/>
          <a:cs typeface="+mn-cs"/>
        </a:defRPr>
      </a:lvl8pPr>
      <a:lvl9pPr marL="3115173" algn="l" defTabSz="778793"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5" y="4767264"/>
            <a:ext cx="2057401" cy="273844"/>
          </a:xfrm>
          <a:prstGeom prst="rect">
            <a:avLst/>
          </a:prstGeom>
        </p:spPr>
        <p:txBody>
          <a:bodyPr vert="horz" lIns="68549" tIns="34274" rIns="68549" bIns="34274" rtlCol="0" anchor="ctr"/>
          <a:lstStyle>
            <a:lvl1pPr algn="l">
              <a:defRPr sz="900">
                <a:solidFill>
                  <a:schemeClr val="tx1">
                    <a:tint val="75000"/>
                  </a:schemeClr>
                </a:solidFill>
              </a:defRPr>
            </a:lvl1pPr>
          </a:lstStyle>
          <a:p>
            <a:pPr defTabSz="685488" fontAlgn="auto">
              <a:spcBef>
                <a:spcPts val="0"/>
              </a:spcBef>
              <a:spcAft>
                <a:spcPts val="0"/>
              </a:spcAft>
            </a:pPr>
            <a:fld id="{F7CA573C-254F-4D22-A9CD-B45AFD950EDE}" type="datetimeFigureOut">
              <a:rPr lang="en-US" smtClean="0">
                <a:solidFill>
                  <a:prstClr val="black">
                    <a:tint val="75000"/>
                  </a:prstClr>
                </a:solidFill>
                <a:latin typeface="Calibri" panose="020F0502020204030204"/>
              </a:rPr>
              <a:pPr defTabSz="685488" fontAlgn="auto">
                <a:spcBef>
                  <a:spcPts val="0"/>
                </a:spcBef>
                <a:spcAft>
                  <a:spcPts val="0"/>
                </a:spcAft>
              </a:pPr>
              <a:t>9/12/2017</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5" y="4767264"/>
            <a:ext cx="3086100" cy="273844"/>
          </a:xfrm>
          <a:prstGeom prst="rect">
            <a:avLst/>
          </a:prstGeom>
        </p:spPr>
        <p:txBody>
          <a:bodyPr vert="horz" lIns="68549" tIns="34274" rIns="68549" bIns="34274" rtlCol="0" anchor="ctr"/>
          <a:lstStyle>
            <a:lvl1pPr algn="ctr">
              <a:defRPr sz="900">
                <a:solidFill>
                  <a:schemeClr val="tx1">
                    <a:tint val="75000"/>
                  </a:schemeClr>
                </a:solidFill>
              </a:defRPr>
            </a:lvl1pPr>
          </a:lstStyle>
          <a:p>
            <a:pPr defTabSz="685488"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7772401" y="22560"/>
            <a:ext cx="1371600" cy="273844"/>
          </a:xfrm>
          <a:prstGeom prst="rect">
            <a:avLst/>
          </a:prstGeom>
        </p:spPr>
        <p:txBody>
          <a:bodyPr vert="horz" lIns="68549" tIns="34274" rIns="68549" bIns="34274" rtlCol="0" anchor="ctr"/>
          <a:lstStyle>
            <a:lvl1pPr algn="r">
              <a:defRPr sz="900">
                <a:solidFill>
                  <a:schemeClr val="tx1">
                    <a:tint val="75000"/>
                  </a:schemeClr>
                </a:solidFill>
              </a:defRPr>
            </a:lvl1pPr>
          </a:lstStyle>
          <a:p>
            <a:pPr defTabSz="685488" fontAlgn="auto">
              <a:spcBef>
                <a:spcPts val="0"/>
              </a:spcBef>
              <a:spcAft>
                <a:spcPts val="0"/>
              </a:spcAft>
            </a:pPr>
            <a:fld id="{3B87453F-740C-48AA-9866-1CF25554F785}" type="slidenum">
              <a:rPr lang="en-US" smtClean="0">
                <a:solidFill>
                  <a:prstClr val="black">
                    <a:tint val="75000"/>
                  </a:prstClr>
                </a:solidFill>
                <a:latin typeface="Calibri" panose="020F0502020204030204"/>
              </a:rPr>
              <a:pPr defTabSz="685488" fontAlgn="auto">
                <a:spcBef>
                  <a:spcPts val="0"/>
                </a:spcBef>
                <a:spcAft>
                  <a:spcPts val="0"/>
                </a:spcAft>
              </a:pPr>
              <a:t>‹#›</a:t>
            </a:fld>
            <a:endParaRPr lang="en-US" dirty="0">
              <a:solidFill>
                <a:prstClr val="black">
                  <a:tint val="75000"/>
                </a:prstClr>
              </a:solidFill>
              <a:latin typeface="Calibri" panose="020F0502020204030204"/>
            </a:endParaRPr>
          </a:p>
        </p:txBody>
      </p:sp>
      <p:graphicFrame>
        <p:nvGraphicFramePr>
          <p:cNvPr id="7" name="Object 6"/>
          <p:cNvGraphicFramePr>
            <a:graphicFrameLocks noChangeAspect="1"/>
          </p:cNvGraphicFramePr>
          <p:nvPr userDrawn="1">
            <p:extLst/>
          </p:nvPr>
        </p:nvGraphicFramePr>
        <p:xfrm>
          <a:off x="4" y="2"/>
          <a:ext cx="7764065" cy="257175"/>
        </p:xfrm>
        <a:graphic>
          <a:graphicData uri="http://schemas.openxmlformats.org/presentationml/2006/ole">
            <mc:AlternateContent xmlns:mc="http://schemas.openxmlformats.org/markup-compatibility/2006">
              <mc:Choice xmlns:v="urn:schemas-microsoft-com:vml" Requires="v">
                <p:oleObj spid="_x0000_s2081" r:id="rId14" imgW="10352160" imgH="342720" progId="">
                  <p:embed/>
                </p:oleObj>
              </mc:Choice>
              <mc:Fallback>
                <p:oleObj r:id="rId14" imgW="10352160" imgH="342720" progId="">
                  <p:embed/>
                  <p:pic>
                    <p:nvPicPr>
                      <p:cNvPr id="0" name=""/>
                      <p:cNvPicPr/>
                      <p:nvPr/>
                    </p:nvPicPr>
                    <p:blipFill>
                      <a:blip r:embed="rId15"/>
                      <a:stretch>
                        <a:fillRect/>
                      </a:stretch>
                    </p:blipFill>
                    <p:spPr>
                      <a:xfrm>
                        <a:off x="4" y="2"/>
                        <a:ext cx="7764065" cy="257175"/>
                      </a:xfrm>
                      <a:prstGeom prst="rect">
                        <a:avLst/>
                      </a:prstGeom>
                    </p:spPr>
                  </p:pic>
                </p:oleObj>
              </mc:Fallback>
            </mc:AlternateContent>
          </a:graphicData>
        </a:graphic>
      </p:graphicFrame>
      <p:sp>
        <p:nvSpPr>
          <p:cNvPr id="9" name="Rectangle 72"/>
          <p:cNvSpPr/>
          <p:nvPr userDrawn="1"/>
        </p:nvSpPr>
        <p:spPr>
          <a:xfrm>
            <a:off x="994708" y="54367"/>
            <a:ext cx="756889" cy="164936"/>
          </a:xfrm>
          <a:prstGeom prst="rect">
            <a:avLst/>
          </a:prstGeom>
          <a:solidFill>
            <a:srgbClr val="ACC7DF"/>
          </a:solidFill>
          <a:ln>
            <a:no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88" fontAlgn="auto">
              <a:spcBef>
                <a:spcPts val="0"/>
              </a:spcBef>
              <a:spcAft>
                <a:spcPts val="0"/>
              </a:spcAft>
            </a:pPr>
            <a:endParaRPr lang="en-US" sz="1400" dirty="0">
              <a:solidFill>
                <a:prstClr val="white"/>
              </a:solidFill>
            </a:endParaRPr>
          </a:p>
        </p:txBody>
      </p:sp>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8208" y="-86058"/>
            <a:ext cx="334494" cy="436828"/>
          </a:xfrm>
          <a:prstGeom prst="rect">
            <a:avLst/>
          </a:prstGeom>
        </p:spPr>
      </p:pic>
    </p:spTree>
    <p:extLst>
      <p:ext uri="{BB962C8B-B14F-4D97-AF65-F5344CB8AC3E}">
        <p14:creationId xmlns:p14="http://schemas.microsoft.com/office/powerpoint/2010/main" val="256434497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68555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8" indent="-171388" algn="l" defTabSz="68555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5" indent="-171388" algn="l" defTabSz="68555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40" indent="-171388" algn="l" defTabSz="68555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19"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95"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72"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50"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825"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602" indent="-171388" algn="l" defTabSz="68555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54" rtl="0" eaLnBrk="1" latinLnBrk="0" hangingPunct="1">
        <a:defRPr sz="1400" kern="1200">
          <a:solidFill>
            <a:schemeClr val="tx1"/>
          </a:solidFill>
          <a:latin typeface="+mn-lt"/>
          <a:ea typeface="+mn-ea"/>
          <a:cs typeface="+mn-cs"/>
        </a:defRPr>
      </a:lvl1pPr>
      <a:lvl2pPr marL="342778" algn="l" defTabSz="685554" rtl="0" eaLnBrk="1" latinLnBrk="0" hangingPunct="1">
        <a:defRPr sz="1400" kern="1200">
          <a:solidFill>
            <a:schemeClr val="tx1"/>
          </a:solidFill>
          <a:latin typeface="+mn-lt"/>
          <a:ea typeface="+mn-ea"/>
          <a:cs typeface="+mn-cs"/>
        </a:defRPr>
      </a:lvl2pPr>
      <a:lvl3pPr marL="685554" algn="l" defTabSz="685554" rtl="0" eaLnBrk="1" latinLnBrk="0" hangingPunct="1">
        <a:defRPr sz="1400" kern="1200">
          <a:solidFill>
            <a:schemeClr val="tx1"/>
          </a:solidFill>
          <a:latin typeface="+mn-lt"/>
          <a:ea typeface="+mn-ea"/>
          <a:cs typeface="+mn-cs"/>
        </a:defRPr>
      </a:lvl3pPr>
      <a:lvl4pPr marL="1028330" algn="l" defTabSz="685554" rtl="0" eaLnBrk="1" latinLnBrk="0" hangingPunct="1">
        <a:defRPr sz="1400" kern="1200">
          <a:solidFill>
            <a:schemeClr val="tx1"/>
          </a:solidFill>
          <a:latin typeface="+mn-lt"/>
          <a:ea typeface="+mn-ea"/>
          <a:cs typeface="+mn-cs"/>
        </a:defRPr>
      </a:lvl4pPr>
      <a:lvl5pPr marL="1371107" algn="l" defTabSz="685554" rtl="0" eaLnBrk="1" latinLnBrk="0" hangingPunct="1">
        <a:defRPr sz="1400" kern="1200">
          <a:solidFill>
            <a:schemeClr val="tx1"/>
          </a:solidFill>
          <a:latin typeface="+mn-lt"/>
          <a:ea typeface="+mn-ea"/>
          <a:cs typeface="+mn-cs"/>
        </a:defRPr>
      </a:lvl5pPr>
      <a:lvl6pPr marL="1713884" algn="l" defTabSz="685554" rtl="0" eaLnBrk="1" latinLnBrk="0" hangingPunct="1">
        <a:defRPr sz="1400" kern="1200">
          <a:solidFill>
            <a:schemeClr val="tx1"/>
          </a:solidFill>
          <a:latin typeface="+mn-lt"/>
          <a:ea typeface="+mn-ea"/>
          <a:cs typeface="+mn-cs"/>
        </a:defRPr>
      </a:lvl6pPr>
      <a:lvl7pPr marL="2056660" algn="l" defTabSz="685554" rtl="0" eaLnBrk="1" latinLnBrk="0" hangingPunct="1">
        <a:defRPr sz="1400" kern="1200">
          <a:solidFill>
            <a:schemeClr val="tx1"/>
          </a:solidFill>
          <a:latin typeface="+mn-lt"/>
          <a:ea typeface="+mn-ea"/>
          <a:cs typeface="+mn-cs"/>
        </a:defRPr>
      </a:lvl7pPr>
      <a:lvl8pPr marL="2399437" algn="l" defTabSz="685554" rtl="0" eaLnBrk="1" latinLnBrk="0" hangingPunct="1">
        <a:defRPr sz="1400" kern="1200">
          <a:solidFill>
            <a:schemeClr val="tx1"/>
          </a:solidFill>
          <a:latin typeface="+mn-lt"/>
          <a:ea typeface="+mn-ea"/>
          <a:cs typeface="+mn-cs"/>
        </a:defRPr>
      </a:lvl8pPr>
      <a:lvl9pPr marL="2742212" algn="l" defTabSz="68555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zeus\data\_Shared_NZ\Fonterra Brand Marketing\Brand\Graphic Design\Working Files\Corporate Marketing\IDENTITY 2014\Assets &amp; Artwork\Backgrounds\Simplified &amp; generic\ID 2014 --12.jpg"/>
          <p:cNvPicPr>
            <a:picLocks noChangeAspect="1" noChangeArrowheads="1"/>
          </p:cNvPicPr>
          <p:nvPr userDrawn="1"/>
        </p:nvPicPr>
        <p:blipFill>
          <a:blip r:embed="rId28"/>
          <a:srcRect/>
          <a:stretch>
            <a:fillRect/>
          </a:stretch>
        </p:blipFill>
        <p:spPr bwMode="auto">
          <a:xfrm>
            <a:off x="1469" y="0"/>
            <a:ext cx="9142535" cy="5143500"/>
          </a:xfrm>
          <a:prstGeom prst="rect">
            <a:avLst/>
          </a:prstGeom>
          <a:noFill/>
        </p:spPr>
      </p:pic>
      <p:sp>
        <p:nvSpPr>
          <p:cNvPr id="3076" name="Title Placeholder 1"/>
          <p:cNvSpPr>
            <a:spLocks noGrp="1"/>
          </p:cNvSpPr>
          <p:nvPr>
            <p:ph type="title"/>
          </p:nvPr>
        </p:nvSpPr>
        <p:spPr bwMode="auto">
          <a:xfrm>
            <a:off x="398588" y="170261"/>
            <a:ext cx="6484353" cy="695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NZ" dirty="0" smtClean="0"/>
          </a:p>
        </p:txBody>
      </p:sp>
      <p:sp>
        <p:nvSpPr>
          <p:cNvPr id="3077" name="Text Placeholder 2"/>
          <p:cNvSpPr>
            <a:spLocks noGrp="1"/>
          </p:cNvSpPr>
          <p:nvPr>
            <p:ph type="body" idx="1"/>
          </p:nvPr>
        </p:nvSpPr>
        <p:spPr bwMode="auto">
          <a:xfrm>
            <a:off x="398585" y="1032275"/>
            <a:ext cx="8343900" cy="369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smtClean="0"/>
          </a:p>
        </p:txBody>
      </p:sp>
      <p:sp>
        <p:nvSpPr>
          <p:cNvPr id="15" name="TextBox 14"/>
          <p:cNvSpPr txBox="1"/>
          <p:nvPr/>
        </p:nvSpPr>
        <p:spPr>
          <a:xfrm>
            <a:off x="7999539" y="4838702"/>
            <a:ext cx="742950" cy="161925"/>
          </a:xfrm>
          <a:prstGeom prst="rect">
            <a:avLst/>
          </a:prstGeom>
          <a:ln>
            <a:noFill/>
          </a:ln>
        </p:spPr>
        <p:txBody>
          <a:bodyPr lIns="0" tIns="0" rIns="0" bIns="0" anchor="b">
            <a:normAutofit/>
          </a:bodyPr>
          <a:lstStyle/>
          <a:p>
            <a:pPr marL="155509" indent="-155509" algn="r" fontAlgn="auto">
              <a:spcBef>
                <a:spcPct val="20000"/>
              </a:spcBef>
              <a:spcAft>
                <a:spcPts val="0"/>
              </a:spcAft>
              <a:buFont typeface="Arial" pitchFamily="34" charset="0"/>
              <a:buNone/>
              <a:defRPr/>
            </a:pPr>
            <a:r>
              <a:rPr lang="en-US" sz="700" dirty="0">
                <a:solidFill>
                  <a:srgbClr val="013799"/>
                </a:solidFill>
                <a:latin typeface="Arial" pitchFamily="34" charset="0"/>
                <a:cs typeface="Arial" pitchFamily="34" charset="0"/>
              </a:rPr>
              <a:t>Page </a:t>
            </a:r>
            <a:fld id="{409F2FD2-56E3-4DDC-8ED1-30F01D27BB4C}" type="slidenum">
              <a:rPr lang="en-US" sz="700">
                <a:solidFill>
                  <a:srgbClr val="013799"/>
                </a:solidFill>
                <a:latin typeface="Arial" pitchFamily="34" charset="0"/>
                <a:cs typeface="Arial" pitchFamily="34" charset="0"/>
              </a:rPr>
              <a:pPr marL="155509" indent="-155509" algn="r" fontAlgn="auto">
                <a:spcBef>
                  <a:spcPct val="20000"/>
                </a:spcBef>
                <a:spcAft>
                  <a:spcPts val="0"/>
                </a:spcAft>
                <a:buFont typeface="Arial" pitchFamily="34" charset="0"/>
                <a:buNone/>
                <a:defRPr/>
              </a:pPr>
              <a:t>‹#›</a:t>
            </a:fld>
            <a:endParaRPr lang="en-US" sz="700" dirty="0">
              <a:solidFill>
                <a:srgbClr val="013799"/>
              </a:solidFill>
              <a:latin typeface="Arial" pitchFamily="34" charset="0"/>
              <a:cs typeface="Arial" pitchFamily="34" charset="0"/>
            </a:endParaRPr>
          </a:p>
        </p:txBody>
      </p:sp>
      <p:sp>
        <p:nvSpPr>
          <p:cNvPr id="9" name="TextBox 8"/>
          <p:cNvSpPr txBox="1"/>
          <p:nvPr/>
        </p:nvSpPr>
        <p:spPr>
          <a:xfrm>
            <a:off x="5394107" y="4838702"/>
            <a:ext cx="2801815" cy="161925"/>
          </a:xfrm>
          <a:prstGeom prst="rect">
            <a:avLst/>
          </a:prstGeom>
          <a:ln>
            <a:noFill/>
          </a:ln>
        </p:spPr>
        <p:txBody>
          <a:bodyPr lIns="0" tIns="30665" rIns="0" bIns="0" anchor="b">
            <a:normAutofit/>
          </a:bodyPr>
          <a:lstStyle/>
          <a:p>
            <a:pPr marL="155509" indent="-155509" algn="r" fontAlgn="auto">
              <a:spcBef>
                <a:spcPct val="20000"/>
              </a:spcBef>
              <a:spcAft>
                <a:spcPts val="0"/>
              </a:spcAft>
              <a:buFont typeface="Arial" pitchFamily="34" charset="0"/>
              <a:buNone/>
              <a:defRPr/>
            </a:pPr>
            <a:r>
              <a:rPr lang="en-US" sz="500" dirty="0">
                <a:solidFill>
                  <a:srgbClr val="013799"/>
                </a:solidFill>
                <a:latin typeface="Arial" pitchFamily="34" charset="0"/>
                <a:cs typeface="Arial" pitchFamily="34" charset="0"/>
              </a:rPr>
              <a:t>Confidential to Fonterra Co-operative Group</a:t>
            </a:r>
          </a:p>
        </p:txBody>
      </p:sp>
    </p:spTree>
    <p:extLst>
      <p:ext uri="{BB962C8B-B14F-4D97-AF65-F5344CB8AC3E}">
        <p14:creationId xmlns:p14="http://schemas.microsoft.com/office/powerpoint/2010/main" val="94356878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Lst>
  <p:hf sldNum="0" hdr="0" ftr="0" dt="0"/>
  <p:txStyles>
    <p:titleStyle>
      <a:lvl1pPr algn="l" rtl="0" eaLnBrk="1" fontAlgn="base" hangingPunct="1">
        <a:spcBef>
          <a:spcPct val="0"/>
        </a:spcBef>
        <a:spcAft>
          <a:spcPct val="0"/>
        </a:spcAft>
        <a:defRPr sz="2400" kern="1200">
          <a:solidFill>
            <a:schemeClr val="accent2"/>
          </a:solidFill>
          <a:latin typeface="Arial" pitchFamily="34" charset="0"/>
          <a:ea typeface="+mj-ea"/>
          <a:cs typeface="Arial" pitchFamily="34" charset="0"/>
        </a:defRPr>
      </a:lvl1pPr>
      <a:lvl2pPr algn="l" rtl="0" eaLnBrk="1" fontAlgn="base" hangingPunct="1">
        <a:spcBef>
          <a:spcPct val="0"/>
        </a:spcBef>
        <a:spcAft>
          <a:spcPct val="0"/>
        </a:spcAft>
        <a:defRPr sz="2400">
          <a:solidFill>
            <a:schemeClr val="accent1"/>
          </a:solidFill>
          <a:latin typeface="Arial" charset="0"/>
          <a:cs typeface="Arial" charset="0"/>
        </a:defRPr>
      </a:lvl2pPr>
      <a:lvl3pPr algn="l" rtl="0" eaLnBrk="1" fontAlgn="base" hangingPunct="1">
        <a:spcBef>
          <a:spcPct val="0"/>
        </a:spcBef>
        <a:spcAft>
          <a:spcPct val="0"/>
        </a:spcAft>
        <a:defRPr sz="2400">
          <a:solidFill>
            <a:schemeClr val="accent1"/>
          </a:solidFill>
          <a:latin typeface="Arial" charset="0"/>
          <a:cs typeface="Arial" charset="0"/>
        </a:defRPr>
      </a:lvl3pPr>
      <a:lvl4pPr algn="l" rtl="0" eaLnBrk="1" fontAlgn="base" hangingPunct="1">
        <a:spcBef>
          <a:spcPct val="0"/>
        </a:spcBef>
        <a:spcAft>
          <a:spcPct val="0"/>
        </a:spcAft>
        <a:defRPr sz="2400">
          <a:solidFill>
            <a:schemeClr val="accent1"/>
          </a:solidFill>
          <a:latin typeface="Arial" charset="0"/>
          <a:cs typeface="Arial" charset="0"/>
        </a:defRPr>
      </a:lvl4pPr>
      <a:lvl5pPr algn="l" rtl="0" eaLnBrk="1" fontAlgn="base" hangingPunct="1">
        <a:spcBef>
          <a:spcPct val="0"/>
        </a:spcBef>
        <a:spcAft>
          <a:spcPct val="0"/>
        </a:spcAft>
        <a:defRPr sz="2400">
          <a:solidFill>
            <a:schemeClr val="accent1"/>
          </a:solidFill>
          <a:latin typeface="Arial" charset="0"/>
          <a:cs typeface="Arial" charset="0"/>
        </a:defRPr>
      </a:lvl5pPr>
      <a:lvl6pPr marL="389449" algn="l" rtl="0" eaLnBrk="1" fontAlgn="base" hangingPunct="1">
        <a:spcBef>
          <a:spcPct val="0"/>
        </a:spcBef>
        <a:spcAft>
          <a:spcPct val="0"/>
        </a:spcAft>
        <a:defRPr sz="2400">
          <a:solidFill>
            <a:schemeClr val="accent1"/>
          </a:solidFill>
          <a:latin typeface="Arial" charset="0"/>
          <a:cs typeface="Arial" charset="0"/>
        </a:defRPr>
      </a:lvl6pPr>
      <a:lvl7pPr marL="778897" algn="l" rtl="0" eaLnBrk="1" fontAlgn="base" hangingPunct="1">
        <a:spcBef>
          <a:spcPct val="0"/>
        </a:spcBef>
        <a:spcAft>
          <a:spcPct val="0"/>
        </a:spcAft>
        <a:defRPr sz="2400">
          <a:solidFill>
            <a:schemeClr val="accent1"/>
          </a:solidFill>
          <a:latin typeface="Arial" charset="0"/>
          <a:cs typeface="Arial" charset="0"/>
        </a:defRPr>
      </a:lvl7pPr>
      <a:lvl8pPr marL="1168346" algn="l" rtl="0" eaLnBrk="1" fontAlgn="base" hangingPunct="1">
        <a:spcBef>
          <a:spcPct val="0"/>
        </a:spcBef>
        <a:spcAft>
          <a:spcPct val="0"/>
        </a:spcAft>
        <a:defRPr sz="2400">
          <a:solidFill>
            <a:schemeClr val="accent1"/>
          </a:solidFill>
          <a:latin typeface="Arial" charset="0"/>
          <a:cs typeface="Arial" charset="0"/>
        </a:defRPr>
      </a:lvl8pPr>
      <a:lvl9pPr marL="1557795" algn="l" rtl="0" eaLnBrk="1" fontAlgn="base" hangingPunct="1">
        <a:spcBef>
          <a:spcPct val="0"/>
        </a:spcBef>
        <a:spcAft>
          <a:spcPct val="0"/>
        </a:spcAft>
        <a:defRPr sz="2400">
          <a:solidFill>
            <a:schemeClr val="accent1"/>
          </a:solidFill>
          <a:latin typeface="Arial" charset="0"/>
          <a:cs typeface="Arial" charset="0"/>
        </a:defRPr>
      </a:lvl9pPr>
    </p:titleStyle>
    <p:bodyStyle>
      <a:lvl1pPr marL="155509" indent="-155509"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1pPr>
      <a:lvl2pPr marL="304258" indent="-14874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2pPr>
      <a:lvl3pPr marL="459767" indent="-155509"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3pPr>
      <a:lvl4pPr marL="608513" indent="-14874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4pPr>
      <a:lvl5pPr marL="765375" indent="-156861"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5pPr>
      <a:lvl6pPr marL="2141967" indent="-194723" algn="l" defTabSz="778897"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1416" indent="-194723" algn="l" defTabSz="778897"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0864" indent="-194723" algn="l" defTabSz="778897"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0314" indent="-194723" algn="l" defTabSz="778897"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8897" rtl="0" eaLnBrk="1" latinLnBrk="0" hangingPunct="1">
        <a:defRPr sz="1500" kern="1200">
          <a:solidFill>
            <a:schemeClr val="tx1"/>
          </a:solidFill>
          <a:latin typeface="+mn-lt"/>
          <a:ea typeface="+mn-ea"/>
          <a:cs typeface="+mn-cs"/>
        </a:defRPr>
      </a:lvl1pPr>
      <a:lvl2pPr marL="389449" algn="l" defTabSz="778897" rtl="0" eaLnBrk="1" latinLnBrk="0" hangingPunct="1">
        <a:defRPr sz="1500" kern="1200">
          <a:solidFill>
            <a:schemeClr val="tx1"/>
          </a:solidFill>
          <a:latin typeface="+mn-lt"/>
          <a:ea typeface="+mn-ea"/>
          <a:cs typeface="+mn-cs"/>
        </a:defRPr>
      </a:lvl2pPr>
      <a:lvl3pPr marL="778897" algn="l" defTabSz="778897" rtl="0" eaLnBrk="1" latinLnBrk="0" hangingPunct="1">
        <a:defRPr sz="1500" kern="1200">
          <a:solidFill>
            <a:schemeClr val="tx1"/>
          </a:solidFill>
          <a:latin typeface="+mn-lt"/>
          <a:ea typeface="+mn-ea"/>
          <a:cs typeface="+mn-cs"/>
        </a:defRPr>
      </a:lvl3pPr>
      <a:lvl4pPr marL="1168346" algn="l" defTabSz="778897" rtl="0" eaLnBrk="1" latinLnBrk="0" hangingPunct="1">
        <a:defRPr sz="1500" kern="1200">
          <a:solidFill>
            <a:schemeClr val="tx1"/>
          </a:solidFill>
          <a:latin typeface="+mn-lt"/>
          <a:ea typeface="+mn-ea"/>
          <a:cs typeface="+mn-cs"/>
        </a:defRPr>
      </a:lvl4pPr>
      <a:lvl5pPr marL="1557795" algn="l" defTabSz="778897" rtl="0" eaLnBrk="1" latinLnBrk="0" hangingPunct="1">
        <a:defRPr sz="1500" kern="1200">
          <a:solidFill>
            <a:schemeClr val="tx1"/>
          </a:solidFill>
          <a:latin typeface="+mn-lt"/>
          <a:ea typeface="+mn-ea"/>
          <a:cs typeface="+mn-cs"/>
        </a:defRPr>
      </a:lvl5pPr>
      <a:lvl6pPr marL="1947243" algn="l" defTabSz="778897" rtl="0" eaLnBrk="1" latinLnBrk="0" hangingPunct="1">
        <a:defRPr sz="1500" kern="1200">
          <a:solidFill>
            <a:schemeClr val="tx1"/>
          </a:solidFill>
          <a:latin typeface="+mn-lt"/>
          <a:ea typeface="+mn-ea"/>
          <a:cs typeface="+mn-cs"/>
        </a:defRPr>
      </a:lvl6pPr>
      <a:lvl7pPr marL="2336691" algn="l" defTabSz="778897" rtl="0" eaLnBrk="1" latinLnBrk="0" hangingPunct="1">
        <a:defRPr sz="1500" kern="1200">
          <a:solidFill>
            <a:schemeClr val="tx1"/>
          </a:solidFill>
          <a:latin typeface="+mn-lt"/>
          <a:ea typeface="+mn-ea"/>
          <a:cs typeface="+mn-cs"/>
        </a:defRPr>
      </a:lvl7pPr>
      <a:lvl8pPr marL="2726140" algn="l" defTabSz="778897" rtl="0" eaLnBrk="1" latinLnBrk="0" hangingPunct="1">
        <a:defRPr sz="1500" kern="1200">
          <a:solidFill>
            <a:schemeClr val="tx1"/>
          </a:solidFill>
          <a:latin typeface="+mn-lt"/>
          <a:ea typeface="+mn-ea"/>
          <a:cs typeface="+mn-cs"/>
        </a:defRPr>
      </a:lvl8pPr>
      <a:lvl9pPr marL="3115589" algn="l" defTabSz="778897"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zeus\data\_Shared_NZ\Fonterra Brand Marketing\Brand\Graphic Design\Working Files\Corporate Marketing\IDENTITY 2014\Assets &amp; Artwork\Backgrounds\Simplified &amp; generic\ID 2014 --12.jpg"/>
          <p:cNvPicPr>
            <a:picLocks noChangeAspect="1" noChangeArrowheads="1"/>
          </p:cNvPicPr>
          <p:nvPr userDrawn="1"/>
        </p:nvPicPr>
        <p:blipFill>
          <a:blip r:embed="rId28"/>
          <a:srcRect/>
          <a:stretch>
            <a:fillRect/>
          </a:stretch>
        </p:blipFill>
        <p:spPr bwMode="auto">
          <a:xfrm>
            <a:off x="1468" y="0"/>
            <a:ext cx="9142535" cy="5143500"/>
          </a:xfrm>
          <a:prstGeom prst="rect">
            <a:avLst/>
          </a:prstGeom>
          <a:noFill/>
        </p:spPr>
      </p:pic>
      <p:sp>
        <p:nvSpPr>
          <p:cNvPr id="3076" name="Title Placeholder 1"/>
          <p:cNvSpPr>
            <a:spLocks noGrp="1"/>
          </p:cNvSpPr>
          <p:nvPr>
            <p:ph type="title"/>
          </p:nvPr>
        </p:nvSpPr>
        <p:spPr bwMode="auto">
          <a:xfrm>
            <a:off x="398588" y="170261"/>
            <a:ext cx="6484353" cy="695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NZ" dirty="0" smtClean="0"/>
          </a:p>
        </p:txBody>
      </p:sp>
      <p:sp>
        <p:nvSpPr>
          <p:cNvPr id="3077" name="Text Placeholder 2"/>
          <p:cNvSpPr>
            <a:spLocks noGrp="1"/>
          </p:cNvSpPr>
          <p:nvPr>
            <p:ph type="body" idx="1"/>
          </p:nvPr>
        </p:nvSpPr>
        <p:spPr bwMode="auto">
          <a:xfrm>
            <a:off x="398585" y="1032275"/>
            <a:ext cx="8343900" cy="369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smtClean="0"/>
          </a:p>
        </p:txBody>
      </p:sp>
      <p:sp>
        <p:nvSpPr>
          <p:cNvPr id="15" name="TextBox 14"/>
          <p:cNvSpPr txBox="1"/>
          <p:nvPr/>
        </p:nvSpPr>
        <p:spPr>
          <a:xfrm>
            <a:off x="7999538" y="4838702"/>
            <a:ext cx="742950" cy="161925"/>
          </a:xfrm>
          <a:prstGeom prst="rect">
            <a:avLst/>
          </a:prstGeom>
          <a:ln>
            <a:noFill/>
          </a:ln>
        </p:spPr>
        <p:txBody>
          <a:bodyPr lIns="0" tIns="0" rIns="0" bIns="0" anchor="b">
            <a:normAutofit/>
          </a:bodyPr>
          <a:lstStyle/>
          <a:p>
            <a:pPr marL="155527" indent="-155527" algn="r" fontAlgn="auto">
              <a:spcBef>
                <a:spcPct val="20000"/>
              </a:spcBef>
              <a:spcAft>
                <a:spcPts val="0"/>
              </a:spcAft>
              <a:buFont typeface="Arial" pitchFamily="34" charset="0"/>
              <a:buNone/>
              <a:defRPr/>
            </a:pPr>
            <a:r>
              <a:rPr lang="en-US" sz="700" dirty="0">
                <a:solidFill>
                  <a:srgbClr val="013799"/>
                </a:solidFill>
                <a:latin typeface="Arial" pitchFamily="34" charset="0"/>
                <a:cs typeface="Arial" pitchFamily="34" charset="0"/>
              </a:rPr>
              <a:t>Page </a:t>
            </a:r>
            <a:fld id="{409F2FD2-56E3-4DDC-8ED1-30F01D27BB4C}" type="slidenum">
              <a:rPr lang="en-US" sz="700">
                <a:solidFill>
                  <a:srgbClr val="013799"/>
                </a:solidFill>
                <a:latin typeface="Arial" pitchFamily="34" charset="0"/>
                <a:cs typeface="Arial" pitchFamily="34" charset="0"/>
              </a:rPr>
              <a:pPr marL="155527" indent="-155527" algn="r" fontAlgn="auto">
                <a:spcBef>
                  <a:spcPct val="20000"/>
                </a:spcBef>
                <a:spcAft>
                  <a:spcPts val="0"/>
                </a:spcAft>
                <a:buFont typeface="Arial" pitchFamily="34" charset="0"/>
                <a:buNone/>
                <a:defRPr/>
              </a:pPr>
              <a:t>‹#›</a:t>
            </a:fld>
            <a:endParaRPr lang="en-US" sz="700" dirty="0">
              <a:solidFill>
                <a:srgbClr val="013799"/>
              </a:solidFill>
              <a:latin typeface="Arial" pitchFamily="34" charset="0"/>
              <a:cs typeface="Arial" pitchFamily="34" charset="0"/>
            </a:endParaRPr>
          </a:p>
        </p:txBody>
      </p:sp>
      <p:sp>
        <p:nvSpPr>
          <p:cNvPr id="9" name="TextBox 8"/>
          <p:cNvSpPr txBox="1"/>
          <p:nvPr/>
        </p:nvSpPr>
        <p:spPr>
          <a:xfrm>
            <a:off x="5394107" y="4838702"/>
            <a:ext cx="2801815" cy="161925"/>
          </a:xfrm>
          <a:prstGeom prst="rect">
            <a:avLst/>
          </a:prstGeom>
          <a:ln>
            <a:noFill/>
          </a:ln>
        </p:spPr>
        <p:txBody>
          <a:bodyPr lIns="0" tIns="30668" rIns="0" bIns="0" anchor="b">
            <a:normAutofit/>
          </a:bodyPr>
          <a:lstStyle/>
          <a:p>
            <a:pPr marL="155527" indent="-155527" algn="r" fontAlgn="auto">
              <a:spcBef>
                <a:spcPct val="20000"/>
              </a:spcBef>
              <a:spcAft>
                <a:spcPts val="0"/>
              </a:spcAft>
              <a:buFont typeface="Arial" pitchFamily="34" charset="0"/>
              <a:buNone/>
              <a:defRPr/>
            </a:pPr>
            <a:r>
              <a:rPr lang="en-US" sz="500" dirty="0">
                <a:solidFill>
                  <a:srgbClr val="013799"/>
                </a:solidFill>
                <a:latin typeface="Arial" pitchFamily="34" charset="0"/>
                <a:cs typeface="Arial" pitchFamily="34" charset="0"/>
              </a:rPr>
              <a:t>Confidential to Fonterra Co-operative Group</a:t>
            </a:r>
          </a:p>
        </p:txBody>
      </p:sp>
    </p:spTree>
    <p:extLst>
      <p:ext uri="{BB962C8B-B14F-4D97-AF65-F5344CB8AC3E}">
        <p14:creationId xmlns:p14="http://schemas.microsoft.com/office/powerpoint/2010/main" val="208883328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Lst>
  <p:hf sldNum="0" hdr="0" ftr="0" dt="0"/>
  <p:txStyles>
    <p:titleStyle>
      <a:lvl1pPr algn="l" rtl="0" eaLnBrk="1" fontAlgn="base" hangingPunct="1">
        <a:spcBef>
          <a:spcPct val="0"/>
        </a:spcBef>
        <a:spcAft>
          <a:spcPct val="0"/>
        </a:spcAft>
        <a:defRPr sz="2400" kern="1200">
          <a:solidFill>
            <a:schemeClr val="accent2"/>
          </a:solidFill>
          <a:latin typeface="Arial" pitchFamily="34" charset="0"/>
          <a:ea typeface="+mj-ea"/>
          <a:cs typeface="Arial" pitchFamily="34" charset="0"/>
        </a:defRPr>
      </a:lvl1pPr>
      <a:lvl2pPr algn="l" rtl="0" eaLnBrk="1" fontAlgn="base" hangingPunct="1">
        <a:spcBef>
          <a:spcPct val="0"/>
        </a:spcBef>
        <a:spcAft>
          <a:spcPct val="0"/>
        </a:spcAft>
        <a:defRPr sz="2400">
          <a:solidFill>
            <a:schemeClr val="accent1"/>
          </a:solidFill>
          <a:latin typeface="Arial" charset="0"/>
          <a:cs typeface="Arial" charset="0"/>
        </a:defRPr>
      </a:lvl2pPr>
      <a:lvl3pPr algn="l" rtl="0" eaLnBrk="1" fontAlgn="base" hangingPunct="1">
        <a:spcBef>
          <a:spcPct val="0"/>
        </a:spcBef>
        <a:spcAft>
          <a:spcPct val="0"/>
        </a:spcAft>
        <a:defRPr sz="2400">
          <a:solidFill>
            <a:schemeClr val="accent1"/>
          </a:solidFill>
          <a:latin typeface="Arial" charset="0"/>
          <a:cs typeface="Arial" charset="0"/>
        </a:defRPr>
      </a:lvl3pPr>
      <a:lvl4pPr algn="l" rtl="0" eaLnBrk="1" fontAlgn="base" hangingPunct="1">
        <a:spcBef>
          <a:spcPct val="0"/>
        </a:spcBef>
        <a:spcAft>
          <a:spcPct val="0"/>
        </a:spcAft>
        <a:defRPr sz="2400">
          <a:solidFill>
            <a:schemeClr val="accent1"/>
          </a:solidFill>
          <a:latin typeface="Arial" charset="0"/>
          <a:cs typeface="Arial" charset="0"/>
        </a:defRPr>
      </a:lvl4pPr>
      <a:lvl5pPr algn="l" rtl="0" eaLnBrk="1" fontAlgn="base" hangingPunct="1">
        <a:spcBef>
          <a:spcPct val="0"/>
        </a:spcBef>
        <a:spcAft>
          <a:spcPct val="0"/>
        </a:spcAft>
        <a:defRPr sz="2400">
          <a:solidFill>
            <a:schemeClr val="accent1"/>
          </a:solidFill>
          <a:latin typeface="Arial" charset="0"/>
          <a:cs typeface="Arial" charset="0"/>
        </a:defRPr>
      </a:lvl5pPr>
      <a:lvl6pPr marL="389494" algn="l" rtl="0" eaLnBrk="1" fontAlgn="base" hangingPunct="1">
        <a:spcBef>
          <a:spcPct val="0"/>
        </a:spcBef>
        <a:spcAft>
          <a:spcPct val="0"/>
        </a:spcAft>
        <a:defRPr sz="2400">
          <a:solidFill>
            <a:schemeClr val="accent1"/>
          </a:solidFill>
          <a:latin typeface="Arial" charset="0"/>
          <a:cs typeface="Arial" charset="0"/>
        </a:defRPr>
      </a:lvl6pPr>
      <a:lvl7pPr marL="778986" algn="l" rtl="0" eaLnBrk="1" fontAlgn="base" hangingPunct="1">
        <a:spcBef>
          <a:spcPct val="0"/>
        </a:spcBef>
        <a:spcAft>
          <a:spcPct val="0"/>
        </a:spcAft>
        <a:defRPr sz="2400">
          <a:solidFill>
            <a:schemeClr val="accent1"/>
          </a:solidFill>
          <a:latin typeface="Arial" charset="0"/>
          <a:cs typeface="Arial" charset="0"/>
        </a:defRPr>
      </a:lvl7pPr>
      <a:lvl8pPr marL="1168479" algn="l" rtl="0" eaLnBrk="1" fontAlgn="base" hangingPunct="1">
        <a:spcBef>
          <a:spcPct val="0"/>
        </a:spcBef>
        <a:spcAft>
          <a:spcPct val="0"/>
        </a:spcAft>
        <a:defRPr sz="2400">
          <a:solidFill>
            <a:schemeClr val="accent1"/>
          </a:solidFill>
          <a:latin typeface="Arial" charset="0"/>
          <a:cs typeface="Arial" charset="0"/>
        </a:defRPr>
      </a:lvl8pPr>
      <a:lvl9pPr marL="1557972" algn="l" rtl="0" eaLnBrk="1" fontAlgn="base" hangingPunct="1">
        <a:spcBef>
          <a:spcPct val="0"/>
        </a:spcBef>
        <a:spcAft>
          <a:spcPct val="0"/>
        </a:spcAft>
        <a:defRPr sz="2400">
          <a:solidFill>
            <a:schemeClr val="accent1"/>
          </a:solidFill>
          <a:latin typeface="Arial" charset="0"/>
          <a:cs typeface="Arial" charset="0"/>
        </a:defRPr>
      </a:lvl9pPr>
    </p:titleStyle>
    <p:bodyStyle>
      <a:lvl1pPr marL="155527" indent="-15552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1pPr>
      <a:lvl2pPr marL="304292" indent="-148764"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2pPr>
      <a:lvl3pPr marL="459819" indent="-155527"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3pPr>
      <a:lvl4pPr marL="608582" indent="-148764"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4pPr>
      <a:lvl5pPr marL="765462" indent="-156879"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5pPr>
      <a:lvl6pPr marL="2142211" indent="-194746" algn="l" defTabSz="778986"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1704" indent="-194746" algn="l" defTabSz="778986"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1197" indent="-194746" algn="l" defTabSz="778986"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0690" indent="-194746" algn="l" defTabSz="778986"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8986" rtl="0" eaLnBrk="1" latinLnBrk="0" hangingPunct="1">
        <a:defRPr sz="1500" kern="1200">
          <a:solidFill>
            <a:schemeClr val="tx1"/>
          </a:solidFill>
          <a:latin typeface="+mn-lt"/>
          <a:ea typeface="+mn-ea"/>
          <a:cs typeface="+mn-cs"/>
        </a:defRPr>
      </a:lvl1pPr>
      <a:lvl2pPr marL="389494" algn="l" defTabSz="778986" rtl="0" eaLnBrk="1" latinLnBrk="0" hangingPunct="1">
        <a:defRPr sz="1500" kern="1200">
          <a:solidFill>
            <a:schemeClr val="tx1"/>
          </a:solidFill>
          <a:latin typeface="+mn-lt"/>
          <a:ea typeface="+mn-ea"/>
          <a:cs typeface="+mn-cs"/>
        </a:defRPr>
      </a:lvl2pPr>
      <a:lvl3pPr marL="778986" algn="l" defTabSz="778986" rtl="0" eaLnBrk="1" latinLnBrk="0" hangingPunct="1">
        <a:defRPr sz="1500" kern="1200">
          <a:solidFill>
            <a:schemeClr val="tx1"/>
          </a:solidFill>
          <a:latin typeface="+mn-lt"/>
          <a:ea typeface="+mn-ea"/>
          <a:cs typeface="+mn-cs"/>
        </a:defRPr>
      </a:lvl3pPr>
      <a:lvl4pPr marL="1168479" algn="l" defTabSz="778986" rtl="0" eaLnBrk="1" latinLnBrk="0" hangingPunct="1">
        <a:defRPr sz="1500" kern="1200">
          <a:solidFill>
            <a:schemeClr val="tx1"/>
          </a:solidFill>
          <a:latin typeface="+mn-lt"/>
          <a:ea typeface="+mn-ea"/>
          <a:cs typeface="+mn-cs"/>
        </a:defRPr>
      </a:lvl4pPr>
      <a:lvl5pPr marL="1557972" algn="l" defTabSz="778986" rtl="0" eaLnBrk="1" latinLnBrk="0" hangingPunct="1">
        <a:defRPr sz="1500" kern="1200">
          <a:solidFill>
            <a:schemeClr val="tx1"/>
          </a:solidFill>
          <a:latin typeface="+mn-lt"/>
          <a:ea typeface="+mn-ea"/>
          <a:cs typeface="+mn-cs"/>
        </a:defRPr>
      </a:lvl5pPr>
      <a:lvl6pPr marL="1947464" algn="l" defTabSz="778986" rtl="0" eaLnBrk="1" latinLnBrk="0" hangingPunct="1">
        <a:defRPr sz="1500" kern="1200">
          <a:solidFill>
            <a:schemeClr val="tx1"/>
          </a:solidFill>
          <a:latin typeface="+mn-lt"/>
          <a:ea typeface="+mn-ea"/>
          <a:cs typeface="+mn-cs"/>
        </a:defRPr>
      </a:lvl6pPr>
      <a:lvl7pPr marL="2336957" algn="l" defTabSz="778986" rtl="0" eaLnBrk="1" latinLnBrk="0" hangingPunct="1">
        <a:defRPr sz="1500" kern="1200">
          <a:solidFill>
            <a:schemeClr val="tx1"/>
          </a:solidFill>
          <a:latin typeface="+mn-lt"/>
          <a:ea typeface="+mn-ea"/>
          <a:cs typeface="+mn-cs"/>
        </a:defRPr>
      </a:lvl7pPr>
      <a:lvl8pPr marL="2726450" algn="l" defTabSz="778986" rtl="0" eaLnBrk="1" latinLnBrk="0" hangingPunct="1">
        <a:defRPr sz="1500" kern="1200">
          <a:solidFill>
            <a:schemeClr val="tx1"/>
          </a:solidFill>
          <a:latin typeface="+mn-lt"/>
          <a:ea typeface="+mn-ea"/>
          <a:cs typeface="+mn-cs"/>
        </a:defRPr>
      </a:lvl8pPr>
      <a:lvl9pPr marL="3115943" algn="l" defTabSz="778986"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zeus\data\_Shared_NZ\Fonterra Brand Marketing\Brand\Graphic Design\Working Files\Corporate Marketing\IDENTITY 2014\Assets &amp; Artwork\Backgrounds\Simplified &amp; generic\ID 2014 --12.jpg"/>
          <p:cNvPicPr>
            <a:picLocks noChangeAspect="1" noChangeArrowheads="1"/>
          </p:cNvPicPr>
          <p:nvPr userDrawn="1"/>
        </p:nvPicPr>
        <p:blipFill>
          <a:blip r:embed="rId28"/>
          <a:srcRect/>
          <a:stretch>
            <a:fillRect/>
          </a:stretch>
        </p:blipFill>
        <p:spPr bwMode="auto">
          <a:xfrm>
            <a:off x="1465" y="0"/>
            <a:ext cx="9142535" cy="5143500"/>
          </a:xfrm>
          <a:prstGeom prst="rect">
            <a:avLst/>
          </a:prstGeom>
          <a:noFill/>
        </p:spPr>
      </p:pic>
      <p:sp>
        <p:nvSpPr>
          <p:cNvPr id="3076" name="Title Placeholder 1"/>
          <p:cNvSpPr>
            <a:spLocks noGrp="1"/>
          </p:cNvSpPr>
          <p:nvPr>
            <p:ph type="title"/>
          </p:nvPr>
        </p:nvSpPr>
        <p:spPr bwMode="auto">
          <a:xfrm>
            <a:off x="398585" y="170260"/>
            <a:ext cx="6484353" cy="695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endParaRPr lang="en-NZ" dirty="0" smtClean="0"/>
          </a:p>
        </p:txBody>
      </p:sp>
      <p:sp>
        <p:nvSpPr>
          <p:cNvPr id="3077" name="Text Placeholder 2"/>
          <p:cNvSpPr>
            <a:spLocks noGrp="1"/>
          </p:cNvSpPr>
          <p:nvPr>
            <p:ph type="body" idx="1"/>
          </p:nvPr>
        </p:nvSpPr>
        <p:spPr bwMode="auto">
          <a:xfrm>
            <a:off x="398585" y="1032272"/>
            <a:ext cx="8343900" cy="369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smtClean="0"/>
          </a:p>
        </p:txBody>
      </p:sp>
      <p:sp>
        <p:nvSpPr>
          <p:cNvPr id="15" name="TextBox 14"/>
          <p:cNvSpPr txBox="1"/>
          <p:nvPr/>
        </p:nvSpPr>
        <p:spPr>
          <a:xfrm>
            <a:off x="7999535" y="4838700"/>
            <a:ext cx="742950" cy="161925"/>
          </a:xfrm>
          <a:prstGeom prst="rect">
            <a:avLst/>
          </a:prstGeom>
          <a:ln>
            <a:noFill/>
          </a:ln>
        </p:spPr>
        <p:txBody>
          <a:bodyPr lIns="0" tIns="0" rIns="0" bIns="0" anchor="b">
            <a:normAutofit/>
          </a:bodyPr>
          <a:lstStyle/>
          <a:p>
            <a:pPr marL="155580" indent="-155580" algn="r" fontAlgn="auto">
              <a:spcBef>
                <a:spcPct val="20000"/>
              </a:spcBef>
              <a:spcAft>
                <a:spcPts val="0"/>
              </a:spcAft>
              <a:buFont typeface="Arial" pitchFamily="34" charset="0"/>
              <a:buNone/>
              <a:defRPr/>
            </a:pPr>
            <a:r>
              <a:rPr lang="en-US" sz="700" dirty="0">
                <a:solidFill>
                  <a:srgbClr val="013799"/>
                </a:solidFill>
                <a:latin typeface="Arial" pitchFamily="34" charset="0"/>
                <a:cs typeface="Arial" pitchFamily="34" charset="0"/>
              </a:rPr>
              <a:t>Page </a:t>
            </a:r>
            <a:fld id="{409F2FD2-56E3-4DDC-8ED1-30F01D27BB4C}" type="slidenum">
              <a:rPr lang="en-US" sz="700">
                <a:solidFill>
                  <a:srgbClr val="013799"/>
                </a:solidFill>
                <a:latin typeface="Arial" pitchFamily="34" charset="0"/>
                <a:cs typeface="Arial" pitchFamily="34" charset="0"/>
              </a:rPr>
              <a:pPr marL="155580" indent="-155580" algn="r" fontAlgn="auto">
                <a:spcBef>
                  <a:spcPct val="20000"/>
                </a:spcBef>
                <a:spcAft>
                  <a:spcPts val="0"/>
                </a:spcAft>
                <a:buFont typeface="Arial" pitchFamily="34" charset="0"/>
                <a:buNone/>
                <a:defRPr/>
              </a:pPr>
              <a:t>‹#›</a:t>
            </a:fld>
            <a:endParaRPr lang="en-US" sz="700" dirty="0">
              <a:solidFill>
                <a:srgbClr val="013799"/>
              </a:solidFill>
              <a:latin typeface="Arial" pitchFamily="34" charset="0"/>
              <a:cs typeface="Arial" pitchFamily="34" charset="0"/>
            </a:endParaRPr>
          </a:p>
        </p:txBody>
      </p:sp>
      <p:sp>
        <p:nvSpPr>
          <p:cNvPr id="9" name="TextBox 8"/>
          <p:cNvSpPr txBox="1"/>
          <p:nvPr/>
        </p:nvSpPr>
        <p:spPr>
          <a:xfrm>
            <a:off x="5394107" y="4838700"/>
            <a:ext cx="2801815" cy="161925"/>
          </a:xfrm>
          <a:prstGeom prst="rect">
            <a:avLst/>
          </a:prstGeom>
          <a:ln>
            <a:noFill/>
          </a:ln>
        </p:spPr>
        <p:txBody>
          <a:bodyPr lIns="0" tIns="30679" rIns="0" bIns="0" anchor="b">
            <a:normAutofit/>
          </a:bodyPr>
          <a:lstStyle/>
          <a:p>
            <a:pPr marL="155580" indent="-155580" algn="r" fontAlgn="auto">
              <a:spcBef>
                <a:spcPct val="20000"/>
              </a:spcBef>
              <a:spcAft>
                <a:spcPts val="0"/>
              </a:spcAft>
              <a:buFont typeface="Arial" pitchFamily="34" charset="0"/>
              <a:buNone/>
              <a:defRPr/>
            </a:pPr>
            <a:r>
              <a:rPr lang="en-US" sz="500" dirty="0">
                <a:solidFill>
                  <a:srgbClr val="013799"/>
                </a:solidFill>
                <a:latin typeface="Arial" pitchFamily="34" charset="0"/>
                <a:cs typeface="Arial" pitchFamily="34" charset="0"/>
              </a:rPr>
              <a:t>Confidential to Fonterra Co-operative Group</a:t>
            </a:r>
          </a:p>
        </p:txBody>
      </p:sp>
    </p:spTree>
    <p:extLst>
      <p:ext uri="{BB962C8B-B14F-4D97-AF65-F5344CB8AC3E}">
        <p14:creationId xmlns:p14="http://schemas.microsoft.com/office/powerpoint/2010/main" val="7341729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Lst>
  <p:hf sldNum="0" hdr="0" ftr="0" dt="0"/>
  <p:txStyles>
    <p:titleStyle>
      <a:lvl1pPr algn="l" rtl="0" eaLnBrk="1" fontAlgn="base" hangingPunct="1">
        <a:spcBef>
          <a:spcPct val="0"/>
        </a:spcBef>
        <a:spcAft>
          <a:spcPct val="0"/>
        </a:spcAft>
        <a:defRPr sz="2400" kern="1200">
          <a:solidFill>
            <a:schemeClr val="accent2"/>
          </a:solidFill>
          <a:latin typeface="Arial" pitchFamily="34" charset="0"/>
          <a:ea typeface="+mj-ea"/>
          <a:cs typeface="Arial" pitchFamily="34" charset="0"/>
        </a:defRPr>
      </a:lvl1pPr>
      <a:lvl2pPr algn="l" rtl="0" eaLnBrk="1" fontAlgn="base" hangingPunct="1">
        <a:spcBef>
          <a:spcPct val="0"/>
        </a:spcBef>
        <a:spcAft>
          <a:spcPct val="0"/>
        </a:spcAft>
        <a:defRPr sz="2400">
          <a:solidFill>
            <a:schemeClr val="accent1"/>
          </a:solidFill>
          <a:latin typeface="Arial" charset="0"/>
          <a:cs typeface="Arial" charset="0"/>
        </a:defRPr>
      </a:lvl2pPr>
      <a:lvl3pPr algn="l" rtl="0" eaLnBrk="1" fontAlgn="base" hangingPunct="1">
        <a:spcBef>
          <a:spcPct val="0"/>
        </a:spcBef>
        <a:spcAft>
          <a:spcPct val="0"/>
        </a:spcAft>
        <a:defRPr sz="2400">
          <a:solidFill>
            <a:schemeClr val="accent1"/>
          </a:solidFill>
          <a:latin typeface="Arial" charset="0"/>
          <a:cs typeface="Arial" charset="0"/>
        </a:defRPr>
      </a:lvl3pPr>
      <a:lvl4pPr algn="l" rtl="0" eaLnBrk="1" fontAlgn="base" hangingPunct="1">
        <a:spcBef>
          <a:spcPct val="0"/>
        </a:spcBef>
        <a:spcAft>
          <a:spcPct val="0"/>
        </a:spcAft>
        <a:defRPr sz="2400">
          <a:solidFill>
            <a:schemeClr val="accent1"/>
          </a:solidFill>
          <a:latin typeface="Arial" charset="0"/>
          <a:cs typeface="Arial" charset="0"/>
        </a:defRPr>
      </a:lvl4pPr>
      <a:lvl5pPr algn="l" rtl="0" eaLnBrk="1" fontAlgn="base" hangingPunct="1">
        <a:spcBef>
          <a:spcPct val="0"/>
        </a:spcBef>
        <a:spcAft>
          <a:spcPct val="0"/>
        </a:spcAft>
        <a:defRPr sz="2400">
          <a:solidFill>
            <a:schemeClr val="accent1"/>
          </a:solidFill>
          <a:latin typeface="Arial" charset="0"/>
          <a:cs typeface="Arial" charset="0"/>
        </a:defRPr>
      </a:lvl5pPr>
      <a:lvl6pPr marL="389626" algn="l" rtl="0" eaLnBrk="1" fontAlgn="base" hangingPunct="1">
        <a:spcBef>
          <a:spcPct val="0"/>
        </a:spcBef>
        <a:spcAft>
          <a:spcPct val="0"/>
        </a:spcAft>
        <a:defRPr sz="2400">
          <a:solidFill>
            <a:schemeClr val="accent1"/>
          </a:solidFill>
          <a:latin typeface="Arial" charset="0"/>
          <a:cs typeface="Arial" charset="0"/>
        </a:defRPr>
      </a:lvl6pPr>
      <a:lvl7pPr marL="779252" algn="l" rtl="0" eaLnBrk="1" fontAlgn="base" hangingPunct="1">
        <a:spcBef>
          <a:spcPct val="0"/>
        </a:spcBef>
        <a:spcAft>
          <a:spcPct val="0"/>
        </a:spcAft>
        <a:defRPr sz="2400">
          <a:solidFill>
            <a:schemeClr val="accent1"/>
          </a:solidFill>
          <a:latin typeface="Arial" charset="0"/>
          <a:cs typeface="Arial" charset="0"/>
        </a:defRPr>
      </a:lvl7pPr>
      <a:lvl8pPr marL="1168878" algn="l" rtl="0" eaLnBrk="1" fontAlgn="base" hangingPunct="1">
        <a:spcBef>
          <a:spcPct val="0"/>
        </a:spcBef>
        <a:spcAft>
          <a:spcPct val="0"/>
        </a:spcAft>
        <a:defRPr sz="2400">
          <a:solidFill>
            <a:schemeClr val="accent1"/>
          </a:solidFill>
          <a:latin typeface="Arial" charset="0"/>
          <a:cs typeface="Arial" charset="0"/>
        </a:defRPr>
      </a:lvl8pPr>
      <a:lvl9pPr marL="1558503" algn="l" rtl="0" eaLnBrk="1" fontAlgn="base" hangingPunct="1">
        <a:spcBef>
          <a:spcPct val="0"/>
        </a:spcBef>
        <a:spcAft>
          <a:spcPct val="0"/>
        </a:spcAft>
        <a:defRPr sz="2400">
          <a:solidFill>
            <a:schemeClr val="accent1"/>
          </a:solidFill>
          <a:latin typeface="Arial" charset="0"/>
          <a:cs typeface="Arial" charset="0"/>
        </a:defRPr>
      </a:lvl9pPr>
    </p:titleStyle>
    <p:bodyStyle>
      <a:lvl1pPr marL="155580" indent="-155580"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1pPr>
      <a:lvl2pPr marL="304396" indent="-148815"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2pPr>
      <a:lvl3pPr marL="459975" indent="-155580"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3pPr>
      <a:lvl4pPr marL="608790" indent="-148815"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4pPr>
      <a:lvl5pPr marL="765723" indent="-156933" algn="l" rtl="0" eaLnBrk="1" fontAlgn="base" hangingPunct="1">
        <a:spcBef>
          <a:spcPts val="682"/>
        </a:spcBef>
        <a:spcAft>
          <a:spcPct val="0"/>
        </a:spcAft>
        <a:buClr>
          <a:schemeClr val="accent1"/>
        </a:buClr>
        <a:buFont typeface="Arial" charset="0"/>
        <a:buChar char="»"/>
        <a:defRPr sz="1400" kern="1200">
          <a:solidFill>
            <a:srgbClr val="404040"/>
          </a:solidFill>
          <a:latin typeface="Arial" pitchFamily="34" charset="0"/>
          <a:ea typeface="+mn-ea"/>
          <a:cs typeface="Arial" pitchFamily="34" charset="0"/>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55.jpe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5.jpeg"/><Relationship Id="rId1" Type="http://schemas.openxmlformats.org/officeDocument/2006/relationships/slideLayout" Target="../slideLayouts/slideLayout33.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blogs.sap.com/2015/03/30/changing-uis-in-sap-hcm-for-ux/"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4"/>
          <p:cNvSpPr>
            <a:spLocks noGrp="1"/>
          </p:cNvSpPr>
          <p:nvPr>
            <p:ph type="ctrTitle"/>
          </p:nvPr>
        </p:nvSpPr>
        <p:spPr/>
        <p:txBody>
          <a:bodyPr/>
          <a:lstStyle/>
          <a:p>
            <a:r>
              <a:rPr lang="en-NZ" dirty="0" smtClean="0"/>
              <a:t>Fonterra’s UX Journey </a:t>
            </a:r>
            <a:br>
              <a:rPr lang="en-NZ" dirty="0" smtClean="0"/>
            </a:br>
            <a:r>
              <a:rPr lang="en-NZ" dirty="0" smtClean="0"/>
              <a:t> with SAP Fiori</a:t>
            </a:r>
          </a:p>
        </p:txBody>
      </p:sp>
      <p:sp>
        <p:nvSpPr>
          <p:cNvPr id="7173" name="Text Placeholder 8"/>
          <p:cNvSpPr>
            <a:spLocks noGrp="1"/>
          </p:cNvSpPr>
          <p:nvPr>
            <p:ph type="body" sz="quarter" idx="14"/>
          </p:nvPr>
        </p:nvSpPr>
        <p:spPr>
          <a:xfrm>
            <a:off x="593239" y="4367178"/>
            <a:ext cx="3978762" cy="365561"/>
          </a:xfrm>
        </p:spPr>
        <p:txBody>
          <a:bodyPr>
            <a:normAutofit/>
          </a:bodyPr>
          <a:lstStyle/>
          <a:p>
            <a:r>
              <a:rPr lang="en-NZ" dirty="0" smtClean="0"/>
              <a:t>Jeremy Wee</a:t>
            </a:r>
          </a:p>
          <a:p>
            <a:r>
              <a:rPr lang="en-NZ" dirty="0" smtClean="0"/>
              <a:t>September 2017</a:t>
            </a:r>
          </a:p>
        </p:txBody>
      </p:sp>
    </p:spTree>
    <p:extLst>
      <p:ext uri="{BB962C8B-B14F-4D97-AF65-F5344CB8AC3E}">
        <p14:creationId xmlns:p14="http://schemas.microsoft.com/office/powerpoint/2010/main" val="1081543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9346" r="80654"/>
                    </a14:imgEffect>
                  </a14:imgLayer>
                </a14:imgProps>
              </a:ext>
              <a:ext uri="{28A0092B-C50C-407E-A947-70E740481C1C}">
                <a14:useLocalDpi xmlns:a14="http://schemas.microsoft.com/office/drawing/2010/main" val="0"/>
              </a:ext>
            </a:extLst>
          </a:blip>
          <a:srcRect l="11683" r="11683"/>
          <a:stretch/>
        </p:blipFill>
        <p:spPr bwMode="auto">
          <a:xfrm>
            <a:off x="568500" y="1059583"/>
            <a:ext cx="662192" cy="99155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7" b="94040" l="16667" r="76471"/>
                    </a14:imgEffect>
                  </a14:imgLayer>
                </a14:imgProps>
              </a:ext>
              <a:ext uri="{28A0092B-C50C-407E-A947-70E740481C1C}">
                <a14:useLocalDpi xmlns:a14="http://schemas.microsoft.com/office/drawing/2010/main" val="0"/>
              </a:ext>
            </a:extLst>
          </a:blip>
          <a:srcRect l="11167" r="15582" b="1211"/>
          <a:stretch/>
        </p:blipFill>
        <p:spPr bwMode="auto">
          <a:xfrm>
            <a:off x="2392551" y="1124245"/>
            <a:ext cx="619009" cy="92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685" b="93960" l="21930" r="81579">
                        <a14:foregroundMark x1="49123" y1="10067" x2="49123" y2="10067"/>
                      </a14:backgroundRemoval>
                    </a14:imgEffect>
                  </a14:imgLayer>
                </a14:imgProps>
              </a:ext>
              <a:ext uri="{28A0092B-C50C-407E-A947-70E740481C1C}">
                <a14:useLocalDpi xmlns:a14="http://schemas.microsoft.com/office/drawing/2010/main" val="0"/>
              </a:ext>
            </a:extLst>
          </a:blip>
          <a:srcRect l="17267" r="17267"/>
          <a:stretch/>
        </p:blipFill>
        <p:spPr bwMode="auto">
          <a:xfrm>
            <a:off x="4240908" y="1046899"/>
            <a:ext cx="662192" cy="99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descr="C:\Users\donniso2\Desktop\Untitled.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424" b="73333" l="6000" r="61000"/>
                    </a14:imgEffect>
                  </a14:imgLayer>
                </a14:imgProps>
              </a:ext>
              <a:ext uri="{28A0092B-C50C-407E-A947-70E740481C1C}">
                <a14:useLocalDpi xmlns:a14="http://schemas.microsoft.com/office/drawing/2010/main" val="0"/>
              </a:ext>
            </a:extLst>
          </a:blip>
          <a:srcRect r="32195" b="17955"/>
          <a:stretch/>
        </p:blipFill>
        <p:spPr bwMode="auto">
          <a:xfrm>
            <a:off x="6047789" y="1091914"/>
            <a:ext cx="662192" cy="9915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donniso2\Desktop\lab.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508" b="100000" l="3000" r="90000">
                        <a14:foregroundMark x1="46000" y1="11558" x2="46000" y2="11558"/>
                        <a14:foregroundMark x1="18000" y1="34171" x2="18000" y2="34171"/>
                        <a14:foregroundMark x1="34000" y1="23618" x2="24000" y2="75879"/>
                        <a14:foregroundMark x1="24000" y1="75879" x2="57000" y2="74874"/>
                        <a14:foregroundMark x1="59000" y1="74372" x2="54000" y2="21106"/>
                      </a14:backgroundRemoval>
                    </a14:imgEffect>
                  </a14:imgLayer>
                </a14:imgProps>
              </a:ext>
              <a:ext uri="{28A0092B-C50C-407E-A947-70E740481C1C}">
                <a14:useLocalDpi xmlns:a14="http://schemas.microsoft.com/office/drawing/2010/main" val="0"/>
              </a:ext>
            </a:extLst>
          </a:blip>
          <a:srcRect/>
          <a:stretch>
            <a:fillRect/>
          </a:stretch>
        </p:blipFill>
        <p:spPr bwMode="auto">
          <a:xfrm>
            <a:off x="7840158" y="1165987"/>
            <a:ext cx="565213" cy="8434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50195" y="2100589"/>
            <a:ext cx="1570806" cy="430831"/>
          </a:xfrm>
          <a:prstGeom prst="rect">
            <a:avLst/>
          </a:prstGeom>
          <a:noFill/>
        </p:spPr>
        <p:txBody>
          <a:bodyPr wrap="square" lIns="91387" tIns="45692" rIns="91387" bIns="45692" rtlCol="0">
            <a:spAutoFit/>
          </a:bodyPr>
          <a:lstStyle/>
          <a:p>
            <a:pPr algn="ctr"/>
            <a:r>
              <a:rPr lang="en-NZ" sz="1100" b="1" dirty="0">
                <a:solidFill>
                  <a:schemeClr val="accent1"/>
                </a:solidFill>
                <a:latin typeface="Arial Black" pitchFamily="34" charset="0"/>
              </a:rPr>
              <a:t>KNOWLEDGE WORKER</a:t>
            </a:r>
          </a:p>
        </p:txBody>
      </p:sp>
      <p:sp>
        <p:nvSpPr>
          <p:cNvPr id="28" name="TextBox 27"/>
          <p:cNvSpPr txBox="1"/>
          <p:nvPr/>
        </p:nvSpPr>
        <p:spPr>
          <a:xfrm>
            <a:off x="1916647" y="2100589"/>
            <a:ext cx="1570806" cy="430831"/>
          </a:xfrm>
          <a:prstGeom prst="rect">
            <a:avLst/>
          </a:prstGeom>
          <a:noFill/>
        </p:spPr>
        <p:txBody>
          <a:bodyPr wrap="square" lIns="91387" tIns="45692" rIns="91387" bIns="45692" rtlCol="0">
            <a:spAutoFit/>
          </a:bodyPr>
          <a:lstStyle/>
          <a:p>
            <a:pPr algn="ctr"/>
            <a:r>
              <a:rPr lang="en-NZ" sz="1100" b="1" dirty="0">
                <a:solidFill>
                  <a:schemeClr val="accent1"/>
                </a:solidFill>
                <a:latin typeface="Arial Black" pitchFamily="34" charset="0"/>
              </a:rPr>
              <a:t>MOBILE</a:t>
            </a:r>
          </a:p>
          <a:p>
            <a:pPr algn="ctr"/>
            <a:r>
              <a:rPr lang="en-NZ" sz="1100" b="1" dirty="0">
                <a:solidFill>
                  <a:schemeClr val="accent1"/>
                </a:solidFill>
                <a:latin typeface="Arial Black" pitchFamily="34" charset="0"/>
              </a:rPr>
              <a:t>WORKER</a:t>
            </a:r>
          </a:p>
        </p:txBody>
      </p:sp>
      <p:sp>
        <p:nvSpPr>
          <p:cNvPr id="29" name="TextBox 28"/>
          <p:cNvSpPr txBox="1"/>
          <p:nvPr/>
        </p:nvSpPr>
        <p:spPr>
          <a:xfrm>
            <a:off x="3858606" y="2115799"/>
            <a:ext cx="1570806" cy="430831"/>
          </a:xfrm>
          <a:prstGeom prst="rect">
            <a:avLst/>
          </a:prstGeom>
          <a:noFill/>
        </p:spPr>
        <p:txBody>
          <a:bodyPr wrap="square" lIns="91387" tIns="45692" rIns="91387" bIns="45692" rtlCol="0">
            <a:spAutoFit/>
          </a:bodyPr>
          <a:lstStyle/>
          <a:p>
            <a:pPr algn="ctr"/>
            <a:r>
              <a:rPr lang="en-NZ" sz="1100" b="1" dirty="0">
                <a:solidFill>
                  <a:schemeClr val="accent1"/>
                </a:solidFill>
                <a:latin typeface="Arial Black" pitchFamily="34" charset="0"/>
              </a:rPr>
              <a:t>EXECUTIVE WORKER</a:t>
            </a:r>
          </a:p>
        </p:txBody>
      </p:sp>
      <p:sp>
        <p:nvSpPr>
          <p:cNvPr id="30" name="TextBox 29"/>
          <p:cNvSpPr txBox="1"/>
          <p:nvPr/>
        </p:nvSpPr>
        <p:spPr>
          <a:xfrm>
            <a:off x="5602239" y="2124064"/>
            <a:ext cx="1570806" cy="430831"/>
          </a:xfrm>
          <a:prstGeom prst="rect">
            <a:avLst/>
          </a:prstGeom>
          <a:noFill/>
        </p:spPr>
        <p:txBody>
          <a:bodyPr wrap="square" lIns="91387" tIns="45692" rIns="91387" bIns="45692" rtlCol="0">
            <a:spAutoFit/>
          </a:bodyPr>
          <a:lstStyle/>
          <a:p>
            <a:pPr algn="ctr"/>
            <a:r>
              <a:rPr lang="en-NZ" sz="1100" b="1" dirty="0">
                <a:solidFill>
                  <a:schemeClr val="accent1"/>
                </a:solidFill>
                <a:latin typeface="Arial Black" pitchFamily="34" charset="0"/>
              </a:rPr>
              <a:t>FACTORY WORKER</a:t>
            </a:r>
          </a:p>
        </p:txBody>
      </p:sp>
      <p:sp>
        <p:nvSpPr>
          <p:cNvPr id="31" name="TextBox 30"/>
          <p:cNvSpPr txBox="1"/>
          <p:nvPr/>
        </p:nvSpPr>
        <p:spPr>
          <a:xfrm>
            <a:off x="7337356" y="2100586"/>
            <a:ext cx="1570806" cy="430831"/>
          </a:xfrm>
          <a:prstGeom prst="rect">
            <a:avLst/>
          </a:prstGeom>
          <a:noFill/>
        </p:spPr>
        <p:txBody>
          <a:bodyPr wrap="square" lIns="91387" tIns="45692" rIns="91387" bIns="45692" rtlCol="0">
            <a:spAutoFit/>
          </a:bodyPr>
          <a:lstStyle/>
          <a:p>
            <a:pPr algn="ctr"/>
            <a:r>
              <a:rPr lang="en-NZ" sz="1100" b="1" dirty="0">
                <a:solidFill>
                  <a:schemeClr val="accent1"/>
                </a:solidFill>
                <a:latin typeface="Arial Black" pitchFamily="34" charset="0"/>
              </a:rPr>
              <a:t>LAB</a:t>
            </a:r>
          </a:p>
          <a:p>
            <a:pPr algn="ctr"/>
            <a:r>
              <a:rPr lang="en-NZ" sz="1100" b="1" dirty="0">
                <a:solidFill>
                  <a:schemeClr val="accent1"/>
                </a:solidFill>
                <a:latin typeface="Arial Black" pitchFamily="34" charset="0"/>
              </a:rPr>
              <a:t>WORKER</a:t>
            </a:r>
          </a:p>
        </p:txBody>
      </p:sp>
      <p:sp>
        <p:nvSpPr>
          <p:cNvPr id="32" name="TextBox 31"/>
          <p:cNvSpPr txBox="1"/>
          <p:nvPr/>
        </p:nvSpPr>
        <p:spPr>
          <a:xfrm>
            <a:off x="107506" y="2438961"/>
            <a:ext cx="1656184" cy="2554489"/>
          </a:xfrm>
          <a:prstGeom prst="rect">
            <a:avLst/>
          </a:prstGeom>
          <a:noFill/>
        </p:spPr>
        <p:txBody>
          <a:bodyPr wrap="square" lIns="91387" tIns="45692" rIns="91387" bIns="45692" rtlCol="0">
            <a:spAutoFit/>
          </a:bodyPr>
          <a:lstStyle/>
          <a:p>
            <a:pPr marL="171349" indent="-171349">
              <a:buClr>
                <a:schemeClr val="accent1"/>
              </a:buClr>
              <a:buFont typeface="Wingdings" pitchFamily="2" charset="2"/>
              <a:buChar char="ü"/>
            </a:pPr>
            <a:r>
              <a:rPr lang="en-NZ" sz="1000" dirty="0">
                <a:latin typeface="Calibri Light" pitchFamily="34" charset="0"/>
              </a:rPr>
              <a:t>Thrive on information access and consumption on the go. Whether keeping connected during meetings or extending their workday in the AM or PM, having the ability to access and consume information on the mobile platform they choose is critical. </a:t>
            </a:r>
          </a:p>
          <a:p>
            <a:pPr marL="171349" indent="-171349">
              <a:buClr>
                <a:schemeClr val="accent1"/>
              </a:buClr>
              <a:buFont typeface="Wingdings" pitchFamily="2" charset="2"/>
              <a:buChar char="ü"/>
            </a:pPr>
            <a:r>
              <a:rPr lang="en-NZ" sz="1000" dirty="0">
                <a:latin typeface="Calibri Light" pitchFamily="34" charset="0"/>
              </a:rPr>
              <a:t>Seeking information that, while largely static, is accessible and digestible on their device of choice. </a:t>
            </a:r>
          </a:p>
          <a:p>
            <a:endParaRPr lang="en-NZ" sz="1000" dirty="0">
              <a:latin typeface="Calibri Light" pitchFamily="34" charset="0"/>
            </a:endParaRPr>
          </a:p>
        </p:txBody>
      </p:sp>
      <p:sp>
        <p:nvSpPr>
          <p:cNvPr id="33" name="TextBox 32"/>
          <p:cNvSpPr txBox="1"/>
          <p:nvPr/>
        </p:nvSpPr>
        <p:spPr>
          <a:xfrm>
            <a:off x="1938245" y="2438959"/>
            <a:ext cx="1714587" cy="2708377"/>
          </a:xfrm>
          <a:prstGeom prst="rect">
            <a:avLst/>
          </a:prstGeom>
          <a:noFill/>
        </p:spPr>
        <p:txBody>
          <a:bodyPr wrap="square" lIns="91387" tIns="45692" rIns="91387" bIns="45692" rtlCol="0">
            <a:spAutoFit/>
          </a:bodyPr>
          <a:lstStyle/>
          <a:p>
            <a:pPr marL="171349" indent="-171349">
              <a:buClr>
                <a:schemeClr val="accent1"/>
              </a:buClr>
              <a:buFont typeface="Wingdings" pitchFamily="2" charset="2"/>
              <a:buChar char="ü"/>
            </a:pPr>
            <a:r>
              <a:rPr lang="en-NZ" sz="1000" dirty="0">
                <a:latin typeface="Calibri Light" pitchFamily="34" charset="0"/>
              </a:rPr>
              <a:t>Live on the road for the better portion of their days. </a:t>
            </a:r>
          </a:p>
          <a:p>
            <a:pPr marL="171349" indent="-171349">
              <a:buClr>
                <a:schemeClr val="accent1"/>
              </a:buClr>
              <a:buFont typeface="Wingdings" pitchFamily="2" charset="2"/>
              <a:buChar char="ü"/>
            </a:pPr>
            <a:r>
              <a:rPr lang="en-NZ" sz="1000" dirty="0">
                <a:latin typeface="Calibri Light" pitchFamily="34" charset="0"/>
              </a:rPr>
              <a:t>Gather information and even create new IP in the field and need to share it with the home office, colleagues and customers/suppliers. </a:t>
            </a:r>
          </a:p>
          <a:p>
            <a:pPr marL="171349" indent="-171349">
              <a:buClr>
                <a:schemeClr val="accent1"/>
              </a:buClr>
              <a:buFont typeface="Wingdings" pitchFamily="2" charset="2"/>
              <a:buChar char="ü"/>
            </a:pPr>
            <a:r>
              <a:rPr lang="en-NZ" sz="1000" dirty="0">
                <a:latin typeface="Calibri Light" pitchFamily="34" charset="0"/>
              </a:rPr>
              <a:t>Need to be able to interact with files as they would on a PC, while they’re relying on a tablet or smartphone – increasingly their device of choice.</a:t>
            </a:r>
          </a:p>
          <a:p>
            <a:endParaRPr lang="en-NZ" sz="1000" dirty="0">
              <a:latin typeface="Calibri Light" pitchFamily="34" charset="0"/>
            </a:endParaRPr>
          </a:p>
        </p:txBody>
      </p:sp>
      <p:sp>
        <p:nvSpPr>
          <p:cNvPr id="34" name="TextBox 33"/>
          <p:cNvSpPr txBox="1"/>
          <p:nvPr/>
        </p:nvSpPr>
        <p:spPr>
          <a:xfrm>
            <a:off x="3779912" y="2423752"/>
            <a:ext cx="1728192" cy="2554489"/>
          </a:xfrm>
          <a:prstGeom prst="rect">
            <a:avLst/>
          </a:prstGeom>
          <a:noFill/>
        </p:spPr>
        <p:txBody>
          <a:bodyPr wrap="square" lIns="91387" tIns="45692" rIns="91387" bIns="45692" rtlCol="0">
            <a:spAutoFit/>
          </a:bodyPr>
          <a:lstStyle/>
          <a:p>
            <a:pPr marL="171349" indent="-171349">
              <a:buClr>
                <a:schemeClr val="accent1"/>
              </a:buClr>
              <a:buFont typeface="Wingdings" pitchFamily="2" charset="2"/>
              <a:buChar char="ü"/>
            </a:pPr>
            <a:r>
              <a:rPr lang="en-NZ" sz="1000" dirty="0">
                <a:latin typeface="Calibri Light" pitchFamily="34" charset="0"/>
              </a:rPr>
              <a:t>Need to consume computing power, but from small, easy-to-carry device.</a:t>
            </a:r>
          </a:p>
          <a:p>
            <a:pPr marL="171349" indent="-171349">
              <a:buClr>
                <a:schemeClr val="accent1"/>
              </a:buClr>
              <a:buFont typeface="Wingdings" pitchFamily="2" charset="2"/>
              <a:buChar char="ü"/>
            </a:pPr>
            <a:r>
              <a:rPr lang="en-NZ" sz="1000" dirty="0">
                <a:latin typeface="Calibri Light" pitchFamily="34" charset="0"/>
              </a:rPr>
              <a:t>Need access to complex computing tasks on the go</a:t>
            </a:r>
            <a:r>
              <a:rPr lang="en-NZ" sz="1000" dirty="0"/>
              <a:t>.</a:t>
            </a:r>
          </a:p>
          <a:p>
            <a:pPr marL="171349" indent="-171349">
              <a:buClr>
                <a:schemeClr val="accent1"/>
              </a:buClr>
              <a:buFont typeface="Wingdings" pitchFamily="2" charset="2"/>
              <a:buChar char="ü"/>
            </a:pPr>
            <a:r>
              <a:rPr lang="en-NZ" sz="1000" dirty="0">
                <a:latin typeface="Calibri Light" pitchFamily="34" charset="0"/>
              </a:rPr>
              <a:t>Often dealing with highly confidential data, which requires higher levels of security. </a:t>
            </a:r>
            <a:endParaRPr lang="en-NZ" sz="1000" dirty="0"/>
          </a:p>
          <a:p>
            <a:pPr marL="171349" indent="-171349">
              <a:buClr>
                <a:schemeClr val="accent1"/>
              </a:buClr>
              <a:buFont typeface="Wingdings" pitchFamily="2" charset="2"/>
              <a:buChar char="ü"/>
            </a:pPr>
            <a:r>
              <a:rPr lang="en-NZ" sz="1000" dirty="0">
                <a:latin typeface="Calibri Light" pitchFamily="34" charset="0"/>
              </a:rPr>
              <a:t>Expected to be everywhere at once and see every corner of the business. </a:t>
            </a:r>
          </a:p>
          <a:p>
            <a:endParaRPr lang="en-NZ" sz="1000" dirty="0">
              <a:latin typeface="Calibri Light" pitchFamily="34" charset="0"/>
            </a:endParaRPr>
          </a:p>
        </p:txBody>
      </p:sp>
      <p:sp>
        <p:nvSpPr>
          <p:cNvPr id="35" name="TextBox 34"/>
          <p:cNvSpPr txBox="1"/>
          <p:nvPr/>
        </p:nvSpPr>
        <p:spPr>
          <a:xfrm>
            <a:off x="7380312" y="2423751"/>
            <a:ext cx="1656184" cy="2400601"/>
          </a:xfrm>
          <a:prstGeom prst="rect">
            <a:avLst/>
          </a:prstGeom>
          <a:noFill/>
        </p:spPr>
        <p:txBody>
          <a:bodyPr wrap="square" lIns="91387" tIns="45692" rIns="91387" bIns="45692" rtlCol="0">
            <a:spAutoFit/>
          </a:bodyPr>
          <a:lstStyle/>
          <a:p>
            <a:pPr marL="171349" indent="-171349">
              <a:buClr>
                <a:schemeClr val="accent1"/>
              </a:buClr>
              <a:buFont typeface="Wingdings" pitchFamily="2" charset="2"/>
              <a:buChar char="ü"/>
            </a:pPr>
            <a:r>
              <a:rPr lang="en-NZ" sz="1000" dirty="0">
                <a:latin typeface="Calibri Light" pitchFamily="34" charset="0"/>
              </a:rPr>
              <a:t>Spend a most of their day inside a laboratory.</a:t>
            </a:r>
            <a:r>
              <a:rPr lang="en-NZ" sz="1000" dirty="0">
                <a:solidFill>
                  <a:schemeClr val="dk1"/>
                </a:solidFill>
                <a:latin typeface="Calibri Light" pitchFamily="34" charset="0"/>
              </a:rPr>
              <a:t> </a:t>
            </a:r>
          </a:p>
          <a:p>
            <a:pPr marL="171349" indent="-171349">
              <a:buClr>
                <a:schemeClr val="accent1"/>
              </a:buClr>
              <a:buFont typeface="Wingdings" pitchFamily="2" charset="2"/>
              <a:buChar char="ü"/>
            </a:pPr>
            <a:r>
              <a:rPr lang="en-NZ" sz="1000" dirty="0">
                <a:solidFill>
                  <a:schemeClr val="dk1"/>
                </a:solidFill>
                <a:latin typeface="Calibri Light" pitchFamily="34" charset="0"/>
              </a:rPr>
              <a:t>Usually work regular business hours, but may also work evenings and weekends if they are involved in a long-running experiment</a:t>
            </a:r>
          </a:p>
          <a:p>
            <a:pPr marL="171349" indent="-171349">
              <a:buClr>
                <a:schemeClr val="accent1"/>
              </a:buClr>
              <a:buFont typeface="Wingdings" pitchFamily="2" charset="2"/>
              <a:buChar char="ü"/>
            </a:pPr>
            <a:r>
              <a:rPr lang="en-NZ" sz="1000" dirty="0">
                <a:latin typeface="Calibri Light" pitchFamily="34" charset="0"/>
              </a:rPr>
              <a:t>Data is key for this user group &amp; it needs to be searchable and formatted to be used to identify larger trends that may not be visible from a single sample set.</a:t>
            </a:r>
          </a:p>
        </p:txBody>
      </p:sp>
      <p:sp>
        <p:nvSpPr>
          <p:cNvPr id="36" name="TextBox 35"/>
          <p:cNvSpPr txBox="1"/>
          <p:nvPr/>
        </p:nvSpPr>
        <p:spPr>
          <a:xfrm>
            <a:off x="5602238" y="2449740"/>
            <a:ext cx="1706066" cy="2554489"/>
          </a:xfrm>
          <a:prstGeom prst="rect">
            <a:avLst/>
          </a:prstGeom>
          <a:noFill/>
        </p:spPr>
        <p:txBody>
          <a:bodyPr wrap="square" lIns="91387" tIns="45692" rIns="91387" bIns="45692" rtlCol="0">
            <a:spAutoFit/>
          </a:bodyPr>
          <a:lstStyle/>
          <a:p>
            <a:pPr marL="171349" indent="-171349">
              <a:buClr>
                <a:schemeClr val="accent1"/>
              </a:buClr>
              <a:buFont typeface="Wingdings" pitchFamily="2" charset="2"/>
              <a:buChar char="ü"/>
            </a:pPr>
            <a:r>
              <a:rPr lang="en-NZ" sz="1000" dirty="0">
                <a:latin typeface="Calibri Light" pitchFamily="34" charset="0"/>
              </a:rPr>
              <a:t>Need to communicate in real time throughout the day</a:t>
            </a:r>
          </a:p>
          <a:p>
            <a:pPr marL="171349" indent="-171349">
              <a:buClr>
                <a:schemeClr val="accent1"/>
              </a:buClr>
              <a:buFont typeface="Wingdings" pitchFamily="2" charset="2"/>
              <a:buChar char="ü"/>
            </a:pPr>
            <a:r>
              <a:rPr lang="en-NZ" sz="1000" dirty="0">
                <a:solidFill>
                  <a:schemeClr val="dk1"/>
                </a:solidFill>
                <a:latin typeface="Calibri Light" pitchFamily="34" charset="0"/>
              </a:rPr>
              <a:t>Often work different shifts compared to a standard 5-day, daytime work week</a:t>
            </a:r>
          </a:p>
          <a:p>
            <a:pPr marL="171349" indent="-171349">
              <a:buClr>
                <a:schemeClr val="accent1"/>
              </a:buClr>
              <a:buFont typeface="Wingdings" pitchFamily="2" charset="2"/>
              <a:buChar char="ü"/>
            </a:pPr>
            <a:r>
              <a:rPr lang="en-NZ" sz="1000" dirty="0">
                <a:solidFill>
                  <a:schemeClr val="dk1"/>
                </a:solidFill>
                <a:latin typeface="Calibri Light" pitchFamily="34" charset="0"/>
              </a:rPr>
              <a:t>Spend most of the day on the move within a plant </a:t>
            </a:r>
          </a:p>
          <a:p>
            <a:pPr marL="171349" indent="-171349">
              <a:buClr>
                <a:schemeClr val="accent1"/>
              </a:buClr>
              <a:buFont typeface="Wingdings" pitchFamily="2" charset="2"/>
              <a:buChar char="ü"/>
            </a:pPr>
            <a:r>
              <a:rPr lang="en-NZ" sz="1000" dirty="0">
                <a:solidFill>
                  <a:schemeClr val="dk1"/>
                </a:solidFill>
                <a:latin typeface="Calibri Light" pitchFamily="34" charset="0"/>
              </a:rPr>
              <a:t>Use shared desktop workstations to review schedules, access information, or handle email</a:t>
            </a:r>
          </a:p>
          <a:p>
            <a:pPr marL="171349" indent="-171349">
              <a:buFont typeface="Arial" pitchFamily="34" charset="0"/>
              <a:buChar char="•"/>
            </a:pPr>
            <a:endParaRPr lang="en-NZ" sz="1000" dirty="0">
              <a:latin typeface="Calibri Light" pitchFamily="34" charset="0"/>
            </a:endParaRPr>
          </a:p>
          <a:p>
            <a:pPr marL="171349" indent="-171349">
              <a:buFont typeface="Arial" pitchFamily="34" charset="0"/>
              <a:buChar char="•"/>
            </a:pPr>
            <a:endParaRPr lang="en-NZ" sz="1000" dirty="0">
              <a:latin typeface="Calibri Light" pitchFamily="34" charset="0"/>
            </a:endParaRPr>
          </a:p>
        </p:txBody>
      </p:sp>
      <p:sp>
        <p:nvSpPr>
          <p:cNvPr id="37" name="TextBox 36"/>
          <p:cNvSpPr txBox="1"/>
          <p:nvPr/>
        </p:nvSpPr>
        <p:spPr>
          <a:xfrm>
            <a:off x="206504" y="222292"/>
            <a:ext cx="6892649" cy="400053"/>
          </a:xfrm>
          <a:prstGeom prst="rect">
            <a:avLst/>
          </a:prstGeom>
          <a:noFill/>
        </p:spPr>
        <p:txBody>
          <a:bodyPr wrap="square" lIns="91387" tIns="45692" rIns="91387" bIns="45692" rtlCol="0">
            <a:spAutoFit/>
          </a:bodyPr>
          <a:lstStyle/>
          <a:p>
            <a:r>
              <a:rPr lang="en-NZ" sz="2000" b="1" dirty="0">
                <a:solidFill>
                  <a:schemeClr val="accent2"/>
                </a:solidFill>
                <a:latin typeface="+mj-lt"/>
              </a:rPr>
              <a:t>Employee Persona Groups</a:t>
            </a:r>
            <a:endParaRPr lang="en-NZ" sz="2000" b="1" dirty="0">
              <a:solidFill>
                <a:schemeClr val="accent2"/>
              </a:solidFill>
              <a:latin typeface="+mj-lt"/>
              <a:cs typeface="Cordia New" pitchFamily="34" charset="-34"/>
            </a:endParaRPr>
          </a:p>
        </p:txBody>
      </p:sp>
    </p:spTree>
    <p:extLst>
      <p:ext uri="{BB962C8B-B14F-4D97-AF65-F5344CB8AC3E}">
        <p14:creationId xmlns:p14="http://schemas.microsoft.com/office/powerpoint/2010/main" val="453236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8588" y="170264"/>
            <a:ext cx="6484353" cy="480789"/>
          </a:xfrm>
        </p:spPr>
        <p:txBody>
          <a:bodyPr/>
          <a:lstStyle/>
          <a:p>
            <a:r>
              <a:rPr lang="en-NZ" sz="2000" b="1" dirty="0" smtClean="0"/>
              <a:t>Identify the Use Case</a:t>
            </a:r>
            <a:endParaRPr lang="en-NZ" sz="20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99" y="2905751"/>
            <a:ext cx="2459747" cy="1913991"/>
          </a:xfrm>
          <a:prstGeom prst="rect">
            <a:avLst/>
          </a:prstGeom>
        </p:spPr>
      </p:pic>
      <p:pic>
        <p:nvPicPr>
          <p:cNvPr id="10" name="Picture 2" descr="C:\Users\weejerem\AppData\Local\Microsoft\Windows\Temporary Internet Files\Content.IE5\WWNGBILJ\cloud-47582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94" y="1837731"/>
            <a:ext cx="1958546" cy="10680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88465" y="2210807"/>
            <a:ext cx="1057405" cy="461665"/>
          </a:xfrm>
          <a:prstGeom prst="rect">
            <a:avLst/>
          </a:prstGeom>
          <a:noFill/>
        </p:spPr>
        <p:txBody>
          <a:bodyPr wrap="none" rtlCol="0">
            <a:spAutoFit/>
          </a:bodyPr>
          <a:lstStyle/>
          <a:p>
            <a:pPr algn="ctr"/>
            <a:r>
              <a:rPr lang="en-NZ" sz="1200" dirty="0" smtClean="0">
                <a:latin typeface="Arial" pitchFamily="34" charset="0"/>
                <a:cs typeface="Arial" pitchFamily="34" charset="0"/>
              </a:rPr>
              <a:t>Manual </a:t>
            </a:r>
          </a:p>
          <a:p>
            <a:pPr algn="ctr"/>
            <a:r>
              <a:rPr lang="en-NZ" sz="1200" dirty="0" smtClean="0">
                <a:latin typeface="Arial" pitchFamily="34" charset="0"/>
                <a:cs typeface="Arial" pitchFamily="34" charset="0"/>
              </a:rPr>
              <a:t>Transactions</a:t>
            </a:r>
          </a:p>
        </p:txBody>
      </p:sp>
      <p:pic>
        <p:nvPicPr>
          <p:cNvPr id="12" name="Picture 2" descr="C:\Users\weejerem\AppData\Local\Microsoft\Windows\Temporary Internet Files\Content.IE5\WWNGBILJ\cloud-47582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12" y="1837731"/>
            <a:ext cx="1958546" cy="1068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weejerem\AppData\Local\Microsoft\Windows\Temporary Internet Files\Content.IE5\WWNGBILJ\cloud-47582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11" y="1002990"/>
            <a:ext cx="1958546" cy="1068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9488" y="1376066"/>
            <a:ext cx="1319592" cy="461665"/>
          </a:xfrm>
          <a:prstGeom prst="rect">
            <a:avLst/>
          </a:prstGeom>
          <a:noFill/>
        </p:spPr>
        <p:txBody>
          <a:bodyPr wrap="none" rtlCol="0">
            <a:spAutoFit/>
          </a:bodyPr>
          <a:lstStyle/>
          <a:p>
            <a:pPr algn="ctr"/>
            <a:r>
              <a:rPr lang="en-NZ" sz="1200" dirty="0" smtClean="0">
                <a:latin typeface="Arial" pitchFamily="34" charset="0"/>
                <a:cs typeface="Arial" pitchFamily="34" charset="0"/>
              </a:rPr>
              <a:t>Manual PI Sheet</a:t>
            </a:r>
          </a:p>
          <a:p>
            <a:pPr algn="ctr"/>
            <a:r>
              <a:rPr lang="en-NZ" sz="1200" dirty="0" smtClean="0">
                <a:latin typeface="Arial" pitchFamily="34" charset="0"/>
                <a:cs typeface="Arial" pitchFamily="34" charset="0"/>
              </a:rPr>
              <a:t>entries</a:t>
            </a:r>
          </a:p>
        </p:txBody>
      </p:sp>
      <p:sp>
        <p:nvSpPr>
          <p:cNvPr id="13" name="TextBox 12"/>
          <p:cNvSpPr txBox="1"/>
          <p:nvPr/>
        </p:nvSpPr>
        <p:spPr>
          <a:xfrm>
            <a:off x="556354" y="2210807"/>
            <a:ext cx="1304268" cy="461665"/>
          </a:xfrm>
          <a:prstGeom prst="rect">
            <a:avLst/>
          </a:prstGeom>
          <a:noFill/>
        </p:spPr>
        <p:txBody>
          <a:bodyPr wrap="none" rtlCol="0">
            <a:spAutoFit/>
          </a:bodyPr>
          <a:lstStyle/>
          <a:p>
            <a:pPr algn="ctr"/>
            <a:r>
              <a:rPr lang="en-NZ" sz="1200" dirty="0" smtClean="0">
                <a:latin typeface="Arial" pitchFamily="34" charset="0"/>
                <a:cs typeface="Arial" pitchFamily="34" charset="0"/>
              </a:rPr>
              <a:t>Time consuming</a:t>
            </a:r>
          </a:p>
          <a:p>
            <a:pPr algn="ctr"/>
            <a:r>
              <a:rPr lang="en-NZ" sz="1200" dirty="0" smtClean="0">
                <a:latin typeface="Arial" pitchFamily="34" charset="0"/>
                <a:cs typeface="Arial" pitchFamily="34" charset="0"/>
              </a:rPr>
              <a:t>data entry</a:t>
            </a:r>
          </a:p>
        </p:txBody>
      </p:sp>
      <p:pic>
        <p:nvPicPr>
          <p:cNvPr id="14" name="Picture 2" descr="C:\Users\weejerem\AppData\Local\Microsoft\Windows\Temporary Internet Files\Content.IE5\WWNGBILJ\cloud-47582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080" y="915191"/>
            <a:ext cx="1958546" cy="10680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421263" y="1288267"/>
            <a:ext cx="994183" cy="461665"/>
          </a:xfrm>
          <a:prstGeom prst="rect">
            <a:avLst/>
          </a:prstGeom>
          <a:noFill/>
        </p:spPr>
        <p:txBody>
          <a:bodyPr wrap="none" rtlCol="0">
            <a:spAutoFit/>
          </a:bodyPr>
          <a:lstStyle/>
          <a:p>
            <a:pPr algn="ctr"/>
            <a:r>
              <a:rPr lang="en-NZ" sz="1200" dirty="0" smtClean="0">
                <a:latin typeface="Arial" pitchFamily="34" charset="0"/>
                <a:cs typeface="Arial" pitchFamily="34" charset="0"/>
              </a:rPr>
              <a:t>Poor</a:t>
            </a:r>
          </a:p>
          <a:p>
            <a:pPr algn="ctr"/>
            <a:r>
              <a:rPr lang="en-NZ" sz="1200" dirty="0" smtClean="0">
                <a:latin typeface="Arial" pitchFamily="34" charset="0"/>
                <a:cs typeface="Arial" pitchFamily="34" charset="0"/>
              </a:rPr>
              <a:t>Data quality</a:t>
            </a:r>
          </a:p>
        </p:txBody>
      </p:sp>
      <p:pic>
        <p:nvPicPr>
          <p:cNvPr id="4100" name="Picture 4" descr="C:\Users\weejerem\AppData\Local\Microsoft\Windows\Temporary Internet Files\Content.IE5\BT0A73YJ\equal_sig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285" y="1682496"/>
            <a:ext cx="1873464" cy="222275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weejerem\AppData\Local\Microsoft\Windows\Temporary Internet Files\Content.IE5\BT0A73YJ\Opportunity[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054" y="1606898"/>
            <a:ext cx="3389363" cy="237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82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8466" y="170266"/>
            <a:ext cx="6484937" cy="467915"/>
          </a:xfrm>
        </p:spPr>
        <p:txBody>
          <a:bodyPr/>
          <a:lstStyle/>
          <a:p>
            <a:r>
              <a:rPr lang="en-AU" altLang="en-US" sz="2000" b="1" dirty="0" smtClean="0">
                <a:latin typeface="Arial" charset="0"/>
                <a:cs typeface="Arial" charset="0"/>
              </a:rPr>
              <a:t>Refine the Business Process</a:t>
            </a:r>
            <a:endParaRPr lang="en-AU" altLang="en-US" sz="2000" b="1" dirty="0">
              <a:latin typeface="Arial" charset="0"/>
              <a:cs typeface="Arial" charset="0"/>
            </a:endParaRPr>
          </a:p>
        </p:txBody>
      </p:sp>
      <p:sp>
        <p:nvSpPr>
          <p:cNvPr id="386053" name="Rectangle 5"/>
          <p:cNvSpPr>
            <a:spLocks noChangeArrowheads="1"/>
          </p:cNvSpPr>
          <p:nvPr/>
        </p:nvSpPr>
        <p:spPr bwMode="auto">
          <a:xfrm>
            <a:off x="3735389" y="133052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54" name="Text Box 6"/>
          <p:cNvSpPr txBox="1">
            <a:spLocks noChangeArrowheads="1"/>
          </p:cNvSpPr>
          <p:nvPr/>
        </p:nvSpPr>
        <p:spPr bwMode="auto">
          <a:xfrm>
            <a:off x="3757620" y="1320495"/>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a:solidFill>
                  <a:schemeClr val="accent2">
                    <a:lumMod val="75000"/>
                  </a:schemeClr>
                </a:solidFill>
                <a:latin typeface="+mn-lt"/>
              </a:rPr>
              <a:t>Create Process Order</a:t>
            </a:r>
          </a:p>
        </p:txBody>
      </p:sp>
      <p:sp>
        <p:nvSpPr>
          <p:cNvPr id="386055" name="Rectangle 7"/>
          <p:cNvSpPr>
            <a:spLocks noChangeArrowheads="1"/>
          </p:cNvSpPr>
          <p:nvPr/>
        </p:nvSpPr>
        <p:spPr bwMode="auto">
          <a:xfrm>
            <a:off x="7164388" y="3730828"/>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56" name="Text Box 8"/>
          <p:cNvSpPr txBox="1">
            <a:spLocks noChangeArrowheads="1"/>
          </p:cNvSpPr>
          <p:nvPr/>
        </p:nvSpPr>
        <p:spPr bwMode="auto">
          <a:xfrm>
            <a:off x="7229480" y="3720797"/>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Receive / Return Production</a:t>
            </a:r>
          </a:p>
        </p:txBody>
      </p:sp>
      <p:sp>
        <p:nvSpPr>
          <p:cNvPr id="386057" name="Rectangle 9"/>
          <p:cNvSpPr>
            <a:spLocks noChangeArrowheads="1"/>
          </p:cNvSpPr>
          <p:nvPr/>
        </p:nvSpPr>
        <p:spPr bwMode="auto">
          <a:xfrm>
            <a:off x="7088189" y="133052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58" name="Text Box 10"/>
          <p:cNvSpPr txBox="1">
            <a:spLocks noChangeArrowheads="1"/>
          </p:cNvSpPr>
          <p:nvPr/>
        </p:nvSpPr>
        <p:spPr bwMode="auto">
          <a:xfrm>
            <a:off x="7110419" y="1320497"/>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Release Process Order</a:t>
            </a:r>
          </a:p>
        </p:txBody>
      </p:sp>
      <p:sp>
        <p:nvSpPr>
          <p:cNvPr id="386059" name="Rectangle 11"/>
          <p:cNvSpPr>
            <a:spLocks noChangeArrowheads="1"/>
          </p:cNvSpPr>
          <p:nvPr/>
        </p:nvSpPr>
        <p:spPr bwMode="auto">
          <a:xfrm>
            <a:off x="7088189" y="253067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60" name="Text Box 12"/>
          <p:cNvSpPr txBox="1">
            <a:spLocks noChangeArrowheads="1"/>
          </p:cNvSpPr>
          <p:nvPr/>
        </p:nvSpPr>
        <p:spPr bwMode="auto">
          <a:xfrm>
            <a:off x="7153281" y="2520647"/>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Issue / Return Consumptions</a:t>
            </a:r>
          </a:p>
        </p:txBody>
      </p:sp>
      <p:sp>
        <p:nvSpPr>
          <p:cNvPr id="386061" name="Rectangle 13"/>
          <p:cNvSpPr>
            <a:spLocks noChangeArrowheads="1"/>
          </p:cNvSpPr>
          <p:nvPr/>
        </p:nvSpPr>
        <p:spPr bwMode="auto">
          <a:xfrm>
            <a:off x="5259389" y="418802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63" name="Rectangle 15"/>
          <p:cNvSpPr>
            <a:spLocks noChangeArrowheads="1"/>
          </p:cNvSpPr>
          <p:nvPr/>
        </p:nvSpPr>
        <p:spPr bwMode="auto">
          <a:xfrm>
            <a:off x="763589" y="253067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64" name="Text Box 16"/>
          <p:cNvSpPr txBox="1">
            <a:spLocks noChangeArrowheads="1"/>
          </p:cNvSpPr>
          <p:nvPr/>
        </p:nvSpPr>
        <p:spPr bwMode="auto">
          <a:xfrm>
            <a:off x="828681" y="2520645"/>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Reconcile Process Order</a:t>
            </a:r>
          </a:p>
        </p:txBody>
      </p:sp>
      <p:sp>
        <p:nvSpPr>
          <p:cNvPr id="386065" name="Rectangle 17"/>
          <p:cNvSpPr>
            <a:spLocks noChangeArrowheads="1"/>
          </p:cNvSpPr>
          <p:nvPr/>
        </p:nvSpPr>
        <p:spPr bwMode="auto">
          <a:xfrm>
            <a:off x="2668588" y="418802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66" name="Text Box 18"/>
          <p:cNvSpPr txBox="1">
            <a:spLocks noChangeArrowheads="1"/>
          </p:cNvSpPr>
          <p:nvPr/>
        </p:nvSpPr>
        <p:spPr bwMode="auto">
          <a:xfrm>
            <a:off x="2733680" y="4177995"/>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a:solidFill>
                  <a:schemeClr val="accent2">
                    <a:lumMod val="75000"/>
                  </a:schemeClr>
                </a:solidFill>
                <a:latin typeface="+mn-lt"/>
              </a:rPr>
              <a:t>Close Process Order</a:t>
            </a:r>
          </a:p>
        </p:txBody>
      </p:sp>
      <p:sp>
        <p:nvSpPr>
          <p:cNvPr id="386067" name="Rectangle 19"/>
          <p:cNvSpPr>
            <a:spLocks noChangeArrowheads="1"/>
          </p:cNvSpPr>
          <p:nvPr/>
        </p:nvSpPr>
        <p:spPr bwMode="auto">
          <a:xfrm>
            <a:off x="763589" y="3721304"/>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68" name="Text Box 20"/>
          <p:cNvSpPr txBox="1">
            <a:spLocks noChangeArrowheads="1"/>
          </p:cNvSpPr>
          <p:nvPr/>
        </p:nvSpPr>
        <p:spPr bwMode="auto">
          <a:xfrm>
            <a:off x="828681" y="3711272"/>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TECO Process Order</a:t>
            </a:r>
          </a:p>
        </p:txBody>
      </p:sp>
      <p:sp>
        <p:nvSpPr>
          <p:cNvPr id="386069" name="Rectangle 21"/>
          <p:cNvSpPr>
            <a:spLocks noChangeArrowheads="1"/>
          </p:cNvSpPr>
          <p:nvPr/>
        </p:nvSpPr>
        <p:spPr bwMode="auto">
          <a:xfrm>
            <a:off x="763589" y="1330529"/>
            <a:ext cx="1219200" cy="366715"/>
          </a:xfrm>
          <a:prstGeom prst="rect">
            <a:avLst/>
          </a:prstGeom>
          <a:solidFill>
            <a:srgbClr val="FFFFFF"/>
          </a:solidFill>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0" name="Text Box 22"/>
          <p:cNvSpPr txBox="1">
            <a:spLocks noChangeArrowheads="1"/>
          </p:cNvSpPr>
          <p:nvPr/>
        </p:nvSpPr>
        <p:spPr bwMode="auto">
          <a:xfrm>
            <a:off x="785820" y="1320495"/>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Settle Process Order</a:t>
            </a:r>
          </a:p>
        </p:txBody>
      </p:sp>
      <p:sp>
        <p:nvSpPr>
          <p:cNvPr id="386071" name="Line 23"/>
          <p:cNvSpPr>
            <a:spLocks noChangeShapeType="1"/>
          </p:cNvSpPr>
          <p:nvPr/>
        </p:nvSpPr>
        <p:spPr bwMode="auto">
          <a:xfrm>
            <a:off x="7697788" y="3028950"/>
            <a:ext cx="0" cy="57150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2" name="Line 24"/>
          <p:cNvSpPr>
            <a:spLocks noChangeShapeType="1"/>
          </p:cNvSpPr>
          <p:nvPr/>
        </p:nvSpPr>
        <p:spPr bwMode="auto">
          <a:xfrm flipV="1">
            <a:off x="1373188" y="1828800"/>
            <a:ext cx="0" cy="57150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3" name="Line 25"/>
          <p:cNvSpPr>
            <a:spLocks noChangeShapeType="1"/>
          </p:cNvSpPr>
          <p:nvPr/>
        </p:nvSpPr>
        <p:spPr bwMode="auto">
          <a:xfrm flipV="1">
            <a:off x="1373188" y="3028950"/>
            <a:ext cx="0" cy="57150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4" name="Line 26"/>
          <p:cNvSpPr>
            <a:spLocks noChangeShapeType="1"/>
          </p:cNvSpPr>
          <p:nvPr/>
        </p:nvSpPr>
        <p:spPr bwMode="auto">
          <a:xfrm flipH="1">
            <a:off x="6630989" y="4400550"/>
            <a:ext cx="1143000" cy="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5" name="Line 27"/>
          <p:cNvSpPr>
            <a:spLocks noChangeShapeType="1"/>
          </p:cNvSpPr>
          <p:nvPr/>
        </p:nvSpPr>
        <p:spPr bwMode="auto">
          <a:xfrm flipV="1">
            <a:off x="7773988" y="4171950"/>
            <a:ext cx="0" cy="228600"/>
          </a:xfrm>
          <a:prstGeom prst="line">
            <a:avLst/>
          </a:prstGeom>
          <a:noFill/>
          <a:ln w="76200">
            <a:solidFill>
              <a:schemeClr val="accent2">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35" tIns="44424" rIns="90435" bIns="44424" anchor="ctr">
            <a:spAutoFit/>
          </a:bodyPr>
          <a:lstStyle/>
          <a:p>
            <a:pPr>
              <a:defRPr/>
            </a:pPr>
            <a:endParaRPr lang="en-AU">
              <a:solidFill>
                <a:schemeClr val="accent2">
                  <a:lumMod val="75000"/>
                </a:schemeClr>
              </a:solidFill>
              <a:latin typeface="+mn-lt"/>
            </a:endParaRPr>
          </a:p>
        </p:txBody>
      </p:sp>
      <p:sp>
        <p:nvSpPr>
          <p:cNvPr id="386076" name="Line 28"/>
          <p:cNvSpPr>
            <a:spLocks noChangeShapeType="1"/>
          </p:cNvSpPr>
          <p:nvPr/>
        </p:nvSpPr>
        <p:spPr bwMode="auto">
          <a:xfrm flipH="1">
            <a:off x="3963989" y="4400550"/>
            <a:ext cx="1143000" cy="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7" name="Line 29"/>
          <p:cNvSpPr>
            <a:spLocks noChangeShapeType="1"/>
          </p:cNvSpPr>
          <p:nvPr/>
        </p:nvSpPr>
        <p:spPr bwMode="auto">
          <a:xfrm flipV="1">
            <a:off x="1373188" y="4171950"/>
            <a:ext cx="0" cy="28575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86078" name="Line 30"/>
          <p:cNvSpPr>
            <a:spLocks noChangeShapeType="1"/>
          </p:cNvSpPr>
          <p:nvPr/>
        </p:nvSpPr>
        <p:spPr bwMode="auto">
          <a:xfrm>
            <a:off x="1373188" y="4457700"/>
            <a:ext cx="1066800" cy="0"/>
          </a:xfrm>
          <a:prstGeom prst="line">
            <a:avLst/>
          </a:prstGeom>
          <a:noFill/>
          <a:ln w="76200">
            <a:solidFill>
              <a:schemeClr val="accent2">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35" tIns="44424" rIns="90435" bIns="44424" anchor="ctr">
            <a:spAutoFit/>
          </a:bodyPr>
          <a:lstStyle/>
          <a:p>
            <a:pPr>
              <a:defRPr/>
            </a:pPr>
            <a:endParaRPr lang="en-AU">
              <a:solidFill>
                <a:schemeClr val="accent2">
                  <a:lumMod val="75000"/>
                </a:schemeClr>
              </a:solidFill>
              <a:latin typeface="+mn-lt"/>
            </a:endParaRPr>
          </a:p>
        </p:txBody>
      </p:sp>
      <p:sp>
        <p:nvSpPr>
          <p:cNvPr id="386079" name="Line 31"/>
          <p:cNvSpPr>
            <a:spLocks noChangeShapeType="1"/>
          </p:cNvSpPr>
          <p:nvPr/>
        </p:nvSpPr>
        <p:spPr bwMode="auto">
          <a:xfrm>
            <a:off x="5106989" y="1485900"/>
            <a:ext cx="1828800" cy="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35" tIns="44424" rIns="90435" bIns="44424" anchor="ctr">
            <a:spAutoFit/>
          </a:bodyPr>
          <a:lstStyle/>
          <a:p>
            <a:pPr>
              <a:defRPr/>
            </a:pPr>
            <a:endParaRPr lang="en-AU">
              <a:solidFill>
                <a:schemeClr val="accent2">
                  <a:lumMod val="75000"/>
                </a:schemeClr>
              </a:solidFill>
              <a:latin typeface="+mn-lt"/>
            </a:endParaRPr>
          </a:p>
        </p:txBody>
      </p:sp>
      <p:sp>
        <p:nvSpPr>
          <p:cNvPr id="386080" name="Line 32"/>
          <p:cNvSpPr>
            <a:spLocks noChangeShapeType="1"/>
          </p:cNvSpPr>
          <p:nvPr/>
        </p:nvSpPr>
        <p:spPr bwMode="auto">
          <a:xfrm>
            <a:off x="7697788" y="1828800"/>
            <a:ext cx="0" cy="571500"/>
          </a:xfrm>
          <a:prstGeom prst="line">
            <a:avLst/>
          </a:prstGeom>
          <a:noFill/>
          <a:ln w="76200">
            <a:solidFill>
              <a:schemeClr val="accent2">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defRPr/>
            </a:pPr>
            <a:endParaRPr lang="en-AU">
              <a:solidFill>
                <a:schemeClr val="accent2">
                  <a:lumMod val="75000"/>
                </a:schemeClr>
              </a:solidFill>
              <a:latin typeface="+mn-lt"/>
            </a:endParaRPr>
          </a:p>
        </p:txBody>
      </p:sp>
      <p:sp>
        <p:nvSpPr>
          <p:cNvPr id="33" name="Text Box 8"/>
          <p:cNvSpPr txBox="1">
            <a:spLocks noChangeArrowheads="1"/>
          </p:cNvSpPr>
          <p:nvPr/>
        </p:nvSpPr>
        <p:spPr bwMode="auto">
          <a:xfrm>
            <a:off x="5270507" y="4182759"/>
            <a:ext cx="1196975" cy="397492"/>
          </a:xfrm>
          <a:prstGeom prst="rect">
            <a:avLst/>
          </a:prstGeom>
          <a:noFill/>
          <a:ln w="28575">
            <a:solidFill>
              <a:schemeClr val="accent2">
                <a:lumMod val="75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35" tIns="44424" rIns="90435" bIns="44424" anchor="ctr">
            <a:spAutoFit/>
          </a:bodyPr>
          <a:lstStyle/>
          <a:p>
            <a:pPr algn="ctr">
              <a:spcBef>
                <a:spcPct val="50000"/>
              </a:spcBef>
              <a:defRPr/>
            </a:pPr>
            <a:r>
              <a:rPr lang="en-US" altLang="en-US" sz="1000" dirty="0">
                <a:solidFill>
                  <a:schemeClr val="accent2">
                    <a:lumMod val="75000"/>
                  </a:schemeClr>
                </a:solidFill>
                <a:latin typeface="+mn-lt"/>
              </a:rPr>
              <a:t>Receive \ Return By Products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97" y="1797023"/>
            <a:ext cx="2119861" cy="2182923"/>
          </a:xfrm>
          <a:prstGeom prst="rect">
            <a:avLst/>
          </a:prstGeom>
        </p:spPr>
      </p:pic>
    </p:spTree>
    <p:extLst>
      <p:ext uri="{BB962C8B-B14F-4D97-AF65-F5344CB8AC3E}">
        <p14:creationId xmlns:p14="http://schemas.microsoft.com/office/powerpoint/2010/main" val="34888170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776" y="3580835"/>
            <a:ext cx="1428325" cy="1124806"/>
          </a:xfrm>
          <a:prstGeom prst="rect">
            <a:avLst/>
          </a:prstGeom>
        </p:spPr>
      </p:pic>
      <p:sp>
        <p:nvSpPr>
          <p:cNvPr id="2" name="Title 1"/>
          <p:cNvSpPr>
            <a:spLocks noGrp="1"/>
          </p:cNvSpPr>
          <p:nvPr>
            <p:ph type="title"/>
          </p:nvPr>
        </p:nvSpPr>
        <p:spPr>
          <a:xfrm>
            <a:off x="398588" y="170265"/>
            <a:ext cx="6484353" cy="451527"/>
          </a:xfrm>
        </p:spPr>
        <p:txBody>
          <a:bodyPr/>
          <a:lstStyle/>
          <a:p>
            <a:r>
              <a:rPr lang="en-NZ" dirty="0" smtClean="0"/>
              <a:t>Solution Architecture</a:t>
            </a:r>
            <a:endParaRPr lang="en-NZ"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4229" y="1258215"/>
            <a:ext cx="3961272" cy="312737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4441965" y="1258215"/>
            <a:ext cx="4599255" cy="3047912"/>
          </a:xfrm>
          <a:prstGeom prst="rect">
            <a:avLst/>
          </a:prstGeom>
          <a:noFill/>
          <a:ln>
            <a:noFill/>
          </a:ln>
        </p:spPr>
      </p:pic>
      <p:sp>
        <p:nvSpPr>
          <p:cNvPr id="6" name="TextBox 5"/>
          <p:cNvSpPr txBox="1"/>
          <p:nvPr/>
        </p:nvSpPr>
        <p:spPr>
          <a:xfrm>
            <a:off x="715015" y="969139"/>
            <a:ext cx="3079700" cy="277978"/>
          </a:xfrm>
          <a:prstGeom prst="rect">
            <a:avLst/>
          </a:prstGeom>
          <a:noFill/>
        </p:spPr>
        <p:txBody>
          <a:bodyPr wrap="square" rtlCol="0">
            <a:spAutoFit/>
          </a:bodyPr>
          <a:lstStyle/>
          <a:p>
            <a:pPr algn="ctr"/>
            <a:r>
              <a:rPr lang="en-NZ" sz="1200" b="1" u="sng" dirty="0" smtClean="0">
                <a:solidFill>
                  <a:schemeClr val="accent2"/>
                </a:solidFill>
                <a:latin typeface="Arial" pitchFamily="34" charset="0"/>
                <a:cs typeface="Arial" pitchFamily="34" charset="0"/>
              </a:rPr>
              <a:t>SAP Standard Architecture</a:t>
            </a:r>
          </a:p>
        </p:txBody>
      </p:sp>
      <p:sp>
        <p:nvSpPr>
          <p:cNvPr id="7" name="TextBox 6"/>
          <p:cNvSpPr txBox="1"/>
          <p:nvPr/>
        </p:nvSpPr>
        <p:spPr>
          <a:xfrm>
            <a:off x="4790236" y="979018"/>
            <a:ext cx="3079700" cy="277978"/>
          </a:xfrm>
          <a:prstGeom prst="rect">
            <a:avLst/>
          </a:prstGeom>
          <a:noFill/>
        </p:spPr>
        <p:txBody>
          <a:bodyPr wrap="square" rtlCol="0">
            <a:spAutoFit/>
          </a:bodyPr>
          <a:lstStyle/>
          <a:p>
            <a:pPr algn="ctr"/>
            <a:r>
              <a:rPr lang="en-NZ" sz="1200" b="1" u="sng" dirty="0" smtClean="0">
                <a:solidFill>
                  <a:schemeClr val="accent2"/>
                </a:solidFill>
                <a:latin typeface="Arial" pitchFamily="34" charset="0"/>
                <a:cs typeface="Arial" pitchFamily="34" charset="0"/>
              </a:rPr>
              <a:t>Fonterra Architecture</a:t>
            </a:r>
          </a:p>
        </p:txBody>
      </p:sp>
      <p:pic>
        <p:nvPicPr>
          <p:cNvPr id="4098" name="Picture 2" descr="C:\Users\weejerem\AppData\Local\Microsoft\Windows\Temporary Internet Files\Content.IE5\7OO3V8XD\audience-150x15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380" y="1354349"/>
            <a:ext cx="776630" cy="77663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weejerem\AppData\Local\Microsoft\Windows\Temporary Internet Files\Content.IE5\LHBL5T8J\long-arrow-left[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631255">
            <a:off x="7752807" y="2204298"/>
            <a:ext cx="655655" cy="3606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80634" y="1108128"/>
            <a:ext cx="824265" cy="246221"/>
          </a:xfrm>
          <a:prstGeom prst="rect">
            <a:avLst/>
          </a:prstGeom>
          <a:noFill/>
        </p:spPr>
        <p:txBody>
          <a:bodyPr wrap="none" rtlCol="0">
            <a:spAutoFit/>
          </a:bodyPr>
          <a:lstStyle/>
          <a:p>
            <a:r>
              <a:rPr lang="en-NZ" sz="1000" b="1" dirty="0" smtClean="0">
                <a:solidFill>
                  <a:schemeClr val="accent2"/>
                </a:solidFill>
                <a:latin typeface="Arial" pitchFamily="34" charset="0"/>
                <a:cs typeface="Arial" pitchFamily="34" charset="0"/>
              </a:rPr>
              <a:t>End-Users</a:t>
            </a:r>
          </a:p>
        </p:txBody>
      </p:sp>
      <p:sp>
        <p:nvSpPr>
          <p:cNvPr id="9" name="TextBox 8"/>
          <p:cNvSpPr txBox="1"/>
          <p:nvPr/>
        </p:nvSpPr>
        <p:spPr>
          <a:xfrm>
            <a:off x="8337115" y="2205369"/>
            <a:ext cx="753732" cy="553998"/>
          </a:xfrm>
          <a:prstGeom prst="rect">
            <a:avLst/>
          </a:prstGeom>
          <a:noFill/>
        </p:spPr>
        <p:txBody>
          <a:bodyPr wrap="none" rtlCol="0">
            <a:spAutoFit/>
          </a:bodyPr>
          <a:lstStyle/>
          <a:p>
            <a:r>
              <a:rPr lang="en-NZ" sz="1000" b="1" dirty="0" smtClean="0">
                <a:latin typeface="Arial" pitchFamily="34" charset="0"/>
                <a:cs typeface="Arial" pitchFamily="34" charset="0"/>
              </a:rPr>
              <a:t>Single</a:t>
            </a:r>
          </a:p>
          <a:p>
            <a:r>
              <a:rPr lang="en-NZ" sz="1000" b="1" dirty="0" smtClean="0">
                <a:latin typeface="Arial" pitchFamily="34" charset="0"/>
                <a:cs typeface="Arial" pitchFamily="34" charset="0"/>
              </a:rPr>
              <a:t>Sign</a:t>
            </a:r>
          </a:p>
          <a:p>
            <a:r>
              <a:rPr lang="en-NZ" sz="1000" b="1" dirty="0" smtClean="0">
                <a:latin typeface="Arial" pitchFamily="34" charset="0"/>
                <a:cs typeface="Arial" pitchFamily="34" charset="0"/>
              </a:rPr>
              <a:t>On (SSO)</a:t>
            </a:r>
          </a:p>
        </p:txBody>
      </p:sp>
      <p:pic>
        <p:nvPicPr>
          <p:cNvPr id="15" name="Picture 3" descr="C:\Users\weejerem\AppData\Local\Microsoft\Windows\Temporary Internet Files\Content.IE5\LHBL5T8J\long-arrow-left[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5898" y="3955618"/>
            <a:ext cx="777489" cy="3606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507097" y="4289243"/>
            <a:ext cx="904415" cy="246221"/>
          </a:xfrm>
          <a:prstGeom prst="rect">
            <a:avLst/>
          </a:prstGeom>
          <a:noFill/>
        </p:spPr>
        <p:txBody>
          <a:bodyPr wrap="none" rtlCol="0">
            <a:spAutoFit/>
          </a:bodyPr>
          <a:lstStyle/>
          <a:p>
            <a:r>
              <a:rPr lang="en-NZ" sz="1000" b="1" dirty="0" smtClean="0">
                <a:latin typeface="Arial" pitchFamily="34" charset="0"/>
                <a:cs typeface="Arial" pitchFamily="34" charset="0"/>
              </a:rPr>
              <a:t>ABAP Code</a:t>
            </a:r>
          </a:p>
        </p:txBody>
      </p:sp>
    </p:spTree>
    <p:extLst>
      <p:ext uri="{BB962C8B-B14F-4D97-AF65-F5344CB8AC3E}">
        <p14:creationId xmlns:p14="http://schemas.microsoft.com/office/powerpoint/2010/main" val="265731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773712"/>
            <a:ext cx="9144000" cy="3688031"/>
          </a:xfrm>
          <a:prstGeom prst="rect">
            <a:avLst/>
          </a:prstGeom>
          <a:pattFill prst="smGrid">
            <a:fgClr>
              <a:srgbClr val="ECECEC"/>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lIns="77889" tIns="38945" rIns="77889" bIns="38945" rtlCol="0" anchor="ctr"/>
          <a:lstStyle/>
          <a:p>
            <a:pPr algn="ctr"/>
            <a:endParaRPr lang="en-US">
              <a:solidFill>
                <a:srgbClr val="FFFFFF"/>
              </a:solidFill>
            </a:endParaRPr>
          </a:p>
        </p:txBody>
      </p:sp>
      <p:sp>
        <p:nvSpPr>
          <p:cNvPr id="54" name="Rectangle 53"/>
          <p:cNvSpPr/>
          <p:nvPr/>
        </p:nvSpPr>
        <p:spPr>
          <a:xfrm>
            <a:off x="0" y="773712"/>
            <a:ext cx="9144000" cy="3688031"/>
          </a:xfrm>
          <a:prstGeom prst="rect">
            <a:avLst/>
          </a:prstGeom>
          <a:gradFill flip="none" rotWithShape="1">
            <a:gsLst>
              <a:gs pos="78000">
                <a:srgbClr val="E2E2E2"/>
              </a:gs>
              <a:gs pos="0">
                <a:srgbClr val="FFFFFF">
                  <a:alpha val="0"/>
                </a:srgbClr>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7889" tIns="38945" rIns="77889" bIns="38945" rtlCol="0" anchor="ctr"/>
          <a:lstStyle/>
          <a:p>
            <a:pPr algn="ctr"/>
            <a:endParaRPr lang="en-US">
              <a:solidFill>
                <a:srgbClr val="FFFFFF"/>
              </a:solidFill>
            </a:endParaRPr>
          </a:p>
        </p:txBody>
      </p:sp>
      <p:sp>
        <p:nvSpPr>
          <p:cNvPr id="88" name="Rectangle 87"/>
          <p:cNvSpPr/>
          <p:nvPr/>
        </p:nvSpPr>
        <p:spPr>
          <a:xfrm>
            <a:off x="0" y="1644879"/>
            <a:ext cx="9144000" cy="1722064"/>
          </a:xfrm>
          <a:prstGeom prst="rect">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lIns="77889" tIns="38945" rIns="77889" bIns="38945" rtlCol="0" anchor="ctr"/>
          <a:lstStyle/>
          <a:p>
            <a:pPr algn="ctr"/>
            <a:endParaRPr lang="en-US">
              <a:solidFill>
                <a:srgbClr val="FFFFFF"/>
              </a:solidFill>
            </a:endParaRPr>
          </a:p>
        </p:txBody>
      </p:sp>
      <p:sp>
        <p:nvSpPr>
          <p:cNvPr id="2" name="Title 1"/>
          <p:cNvSpPr>
            <a:spLocks noGrp="1"/>
          </p:cNvSpPr>
          <p:nvPr>
            <p:ph type="ctrTitle"/>
          </p:nvPr>
        </p:nvSpPr>
        <p:spPr>
          <a:xfrm>
            <a:off x="5" y="482208"/>
            <a:ext cx="6437605" cy="291505"/>
          </a:xfrm>
        </p:spPr>
        <p:txBody>
          <a:bodyPr/>
          <a:lstStyle/>
          <a:p>
            <a:pPr fontAlgn="auto">
              <a:spcAft>
                <a:spcPts val="0"/>
              </a:spcAft>
              <a:defRPr/>
            </a:pPr>
            <a:r>
              <a:rPr lang="en-US" dirty="0" smtClean="0">
                <a:latin typeface="BentonSans Light" charset="0"/>
                <a:cs typeface="BentonSans Light" charset="0"/>
                <a:sym typeface="BentonSans Light" charset="0"/>
              </a:rPr>
              <a:t>Discover </a:t>
            </a:r>
            <a:r>
              <a:rPr lang="en-US" dirty="0">
                <a:latin typeface="BentonSans Light" charset="0"/>
                <a:cs typeface="BentonSans Light" charset="0"/>
                <a:sym typeface="BentonSans Light" charset="0"/>
              </a:rPr>
              <a:t>with </a:t>
            </a:r>
            <a:r>
              <a:rPr lang="en-US" dirty="0" smtClean="0">
                <a:latin typeface="BentonSans Light" charset="0"/>
                <a:cs typeface="BentonSans Light" charset="0"/>
                <a:sym typeface="BentonSans Light" charset="0"/>
              </a:rPr>
              <a:t>CUSTOMER </a:t>
            </a:r>
            <a:r>
              <a:rPr lang="en-US" dirty="0">
                <a:latin typeface="BentonSans Light" charset="0"/>
                <a:cs typeface="BentonSans Light" charset="0"/>
                <a:sym typeface="BentonSans Light" charset="0"/>
              </a:rPr>
              <a:t>Business Process Owners</a:t>
            </a:r>
            <a:endParaRPr lang="en-US" dirty="0">
              <a:ea typeface="+mj-ea"/>
            </a:endParaRPr>
          </a:p>
        </p:txBody>
      </p:sp>
      <p:sp>
        <p:nvSpPr>
          <p:cNvPr id="11" name="Oval 10"/>
          <p:cNvSpPr/>
          <p:nvPr/>
        </p:nvSpPr>
        <p:spPr bwMode="gray">
          <a:xfrm>
            <a:off x="303766" y="2133062"/>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2" name="Oval 11"/>
          <p:cNvSpPr/>
          <p:nvPr/>
        </p:nvSpPr>
        <p:spPr bwMode="gray">
          <a:xfrm>
            <a:off x="1199269" y="2133062"/>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3" name="Oval 12"/>
          <p:cNvSpPr/>
          <p:nvPr/>
        </p:nvSpPr>
        <p:spPr bwMode="gray">
          <a:xfrm>
            <a:off x="1647020" y="2133062"/>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4" name="Oval 13"/>
          <p:cNvSpPr/>
          <p:nvPr/>
        </p:nvSpPr>
        <p:spPr bwMode="gray">
          <a:xfrm>
            <a:off x="309409" y="2440259"/>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5" name="Oval 14"/>
          <p:cNvSpPr/>
          <p:nvPr/>
        </p:nvSpPr>
        <p:spPr bwMode="gray">
          <a:xfrm>
            <a:off x="757160" y="2440259"/>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6" name="Oval 15"/>
          <p:cNvSpPr/>
          <p:nvPr/>
        </p:nvSpPr>
        <p:spPr bwMode="gray">
          <a:xfrm>
            <a:off x="1652665" y="2440259"/>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7" name="Oval 16"/>
          <p:cNvSpPr/>
          <p:nvPr/>
        </p:nvSpPr>
        <p:spPr bwMode="gray">
          <a:xfrm>
            <a:off x="1204912" y="2440259"/>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8" name="Oval 17"/>
          <p:cNvSpPr/>
          <p:nvPr/>
        </p:nvSpPr>
        <p:spPr bwMode="gray">
          <a:xfrm>
            <a:off x="2094772" y="2133062"/>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19" name="Oval 18"/>
          <p:cNvSpPr/>
          <p:nvPr/>
        </p:nvSpPr>
        <p:spPr bwMode="gray">
          <a:xfrm>
            <a:off x="751517" y="2133062"/>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20" name="Oval 19"/>
          <p:cNvSpPr/>
          <p:nvPr/>
        </p:nvSpPr>
        <p:spPr bwMode="gray">
          <a:xfrm>
            <a:off x="2092891" y="2440259"/>
            <a:ext cx="253554" cy="206013"/>
          </a:xfrm>
          <a:prstGeom prst="ellipse">
            <a:avLst/>
          </a:prstGeom>
          <a:solidFill>
            <a:schemeClr val="bg1">
              <a:lumMod val="85000"/>
            </a:schemeClr>
          </a:solidFill>
          <a:ln w="28575"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21" name="Oval 20"/>
          <p:cNvSpPr/>
          <p:nvPr/>
        </p:nvSpPr>
        <p:spPr bwMode="gray">
          <a:xfrm>
            <a:off x="1144290" y="2725274"/>
            <a:ext cx="378089" cy="307197"/>
          </a:xfrm>
          <a:prstGeom prst="ellipse">
            <a:avLst/>
          </a:prstGeom>
          <a:noFill/>
          <a:ln w="19050" cmpd="sng" algn="ctr">
            <a:solidFill>
              <a:schemeClr val="tx1"/>
            </a:solidFill>
            <a:miter lim="800000"/>
            <a:headEnd/>
            <a:tailEnd/>
          </a:ln>
        </p:spPr>
        <p:txBody>
          <a:bodyPr lIns="83051" tIns="66442" rIns="83051" bIns="66442" rtlCol="0" anchor="ctr"/>
          <a:lstStyle/>
          <a:p>
            <a:pPr algn="ctr" defTabSz="843780">
              <a:spcBef>
                <a:spcPct val="50000"/>
              </a:spcBef>
              <a:buClr>
                <a:srgbClr val="F0AB00"/>
              </a:buClr>
              <a:buSzPct val="80000"/>
            </a:pPr>
            <a:r>
              <a:rPr lang="en-US" kern="0" dirty="0">
                <a:solidFill>
                  <a:srgbClr val="3F3F3F"/>
                </a:solidFill>
                <a:ea typeface="Arial Unicode MS" pitchFamily="34" charset="-128"/>
                <a:cs typeface="Arial Unicode MS" pitchFamily="34" charset="-128"/>
              </a:rPr>
              <a:t> </a:t>
            </a:r>
          </a:p>
        </p:txBody>
      </p:sp>
      <p:sp>
        <p:nvSpPr>
          <p:cNvPr id="22" name="Oval 21"/>
          <p:cNvSpPr/>
          <p:nvPr/>
        </p:nvSpPr>
        <p:spPr bwMode="gray">
          <a:xfrm>
            <a:off x="1204912" y="2774969"/>
            <a:ext cx="253554" cy="206013"/>
          </a:xfrm>
          <a:prstGeom prst="ellipse">
            <a:avLst/>
          </a:prstGeom>
          <a:solidFill>
            <a:schemeClr val="tx2"/>
          </a:solidFill>
          <a:ln w="38100" cmpd="sng" algn="ctr">
            <a:solidFill>
              <a:schemeClr val="bg1"/>
            </a:solidFill>
            <a:miter lim="800000"/>
            <a:headEnd/>
            <a:tailEnd/>
          </a:ln>
        </p:spPr>
        <p:txBody>
          <a:bodyPr lIns="83019" tIns="66419" rIns="83019" bIns="66419" anchor="ctr"/>
          <a:lstStyle/>
          <a:p>
            <a:pPr algn="ctr" defTabSz="843440">
              <a:spcBef>
                <a:spcPct val="50000"/>
              </a:spcBef>
              <a:buClr>
                <a:srgbClr val="F0AB00"/>
              </a:buClr>
              <a:buSzPct val="80000"/>
              <a:defRPr/>
            </a:pPr>
            <a:endParaRPr lang="en-US" kern="0" dirty="0" err="1">
              <a:ln>
                <a:solidFill>
                  <a:srgbClr val="FFFFFF"/>
                </a:solidFill>
              </a:ln>
              <a:solidFill>
                <a:srgbClr val="000000"/>
              </a:solidFill>
              <a:latin typeface="Arial"/>
              <a:ea typeface="Arial Unicode MS" pitchFamily="34" charset="-128"/>
              <a:cs typeface="Arial Unicode MS" pitchFamily="34" charset="-128"/>
            </a:endParaRPr>
          </a:p>
        </p:txBody>
      </p:sp>
      <p:sp>
        <p:nvSpPr>
          <p:cNvPr id="23" name="Title 1"/>
          <p:cNvSpPr txBox="1">
            <a:spLocks/>
          </p:cNvSpPr>
          <p:nvPr/>
        </p:nvSpPr>
        <p:spPr bwMode="gray">
          <a:xfrm>
            <a:off x="4" y="1102829"/>
            <a:ext cx="2672825" cy="431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1087004" rtl="0" eaLnBrk="1" fontAlgn="base" hangingPunct="1">
              <a:spcBef>
                <a:spcPct val="0"/>
              </a:spcBef>
              <a:spcAft>
                <a:spcPct val="0"/>
              </a:spcAft>
              <a:defRPr sz="2800" b="0" i="0" kern="1200">
                <a:solidFill>
                  <a:srgbClr val="000000"/>
                </a:solidFill>
                <a:latin typeface="BentonSans Light"/>
                <a:ea typeface="BentonSans Light" pitchFamily="2" charset="0"/>
                <a:cs typeface="BentonSans Light"/>
              </a:defRPr>
            </a:lvl1pPr>
            <a:lvl2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2pPr>
            <a:lvl3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3pPr>
            <a:lvl4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4pPr>
            <a:lvl5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5pPr>
            <a:lvl6pPr marL="457017"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6pPr>
            <a:lvl7pPr marL="914032"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7pPr>
            <a:lvl8pPr marL="1371050"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8pPr>
            <a:lvl9pPr marL="1828068"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9pPr>
          </a:lstStyle>
          <a:p>
            <a:pPr algn="ctr"/>
            <a:r>
              <a:rPr lang="en-US" sz="1100" dirty="0">
                <a:solidFill>
                  <a:srgbClr val="3F3F3F"/>
                </a:solidFill>
                <a:latin typeface="BentonSans Medium"/>
                <a:cs typeface="BentonSans Medium"/>
              </a:rPr>
              <a:t>Identify Process Areas</a:t>
            </a:r>
            <a:endParaRPr lang="en-US" sz="1100" dirty="0">
              <a:solidFill>
                <a:srgbClr val="3F3F3F"/>
              </a:solidFill>
              <a:latin typeface="BentonSans Book "/>
              <a:cs typeface="BentonSans Book "/>
            </a:endParaRPr>
          </a:p>
          <a:p>
            <a:pPr algn="ctr"/>
            <a:r>
              <a:rPr lang="en-US" sz="1100" dirty="0">
                <a:solidFill>
                  <a:srgbClr val="3F3F3F"/>
                </a:solidFill>
                <a:latin typeface="BentonSans Book "/>
                <a:cs typeface="BentonSans Book "/>
              </a:rPr>
              <a:t>via DT Workshop</a:t>
            </a:r>
          </a:p>
        </p:txBody>
      </p:sp>
      <p:sp>
        <p:nvSpPr>
          <p:cNvPr id="28" name="Title 1"/>
          <p:cNvSpPr txBox="1">
            <a:spLocks/>
          </p:cNvSpPr>
          <p:nvPr/>
        </p:nvSpPr>
        <p:spPr bwMode="gray">
          <a:xfrm>
            <a:off x="3485208" y="1102829"/>
            <a:ext cx="2451948" cy="431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1087004" rtl="0" eaLnBrk="1" fontAlgn="base" hangingPunct="1">
              <a:spcBef>
                <a:spcPct val="0"/>
              </a:spcBef>
              <a:spcAft>
                <a:spcPct val="0"/>
              </a:spcAft>
              <a:defRPr sz="2800" b="0" i="0" kern="1200">
                <a:solidFill>
                  <a:srgbClr val="000000"/>
                </a:solidFill>
                <a:latin typeface="BentonSans Light"/>
                <a:ea typeface="BentonSans Light" pitchFamily="2" charset="0"/>
                <a:cs typeface="BentonSans Light"/>
              </a:defRPr>
            </a:lvl1pPr>
            <a:lvl2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2pPr>
            <a:lvl3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3pPr>
            <a:lvl4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4pPr>
            <a:lvl5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5pPr>
            <a:lvl6pPr marL="457017"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6pPr>
            <a:lvl7pPr marL="914032"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7pPr>
            <a:lvl8pPr marL="1371050"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8pPr>
            <a:lvl9pPr marL="1828068"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9pPr>
          </a:lstStyle>
          <a:p>
            <a:pPr algn="ctr"/>
            <a:r>
              <a:rPr lang="en-US" sz="1100" dirty="0">
                <a:solidFill>
                  <a:srgbClr val="3F3F3F"/>
                </a:solidFill>
                <a:latin typeface="BentonSans Book "/>
                <a:cs typeface="BentonSans Book "/>
              </a:rPr>
              <a:t>Passed with one Process Area through the </a:t>
            </a:r>
            <a:r>
              <a:rPr lang="en-US" sz="1100" dirty="0">
                <a:solidFill>
                  <a:srgbClr val="3F3F3F"/>
                </a:solidFill>
                <a:latin typeface="BentonSans Medium"/>
                <a:cs typeface="BentonSans Medium"/>
              </a:rPr>
              <a:t>DT Problem Space </a:t>
            </a:r>
          </a:p>
        </p:txBody>
      </p:sp>
      <p:sp>
        <p:nvSpPr>
          <p:cNvPr id="36" name="Title 1"/>
          <p:cNvSpPr txBox="1">
            <a:spLocks/>
          </p:cNvSpPr>
          <p:nvPr/>
        </p:nvSpPr>
        <p:spPr bwMode="gray">
          <a:xfrm>
            <a:off x="6147435" y="1102829"/>
            <a:ext cx="3097915" cy="431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1087004" rtl="0" eaLnBrk="1" fontAlgn="base" hangingPunct="1">
              <a:spcBef>
                <a:spcPct val="0"/>
              </a:spcBef>
              <a:spcAft>
                <a:spcPct val="0"/>
              </a:spcAft>
              <a:defRPr sz="2800" b="0" i="0" kern="1200">
                <a:solidFill>
                  <a:srgbClr val="000000"/>
                </a:solidFill>
                <a:latin typeface="BentonSans Light"/>
                <a:ea typeface="BentonSans Light" pitchFamily="2" charset="0"/>
                <a:cs typeface="BentonSans Light"/>
              </a:defRPr>
            </a:lvl1pPr>
            <a:lvl2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2pPr>
            <a:lvl3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3pPr>
            <a:lvl4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4pPr>
            <a:lvl5pPr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5pPr>
            <a:lvl6pPr marL="457017"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6pPr>
            <a:lvl7pPr marL="914032"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7pPr>
            <a:lvl8pPr marL="1371050"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8pPr>
            <a:lvl9pPr marL="1828068" algn="l" defTabSz="1087004" rtl="0" eaLnBrk="1" fontAlgn="base" hangingPunct="1">
              <a:spcBef>
                <a:spcPct val="0"/>
              </a:spcBef>
              <a:spcAft>
                <a:spcPct val="0"/>
              </a:spcAft>
              <a:defRPr sz="2800">
                <a:solidFill>
                  <a:srgbClr val="000000"/>
                </a:solidFill>
                <a:latin typeface="BentonSans Light" pitchFamily="2" charset="0"/>
                <a:ea typeface="BentonSans Light" pitchFamily="2" charset="0"/>
                <a:cs typeface="BentonSans Light" pitchFamily="2" charset="0"/>
              </a:defRPr>
            </a:lvl9pPr>
          </a:lstStyle>
          <a:p>
            <a:pPr algn="ctr"/>
            <a:r>
              <a:rPr lang="en-US" sz="1100" dirty="0">
                <a:solidFill>
                  <a:srgbClr val="3F3F3F"/>
                </a:solidFill>
                <a:latin typeface="BentonSans Book "/>
                <a:cs typeface="BentonSans Book "/>
              </a:rPr>
              <a:t>Compiled </a:t>
            </a:r>
            <a:r>
              <a:rPr lang="en-US" sz="1100" dirty="0">
                <a:solidFill>
                  <a:srgbClr val="3F3F3F"/>
                </a:solidFill>
                <a:latin typeface="BentonSans Medium"/>
                <a:cs typeface="BentonSans Medium"/>
              </a:rPr>
              <a:t>Backlog with</a:t>
            </a:r>
            <a:br>
              <a:rPr lang="en-US" sz="1100" dirty="0">
                <a:solidFill>
                  <a:srgbClr val="3F3F3F"/>
                </a:solidFill>
                <a:latin typeface="BentonSans Medium"/>
                <a:cs typeface="BentonSans Medium"/>
              </a:rPr>
            </a:br>
            <a:r>
              <a:rPr lang="en-US" sz="1100" dirty="0">
                <a:solidFill>
                  <a:srgbClr val="3F3F3F"/>
                </a:solidFill>
                <a:latin typeface="BentonSans Medium"/>
                <a:cs typeface="BentonSans Medium"/>
              </a:rPr>
              <a:t>Design Challenges</a:t>
            </a:r>
          </a:p>
        </p:txBody>
      </p:sp>
      <p:grpSp>
        <p:nvGrpSpPr>
          <p:cNvPr id="48" name="Group 47"/>
          <p:cNvGrpSpPr/>
          <p:nvPr/>
        </p:nvGrpSpPr>
        <p:grpSpPr>
          <a:xfrm>
            <a:off x="7421616" y="2238425"/>
            <a:ext cx="605954" cy="594051"/>
            <a:chOff x="7203359" y="2144166"/>
            <a:chExt cx="1042591" cy="1257983"/>
          </a:xfrm>
          <a:effectLst/>
        </p:grpSpPr>
        <p:sp>
          <p:nvSpPr>
            <p:cNvPr id="38" name="Rectangle 37"/>
            <p:cNvSpPr/>
            <p:nvPr/>
          </p:nvSpPr>
          <p:spPr>
            <a:xfrm>
              <a:off x="7203359" y="2144166"/>
              <a:ext cx="1042591" cy="1257983"/>
            </a:xfrm>
            <a:prstGeom prst="rect">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40" name="Straight Connector 39"/>
            <p:cNvCxnSpPr/>
            <p:nvPr/>
          </p:nvCxnSpPr>
          <p:spPr>
            <a:xfrm>
              <a:off x="7383443" y="2331745"/>
              <a:ext cx="70137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383443" y="2475905"/>
              <a:ext cx="70137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383443" y="2629542"/>
              <a:ext cx="701379"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1" name="Picture 30" descr="process-ne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778" y="1973459"/>
            <a:ext cx="2374688" cy="1041895"/>
          </a:xfrm>
          <a:prstGeom prst="rect">
            <a:avLst/>
          </a:prstGeom>
        </p:spPr>
      </p:pic>
      <p:pic>
        <p:nvPicPr>
          <p:cNvPr id="30" name="Picture 29" descr="fragezeichen-ne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165" y="2228446"/>
            <a:ext cx="958389" cy="683341"/>
          </a:xfrm>
          <a:prstGeom prst="rect">
            <a:avLst/>
          </a:prstGeom>
        </p:spPr>
      </p:pic>
      <p:pic>
        <p:nvPicPr>
          <p:cNvPr id="10" name="Picture 9" descr="Ausrufezeichen-ne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019" y="2228442"/>
            <a:ext cx="910997" cy="657942"/>
          </a:xfrm>
          <a:prstGeom prst="rect">
            <a:avLst/>
          </a:prstGeom>
        </p:spPr>
      </p:pic>
      <p:grpSp>
        <p:nvGrpSpPr>
          <p:cNvPr id="55" name="Group 54"/>
          <p:cNvGrpSpPr/>
          <p:nvPr/>
        </p:nvGrpSpPr>
        <p:grpSpPr>
          <a:xfrm>
            <a:off x="2737497" y="2397028"/>
            <a:ext cx="146863" cy="269207"/>
            <a:chOff x="3121475" y="757988"/>
            <a:chExt cx="188936" cy="426249"/>
          </a:xfrm>
        </p:grpSpPr>
        <p:cxnSp>
          <p:nvCxnSpPr>
            <p:cNvPr id="56" name="Straight Connector 55"/>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6657481" y="2397028"/>
            <a:ext cx="146863" cy="269207"/>
            <a:chOff x="3121475" y="757988"/>
            <a:chExt cx="188936" cy="426249"/>
          </a:xfrm>
        </p:grpSpPr>
        <p:cxnSp>
          <p:nvCxnSpPr>
            <p:cNvPr id="59" name="Straight Connector 58"/>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 Placeholder 5"/>
          <p:cNvSpPr txBox="1">
            <a:spLocks/>
          </p:cNvSpPr>
          <p:nvPr/>
        </p:nvSpPr>
        <p:spPr>
          <a:xfrm>
            <a:off x="1539207" y="3341009"/>
            <a:ext cx="1672680" cy="497575"/>
          </a:xfrm>
          <a:prstGeom prst="rect">
            <a:avLst/>
          </a:prstGeom>
        </p:spPr>
        <p:txBody>
          <a:bodyPr vert="horz" lIns="77889" tIns="38945" rIns="77889" bIns="38945"/>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a:solidFill>
                  <a:srgbClr val="3F3F3F"/>
                </a:solidFill>
                <a:latin typeface="Bradley Hand Bold"/>
                <a:cs typeface="Bradley Hand Bold"/>
              </a:rPr>
              <a:t>e.g. </a:t>
            </a:r>
            <a:r>
              <a:rPr lang="en-US" sz="900" dirty="0">
                <a:solidFill>
                  <a:srgbClr val="3F3F3F"/>
                </a:solidFill>
                <a:latin typeface="Bradley Hand Bold"/>
                <a:cs typeface="Bradley Hand Bold"/>
              </a:rPr>
              <a:t>Engineering &amp;</a:t>
            </a:r>
            <a:br>
              <a:rPr lang="en-US" sz="900" dirty="0">
                <a:solidFill>
                  <a:srgbClr val="3F3F3F"/>
                </a:solidFill>
                <a:latin typeface="Bradley Hand Bold"/>
                <a:cs typeface="Bradley Hand Bold"/>
              </a:rPr>
            </a:br>
            <a:r>
              <a:rPr lang="en-US" sz="900" dirty="0">
                <a:solidFill>
                  <a:srgbClr val="3F3F3F"/>
                </a:solidFill>
                <a:latin typeface="Bradley Hand Bold"/>
                <a:cs typeface="Bradley Hand Bold"/>
              </a:rPr>
              <a:t>Maintenance</a:t>
            </a:r>
          </a:p>
        </p:txBody>
      </p:sp>
      <p:cxnSp>
        <p:nvCxnSpPr>
          <p:cNvPr id="68" name="Curved Connector 67"/>
          <p:cNvCxnSpPr/>
          <p:nvPr/>
        </p:nvCxnSpPr>
        <p:spPr>
          <a:xfrm>
            <a:off x="1325347" y="3193179"/>
            <a:ext cx="490295" cy="372696"/>
          </a:xfrm>
          <a:prstGeom prst="curvedConnector3">
            <a:avLst>
              <a:gd name="adj1" fmla="val -11861"/>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rot="5400000" flipH="1" flipV="1">
            <a:off x="1261481" y="3079765"/>
            <a:ext cx="108242" cy="300554"/>
            <a:chOff x="3121475" y="757988"/>
            <a:chExt cx="188936" cy="426249"/>
          </a:xfrm>
        </p:grpSpPr>
        <p:cxnSp>
          <p:nvCxnSpPr>
            <p:cNvPr id="70" name="Straight Connector 69"/>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4" name="Text Placeholder 5"/>
          <p:cNvSpPr txBox="1">
            <a:spLocks/>
          </p:cNvSpPr>
          <p:nvPr/>
        </p:nvSpPr>
        <p:spPr>
          <a:xfrm>
            <a:off x="4290124" y="3327975"/>
            <a:ext cx="981407" cy="497575"/>
          </a:xfrm>
          <a:prstGeom prst="rect">
            <a:avLst/>
          </a:prstGeom>
        </p:spPr>
        <p:txBody>
          <a:bodyPr vert="horz" lIns="77889" tIns="38945" rIns="77889" bIns="38945"/>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Definition of the Challenge</a:t>
            </a:r>
          </a:p>
        </p:txBody>
      </p:sp>
      <p:cxnSp>
        <p:nvCxnSpPr>
          <p:cNvPr id="75" name="Curved Connector 74"/>
          <p:cNvCxnSpPr/>
          <p:nvPr/>
        </p:nvCxnSpPr>
        <p:spPr>
          <a:xfrm rot="10800000" flipV="1">
            <a:off x="5273690" y="3193178"/>
            <a:ext cx="568965" cy="372696"/>
          </a:xfrm>
          <a:prstGeom prst="curvedConnector3">
            <a:avLst>
              <a:gd name="adj1" fmla="val 3356"/>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76" name="Group 75"/>
          <p:cNvGrpSpPr/>
          <p:nvPr/>
        </p:nvGrpSpPr>
        <p:grpSpPr>
          <a:xfrm rot="5400000" flipH="1" flipV="1">
            <a:off x="5778785" y="3079765"/>
            <a:ext cx="108242" cy="300554"/>
            <a:chOff x="3121475" y="757988"/>
            <a:chExt cx="188936" cy="426249"/>
          </a:xfrm>
        </p:grpSpPr>
        <p:cxnSp>
          <p:nvCxnSpPr>
            <p:cNvPr id="77" name="Straight Connector 76"/>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 Placeholder 5"/>
          <p:cNvSpPr txBox="1">
            <a:spLocks/>
          </p:cNvSpPr>
          <p:nvPr/>
        </p:nvSpPr>
        <p:spPr>
          <a:xfrm>
            <a:off x="6443837" y="3624590"/>
            <a:ext cx="1386212" cy="713171"/>
          </a:xfrm>
          <a:prstGeom prst="rect">
            <a:avLst/>
          </a:prstGeom>
        </p:spPr>
        <p:txBody>
          <a:bodyPr vert="horz" lIns="77889" tIns="38945" rIns="77889" bIns="38945"/>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Log of what needs to be addressed in the new solution</a:t>
            </a:r>
          </a:p>
        </p:txBody>
      </p:sp>
      <p:cxnSp>
        <p:nvCxnSpPr>
          <p:cNvPr id="82" name="Curved Connector 81"/>
          <p:cNvCxnSpPr/>
          <p:nvPr/>
        </p:nvCxnSpPr>
        <p:spPr>
          <a:xfrm rot="5400000">
            <a:off x="7341928" y="3217339"/>
            <a:ext cx="439108" cy="279731"/>
          </a:xfrm>
          <a:prstGeom prst="curvedConnector3">
            <a:avLst>
              <a:gd name="adj1" fmla="val 50000"/>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5400000" flipH="1" flipV="1">
            <a:off x="7637481" y="3024237"/>
            <a:ext cx="108242" cy="300554"/>
            <a:chOff x="3121475" y="757988"/>
            <a:chExt cx="188936" cy="426249"/>
          </a:xfrm>
        </p:grpSpPr>
        <p:cxnSp>
          <p:nvCxnSpPr>
            <p:cNvPr id="84" name="Straight Connector 83"/>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27200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3712"/>
            <a:ext cx="9144000" cy="3688031"/>
          </a:xfrm>
          <a:prstGeom prst="rect">
            <a:avLst/>
          </a:prstGeom>
          <a:pattFill prst="smGrid">
            <a:fgClr>
              <a:srgbClr val="ECECEC"/>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lIns="77880" tIns="38940" rIns="77880" bIns="38940" rtlCol="0" anchor="ctr"/>
          <a:lstStyle/>
          <a:p>
            <a:pPr algn="ctr"/>
            <a:endParaRPr lang="en-US">
              <a:solidFill>
                <a:srgbClr val="FFFFFF"/>
              </a:solidFill>
            </a:endParaRPr>
          </a:p>
        </p:txBody>
      </p:sp>
      <p:sp>
        <p:nvSpPr>
          <p:cNvPr id="5" name="Rectangle 4"/>
          <p:cNvSpPr/>
          <p:nvPr/>
        </p:nvSpPr>
        <p:spPr>
          <a:xfrm>
            <a:off x="0" y="773712"/>
            <a:ext cx="9144000" cy="3688031"/>
          </a:xfrm>
          <a:prstGeom prst="rect">
            <a:avLst/>
          </a:prstGeom>
          <a:gradFill flip="none" rotWithShape="1">
            <a:gsLst>
              <a:gs pos="78000">
                <a:srgbClr val="E2E2E2"/>
              </a:gs>
              <a:gs pos="0">
                <a:srgbClr val="FFFFFF">
                  <a:alpha val="0"/>
                </a:srgbClr>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7880" tIns="38940" rIns="77880" bIns="38940" rtlCol="0" anchor="ctr"/>
          <a:lstStyle/>
          <a:p>
            <a:pPr algn="ctr"/>
            <a:endParaRPr lang="en-US">
              <a:solidFill>
                <a:srgbClr val="FFFFFF"/>
              </a:solidFill>
            </a:endParaRPr>
          </a:p>
        </p:txBody>
      </p:sp>
      <p:sp>
        <p:nvSpPr>
          <p:cNvPr id="77" name="Rectangle 76"/>
          <p:cNvSpPr/>
          <p:nvPr/>
        </p:nvSpPr>
        <p:spPr>
          <a:xfrm>
            <a:off x="-2916" y="1644879"/>
            <a:ext cx="9144000" cy="1722064"/>
          </a:xfrm>
          <a:prstGeom prst="rect">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lIns="77880" tIns="38940" rIns="77880" bIns="38940" rtlCol="0" anchor="ctr"/>
          <a:lstStyle/>
          <a:p>
            <a:pPr algn="ctr"/>
            <a:endParaRPr lang="en-US">
              <a:solidFill>
                <a:srgbClr val="FFFFFF"/>
              </a:solidFill>
            </a:endParaRPr>
          </a:p>
        </p:txBody>
      </p:sp>
      <p:sp>
        <p:nvSpPr>
          <p:cNvPr id="2" name="Title 1"/>
          <p:cNvSpPr>
            <a:spLocks noGrp="1"/>
          </p:cNvSpPr>
          <p:nvPr>
            <p:ph type="ctrTitle"/>
          </p:nvPr>
        </p:nvSpPr>
        <p:spPr>
          <a:xfrm>
            <a:off x="0" y="482209"/>
            <a:ext cx="7042231" cy="291505"/>
          </a:xfrm>
        </p:spPr>
        <p:txBody>
          <a:bodyPr/>
          <a:lstStyle/>
          <a:p>
            <a:pPr fontAlgn="auto">
              <a:spcAft>
                <a:spcPts val="0"/>
              </a:spcAft>
              <a:defRPr/>
            </a:pPr>
            <a:r>
              <a:rPr lang="en-US" dirty="0" smtClean="0">
                <a:latin typeface="BentonSans Light" charset="0"/>
                <a:cs typeface="BentonSans Light" charset="0"/>
                <a:sym typeface="BentonSans Light" charset="0"/>
              </a:rPr>
              <a:t>Ideate</a:t>
            </a:r>
            <a:r>
              <a:rPr lang="en-US" dirty="0">
                <a:latin typeface="BentonSans Light" charset="0"/>
                <a:cs typeface="BentonSans Light" charset="0"/>
                <a:sym typeface="BentonSans Light" charset="0"/>
              </a:rPr>
              <a:t>, Start Define and Start Design with End-Users </a:t>
            </a:r>
            <a:endParaRPr lang="en-US" dirty="0">
              <a:ea typeface="+mj-ea"/>
            </a:endParaRPr>
          </a:p>
        </p:txBody>
      </p:sp>
      <p:graphicFrame>
        <p:nvGraphicFramePr>
          <p:cNvPr id="10" name="Table 9"/>
          <p:cNvGraphicFramePr>
            <a:graphicFrameLocks noGrp="1"/>
          </p:cNvGraphicFramePr>
          <p:nvPr>
            <p:extLst/>
          </p:nvPr>
        </p:nvGraphicFramePr>
        <p:xfrm>
          <a:off x="102192" y="4302359"/>
          <a:ext cx="8919553" cy="184025"/>
        </p:xfrm>
        <a:graphic>
          <a:graphicData uri="http://schemas.openxmlformats.org/drawingml/2006/table">
            <a:tbl>
              <a:tblPr firstRow="1" bandRow="1">
                <a:tableStyleId>{2D5ABB26-0587-4C30-8999-92F81FD0307C}</a:tableStyleId>
              </a:tblPr>
              <a:tblGrid>
                <a:gridCol w="1186836"/>
                <a:gridCol w="1279544"/>
                <a:gridCol w="6453173"/>
              </a:tblGrid>
              <a:tr h="184025">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600" b="0" i="0" kern="0" dirty="0" smtClean="0">
                          <a:solidFill>
                            <a:schemeClr val="tx1">
                              <a:lumMod val="65000"/>
                              <a:lumOff val="35000"/>
                            </a:schemeClr>
                          </a:solidFill>
                          <a:latin typeface="BentonSans Medium"/>
                          <a:ea typeface="Arial Unicode MS" pitchFamily="34" charset="-128"/>
                          <a:cs typeface="BentonSans Medium"/>
                        </a:rPr>
                        <a:t>DT = </a:t>
                      </a:r>
                      <a:r>
                        <a:rPr lang="en-US" sz="600" b="0" i="0" kern="0" dirty="0" smtClean="0">
                          <a:solidFill>
                            <a:schemeClr val="tx1">
                              <a:lumMod val="50000"/>
                              <a:lumOff val="50000"/>
                            </a:schemeClr>
                          </a:solidFill>
                          <a:latin typeface="BentonSans Book "/>
                          <a:ea typeface="Arial Unicode MS" pitchFamily="34" charset="-128"/>
                          <a:cs typeface="BentonSans Book "/>
                        </a:rPr>
                        <a:t>Design Thinker</a:t>
                      </a:r>
                      <a:endParaRPr lang="en-US" sz="600" b="0" i="0" dirty="0" smtClean="0">
                        <a:solidFill>
                          <a:schemeClr val="tx1">
                            <a:lumMod val="50000"/>
                            <a:lumOff val="50000"/>
                          </a:schemeClr>
                        </a:solidFill>
                        <a:latin typeface="BentonSans Book "/>
                        <a:cs typeface="BentonSans Book "/>
                      </a:endParaRPr>
                    </a:p>
                    <a:p>
                      <a:pPr>
                        <a:lnSpc>
                          <a:spcPct val="60000"/>
                        </a:lnSpc>
                      </a:pPr>
                      <a:endParaRPr lang="en-US" sz="600" b="0" i="0" dirty="0">
                        <a:solidFill>
                          <a:schemeClr val="tx1">
                            <a:lumMod val="65000"/>
                            <a:lumOff val="35000"/>
                          </a:schemeClr>
                        </a:solidFill>
                        <a:latin typeface="BentonSans Medium"/>
                        <a:cs typeface="BentonSans Medium"/>
                      </a:endParaRPr>
                    </a:p>
                  </a:txBody>
                  <a:tcPr marT="37148" marB="37148" anchor="ctr"/>
                </a:tc>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600" b="0" i="0" kern="0" dirty="0" smtClean="0">
                          <a:solidFill>
                            <a:schemeClr val="tx1">
                              <a:lumMod val="65000"/>
                              <a:lumOff val="35000"/>
                            </a:schemeClr>
                          </a:solidFill>
                          <a:latin typeface="BentonSans Medium"/>
                          <a:ea typeface="Arial Unicode MS" pitchFamily="34" charset="-128"/>
                          <a:cs typeface="BentonSans Medium"/>
                        </a:rPr>
                        <a:t>PO = </a:t>
                      </a:r>
                      <a:r>
                        <a:rPr lang="en-US" sz="600" b="0" i="0" kern="0" dirty="0" smtClean="0">
                          <a:solidFill>
                            <a:schemeClr val="tx1">
                              <a:lumMod val="50000"/>
                              <a:lumOff val="50000"/>
                            </a:schemeClr>
                          </a:solidFill>
                          <a:latin typeface="BentonSans Book "/>
                          <a:ea typeface="Arial Unicode MS" pitchFamily="34" charset="-128"/>
                          <a:cs typeface="BentonSans Book "/>
                        </a:rPr>
                        <a:t>Product Owner</a:t>
                      </a:r>
                      <a:endParaRPr lang="en-US" sz="600" b="0" i="0" dirty="0" smtClean="0">
                        <a:solidFill>
                          <a:schemeClr val="tx1">
                            <a:lumMod val="50000"/>
                            <a:lumOff val="50000"/>
                          </a:schemeClr>
                        </a:solidFill>
                        <a:latin typeface="BentonSans Book "/>
                        <a:cs typeface="BentonSans Book "/>
                      </a:endParaRPr>
                    </a:p>
                    <a:p>
                      <a:pPr>
                        <a:lnSpc>
                          <a:spcPct val="60000"/>
                        </a:lnSpc>
                      </a:pPr>
                      <a:endParaRPr lang="en-US" sz="600" b="0" i="0" dirty="0">
                        <a:solidFill>
                          <a:schemeClr val="tx1">
                            <a:lumMod val="65000"/>
                            <a:lumOff val="35000"/>
                          </a:schemeClr>
                        </a:solidFill>
                        <a:latin typeface="BentonSans Medium"/>
                        <a:cs typeface="BentonSans Medium"/>
                      </a:endParaRPr>
                    </a:p>
                  </a:txBody>
                  <a:tcPr marT="37148" marB="37148" anchor="ctr"/>
                </a:tc>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600" b="0" i="0" kern="0" dirty="0" smtClean="0">
                          <a:solidFill>
                            <a:schemeClr val="tx1">
                              <a:lumMod val="65000"/>
                              <a:lumOff val="35000"/>
                            </a:schemeClr>
                          </a:solidFill>
                          <a:latin typeface="BentonSans Medium"/>
                          <a:ea typeface="Arial Unicode MS" pitchFamily="34" charset="-128"/>
                          <a:cs typeface="BentonSans Medium"/>
                        </a:rPr>
                        <a:t>UXD = </a:t>
                      </a:r>
                      <a:r>
                        <a:rPr lang="en-US" sz="600" b="0" i="0" kern="0" dirty="0" smtClean="0">
                          <a:solidFill>
                            <a:schemeClr val="tx1">
                              <a:lumMod val="50000"/>
                              <a:lumOff val="50000"/>
                            </a:schemeClr>
                          </a:solidFill>
                          <a:latin typeface="BentonSans Book "/>
                          <a:ea typeface="Arial Unicode MS" pitchFamily="34" charset="-128"/>
                          <a:cs typeface="BentonSans Book "/>
                        </a:rPr>
                        <a:t>User Experience Designer</a:t>
                      </a:r>
                      <a:endParaRPr lang="en-US" sz="600" b="0" i="0" dirty="0" smtClean="0">
                        <a:solidFill>
                          <a:schemeClr val="tx1">
                            <a:lumMod val="50000"/>
                            <a:lumOff val="50000"/>
                          </a:schemeClr>
                        </a:solidFill>
                        <a:latin typeface="BentonSans Book "/>
                        <a:cs typeface="BentonSans Book "/>
                      </a:endParaRPr>
                    </a:p>
                    <a:p>
                      <a:pPr>
                        <a:lnSpc>
                          <a:spcPct val="60000"/>
                        </a:lnSpc>
                      </a:pPr>
                      <a:endParaRPr lang="en-US" sz="600" b="0" i="0" dirty="0">
                        <a:solidFill>
                          <a:schemeClr val="tx1">
                            <a:lumMod val="65000"/>
                            <a:lumOff val="35000"/>
                          </a:schemeClr>
                        </a:solidFill>
                        <a:latin typeface="BentonSans Medium"/>
                        <a:cs typeface="BentonSans Medium"/>
                      </a:endParaRPr>
                    </a:p>
                  </a:txBody>
                  <a:tcPr marT="37148" marB="37148" anchor="ctr"/>
                </a:tc>
              </a:tr>
            </a:tbl>
          </a:graphicData>
        </a:graphic>
      </p:graphicFrame>
      <p:cxnSp>
        <p:nvCxnSpPr>
          <p:cNvPr id="11" name="Straight Connector 10"/>
          <p:cNvCxnSpPr/>
          <p:nvPr/>
        </p:nvCxnSpPr>
        <p:spPr>
          <a:xfrm>
            <a:off x="160581" y="4244390"/>
            <a:ext cx="886115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5"/>
          <p:cNvSpPr txBox="1">
            <a:spLocks/>
          </p:cNvSpPr>
          <p:nvPr/>
        </p:nvSpPr>
        <p:spPr>
          <a:xfrm>
            <a:off x="94895" y="4030678"/>
            <a:ext cx="1335743" cy="166039"/>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700" dirty="0">
                <a:solidFill>
                  <a:srgbClr val="3F3F3F">
                    <a:lumMod val="65000"/>
                    <a:lumOff val="35000"/>
                  </a:srgbClr>
                </a:solidFill>
                <a:latin typeface="BentonSans Medium"/>
                <a:cs typeface="BentonSans Medium"/>
              </a:rPr>
              <a:t>ABBREVIATIONS</a:t>
            </a:r>
          </a:p>
        </p:txBody>
      </p:sp>
      <p:pic>
        <p:nvPicPr>
          <p:cNvPr id="15"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 r="888"/>
          <a:stretch/>
        </p:blipFill>
        <p:spPr bwMode="auto">
          <a:xfrm>
            <a:off x="4954607" y="1766452"/>
            <a:ext cx="1561148" cy="73873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72496" y="2505186"/>
            <a:ext cx="1569316" cy="729328"/>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4606" y="2506461"/>
            <a:ext cx="1561148" cy="724936"/>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586" t="70317" r="34778" b="1109"/>
          <a:stretch/>
        </p:blipFill>
        <p:spPr bwMode="auto">
          <a:xfrm>
            <a:off x="6930836" y="1767763"/>
            <a:ext cx="2222597" cy="1463639"/>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3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70646" r="14240" b="9469"/>
          <a:stretch/>
        </p:blipFill>
        <p:spPr bwMode="auto">
          <a:xfrm>
            <a:off x="1570885" y="2533753"/>
            <a:ext cx="1393039" cy="70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4592"/>
          <a:stretch/>
        </p:blipFill>
        <p:spPr bwMode="auto">
          <a:xfrm>
            <a:off x="169593" y="1767757"/>
            <a:ext cx="1393039" cy="75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4146" r="49159"/>
          <a:stretch/>
        </p:blipFill>
        <p:spPr bwMode="auto">
          <a:xfrm>
            <a:off x="169593" y="2533753"/>
            <a:ext cx="1393039" cy="70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5854" r="68738"/>
          <a:stretch/>
        </p:blipFill>
        <p:spPr bwMode="auto">
          <a:xfrm>
            <a:off x="1570885" y="1767757"/>
            <a:ext cx="1393039" cy="75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 Placeholder 5"/>
          <p:cNvSpPr txBox="1">
            <a:spLocks/>
          </p:cNvSpPr>
          <p:nvPr/>
        </p:nvSpPr>
        <p:spPr>
          <a:xfrm>
            <a:off x="160581" y="992384"/>
            <a:ext cx="2869689" cy="652497"/>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100" dirty="0">
                <a:solidFill>
                  <a:srgbClr val="3F3F3F"/>
                </a:solidFill>
                <a:latin typeface="BentonSans Medium"/>
                <a:cs typeface="BentonSans Medium"/>
              </a:rPr>
              <a:t>Design Thinking Workshop </a:t>
            </a:r>
            <a:r>
              <a:rPr lang="en-US" sz="1100" dirty="0">
                <a:solidFill>
                  <a:srgbClr val="3F3F3F"/>
                </a:solidFill>
                <a:latin typeface="BentonSans Light"/>
                <a:cs typeface="BentonSans Light"/>
              </a:rPr>
              <a:t/>
            </a:r>
            <a:br>
              <a:rPr lang="en-US" sz="1100" dirty="0">
                <a:solidFill>
                  <a:srgbClr val="3F3F3F"/>
                </a:solidFill>
                <a:latin typeface="BentonSans Light"/>
                <a:cs typeface="BentonSans Light"/>
              </a:rPr>
            </a:br>
            <a:r>
              <a:rPr lang="en-US" sz="1100" dirty="0">
                <a:solidFill>
                  <a:srgbClr val="3F3F3F"/>
                </a:solidFill>
                <a:latin typeface="BentonSans Light"/>
                <a:cs typeface="BentonSans Light"/>
              </a:rPr>
              <a:t>With </a:t>
            </a:r>
            <a:r>
              <a:rPr lang="en-US" sz="1100" dirty="0" smtClean="0">
                <a:solidFill>
                  <a:srgbClr val="3F3F3F"/>
                </a:solidFill>
                <a:latin typeface="BentonSans Light"/>
                <a:cs typeface="BentonSans Light"/>
              </a:rPr>
              <a:t>Customers </a:t>
            </a:r>
            <a:r>
              <a:rPr lang="en-US" sz="1100" dirty="0">
                <a:solidFill>
                  <a:srgbClr val="3F3F3F"/>
                </a:solidFill>
                <a:latin typeface="BentonSans Light"/>
                <a:cs typeface="BentonSans Light"/>
              </a:rPr>
              <a:t>End Users </a:t>
            </a:r>
            <a:r>
              <a:rPr lang="en-US" sz="1100" dirty="0" smtClean="0">
                <a:solidFill>
                  <a:srgbClr val="3F3F3F"/>
                </a:solidFill>
                <a:latin typeface="BentonSans Light"/>
                <a:cs typeface="BentonSans Light"/>
              </a:rPr>
              <a:t>(+ DT, PO, [UXD]) based </a:t>
            </a:r>
            <a:r>
              <a:rPr lang="en-US" sz="1100" dirty="0">
                <a:solidFill>
                  <a:srgbClr val="3F3F3F"/>
                </a:solidFill>
                <a:latin typeface="BentonSans Light"/>
                <a:cs typeface="BentonSans Light"/>
              </a:rPr>
              <a:t>on Challenges Backlog</a:t>
            </a:r>
          </a:p>
        </p:txBody>
      </p:sp>
      <p:grpSp>
        <p:nvGrpSpPr>
          <p:cNvPr id="48" name="Group 47"/>
          <p:cNvGrpSpPr/>
          <p:nvPr/>
        </p:nvGrpSpPr>
        <p:grpSpPr>
          <a:xfrm>
            <a:off x="3109605" y="2392449"/>
            <a:ext cx="146863" cy="269207"/>
            <a:chOff x="3121475" y="757988"/>
            <a:chExt cx="188936" cy="426249"/>
          </a:xfrm>
        </p:grpSpPr>
        <p:cxnSp>
          <p:nvCxnSpPr>
            <p:cNvPr id="41" name="Straight Connector 40"/>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 name="Text Placeholder 5"/>
          <p:cNvSpPr txBox="1">
            <a:spLocks/>
          </p:cNvSpPr>
          <p:nvPr/>
        </p:nvSpPr>
        <p:spPr>
          <a:xfrm>
            <a:off x="3390510" y="992384"/>
            <a:ext cx="3229509" cy="652497"/>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100" dirty="0">
                <a:solidFill>
                  <a:srgbClr val="3F3F3F"/>
                </a:solidFill>
                <a:latin typeface="BentonSans Medium"/>
                <a:cs typeface="BentonSans Medium"/>
              </a:rPr>
              <a:t>Personas / Storyboards /</a:t>
            </a:r>
            <a:br>
              <a:rPr lang="en-US" sz="1100" dirty="0">
                <a:solidFill>
                  <a:srgbClr val="3F3F3F"/>
                </a:solidFill>
                <a:latin typeface="BentonSans Medium"/>
                <a:cs typeface="BentonSans Medium"/>
              </a:rPr>
            </a:br>
            <a:r>
              <a:rPr lang="en-US" sz="1100" dirty="0">
                <a:solidFill>
                  <a:srgbClr val="3F3F3F"/>
                </a:solidFill>
                <a:latin typeface="BentonSans Medium"/>
                <a:cs typeface="BentonSans Medium"/>
              </a:rPr>
              <a:t>Customer Journeys</a:t>
            </a:r>
            <a:r>
              <a:rPr lang="en-US" sz="1100" dirty="0">
                <a:solidFill>
                  <a:srgbClr val="3F3F3F"/>
                </a:solidFill>
                <a:latin typeface="BentonSans Light"/>
                <a:cs typeface="BentonSans Light"/>
              </a:rPr>
              <a:t/>
            </a:r>
            <a:br>
              <a:rPr lang="en-US" sz="1100" dirty="0">
                <a:solidFill>
                  <a:srgbClr val="3F3F3F"/>
                </a:solidFill>
                <a:latin typeface="BentonSans Light"/>
                <a:cs typeface="BentonSans Light"/>
              </a:rPr>
            </a:br>
            <a:r>
              <a:rPr lang="en-US" sz="1100" dirty="0">
                <a:solidFill>
                  <a:srgbClr val="3F3F3F"/>
                </a:solidFill>
                <a:latin typeface="BentonSans Light"/>
                <a:cs typeface="BentonSans Light"/>
              </a:rPr>
              <a:t> (</a:t>
            </a:r>
            <a:r>
              <a:rPr lang="en-US" sz="1100" dirty="0" smtClean="0">
                <a:solidFill>
                  <a:srgbClr val="3F3F3F"/>
                </a:solidFill>
                <a:latin typeface="BentonSans Light"/>
                <a:cs typeface="BentonSans Light"/>
              </a:rPr>
              <a:t>DT)</a:t>
            </a:r>
            <a:endParaRPr lang="en-US" sz="1100" dirty="0">
              <a:solidFill>
                <a:srgbClr val="3F3F3F"/>
              </a:solidFill>
              <a:latin typeface="BentonSans Light"/>
              <a:cs typeface="BentonSans Light"/>
            </a:endParaRPr>
          </a:p>
        </p:txBody>
      </p:sp>
      <p:grpSp>
        <p:nvGrpSpPr>
          <p:cNvPr id="43" name="Group 42"/>
          <p:cNvGrpSpPr/>
          <p:nvPr/>
        </p:nvGrpSpPr>
        <p:grpSpPr>
          <a:xfrm>
            <a:off x="6652689" y="2391528"/>
            <a:ext cx="146863" cy="269207"/>
            <a:chOff x="6658006" y="757988"/>
            <a:chExt cx="188936" cy="426249"/>
          </a:xfrm>
        </p:grpSpPr>
        <p:cxnSp>
          <p:nvCxnSpPr>
            <p:cNvPr id="45" name="Straight Connector 44"/>
            <p:cNvCxnSpPr/>
            <p:nvPr/>
          </p:nvCxnSpPr>
          <p:spPr>
            <a:xfrm>
              <a:off x="6658006"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658006"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7" name="Text Placeholder 5"/>
          <p:cNvSpPr txBox="1">
            <a:spLocks/>
          </p:cNvSpPr>
          <p:nvPr/>
        </p:nvSpPr>
        <p:spPr>
          <a:xfrm>
            <a:off x="6846943" y="992384"/>
            <a:ext cx="2062475" cy="652497"/>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100" dirty="0">
                <a:solidFill>
                  <a:srgbClr val="3F3F3F"/>
                </a:solidFill>
                <a:latin typeface="BentonSans Medium"/>
                <a:cs typeface="BentonSans Medium"/>
              </a:rPr>
              <a:t>Wireframes </a:t>
            </a:r>
            <a:r>
              <a:rPr lang="en-US" sz="1100" dirty="0" smtClean="0">
                <a:solidFill>
                  <a:srgbClr val="3F3F3F"/>
                </a:solidFill>
                <a:latin typeface="BentonSans Light"/>
                <a:cs typeface="BentonSans Light"/>
              </a:rPr>
              <a:t/>
            </a:r>
            <a:br>
              <a:rPr lang="en-US" sz="1100" dirty="0" smtClean="0">
                <a:solidFill>
                  <a:srgbClr val="3F3F3F"/>
                </a:solidFill>
                <a:latin typeface="BentonSans Light"/>
                <a:cs typeface="BentonSans Light"/>
              </a:rPr>
            </a:br>
            <a:r>
              <a:rPr lang="en-US" sz="1100" dirty="0" smtClean="0">
                <a:solidFill>
                  <a:srgbClr val="3F3F3F"/>
                </a:solidFill>
                <a:latin typeface="BentonSans Light"/>
                <a:cs typeface="BentonSans Light"/>
              </a:rPr>
              <a:t> (UXD, PO)</a:t>
            </a:r>
            <a:endParaRPr lang="en-US" sz="1100" dirty="0">
              <a:solidFill>
                <a:srgbClr val="3F3F3F"/>
              </a:solidFill>
              <a:latin typeface="BentonSans Light"/>
              <a:cs typeface="BentonSans Light"/>
            </a:endParaRPr>
          </a:p>
        </p:txBody>
      </p:sp>
      <p:sp>
        <p:nvSpPr>
          <p:cNvPr id="53" name="Text Placeholder 5"/>
          <p:cNvSpPr txBox="1">
            <a:spLocks/>
          </p:cNvSpPr>
          <p:nvPr/>
        </p:nvSpPr>
        <p:spPr>
          <a:xfrm>
            <a:off x="1501681" y="3557484"/>
            <a:ext cx="1442689" cy="456046"/>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Divers people work together to solve problems</a:t>
            </a:r>
          </a:p>
        </p:txBody>
      </p:sp>
      <p:cxnSp>
        <p:nvCxnSpPr>
          <p:cNvPr id="54" name="Curved Connector 53"/>
          <p:cNvCxnSpPr/>
          <p:nvPr/>
        </p:nvCxnSpPr>
        <p:spPr>
          <a:xfrm>
            <a:off x="1101282" y="3385114"/>
            <a:ext cx="540253" cy="400392"/>
          </a:xfrm>
          <a:prstGeom prst="curvedConnector3">
            <a:avLst>
              <a:gd name="adj1" fmla="val 877"/>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rot="16200000">
            <a:off x="1028363" y="3289011"/>
            <a:ext cx="88971" cy="247045"/>
            <a:chOff x="3121475" y="757988"/>
            <a:chExt cx="188936" cy="426249"/>
          </a:xfrm>
        </p:grpSpPr>
        <p:cxnSp>
          <p:nvCxnSpPr>
            <p:cNvPr id="56" name="Straight Connector 55"/>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8" name="Text Placeholder 5"/>
          <p:cNvSpPr txBox="1">
            <a:spLocks/>
          </p:cNvSpPr>
          <p:nvPr/>
        </p:nvSpPr>
        <p:spPr>
          <a:xfrm>
            <a:off x="3256473" y="3442216"/>
            <a:ext cx="1751691" cy="686582"/>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Users can emphasize more easily with a story they know and can validate</a:t>
            </a:r>
          </a:p>
        </p:txBody>
      </p:sp>
      <p:cxnSp>
        <p:nvCxnSpPr>
          <p:cNvPr id="59" name="Curved Connector 58"/>
          <p:cNvCxnSpPr/>
          <p:nvPr/>
        </p:nvCxnSpPr>
        <p:spPr>
          <a:xfrm rot="10800000" flipV="1">
            <a:off x="4920701" y="3366943"/>
            <a:ext cx="521295" cy="372696"/>
          </a:xfrm>
          <a:prstGeom prst="curvedConnector3">
            <a:avLst>
              <a:gd name="adj1" fmla="val 8182"/>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60" name="Group 59"/>
          <p:cNvGrpSpPr/>
          <p:nvPr/>
        </p:nvGrpSpPr>
        <p:grpSpPr>
          <a:xfrm rot="5400000" flipH="1" flipV="1">
            <a:off x="5349701" y="3253528"/>
            <a:ext cx="108242" cy="300554"/>
            <a:chOff x="3121475" y="757988"/>
            <a:chExt cx="188936" cy="426249"/>
          </a:xfrm>
        </p:grpSpPr>
        <p:cxnSp>
          <p:nvCxnSpPr>
            <p:cNvPr id="61" name="Straight Connector 60"/>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9" name="Curved Connector 68"/>
          <p:cNvCxnSpPr/>
          <p:nvPr/>
        </p:nvCxnSpPr>
        <p:spPr>
          <a:xfrm rot="5400000" flipH="1" flipV="1">
            <a:off x="7589070" y="3139644"/>
            <a:ext cx="447021" cy="277715"/>
          </a:xfrm>
          <a:prstGeom prst="curvedConnector3">
            <a:avLst>
              <a:gd name="adj1" fmla="val 50000"/>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rot="16200000">
            <a:off x="7907797" y="2957421"/>
            <a:ext cx="88971" cy="247045"/>
            <a:chOff x="3121475" y="757988"/>
            <a:chExt cx="188936" cy="426249"/>
          </a:xfrm>
        </p:grpSpPr>
        <p:cxnSp>
          <p:nvCxnSpPr>
            <p:cNvPr id="71" name="Straight Connector 70"/>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6" name="Text Placeholder 5"/>
          <p:cNvSpPr txBox="1">
            <a:spLocks/>
          </p:cNvSpPr>
          <p:nvPr/>
        </p:nvSpPr>
        <p:spPr>
          <a:xfrm>
            <a:off x="6886346" y="3510130"/>
            <a:ext cx="1606040" cy="686582"/>
          </a:xfrm>
          <a:prstGeom prst="rect">
            <a:avLst/>
          </a:prstGeom>
        </p:spPr>
        <p:txBody>
          <a:bodyPr vert="horz" lIns="77880" tIns="38940" rIns="77880" bIns="38940"/>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Wireframes help to focus on architecture and structure first</a:t>
            </a:r>
          </a:p>
        </p:txBody>
      </p:sp>
      <p:pic>
        <p:nvPicPr>
          <p:cNvPr id="49"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 r="888"/>
          <a:stretch/>
        </p:blipFill>
        <p:spPr bwMode="auto">
          <a:xfrm>
            <a:off x="3372496" y="1766452"/>
            <a:ext cx="1561148" cy="73873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3351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3710"/>
            <a:ext cx="9144000" cy="3688031"/>
          </a:xfrm>
          <a:prstGeom prst="rect">
            <a:avLst/>
          </a:prstGeom>
          <a:pattFill prst="smGrid">
            <a:fgClr>
              <a:srgbClr val="ECECEC"/>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lIns="77916" tIns="38958" rIns="77916" bIns="38958" rtlCol="0" anchor="ctr"/>
          <a:lstStyle/>
          <a:p>
            <a:pPr algn="ctr"/>
            <a:endParaRPr lang="en-US">
              <a:solidFill>
                <a:srgbClr val="FFFFFF"/>
              </a:solidFill>
            </a:endParaRPr>
          </a:p>
        </p:txBody>
      </p:sp>
      <p:sp>
        <p:nvSpPr>
          <p:cNvPr id="5" name="Rectangle 4"/>
          <p:cNvSpPr/>
          <p:nvPr/>
        </p:nvSpPr>
        <p:spPr>
          <a:xfrm>
            <a:off x="0" y="773710"/>
            <a:ext cx="9144000" cy="3688031"/>
          </a:xfrm>
          <a:prstGeom prst="rect">
            <a:avLst/>
          </a:prstGeom>
          <a:gradFill flip="none" rotWithShape="1">
            <a:gsLst>
              <a:gs pos="78000">
                <a:srgbClr val="E2E2E2"/>
              </a:gs>
              <a:gs pos="0">
                <a:srgbClr val="FFFFFF">
                  <a:alpha val="0"/>
                </a:srgbClr>
              </a:gs>
              <a:gs pos="100000">
                <a:schemeClr val="bg1">
                  <a:lumMod val="8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7916" tIns="38958" rIns="77916" bIns="38958" rtlCol="0" anchor="ctr"/>
          <a:lstStyle/>
          <a:p>
            <a:pPr algn="ctr"/>
            <a:endParaRPr lang="en-US">
              <a:solidFill>
                <a:srgbClr val="FFFFFF"/>
              </a:solidFill>
            </a:endParaRPr>
          </a:p>
        </p:txBody>
      </p:sp>
      <p:sp>
        <p:nvSpPr>
          <p:cNvPr id="65" name="Rectangle 64"/>
          <p:cNvSpPr/>
          <p:nvPr/>
        </p:nvSpPr>
        <p:spPr>
          <a:xfrm>
            <a:off x="0" y="1784206"/>
            <a:ext cx="9144000" cy="2010326"/>
          </a:xfrm>
          <a:prstGeom prst="rect">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lIns="77916" tIns="38958" rIns="77916" bIns="38958" rtlCol="0" anchor="ctr"/>
          <a:lstStyle/>
          <a:p>
            <a:pPr algn="ctr"/>
            <a:endParaRPr lang="en-US">
              <a:solidFill>
                <a:srgbClr val="FFFFFF"/>
              </a:solidFill>
            </a:endParaRPr>
          </a:p>
        </p:txBody>
      </p:sp>
      <p:sp>
        <p:nvSpPr>
          <p:cNvPr id="2" name="Title 1"/>
          <p:cNvSpPr>
            <a:spLocks noGrp="1"/>
          </p:cNvSpPr>
          <p:nvPr>
            <p:ph type="ctrTitle"/>
          </p:nvPr>
        </p:nvSpPr>
        <p:spPr>
          <a:xfrm>
            <a:off x="0" y="482205"/>
            <a:ext cx="7042231" cy="291505"/>
          </a:xfrm>
        </p:spPr>
        <p:txBody>
          <a:bodyPr/>
          <a:lstStyle/>
          <a:p>
            <a:pPr fontAlgn="auto">
              <a:spcAft>
                <a:spcPts val="0"/>
              </a:spcAft>
              <a:defRPr/>
            </a:pPr>
            <a:r>
              <a:rPr lang="en-US" dirty="0" smtClean="0">
                <a:latin typeface="BentonSans Light" charset="0"/>
                <a:cs typeface="BentonSans Light" charset="0"/>
                <a:sym typeface="BentonSans Light" charset="0"/>
              </a:rPr>
              <a:t>Synthesize </a:t>
            </a:r>
            <a:r>
              <a:rPr lang="en-US" dirty="0">
                <a:latin typeface="BentonSans Light" charset="0"/>
                <a:cs typeface="BentonSans Light" charset="0"/>
                <a:sym typeface="BentonSans Light" charset="0"/>
              </a:rPr>
              <a:t>Results, Finalize Define and Design</a:t>
            </a:r>
            <a:endParaRPr lang="en-US" dirty="0">
              <a:ea typeface="+mj-ea"/>
            </a:endParaRPr>
          </a:p>
        </p:txBody>
      </p:sp>
      <p:sp>
        <p:nvSpPr>
          <p:cNvPr id="34" name="Text Placeholder 5"/>
          <p:cNvSpPr txBox="1">
            <a:spLocks/>
          </p:cNvSpPr>
          <p:nvPr/>
        </p:nvSpPr>
        <p:spPr>
          <a:xfrm>
            <a:off x="187471" y="869014"/>
            <a:ext cx="4739051" cy="522655"/>
          </a:xfrm>
          <a:prstGeom prst="rect">
            <a:avLst/>
          </a:prstGeom>
        </p:spPr>
        <p:txBody>
          <a:bodyPr vert="horz" lIns="77916" tIns="38958" rIns="77916" bIns="38958"/>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100" dirty="0">
                <a:solidFill>
                  <a:srgbClr val="3F3F3F"/>
                </a:solidFill>
                <a:latin typeface="BentonSans Medium"/>
                <a:cs typeface="BentonSans Medium"/>
              </a:rPr>
              <a:t>Synthesize User Research Results &amp; define design</a:t>
            </a:r>
          </a:p>
          <a:p>
            <a:pPr marL="0" indent="0">
              <a:lnSpc>
                <a:spcPct val="120000"/>
              </a:lnSpc>
              <a:buNone/>
            </a:pPr>
            <a:r>
              <a:rPr lang="en-US" sz="1100" dirty="0">
                <a:solidFill>
                  <a:srgbClr val="3F3F3F"/>
                </a:solidFill>
                <a:latin typeface="BentonSans Book "/>
                <a:cs typeface="BentonSans Book "/>
              </a:rPr>
              <a:t>From Information Architecture to </a:t>
            </a:r>
            <a:br>
              <a:rPr lang="en-US" sz="1100" dirty="0">
                <a:solidFill>
                  <a:srgbClr val="3F3F3F"/>
                </a:solidFill>
                <a:latin typeface="BentonSans Book "/>
                <a:cs typeface="BentonSans Book "/>
              </a:rPr>
            </a:br>
            <a:r>
              <a:rPr lang="en-US" sz="1100" dirty="0">
                <a:solidFill>
                  <a:srgbClr val="3F3F3F"/>
                </a:solidFill>
                <a:latin typeface="BentonSans Book "/>
                <a:cs typeface="BentonSans Book "/>
              </a:rPr>
              <a:t>Interaction Design to Visual Design</a:t>
            </a:r>
          </a:p>
        </p:txBody>
      </p:sp>
      <p:pic>
        <p:nvPicPr>
          <p:cNvPr id="37" name="Picture 36"/>
          <p:cNvPicPr>
            <a:picLocks noChangeAspect="1"/>
          </p:cNvPicPr>
          <p:nvPr/>
        </p:nvPicPr>
        <p:blipFill>
          <a:blip r:embed="rId2"/>
          <a:stretch>
            <a:fillRect/>
          </a:stretch>
        </p:blipFill>
        <p:spPr>
          <a:xfrm>
            <a:off x="0" y="1784206"/>
            <a:ext cx="9144000" cy="2013958"/>
          </a:xfrm>
          <a:prstGeom prst="rect">
            <a:avLst/>
          </a:prstGeom>
        </p:spPr>
      </p:pic>
      <p:pic>
        <p:nvPicPr>
          <p:cNvPr id="38" name="Picture 37"/>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605" t="21147" r="69494" b="55585"/>
          <a:stretch/>
        </p:blipFill>
        <p:spPr bwMode="auto">
          <a:xfrm flipH="1">
            <a:off x="4175896" y="773710"/>
            <a:ext cx="2130990" cy="1062926"/>
          </a:xfrm>
          <a:prstGeom prst="rect">
            <a:avLst/>
          </a:prstGeom>
          <a:noFill/>
          <a:ln>
            <a:noFill/>
          </a:ln>
          <a:effectLst/>
          <a:extLst/>
        </p:spPr>
      </p:pic>
      <p:sp>
        <p:nvSpPr>
          <p:cNvPr id="39" name="Text Placeholder 5"/>
          <p:cNvSpPr txBox="1">
            <a:spLocks/>
          </p:cNvSpPr>
          <p:nvPr/>
        </p:nvSpPr>
        <p:spPr>
          <a:xfrm>
            <a:off x="2083166" y="3868385"/>
            <a:ext cx="1442689" cy="456046"/>
          </a:xfrm>
          <a:prstGeom prst="rect">
            <a:avLst/>
          </a:prstGeom>
        </p:spPr>
        <p:txBody>
          <a:bodyPr vert="horz" lIns="77916" tIns="38958" rIns="77916" bIns="38958"/>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Definition of Information Flow and Navigation</a:t>
            </a:r>
          </a:p>
        </p:txBody>
      </p:sp>
      <p:cxnSp>
        <p:nvCxnSpPr>
          <p:cNvPr id="40" name="Curved Connector 39"/>
          <p:cNvCxnSpPr/>
          <p:nvPr/>
        </p:nvCxnSpPr>
        <p:spPr>
          <a:xfrm>
            <a:off x="1682767" y="3666367"/>
            <a:ext cx="540253" cy="400392"/>
          </a:xfrm>
          <a:prstGeom prst="curvedConnector3">
            <a:avLst>
              <a:gd name="adj1" fmla="val 877"/>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rot="16200000">
            <a:off x="1638283" y="3570264"/>
            <a:ext cx="88971" cy="247045"/>
            <a:chOff x="3121475" y="757988"/>
            <a:chExt cx="188936" cy="426249"/>
          </a:xfrm>
        </p:grpSpPr>
        <p:cxnSp>
          <p:nvCxnSpPr>
            <p:cNvPr id="50" name="Straight Connector 49"/>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4" name="Text Placeholder 5"/>
          <p:cNvSpPr txBox="1">
            <a:spLocks/>
          </p:cNvSpPr>
          <p:nvPr/>
        </p:nvSpPr>
        <p:spPr>
          <a:xfrm>
            <a:off x="3727543" y="3868384"/>
            <a:ext cx="1151589" cy="550752"/>
          </a:xfrm>
          <a:prstGeom prst="rect">
            <a:avLst/>
          </a:prstGeom>
        </p:spPr>
        <p:txBody>
          <a:bodyPr vert="horz" lIns="77916" tIns="38958" rIns="77916" bIns="38958"/>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Definition of Interaction Patterns</a:t>
            </a:r>
          </a:p>
        </p:txBody>
      </p:sp>
      <p:cxnSp>
        <p:nvCxnSpPr>
          <p:cNvPr id="55" name="Curved Connector 54"/>
          <p:cNvCxnSpPr/>
          <p:nvPr/>
        </p:nvCxnSpPr>
        <p:spPr>
          <a:xfrm rot="10800000" flipV="1">
            <a:off x="4720097" y="3666368"/>
            <a:ext cx="521295" cy="372696"/>
          </a:xfrm>
          <a:prstGeom prst="curvedConnector3">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56" name="Group 55"/>
          <p:cNvGrpSpPr/>
          <p:nvPr/>
        </p:nvGrpSpPr>
        <p:grpSpPr>
          <a:xfrm rot="10800000" flipH="1" flipV="1">
            <a:off x="5127128" y="3550330"/>
            <a:ext cx="133221" cy="244200"/>
            <a:chOff x="3121475" y="757988"/>
            <a:chExt cx="188936" cy="426249"/>
          </a:xfrm>
        </p:grpSpPr>
        <p:cxnSp>
          <p:nvCxnSpPr>
            <p:cNvPr id="57" name="Straight Connector 56"/>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9" name="Text Placeholder 5"/>
          <p:cNvSpPr txBox="1">
            <a:spLocks/>
          </p:cNvSpPr>
          <p:nvPr/>
        </p:nvSpPr>
        <p:spPr>
          <a:xfrm>
            <a:off x="5853132" y="3886456"/>
            <a:ext cx="1065882" cy="360606"/>
          </a:xfrm>
          <a:prstGeom prst="rect">
            <a:avLst/>
          </a:prstGeom>
        </p:spPr>
        <p:txBody>
          <a:bodyPr vert="horz" lIns="77916" tIns="38958" rIns="77916" bIns="38958"/>
          <a:lstStyle>
            <a:lvl1pPr marL="342900" indent="-342900" algn="l" defTabSz="457200" rtl="0" eaLnBrk="1" latinLnBrk="0" hangingPunct="1">
              <a:spcBef>
                <a:spcPct val="20000"/>
              </a:spcBef>
              <a:buFont typeface="Arial"/>
              <a:buChar char="•"/>
              <a:defRPr sz="3200" kern="120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900" dirty="0">
                <a:solidFill>
                  <a:srgbClr val="3F3F3F"/>
                </a:solidFill>
                <a:latin typeface="Bradley Hand Bold"/>
                <a:cs typeface="Bradley Hand Bold"/>
              </a:rPr>
              <a:t>Branding and Visuals</a:t>
            </a:r>
          </a:p>
        </p:txBody>
      </p:sp>
      <p:cxnSp>
        <p:nvCxnSpPr>
          <p:cNvPr id="60" name="Curved Connector 59"/>
          <p:cNvCxnSpPr/>
          <p:nvPr/>
        </p:nvCxnSpPr>
        <p:spPr>
          <a:xfrm rot="10800000" flipV="1">
            <a:off x="6909539" y="3666367"/>
            <a:ext cx="498006" cy="400392"/>
          </a:xfrm>
          <a:prstGeom prst="curvedConnector3">
            <a:avLst>
              <a:gd name="adj1" fmla="val 516"/>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61" name="Group 60"/>
          <p:cNvGrpSpPr/>
          <p:nvPr/>
        </p:nvGrpSpPr>
        <p:grpSpPr>
          <a:xfrm rot="16200000">
            <a:off x="7363055" y="3570264"/>
            <a:ext cx="88971" cy="247045"/>
            <a:chOff x="3121475" y="757988"/>
            <a:chExt cx="188936" cy="426249"/>
          </a:xfrm>
        </p:grpSpPr>
        <p:cxnSp>
          <p:nvCxnSpPr>
            <p:cNvPr id="62" name="Straight Connector 61"/>
            <p:cNvCxnSpPr/>
            <p:nvPr/>
          </p:nvCxnSpPr>
          <p:spPr>
            <a:xfrm>
              <a:off x="3121475" y="757988"/>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121475" y="969656"/>
              <a:ext cx="188936" cy="21458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615" t="21147" r="54405" b="55585"/>
          <a:stretch/>
        </p:blipFill>
        <p:spPr bwMode="auto">
          <a:xfrm>
            <a:off x="6193148" y="976812"/>
            <a:ext cx="1800587" cy="893398"/>
          </a:xfrm>
          <a:prstGeom prst="rect">
            <a:avLst/>
          </a:prstGeom>
          <a:noFill/>
          <a:ln>
            <a:noFill/>
          </a:ln>
          <a:effectLst/>
          <a:extLst/>
        </p:spPr>
      </p:pic>
    </p:spTree>
    <p:extLst>
      <p:ext uri="{BB962C8B-B14F-4D97-AF65-F5344CB8AC3E}">
        <p14:creationId xmlns:p14="http://schemas.microsoft.com/office/powerpoint/2010/main" val="75924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48" tIns="34273" rIns="68548" bIns="34273" rtlCol="0" anchor="ctr"/>
          <a:lstStyle/>
          <a:p>
            <a:pPr algn="ctr" defTabSz="685471" fontAlgn="auto">
              <a:spcBef>
                <a:spcPts val="0"/>
              </a:spcBef>
              <a:spcAft>
                <a:spcPts val="0"/>
              </a:spcAft>
            </a:pPr>
            <a:endParaRPr lang="en-US" sz="1400" dirty="0">
              <a:solidFill>
                <a:prstClr val="white"/>
              </a:solidFill>
            </a:endParaRPr>
          </a:p>
        </p:txBody>
      </p:sp>
      <p:grpSp>
        <p:nvGrpSpPr>
          <p:cNvPr id="7" name="Group 6"/>
          <p:cNvGrpSpPr/>
          <p:nvPr/>
        </p:nvGrpSpPr>
        <p:grpSpPr>
          <a:xfrm>
            <a:off x="669651" y="152201"/>
            <a:ext cx="7720883" cy="4944393"/>
            <a:chOff x="1020879" y="422389"/>
            <a:chExt cx="10294511" cy="6592524"/>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3847"/>
            <a:stretch/>
          </p:blipFill>
          <p:spPr>
            <a:xfrm>
              <a:off x="1111172" y="423916"/>
              <a:ext cx="2506131" cy="2487326"/>
            </a:xfrm>
            <a:prstGeom prst="rect">
              <a:avLst/>
            </a:prstGeom>
          </p:spPr>
        </p:pic>
        <p:sp>
          <p:nvSpPr>
            <p:cNvPr id="9" name="Text Placeholder 6"/>
            <p:cNvSpPr txBox="1">
              <a:spLocks/>
            </p:cNvSpPr>
            <p:nvPr/>
          </p:nvSpPr>
          <p:spPr>
            <a:xfrm>
              <a:off x="1109630" y="4400549"/>
              <a:ext cx="2507673" cy="861491"/>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Works with</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Supervisor</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Other Operators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Machine Operators</a:t>
              </a:r>
            </a:p>
          </p:txBody>
        </p:sp>
        <p:sp>
          <p:nvSpPr>
            <p:cNvPr id="10" name="Text Placeholder 6"/>
            <p:cNvSpPr txBox="1">
              <a:spLocks/>
            </p:cNvSpPr>
            <p:nvPr/>
          </p:nvSpPr>
          <p:spPr>
            <a:xfrm>
              <a:off x="1122547" y="3166594"/>
              <a:ext cx="2508032" cy="1125659"/>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About </a:t>
              </a:r>
            </a:p>
            <a:p>
              <a:pPr>
                <a:lnSpc>
                  <a:spcPct val="100000"/>
                </a:lnSpc>
                <a:spcAft>
                  <a:spcPts val="450"/>
                </a:spcAft>
                <a:defRPr/>
              </a:pPr>
              <a:r>
                <a:rPr lang="en-US" sz="700" dirty="0">
                  <a:solidFill>
                    <a:srgbClr val="1F2325"/>
                  </a:solidFill>
                </a:rPr>
                <a:t>Age: 40-55 years old   </a:t>
              </a:r>
            </a:p>
            <a:p>
              <a:pPr>
                <a:lnSpc>
                  <a:spcPct val="100000"/>
                </a:lnSpc>
                <a:spcAft>
                  <a:spcPts val="450"/>
                </a:spcAft>
                <a:defRPr/>
              </a:pPr>
              <a:r>
                <a:rPr lang="en-US" sz="700" dirty="0">
                  <a:solidFill>
                    <a:srgbClr val="1F2325"/>
                  </a:solidFill>
                </a:rPr>
                <a:t>Gender: Male</a:t>
              </a:r>
            </a:p>
            <a:p>
              <a:pPr>
                <a:lnSpc>
                  <a:spcPct val="100000"/>
                </a:lnSpc>
                <a:spcAft>
                  <a:spcPts val="450"/>
                </a:spcAft>
                <a:defRPr/>
              </a:pPr>
              <a:r>
                <a:rPr lang="en-US" sz="700" dirty="0">
                  <a:solidFill>
                    <a:srgbClr val="1F2325"/>
                  </a:solidFill>
                </a:rPr>
                <a:t>Manufacturing Plant Experience</a:t>
              </a:r>
            </a:p>
            <a:p>
              <a:pPr marL="0" lvl="1" indent="0" fontAlgn="auto">
                <a:spcBef>
                  <a:spcPts val="0"/>
                </a:spcBef>
                <a:spcAft>
                  <a:spcPts val="0"/>
                </a:spcAft>
                <a:buNone/>
                <a:defRPr/>
              </a:pPr>
              <a:r>
                <a:rPr lang="en-US" sz="700" dirty="0">
                  <a:solidFill>
                    <a:srgbClr val="1F2325"/>
                  </a:solidFill>
                  <a:latin typeface="BentonSans Regular"/>
                  <a:cs typeface="BentonSans Regular"/>
                </a:rPr>
                <a:t>Has good understanding of manufacturing milk products</a:t>
              </a:r>
            </a:p>
          </p:txBody>
        </p:sp>
        <p:grpSp>
          <p:nvGrpSpPr>
            <p:cNvPr id="11" name="Group 10"/>
            <p:cNvGrpSpPr/>
            <p:nvPr/>
          </p:nvGrpSpPr>
          <p:grpSpPr>
            <a:xfrm>
              <a:off x="1020879" y="5662509"/>
              <a:ext cx="2685173" cy="1352404"/>
              <a:chOff x="3862301" y="4859755"/>
              <a:chExt cx="2685173" cy="1352404"/>
            </a:xfrm>
          </p:grpSpPr>
          <p:sp>
            <p:nvSpPr>
              <p:cNvPr id="20" name="Text Placeholder 6"/>
              <p:cNvSpPr txBox="1">
                <a:spLocks/>
              </p:cNvSpPr>
              <p:nvPr/>
            </p:nvSpPr>
            <p:spPr>
              <a:xfrm>
                <a:off x="3938385" y="4859755"/>
                <a:ext cx="1060989" cy="164857"/>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Competencies</a:t>
                </a:r>
              </a:p>
            </p:txBody>
          </p:sp>
          <p:sp>
            <p:nvSpPr>
              <p:cNvPr id="21" name="Text Placeholder 6"/>
              <p:cNvSpPr txBox="1">
                <a:spLocks/>
              </p:cNvSpPr>
              <p:nvPr/>
            </p:nvSpPr>
            <p:spPr>
              <a:xfrm>
                <a:off x="5683297" y="5028429"/>
                <a:ext cx="864177" cy="1145947"/>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65000"/>
                  </a:lnSpc>
                  <a:defRPr/>
                </a:pPr>
                <a:r>
                  <a:rPr lang="en-US" sz="700" dirty="0">
                    <a:solidFill>
                      <a:srgbClr val="1F2325"/>
                    </a:solidFill>
                  </a:rPr>
                  <a:t>Power User</a:t>
                </a:r>
              </a:p>
              <a:p>
                <a:pPr>
                  <a:lnSpc>
                    <a:spcPct val="165000"/>
                  </a:lnSpc>
                  <a:defRPr/>
                </a:pPr>
                <a:r>
                  <a:rPr lang="en-US" sz="700" dirty="0">
                    <a:solidFill>
                      <a:srgbClr val="1F2325"/>
                    </a:solidFill>
                  </a:rPr>
                  <a:t>Reactive</a:t>
                </a:r>
              </a:p>
              <a:p>
                <a:pPr>
                  <a:lnSpc>
                    <a:spcPct val="165000"/>
                  </a:lnSpc>
                  <a:defRPr/>
                </a:pPr>
                <a:r>
                  <a:rPr lang="en-US" sz="700" dirty="0">
                    <a:solidFill>
                      <a:srgbClr val="1F2325"/>
                    </a:solidFill>
                  </a:rPr>
                  <a:t>Lone Fighter</a:t>
                </a:r>
              </a:p>
              <a:p>
                <a:pPr>
                  <a:lnSpc>
                    <a:spcPct val="165000"/>
                  </a:lnSpc>
                  <a:defRPr/>
                </a:pPr>
                <a:r>
                  <a:rPr lang="en-US" sz="700" dirty="0">
                    <a:solidFill>
                      <a:srgbClr val="1F2325"/>
                    </a:solidFill>
                  </a:rPr>
                  <a:t>Local Focus</a:t>
                </a:r>
              </a:p>
              <a:p>
                <a:pPr>
                  <a:lnSpc>
                    <a:spcPct val="165000"/>
                  </a:lnSpc>
                  <a:defRPr/>
                </a:pPr>
                <a:r>
                  <a:rPr lang="en-US" sz="700" dirty="0">
                    <a:solidFill>
                      <a:srgbClr val="1F2325"/>
                    </a:solidFill>
                  </a:rPr>
                  <a:t>Conservative</a:t>
                </a:r>
              </a:p>
            </p:txBody>
          </p:sp>
          <p:sp>
            <p:nvSpPr>
              <p:cNvPr id="22" name="Text Placeholder 6"/>
              <p:cNvSpPr txBox="1">
                <a:spLocks/>
              </p:cNvSpPr>
              <p:nvPr/>
            </p:nvSpPr>
            <p:spPr>
              <a:xfrm>
                <a:off x="3862301" y="5020427"/>
                <a:ext cx="864177" cy="1153949"/>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65000"/>
                  </a:lnSpc>
                  <a:defRPr/>
                </a:pPr>
                <a:r>
                  <a:rPr lang="en-US" sz="700" dirty="0">
                    <a:solidFill>
                      <a:srgbClr val="1F2325"/>
                    </a:solidFill>
                  </a:rPr>
                  <a:t>Casual User</a:t>
                </a:r>
              </a:p>
              <a:p>
                <a:pPr algn="r">
                  <a:lnSpc>
                    <a:spcPct val="165000"/>
                  </a:lnSpc>
                  <a:defRPr/>
                </a:pPr>
                <a:r>
                  <a:rPr lang="en-US" sz="700" dirty="0">
                    <a:solidFill>
                      <a:srgbClr val="1F2325"/>
                    </a:solidFill>
                  </a:rPr>
                  <a:t>Proactive</a:t>
                </a:r>
              </a:p>
              <a:p>
                <a:pPr algn="r">
                  <a:lnSpc>
                    <a:spcPct val="165000"/>
                  </a:lnSpc>
                  <a:defRPr/>
                </a:pPr>
                <a:r>
                  <a:rPr lang="en-US" sz="700" dirty="0">
                    <a:solidFill>
                      <a:srgbClr val="1F2325"/>
                    </a:solidFill>
                  </a:rPr>
                  <a:t>Team Worker</a:t>
                </a:r>
              </a:p>
              <a:p>
                <a:pPr algn="r">
                  <a:lnSpc>
                    <a:spcPct val="165000"/>
                  </a:lnSpc>
                  <a:defRPr/>
                </a:pPr>
                <a:r>
                  <a:rPr lang="en-US" sz="700" dirty="0">
                    <a:solidFill>
                      <a:srgbClr val="1F2325"/>
                    </a:solidFill>
                  </a:rPr>
                  <a:t>Global Focus</a:t>
                </a:r>
              </a:p>
              <a:p>
                <a:pPr algn="r">
                  <a:lnSpc>
                    <a:spcPct val="165000"/>
                  </a:lnSpc>
                  <a:defRPr/>
                </a:pPr>
                <a:r>
                  <a:rPr lang="en-US" sz="700" dirty="0">
                    <a:solidFill>
                      <a:srgbClr val="1F2325"/>
                    </a:solidFill>
                  </a:rPr>
                  <a:t>Innovative</a:t>
                </a:r>
              </a:p>
            </p:txBody>
          </p:sp>
          <p:pic>
            <p:nvPicPr>
              <p:cNvPr id="23" name="Picture 22"/>
              <p:cNvPicPr>
                <a:picLocks noChangeAspect="1"/>
              </p:cNvPicPr>
              <p:nvPr/>
            </p:nvPicPr>
            <p:blipFill>
              <a:blip r:embed="rId4"/>
              <a:stretch>
                <a:fillRect/>
              </a:stretch>
            </p:blipFill>
            <p:spPr>
              <a:xfrm>
                <a:off x="4780244" y="5023336"/>
                <a:ext cx="764520" cy="1188823"/>
              </a:xfrm>
              <a:prstGeom prst="rect">
                <a:avLst/>
              </a:prstGeom>
              <a:noFill/>
            </p:spPr>
          </p:pic>
          <p:sp>
            <p:nvSpPr>
              <p:cNvPr id="24" name="Oval 23"/>
              <p:cNvSpPr/>
              <p:nvPr/>
            </p:nvSpPr>
            <p:spPr>
              <a:xfrm>
                <a:off x="5270885" y="5760842"/>
                <a:ext cx="129600" cy="129600"/>
              </a:xfrm>
              <a:prstGeom prst="ellipse">
                <a:avLst/>
              </a:prstGeom>
              <a:solidFill>
                <a:schemeClr val="bg1"/>
              </a:solidFill>
              <a:ln w="38100">
                <a:solidFill>
                  <a:srgbClr val="42A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1" fontAlgn="auto">
                  <a:spcBef>
                    <a:spcPts val="0"/>
                  </a:spcBef>
                  <a:spcAft>
                    <a:spcPts val="0"/>
                  </a:spcAft>
                </a:pPr>
                <a:endParaRPr lang="en-US" sz="700" dirty="0">
                  <a:solidFill>
                    <a:prstClr val="white"/>
                  </a:solidFill>
                </a:endParaRPr>
              </a:p>
            </p:txBody>
          </p:sp>
          <p:sp>
            <p:nvSpPr>
              <p:cNvPr id="25" name="Oval 24"/>
              <p:cNvSpPr/>
              <p:nvPr/>
            </p:nvSpPr>
            <p:spPr>
              <a:xfrm>
                <a:off x="4875596" y="5553585"/>
                <a:ext cx="129600" cy="129600"/>
              </a:xfrm>
              <a:prstGeom prst="ellipse">
                <a:avLst/>
              </a:prstGeom>
              <a:solidFill>
                <a:schemeClr val="bg1"/>
              </a:solidFill>
              <a:ln w="38100">
                <a:solidFill>
                  <a:srgbClr val="42A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1" fontAlgn="auto">
                  <a:spcBef>
                    <a:spcPts val="0"/>
                  </a:spcBef>
                  <a:spcAft>
                    <a:spcPts val="0"/>
                  </a:spcAft>
                </a:pPr>
                <a:endParaRPr lang="en-US" sz="700" dirty="0">
                  <a:solidFill>
                    <a:prstClr val="white"/>
                  </a:solidFill>
                </a:endParaRPr>
              </a:p>
            </p:txBody>
          </p:sp>
          <p:sp>
            <p:nvSpPr>
              <p:cNvPr id="26" name="Oval 25"/>
              <p:cNvSpPr/>
              <p:nvPr/>
            </p:nvSpPr>
            <p:spPr>
              <a:xfrm>
                <a:off x="4963177" y="5328410"/>
                <a:ext cx="129600" cy="129600"/>
              </a:xfrm>
              <a:prstGeom prst="ellipse">
                <a:avLst/>
              </a:prstGeom>
              <a:solidFill>
                <a:schemeClr val="bg1"/>
              </a:solidFill>
              <a:ln w="38100">
                <a:solidFill>
                  <a:srgbClr val="42A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1" fontAlgn="auto">
                  <a:spcBef>
                    <a:spcPts val="0"/>
                  </a:spcBef>
                  <a:spcAft>
                    <a:spcPts val="0"/>
                  </a:spcAft>
                </a:pPr>
                <a:endParaRPr lang="en-US" sz="700" dirty="0">
                  <a:solidFill>
                    <a:prstClr val="white"/>
                  </a:solidFill>
                </a:endParaRPr>
              </a:p>
            </p:txBody>
          </p:sp>
          <p:sp>
            <p:nvSpPr>
              <p:cNvPr id="27" name="Oval 26"/>
              <p:cNvSpPr/>
              <p:nvPr/>
            </p:nvSpPr>
            <p:spPr>
              <a:xfrm>
                <a:off x="5243304" y="5105784"/>
                <a:ext cx="129600" cy="129600"/>
              </a:xfrm>
              <a:prstGeom prst="ellipse">
                <a:avLst/>
              </a:prstGeom>
              <a:solidFill>
                <a:schemeClr val="bg1"/>
              </a:solidFill>
              <a:ln w="38100">
                <a:solidFill>
                  <a:srgbClr val="42A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1" fontAlgn="auto">
                  <a:spcBef>
                    <a:spcPts val="0"/>
                  </a:spcBef>
                  <a:spcAft>
                    <a:spcPts val="0"/>
                  </a:spcAft>
                </a:pPr>
                <a:endParaRPr lang="en-US" sz="700" dirty="0">
                  <a:solidFill>
                    <a:prstClr val="white"/>
                  </a:solidFill>
                </a:endParaRPr>
              </a:p>
            </p:txBody>
          </p:sp>
          <p:sp>
            <p:nvSpPr>
              <p:cNvPr id="28" name="Oval 27"/>
              <p:cNvSpPr/>
              <p:nvPr/>
            </p:nvSpPr>
            <p:spPr>
              <a:xfrm>
                <a:off x="5345005" y="5993123"/>
                <a:ext cx="129600" cy="129600"/>
              </a:xfrm>
              <a:prstGeom prst="ellipse">
                <a:avLst/>
              </a:prstGeom>
              <a:solidFill>
                <a:schemeClr val="bg1"/>
              </a:solidFill>
              <a:ln w="38100">
                <a:solidFill>
                  <a:srgbClr val="42A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471" fontAlgn="auto">
                  <a:spcBef>
                    <a:spcPts val="0"/>
                  </a:spcBef>
                  <a:spcAft>
                    <a:spcPts val="0"/>
                  </a:spcAft>
                </a:pPr>
                <a:endParaRPr lang="en-US" sz="700" dirty="0">
                  <a:solidFill>
                    <a:prstClr val="white"/>
                  </a:solidFill>
                </a:endParaRPr>
              </a:p>
            </p:txBody>
          </p:sp>
        </p:grpSp>
        <p:sp>
          <p:nvSpPr>
            <p:cNvPr id="12" name="Text Placeholder 4"/>
            <p:cNvSpPr txBox="1">
              <a:spLocks/>
            </p:cNvSpPr>
            <p:nvPr/>
          </p:nvSpPr>
          <p:spPr>
            <a:xfrm>
              <a:off x="3895726" y="962025"/>
              <a:ext cx="5518149" cy="552450"/>
            </a:xfrm>
            <a:prstGeom prst="rect">
              <a:avLst/>
            </a:prstGeom>
          </p:spPr>
          <p:txBody>
            <a:bodyPr vert="horz" wrap="square" lIns="0" tIns="0" rIns="0" bIns="0" anchor="b" anchorCtr="0"/>
            <a:lstStyle>
              <a:lvl1pPr marL="0" indent="0" algn="l" defTabSz="457200" rtl="0" eaLnBrk="1" latinLnBrk="0" hangingPunct="1">
                <a:lnSpc>
                  <a:spcPts val="3600"/>
                </a:lnSpc>
                <a:spcBef>
                  <a:spcPct val="20000"/>
                </a:spcBef>
                <a:buFont typeface="Arial"/>
                <a:buNone/>
                <a:defRPr sz="3600" b="1" i="0" kern="1200" cap="all" spc="-200" baseline="0">
                  <a:solidFill>
                    <a:schemeClr val="tx1"/>
                  </a:solidFill>
                  <a:latin typeface="BentonSans Bold"/>
                  <a:ea typeface="+mn-ea"/>
                  <a:cs typeface="BentonSans Bol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dirty="0">
                  <a:solidFill>
                    <a:srgbClr val="42AE16"/>
                  </a:solidFill>
                </a:rPr>
                <a:t>Jason</a:t>
              </a:r>
            </a:p>
          </p:txBody>
        </p:sp>
        <p:sp>
          <p:nvSpPr>
            <p:cNvPr id="13" name="Text Placeholder 6"/>
            <p:cNvSpPr txBox="1">
              <a:spLocks/>
            </p:cNvSpPr>
            <p:nvPr/>
          </p:nvSpPr>
          <p:spPr>
            <a:xfrm>
              <a:off x="3895726" y="2000251"/>
              <a:ext cx="2800350" cy="1489924"/>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Main Goals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As per production schedule, keep the production running</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Keep a watch on the equipment functioning</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Monitor the product quality and report for any observations as needed</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Enter all the production details in the system for accounting and documentation</a:t>
              </a:r>
            </a:p>
          </p:txBody>
        </p:sp>
        <p:sp>
          <p:nvSpPr>
            <p:cNvPr id="14" name="Text Placeholder 6"/>
            <p:cNvSpPr txBox="1">
              <a:spLocks/>
            </p:cNvSpPr>
            <p:nvPr/>
          </p:nvSpPr>
          <p:spPr>
            <a:xfrm>
              <a:off x="6894512" y="2000251"/>
              <a:ext cx="2935288" cy="1914926"/>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Job Responsibilities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Operates continuous flow to process milk, cream, and other dairy products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Operate and Monitor Machine, including changing equipment as needed</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Tests product for weight and other standard quality parameters at various stages of process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Records specified time, temperature, pressure, and volume readings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Document the readings from the process</a:t>
              </a: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p:txBody>
        </p:sp>
        <p:sp>
          <p:nvSpPr>
            <p:cNvPr id="15" name="Text Placeholder 6"/>
            <p:cNvSpPr txBox="1">
              <a:spLocks/>
            </p:cNvSpPr>
            <p:nvPr/>
          </p:nvSpPr>
          <p:spPr>
            <a:xfrm>
              <a:off x="3869182" y="3658041"/>
              <a:ext cx="2828794" cy="2004468"/>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Needs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Updated information on the process order assigned</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Keep track of the current stage of Process Order.</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Get the right feedback from the system on the entries being done</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Contextual information </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srgbClr val="1F2325"/>
                  </a:solidFill>
                </a:rPr>
                <a:t>Seamless system process which maps to the production line </a:t>
              </a: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srgbClr val="1F2325"/>
                </a:solidFill>
              </a:endParaRPr>
            </a:p>
          </p:txBody>
        </p:sp>
        <p:sp>
          <p:nvSpPr>
            <p:cNvPr id="16" name="Text Placeholder 6"/>
            <p:cNvSpPr txBox="1">
              <a:spLocks/>
            </p:cNvSpPr>
            <p:nvPr/>
          </p:nvSpPr>
          <p:spPr>
            <a:xfrm>
              <a:off x="6894513" y="4101846"/>
              <a:ext cx="2935288" cy="2756765"/>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spcAft>
                  <a:spcPts val="450"/>
                </a:spcAft>
                <a:defRPr/>
              </a:pPr>
              <a:r>
                <a:rPr lang="en-US" sz="700" cap="all" dirty="0">
                  <a:solidFill>
                    <a:srgbClr val="42AE16"/>
                  </a:solidFill>
                  <a:latin typeface="BentonSans Bold" panose="02000803000000020004" pitchFamily="2" charset="0"/>
                </a:rPr>
                <a:t>Pain Points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Multiple PI sheets for various scenarios </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Time consuming co-ordination to double check on the entries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Not able to get a visibility of the current state for any process order</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Assigning batches according to storage location during goods movement</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Input of results during inspection is time consuming and unstructured.</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Multiple entry points for the data, both as physical as well as digital for which has to open various transactions.</a:t>
              </a:r>
            </a:p>
            <a:p>
              <a:pPr marL="128527" indent="-128527">
                <a:lnSpc>
                  <a:spcPts val="900"/>
                </a:lnSpc>
                <a:spcAft>
                  <a:spcPts val="300"/>
                </a:spcAft>
                <a:buClr>
                  <a:srgbClr val="89BE34"/>
                </a:buClr>
                <a:buFont typeface="Courier New" panose="02070309020205020404" pitchFamily="49" charset="0"/>
                <a:buChar char="o"/>
                <a:defRPr/>
              </a:pPr>
              <a:r>
                <a:rPr lang="en-US" sz="700" dirty="0">
                  <a:solidFill>
                    <a:prstClr val="black"/>
                  </a:solidFill>
                </a:rPr>
                <a:t>No clear visual indicator of the current status of the PO</a:t>
              </a: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prstClr val="black"/>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prstClr val="black"/>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prstClr val="black"/>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prstClr val="black"/>
                </a:solidFill>
              </a:endParaRPr>
            </a:p>
            <a:p>
              <a:pPr marL="128527" indent="-128527">
                <a:lnSpc>
                  <a:spcPts val="900"/>
                </a:lnSpc>
                <a:spcAft>
                  <a:spcPts val="300"/>
                </a:spcAft>
                <a:buClr>
                  <a:srgbClr val="89BE34"/>
                </a:buClr>
                <a:buFont typeface="Courier New" panose="02070309020205020404" pitchFamily="49" charset="0"/>
                <a:buChar char="o"/>
                <a:defRPr/>
              </a:pPr>
              <a:endParaRPr lang="en-US" sz="700" dirty="0">
                <a:solidFill>
                  <a:prstClr val="black"/>
                </a:solidFill>
              </a:endParaRPr>
            </a:p>
          </p:txBody>
        </p:sp>
        <p:sp>
          <p:nvSpPr>
            <p:cNvPr id="17" name="Text Placeholder 6"/>
            <p:cNvSpPr txBox="1">
              <a:spLocks/>
            </p:cNvSpPr>
            <p:nvPr/>
          </p:nvSpPr>
          <p:spPr>
            <a:xfrm>
              <a:off x="3924911" y="1514475"/>
              <a:ext cx="6573756" cy="300367"/>
            </a:xfrm>
            <a:prstGeom prst="rect">
              <a:avLst/>
            </a:prstGeom>
          </p:spPr>
          <p:txBody>
            <a:bodyPr vert="horz" lIns="0" tIns="0" rIns="0" bIns="93600" anchor="t" anchorCtr="0"/>
            <a:lstStyle>
              <a:lvl1pPr marL="0" marR="0" indent="0" algn="l" defTabSz="457200" rtl="0" eaLnBrk="1" fontAlgn="auto" latinLnBrk="0" hangingPunct="1">
                <a:lnSpc>
                  <a:spcPts val="1400"/>
                </a:lnSpc>
                <a:spcBef>
                  <a:spcPts val="0"/>
                </a:spcBef>
                <a:spcAft>
                  <a:spcPts val="0"/>
                </a:spcAft>
                <a:buClrTx/>
                <a:buSzTx/>
                <a:buFont typeface="Arial"/>
                <a:buNone/>
                <a:tabLst/>
                <a:defRPr sz="1200" b="0" i="0" kern="1200" baseline="0">
                  <a:solidFill>
                    <a:schemeClr val="tx1"/>
                  </a:solidFill>
                  <a:latin typeface="BentonSans Regular"/>
                  <a:ea typeface="+mn-ea"/>
                  <a:cs typeface="BentonSans Regular"/>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900"/>
                </a:lnSpc>
              </a:pPr>
              <a:r>
                <a:rPr lang="en-US" sz="1400" b="1" cap="all" dirty="0">
                  <a:solidFill>
                    <a:prstClr val="black"/>
                  </a:solidFill>
                  <a:latin typeface="BentonSans Bold" panose="02000803000000020004" pitchFamily="2" charset="0"/>
                </a:rPr>
                <a:t>Production Operator/Supervisor/Team Leader</a:t>
              </a:r>
              <a:endParaRPr lang="en-US" sz="1400" b="1" cap="all" dirty="0">
                <a:solidFill>
                  <a:prstClr val="black"/>
                </a:solidFill>
                <a:latin typeface="BentonSans Regular" panose="02000503000000020004" pitchFamily="2" charset="0"/>
              </a:endParaRPr>
            </a:p>
          </p:txBody>
        </p:sp>
        <p:sp>
          <p:nvSpPr>
            <p:cNvPr id="18" name="Text Placeholder 6"/>
            <p:cNvSpPr txBox="1">
              <a:spLocks/>
            </p:cNvSpPr>
            <p:nvPr/>
          </p:nvSpPr>
          <p:spPr>
            <a:xfrm>
              <a:off x="3924910" y="424065"/>
              <a:ext cx="7390480" cy="490335"/>
            </a:xfrm>
            <a:prstGeom prst="rect">
              <a:avLst/>
            </a:prstGeom>
          </p:spPr>
          <p:txBody>
            <a:bodyPr vert="horz" lIns="0" tIns="0" rIns="0" bIns="93600" anchor="t" anchorCtr="0"/>
            <a:lstStyle>
              <a:defPPr>
                <a:defRPr lang="en-US"/>
              </a:defPPr>
              <a:lvl1pPr marR="0" indent="0" defTabSz="457200" fontAlgn="auto">
                <a:lnSpc>
                  <a:spcPts val="1700"/>
                </a:lnSpc>
                <a:spcBef>
                  <a:spcPts val="0"/>
                </a:spcBef>
                <a:spcAft>
                  <a:spcPts val="0"/>
                </a:spcAft>
                <a:buClrTx/>
                <a:buSzTx/>
                <a:buFont typeface="Arial"/>
                <a:buNone/>
                <a:tabLst/>
                <a:defRPr sz="900" b="0" i="0" baseline="0">
                  <a:solidFill>
                    <a:srgbClr val="42AE16"/>
                  </a:solidFill>
                  <a:latin typeface="BentonSans Bold" panose="02000803000000020004" pitchFamily="2" charset="0"/>
                  <a:cs typeface="BentonSans Regular"/>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i="1" dirty="0">
                  <a:latin typeface="BentonSans" charset="0"/>
                  <a:ea typeface="BentonSans" charset="0"/>
                  <a:cs typeface="BentonSans" charset="0"/>
                </a:rPr>
                <a:t>“I would like to continuously enter the production data in order to document the process order details” </a:t>
              </a:r>
            </a:p>
          </p:txBody>
        </p:sp>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4284" r="6228" b="7570"/>
            <a:stretch/>
          </p:blipFill>
          <p:spPr>
            <a:xfrm>
              <a:off x="1122548" y="422389"/>
              <a:ext cx="2494756" cy="2488853"/>
            </a:xfrm>
            <a:prstGeom prst="rect">
              <a:avLst/>
            </a:prstGeom>
          </p:spPr>
        </p:pic>
      </p:grpSp>
    </p:spTree>
    <p:extLst>
      <p:ext uri="{BB962C8B-B14F-4D97-AF65-F5344CB8AC3E}">
        <p14:creationId xmlns:p14="http://schemas.microsoft.com/office/powerpoint/2010/main" val="2397881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81263" y="111740"/>
            <a:ext cx="6484353" cy="436901"/>
          </a:xfrm>
        </p:spPr>
        <p:txBody>
          <a:bodyPr/>
          <a:lstStyle/>
          <a:p>
            <a:r>
              <a:rPr lang="en-NZ" dirty="0" smtClean="0"/>
              <a:t>SAP Fiori User Interface (UI) Development</a:t>
            </a:r>
            <a:endParaRPr lang="en-NZ"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 y="2435430"/>
            <a:ext cx="3020133" cy="237835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132" y="2428115"/>
            <a:ext cx="3048000" cy="24003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938" y="2428116"/>
            <a:ext cx="3048000" cy="2400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662" y="2232214"/>
            <a:ext cx="7865061" cy="39180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470" y="607162"/>
            <a:ext cx="1125941" cy="1603118"/>
          </a:xfrm>
          <a:prstGeom prst="rect">
            <a:avLst/>
          </a:prstGeom>
        </p:spPr>
      </p:pic>
      <p:sp>
        <p:nvSpPr>
          <p:cNvPr id="14" name="TextBox 13"/>
          <p:cNvSpPr txBox="1"/>
          <p:nvPr/>
        </p:nvSpPr>
        <p:spPr>
          <a:xfrm>
            <a:off x="4286411" y="971625"/>
            <a:ext cx="1708273" cy="646331"/>
          </a:xfrm>
          <a:prstGeom prst="rect">
            <a:avLst/>
          </a:prstGeom>
          <a:noFill/>
        </p:spPr>
        <p:txBody>
          <a:bodyPr wrap="square" rtlCol="0">
            <a:spAutoFit/>
          </a:bodyPr>
          <a:lstStyle/>
          <a:p>
            <a:r>
              <a:rPr lang="en-NZ" sz="1200" b="1" dirty="0" smtClean="0">
                <a:solidFill>
                  <a:schemeClr val="accent2"/>
                </a:solidFill>
                <a:latin typeface="Arial" pitchFamily="34" charset="0"/>
                <a:cs typeface="Arial" pitchFamily="34" charset="0"/>
              </a:rPr>
              <a:t>Production Operator</a:t>
            </a:r>
          </a:p>
          <a:p>
            <a:r>
              <a:rPr lang="en-NZ" sz="1200" b="1" dirty="0" smtClean="0">
                <a:solidFill>
                  <a:schemeClr val="accent2"/>
                </a:solidFill>
                <a:latin typeface="Arial" pitchFamily="34" charset="0"/>
                <a:cs typeface="Arial" pitchFamily="34" charset="0"/>
              </a:rPr>
              <a:t>Supervisor</a:t>
            </a:r>
          </a:p>
          <a:p>
            <a:r>
              <a:rPr lang="en-NZ" sz="1200" b="1" dirty="0" smtClean="0">
                <a:solidFill>
                  <a:schemeClr val="accent2"/>
                </a:solidFill>
                <a:latin typeface="Arial" pitchFamily="34" charset="0"/>
                <a:cs typeface="Arial" pitchFamily="34" charset="0"/>
              </a:rPr>
              <a:t>Team Leader</a:t>
            </a:r>
          </a:p>
        </p:txBody>
      </p:sp>
    </p:spTree>
    <p:extLst>
      <p:ext uri="{BB962C8B-B14F-4D97-AF65-F5344CB8AC3E}">
        <p14:creationId xmlns:p14="http://schemas.microsoft.com/office/powerpoint/2010/main" val="34411866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8" y="170262"/>
            <a:ext cx="6484353" cy="458846"/>
          </a:xfrm>
        </p:spPr>
        <p:txBody>
          <a:bodyPr/>
          <a:lstStyle/>
          <a:p>
            <a:r>
              <a:rPr lang="en-NZ" dirty="0" smtClean="0"/>
              <a:t>Delivery Approach (Site by Site)</a:t>
            </a:r>
            <a:endParaRPr lang="en-NZ"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57" y="1173680"/>
            <a:ext cx="7195235" cy="308701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241" y="2160369"/>
            <a:ext cx="550964" cy="434842"/>
          </a:xfrm>
          <a:prstGeom prst="rect">
            <a:avLst/>
          </a:prstGeom>
          <a:effectLst>
            <a:glow rad="228600">
              <a:schemeClr val="accent3">
                <a:satMod val="175000"/>
                <a:alpha val="40000"/>
              </a:schemeClr>
            </a:glow>
          </a:effectLst>
        </p:spPr>
      </p:pic>
      <p:sp>
        <p:nvSpPr>
          <p:cNvPr id="13" name="TextBox 12"/>
          <p:cNvSpPr txBox="1"/>
          <p:nvPr/>
        </p:nvSpPr>
        <p:spPr>
          <a:xfrm>
            <a:off x="1595241" y="1829910"/>
            <a:ext cx="1176925" cy="246221"/>
          </a:xfrm>
          <a:prstGeom prst="rect">
            <a:avLst/>
          </a:prstGeom>
          <a:noFill/>
          <a:effectLst>
            <a:glow rad="228600">
              <a:schemeClr val="accent3">
                <a:satMod val="175000"/>
                <a:alpha val="40000"/>
              </a:schemeClr>
            </a:glow>
          </a:effectLst>
        </p:spPr>
        <p:txBody>
          <a:bodyPr wrap="none" rtlCol="0">
            <a:spAutoFit/>
          </a:bodyPr>
          <a:lstStyle/>
          <a:p>
            <a:r>
              <a:rPr lang="en-NZ" sz="1000" b="1" u="sng" dirty="0" smtClean="0">
                <a:solidFill>
                  <a:schemeClr val="accent2"/>
                </a:solidFill>
                <a:latin typeface="Arial" pitchFamily="34" charset="0"/>
                <a:cs typeface="Arial" pitchFamily="34" charset="0"/>
              </a:rPr>
              <a:t>Phase 1 Go-Live</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730" y="4289493"/>
            <a:ext cx="550964" cy="434842"/>
          </a:xfrm>
          <a:prstGeom prst="rect">
            <a:avLst/>
          </a:prstGeom>
          <a:effectLst>
            <a:glow rad="228600">
              <a:schemeClr val="accent1">
                <a:satMod val="175000"/>
                <a:alpha val="40000"/>
              </a:schemeClr>
            </a:glow>
          </a:effectLst>
        </p:spPr>
      </p:pic>
      <p:sp>
        <p:nvSpPr>
          <p:cNvPr id="18" name="TextBox 17"/>
          <p:cNvSpPr txBox="1"/>
          <p:nvPr/>
        </p:nvSpPr>
        <p:spPr>
          <a:xfrm>
            <a:off x="4819730" y="3973664"/>
            <a:ext cx="1176925" cy="246221"/>
          </a:xfrm>
          <a:prstGeom prst="rect">
            <a:avLst/>
          </a:prstGeom>
          <a:noFill/>
          <a:effectLst>
            <a:glow rad="228600">
              <a:schemeClr val="accent1">
                <a:satMod val="175000"/>
                <a:alpha val="40000"/>
              </a:schemeClr>
            </a:glow>
          </a:effectLst>
        </p:spPr>
        <p:txBody>
          <a:bodyPr wrap="none" rtlCol="0">
            <a:spAutoFit/>
          </a:bodyPr>
          <a:lstStyle/>
          <a:p>
            <a:r>
              <a:rPr lang="en-NZ" sz="1000" b="1" u="sng" dirty="0" smtClean="0">
                <a:solidFill>
                  <a:schemeClr val="accent2"/>
                </a:solidFill>
                <a:latin typeface="Arial" pitchFamily="34" charset="0"/>
                <a:cs typeface="Arial" pitchFamily="34" charset="0"/>
              </a:rPr>
              <a:t>Phase 2 Go-Live</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723" y="3677807"/>
            <a:ext cx="550964" cy="434842"/>
          </a:xfrm>
          <a:prstGeom prst="rect">
            <a:avLst/>
          </a:prstGeom>
          <a:effectLst>
            <a:glow rad="228600">
              <a:schemeClr val="accent4">
                <a:satMod val="175000"/>
                <a:alpha val="40000"/>
              </a:schemeClr>
            </a:glow>
          </a:effectLst>
        </p:spPr>
      </p:pic>
      <p:sp>
        <p:nvSpPr>
          <p:cNvPr id="20" name="TextBox 19"/>
          <p:cNvSpPr txBox="1"/>
          <p:nvPr/>
        </p:nvSpPr>
        <p:spPr>
          <a:xfrm>
            <a:off x="1870723" y="3361978"/>
            <a:ext cx="1176925" cy="246221"/>
          </a:xfrm>
          <a:prstGeom prst="rect">
            <a:avLst/>
          </a:prstGeom>
          <a:noFill/>
          <a:effectLst>
            <a:glow rad="228600">
              <a:schemeClr val="accent4">
                <a:satMod val="175000"/>
                <a:alpha val="40000"/>
              </a:schemeClr>
            </a:glow>
          </a:effectLst>
        </p:spPr>
        <p:txBody>
          <a:bodyPr wrap="none" rtlCol="0">
            <a:spAutoFit/>
          </a:bodyPr>
          <a:lstStyle/>
          <a:p>
            <a:r>
              <a:rPr lang="en-NZ" sz="1000" b="1" u="sng" dirty="0" smtClean="0">
                <a:solidFill>
                  <a:schemeClr val="accent2"/>
                </a:solidFill>
                <a:latin typeface="Arial" pitchFamily="34" charset="0"/>
                <a:cs typeface="Arial" pitchFamily="34" charset="0"/>
              </a:rPr>
              <a:t>Phase 3 Go-Live</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736" y="2260748"/>
            <a:ext cx="550964" cy="434842"/>
          </a:xfrm>
          <a:prstGeom prst="rect">
            <a:avLst/>
          </a:prstGeom>
          <a:effectLst>
            <a:glow rad="228600">
              <a:schemeClr val="accent6">
                <a:satMod val="175000"/>
                <a:alpha val="40000"/>
              </a:schemeClr>
            </a:glow>
          </a:effectLst>
        </p:spPr>
      </p:pic>
      <p:sp>
        <p:nvSpPr>
          <p:cNvPr id="22" name="TextBox 21"/>
          <p:cNvSpPr txBox="1"/>
          <p:nvPr/>
        </p:nvSpPr>
        <p:spPr>
          <a:xfrm>
            <a:off x="4738736" y="1944919"/>
            <a:ext cx="1176925" cy="246221"/>
          </a:xfrm>
          <a:prstGeom prst="rect">
            <a:avLst/>
          </a:prstGeom>
          <a:noFill/>
          <a:effectLst>
            <a:glow rad="228600">
              <a:schemeClr val="accent6">
                <a:satMod val="175000"/>
                <a:alpha val="40000"/>
              </a:schemeClr>
            </a:glow>
          </a:effectLst>
        </p:spPr>
        <p:txBody>
          <a:bodyPr wrap="none" rtlCol="0">
            <a:spAutoFit/>
          </a:bodyPr>
          <a:lstStyle/>
          <a:p>
            <a:r>
              <a:rPr lang="en-NZ" sz="1000" b="1" u="sng" dirty="0" smtClean="0">
                <a:solidFill>
                  <a:schemeClr val="accent2"/>
                </a:solidFill>
                <a:latin typeface="Arial" pitchFamily="34" charset="0"/>
                <a:cs typeface="Arial" pitchFamily="34" charset="0"/>
              </a:rPr>
              <a:t>Phase 4 Go-Live</a:t>
            </a:r>
          </a:p>
        </p:txBody>
      </p:sp>
    </p:spTree>
    <p:extLst>
      <p:ext uri="{BB962C8B-B14F-4D97-AF65-F5344CB8AC3E}">
        <p14:creationId xmlns:p14="http://schemas.microsoft.com/office/powerpoint/2010/main" val="3736057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28" t="702" r="5875" b="4178"/>
          <a:stretch/>
        </p:blipFill>
        <p:spPr>
          <a:xfrm>
            <a:off x="2" y="-1"/>
            <a:ext cx="9143998" cy="5143501"/>
          </a:xfrm>
          <a:prstGeom prst="rect">
            <a:avLst/>
          </a:prstGeom>
        </p:spPr>
      </p:pic>
      <p:sp>
        <p:nvSpPr>
          <p:cNvPr id="5" name="TextBox 4"/>
          <p:cNvSpPr txBox="1"/>
          <p:nvPr/>
        </p:nvSpPr>
        <p:spPr>
          <a:xfrm>
            <a:off x="562814" y="567758"/>
            <a:ext cx="4163157" cy="1925346"/>
          </a:xfrm>
          <a:prstGeom prst="rect">
            <a:avLst/>
          </a:prstGeom>
          <a:noFill/>
        </p:spPr>
        <p:txBody>
          <a:bodyPr wrap="square" lIns="77925" tIns="38963" rIns="77925" bIns="38963" rtlCol="0">
            <a:spAutoFit/>
          </a:bodyPr>
          <a:lstStyle/>
          <a:p>
            <a:r>
              <a:rPr lang="en-NZ" sz="2000" b="1" dirty="0">
                <a:solidFill>
                  <a:schemeClr val="accent2"/>
                </a:solidFill>
                <a:latin typeface="Arial" pitchFamily="34" charset="0"/>
                <a:cs typeface="Arial" pitchFamily="34" charset="0"/>
              </a:rPr>
              <a:t>Our purpose</a:t>
            </a:r>
          </a:p>
          <a:p>
            <a:r>
              <a:rPr lang="en-NZ" sz="2000" b="1" dirty="0">
                <a:solidFill>
                  <a:schemeClr val="accent2"/>
                </a:solidFill>
                <a:latin typeface="Arial" pitchFamily="34" charset="0"/>
                <a:cs typeface="Arial" pitchFamily="34" charset="0"/>
              </a:rPr>
              <a:t>is to become</a:t>
            </a:r>
          </a:p>
          <a:p>
            <a:r>
              <a:rPr lang="en-NZ" sz="2000" b="1" dirty="0">
                <a:solidFill>
                  <a:schemeClr val="accent2"/>
                </a:solidFill>
                <a:latin typeface="Arial" pitchFamily="34" charset="0"/>
                <a:cs typeface="Arial" pitchFamily="34" charset="0"/>
              </a:rPr>
              <a:t>the world’s</a:t>
            </a:r>
          </a:p>
          <a:p>
            <a:r>
              <a:rPr lang="en-NZ" sz="2000" b="1" dirty="0">
                <a:solidFill>
                  <a:schemeClr val="accent2"/>
                </a:solidFill>
                <a:latin typeface="Arial" pitchFamily="34" charset="0"/>
                <a:cs typeface="Arial" pitchFamily="34" charset="0"/>
              </a:rPr>
              <a:t>most trusted </a:t>
            </a:r>
            <a:br>
              <a:rPr lang="en-NZ" sz="2000" b="1" dirty="0">
                <a:solidFill>
                  <a:schemeClr val="accent2"/>
                </a:solidFill>
                <a:latin typeface="Arial" pitchFamily="34" charset="0"/>
                <a:cs typeface="Arial" pitchFamily="34" charset="0"/>
              </a:rPr>
            </a:br>
            <a:r>
              <a:rPr lang="en-NZ" sz="2000" b="1" dirty="0">
                <a:solidFill>
                  <a:schemeClr val="accent2"/>
                </a:solidFill>
                <a:latin typeface="Arial" pitchFamily="34" charset="0"/>
                <a:cs typeface="Arial" pitchFamily="34" charset="0"/>
              </a:rPr>
              <a:t>source of</a:t>
            </a:r>
          </a:p>
          <a:p>
            <a:r>
              <a:rPr lang="en-NZ" sz="2000" b="1" dirty="0">
                <a:solidFill>
                  <a:schemeClr val="accent2"/>
                </a:solidFill>
                <a:latin typeface="Arial" pitchFamily="34" charset="0"/>
                <a:cs typeface="Arial" pitchFamily="34" charset="0"/>
              </a:rPr>
              <a:t>dairy nutrition</a:t>
            </a:r>
          </a:p>
        </p:txBody>
      </p:sp>
      <p:sp>
        <p:nvSpPr>
          <p:cNvPr id="6" name="TextBox 5"/>
          <p:cNvSpPr txBox="1"/>
          <p:nvPr/>
        </p:nvSpPr>
        <p:spPr>
          <a:xfrm>
            <a:off x="7999537" y="4778388"/>
            <a:ext cx="742950" cy="161925"/>
          </a:xfrm>
          <a:prstGeom prst="rect">
            <a:avLst/>
          </a:prstGeom>
          <a:ln>
            <a:noFill/>
          </a:ln>
        </p:spPr>
        <p:txBody>
          <a:bodyPr lIns="0" tIns="0" rIns="0" bIns="0" anchor="b">
            <a:normAutofit/>
          </a:bodyPr>
          <a:lstStyle/>
          <a:p>
            <a:pPr marL="155580" indent="-155580" algn="r" fontAlgn="auto">
              <a:spcBef>
                <a:spcPct val="20000"/>
              </a:spcBef>
              <a:spcAft>
                <a:spcPts val="0"/>
              </a:spcAft>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580" indent="-155580" algn="r" fontAlgn="auto">
                <a:spcBef>
                  <a:spcPct val="20000"/>
                </a:spcBef>
                <a:spcAft>
                  <a:spcPts val="0"/>
                </a:spcAft>
                <a:defRPr/>
              </a:pPr>
              <a:t>2</a:t>
            </a:fld>
            <a:endParaRPr lang="en-US" sz="700" dirty="0">
              <a:solidFill>
                <a:schemeClr val="accent2"/>
              </a:solidFill>
              <a:latin typeface="Arial" pitchFamily="34" charset="0"/>
              <a:cs typeface="Arial" pitchFamily="34" charset="0"/>
            </a:endParaRPr>
          </a:p>
        </p:txBody>
      </p:sp>
      <p:sp>
        <p:nvSpPr>
          <p:cNvPr id="7" name="TextBox 6"/>
          <p:cNvSpPr txBox="1"/>
          <p:nvPr/>
        </p:nvSpPr>
        <p:spPr>
          <a:xfrm>
            <a:off x="5394107" y="4778388"/>
            <a:ext cx="2801815" cy="161925"/>
          </a:xfrm>
          <a:prstGeom prst="rect">
            <a:avLst/>
          </a:prstGeom>
          <a:ln>
            <a:noFill/>
          </a:ln>
        </p:spPr>
        <p:txBody>
          <a:bodyPr lIns="0" tIns="30679" rIns="0" bIns="0" anchor="b">
            <a:normAutofit/>
          </a:bodyPr>
          <a:lstStyle/>
          <a:p>
            <a:pPr marL="155580" indent="-155580" algn="r" fontAlgn="auto">
              <a:spcBef>
                <a:spcPct val="20000"/>
              </a:spcBef>
              <a:spcAft>
                <a:spcPts val="0"/>
              </a:spcAft>
              <a:defRPr/>
            </a:pPr>
            <a:r>
              <a:rPr lang="en-US" sz="500" b="1" dirty="0">
                <a:solidFill>
                  <a:schemeClr val="accent2"/>
                </a:solidFill>
                <a:latin typeface="Arial" pitchFamily="34" charset="0"/>
                <a:cs typeface="Arial" pitchFamily="34" charset="0"/>
              </a:rPr>
              <a:t>Confidential to Fonterra Co-operative Group  </a:t>
            </a:r>
            <a:r>
              <a:rPr lang="en-US" sz="500" dirty="0">
                <a:solidFill>
                  <a:schemeClr val="accent2"/>
                </a:solidFill>
                <a:latin typeface="Arial" pitchFamily="34" charset="0"/>
                <a:cs typeface="Arial" pitchFamily="34" charset="0"/>
              </a:rPr>
              <a:t>-  November 2015</a:t>
            </a:r>
          </a:p>
        </p:txBody>
      </p:sp>
      <p:pic>
        <p:nvPicPr>
          <p:cNvPr id="9" name="Picture 9" descr="S:\_Shared_NZ\Fonterra Brand Marketing\Brand\Graphic Design\Working Files\Corporate Marketing\IDENTITY 2014\Assets &amp; Artwork\DESIGNWORKS MASTERS\Source Graphics - System 2\PNG &amp; HR JPG\Tab Header RHS No Border-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19" y="1"/>
            <a:ext cx="3489081" cy="107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55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344"/>
          <p:cNvSpPr/>
          <p:nvPr/>
        </p:nvSpPr>
        <p:spPr>
          <a:xfrm>
            <a:off x="146422" y="1022724"/>
            <a:ext cx="8294193" cy="3870196"/>
          </a:xfrm>
          <a:prstGeom prst="rect">
            <a:avLst/>
          </a:prstGeom>
          <a:solidFill>
            <a:srgbClr val="165C94"/>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t"/>
          <a:lstStyle/>
          <a:p>
            <a:pPr fontAlgn="base">
              <a:spcBef>
                <a:spcPct val="0"/>
              </a:spcBef>
              <a:spcAft>
                <a:spcPct val="0"/>
              </a:spcAft>
            </a:pPr>
            <a:r>
              <a:rPr lang="en-NZ" sz="1600" b="1" dirty="0">
                <a:solidFill>
                  <a:srgbClr val="FFFFFF"/>
                </a:solidFill>
              </a:rPr>
              <a:t>Preliminary results first 11 days production:</a:t>
            </a:r>
          </a:p>
          <a:p>
            <a:pPr fontAlgn="base">
              <a:spcBef>
                <a:spcPct val="0"/>
              </a:spcBef>
              <a:spcAft>
                <a:spcPct val="0"/>
              </a:spcAft>
            </a:pPr>
            <a:endParaRPr lang="en-NZ" sz="1100" dirty="0">
              <a:solidFill>
                <a:srgbClr val="FFFFFF"/>
              </a:solidFill>
            </a:endParaRPr>
          </a:p>
        </p:txBody>
      </p:sp>
      <p:sp>
        <p:nvSpPr>
          <p:cNvPr id="2" name="Title 1"/>
          <p:cNvSpPr>
            <a:spLocks noGrp="1"/>
          </p:cNvSpPr>
          <p:nvPr>
            <p:ph type="title"/>
          </p:nvPr>
        </p:nvSpPr>
        <p:spPr/>
        <p:txBody>
          <a:bodyPr/>
          <a:lstStyle/>
          <a:p>
            <a:r>
              <a:rPr lang="en-NZ" b="1" dirty="0" smtClean="0">
                <a:latin typeface="Calibri" panose="020F0502020204030204" pitchFamily="34" charset="0"/>
              </a:rPr>
              <a:t>Business Improvement Statistics</a:t>
            </a:r>
            <a:endParaRPr lang="en-NZ" b="1" dirty="0">
              <a:latin typeface="Calibri" panose="020F0502020204030204" pitchFamily="34" charset="0"/>
            </a:endParaRPr>
          </a:p>
        </p:txBody>
      </p:sp>
      <p:grpSp>
        <p:nvGrpSpPr>
          <p:cNvPr id="175" name="Group 174"/>
          <p:cNvGrpSpPr/>
          <p:nvPr/>
        </p:nvGrpSpPr>
        <p:grpSpPr>
          <a:xfrm>
            <a:off x="270848" y="1398879"/>
            <a:ext cx="850828" cy="683701"/>
            <a:chOff x="10067091" y="1693195"/>
            <a:chExt cx="1551940" cy="1551940"/>
          </a:xfrm>
        </p:grpSpPr>
        <p:sp>
          <p:nvSpPr>
            <p:cNvPr id="176" name="object 193"/>
            <p:cNvSpPr/>
            <p:nvPr/>
          </p:nvSpPr>
          <p:spPr>
            <a:xfrm>
              <a:off x="10067091" y="1693195"/>
              <a:ext cx="1551940" cy="1551940"/>
            </a:xfrm>
            <a:custGeom>
              <a:avLst/>
              <a:gdLst/>
              <a:ahLst/>
              <a:cxnLst/>
              <a:rect l="l" t="t" r="r" b="b"/>
              <a:pathLst>
                <a:path w="1551940" h="1551939">
                  <a:moveTo>
                    <a:pt x="775855" y="0"/>
                  </a:moveTo>
                  <a:lnTo>
                    <a:pt x="728593" y="1415"/>
                  </a:lnTo>
                  <a:lnTo>
                    <a:pt x="682080" y="5609"/>
                  </a:lnTo>
                  <a:lnTo>
                    <a:pt x="636396" y="12500"/>
                  </a:lnTo>
                  <a:lnTo>
                    <a:pt x="591624" y="22006"/>
                  </a:lnTo>
                  <a:lnTo>
                    <a:pt x="547844" y="34046"/>
                  </a:lnTo>
                  <a:lnTo>
                    <a:pt x="505137" y="48540"/>
                  </a:lnTo>
                  <a:lnTo>
                    <a:pt x="463585" y="65406"/>
                  </a:lnTo>
                  <a:lnTo>
                    <a:pt x="423269" y="84562"/>
                  </a:lnTo>
                  <a:lnTo>
                    <a:pt x="384270" y="105928"/>
                  </a:lnTo>
                  <a:lnTo>
                    <a:pt x="346668" y="129423"/>
                  </a:lnTo>
                  <a:lnTo>
                    <a:pt x="310546" y="154965"/>
                  </a:lnTo>
                  <a:lnTo>
                    <a:pt x="275985" y="182474"/>
                  </a:lnTo>
                  <a:lnTo>
                    <a:pt x="243064" y="211867"/>
                  </a:lnTo>
                  <a:lnTo>
                    <a:pt x="211867" y="243064"/>
                  </a:lnTo>
                  <a:lnTo>
                    <a:pt x="182474" y="275985"/>
                  </a:lnTo>
                  <a:lnTo>
                    <a:pt x="154965" y="310546"/>
                  </a:lnTo>
                  <a:lnTo>
                    <a:pt x="129423" y="346668"/>
                  </a:lnTo>
                  <a:lnTo>
                    <a:pt x="105928" y="384270"/>
                  </a:lnTo>
                  <a:lnTo>
                    <a:pt x="84562" y="423269"/>
                  </a:lnTo>
                  <a:lnTo>
                    <a:pt x="65406" y="463585"/>
                  </a:lnTo>
                  <a:lnTo>
                    <a:pt x="48540" y="505137"/>
                  </a:lnTo>
                  <a:lnTo>
                    <a:pt x="34046" y="547844"/>
                  </a:lnTo>
                  <a:lnTo>
                    <a:pt x="22006" y="591624"/>
                  </a:lnTo>
                  <a:lnTo>
                    <a:pt x="12500" y="636396"/>
                  </a:lnTo>
                  <a:lnTo>
                    <a:pt x="5609" y="682080"/>
                  </a:lnTo>
                  <a:lnTo>
                    <a:pt x="1415" y="728593"/>
                  </a:lnTo>
                  <a:lnTo>
                    <a:pt x="0" y="775855"/>
                  </a:lnTo>
                  <a:lnTo>
                    <a:pt x="1415" y="823119"/>
                  </a:lnTo>
                  <a:lnTo>
                    <a:pt x="5609" y="869633"/>
                  </a:lnTo>
                  <a:lnTo>
                    <a:pt x="12500" y="915317"/>
                  </a:lnTo>
                  <a:lnTo>
                    <a:pt x="22006" y="960091"/>
                  </a:lnTo>
                  <a:lnTo>
                    <a:pt x="34046" y="1003871"/>
                  </a:lnTo>
                  <a:lnTo>
                    <a:pt x="48540" y="1046578"/>
                  </a:lnTo>
                  <a:lnTo>
                    <a:pt x="65406" y="1088131"/>
                  </a:lnTo>
                  <a:lnTo>
                    <a:pt x="84562" y="1128447"/>
                  </a:lnTo>
                  <a:lnTo>
                    <a:pt x="105928" y="1167447"/>
                  </a:lnTo>
                  <a:lnTo>
                    <a:pt x="129423" y="1205048"/>
                  </a:lnTo>
                  <a:lnTo>
                    <a:pt x="154965" y="1241170"/>
                  </a:lnTo>
                  <a:lnTo>
                    <a:pt x="182474" y="1275731"/>
                  </a:lnTo>
                  <a:lnTo>
                    <a:pt x="211867" y="1308651"/>
                  </a:lnTo>
                  <a:lnTo>
                    <a:pt x="243064" y="1339848"/>
                  </a:lnTo>
                  <a:lnTo>
                    <a:pt x="275985" y="1369241"/>
                  </a:lnTo>
                  <a:lnTo>
                    <a:pt x="310546" y="1396749"/>
                  </a:lnTo>
                  <a:lnTo>
                    <a:pt x="346668" y="1422291"/>
                  </a:lnTo>
                  <a:lnTo>
                    <a:pt x="384270" y="1445785"/>
                  </a:lnTo>
                  <a:lnTo>
                    <a:pt x="423269" y="1467151"/>
                  </a:lnTo>
                  <a:lnTo>
                    <a:pt x="463585" y="1486307"/>
                  </a:lnTo>
                  <a:lnTo>
                    <a:pt x="505137" y="1503172"/>
                  </a:lnTo>
                  <a:lnTo>
                    <a:pt x="547844" y="1517665"/>
                  </a:lnTo>
                  <a:lnTo>
                    <a:pt x="591624" y="1529705"/>
                  </a:lnTo>
                  <a:lnTo>
                    <a:pt x="636396" y="1539211"/>
                  </a:lnTo>
                  <a:lnTo>
                    <a:pt x="682080" y="1546101"/>
                  </a:lnTo>
                  <a:lnTo>
                    <a:pt x="728593" y="1550295"/>
                  </a:lnTo>
                  <a:lnTo>
                    <a:pt x="775855" y="1551711"/>
                  </a:lnTo>
                  <a:lnTo>
                    <a:pt x="823119" y="1550295"/>
                  </a:lnTo>
                  <a:lnTo>
                    <a:pt x="869633" y="1546101"/>
                  </a:lnTo>
                  <a:lnTo>
                    <a:pt x="915317" y="1539211"/>
                  </a:lnTo>
                  <a:lnTo>
                    <a:pt x="960091" y="1529705"/>
                  </a:lnTo>
                  <a:lnTo>
                    <a:pt x="1003871" y="1517665"/>
                  </a:lnTo>
                  <a:lnTo>
                    <a:pt x="1046578" y="1503172"/>
                  </a:lnTo>
                  <a:lnTo>
                    <a:pt x="1088131" y="1486307"/>
                  </a:lnTo>
                  <a:lnTo>
                    <a:pt x="1128447" y="1467151"/>
                  </a:lnTo>
                  <a:lnTo>
                    <a:pt x="1167447" y="1445785"/>
                  </a:lnTo>
                  <a:lnTo>
                    <a:pt x="1205048" y="1422291"/>
                  </a:lnTo>
                  <a:lnTo>
                    <a:pt x="1241170" y="1396749"/>
                  </a:lnTo>
                  <a:lnTo>
                    <a:pt x="1275731" y="1369241"/>
                  </a:lnTo>
                  <a:lnTo>
                    <a:pt x="1308651" y="1339848"/>
                  </a:lnTo>
                  <a:lnTo>
                    <a:pt x="1339848" y="1308651"/>
                  </a:lnTo>
                  <a:lnTo>
                    <a:pt x="1369241" y="1275731"/>
                  </a:lnTo>
                  <a:lnTo>
                    <a:pt x="1396749" y="1241170"/>
                  </a:lnTo>
                  <a:lnTo>
                    <a:pt x="1422291" y="1205048"/>
                  </a:lnTo>
                  <a:lnTo>
                    <a:pt x="1445785" y="1167447"/>
                  </a:lnTo>
                  <a:lnTo>
                    <a:pt x="1467151" y="1128447"/>
                  </a:lnTo>
                  <a:lnTo>
                    <a:pt x="1486307" y="1088131"/>
                  </a:lnTo>
                  <a:lnTo>
                    <a:pt x="1503172" y="1046578"/>
                  </a:lnTo>
                  <a:lnTo>
                    <a:pt x="1517665"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5" y="547844"/>
                  </a:lnTo>
                  <a:lnTo>
                    <a:pt x="1503172" y="505137"/>
                  </a:lnTo>
                  <a:lnTo>
                    <a:pt x="1486307" y="463585"/>
                  </a:lnTo>
                  <a:lnTo>
                    <a:pt x="1467151" y="423269"/>
                  </a:lnTo>
                  <a:lnTo>
                    <a:pt x="1445785" y="384270"/>
                  </a:lnTo>
                  <a:lnTo>
                    <a:pt x="1422291" y="346668"/>
                  </a:lnTo>
                  <a:lnTo>
                    <a:pt x="1396749" y="310546"/>
                  </a:lnTo>
                  <a:lnTo>
                    <a:pt x="1369241" y="275985"/>
                  </a:lnTo>
                  <a:lnTo>
                    <a:pt x="1339848" y="243064"/>
                  </a:lnTo>
                  <a:lnTo>
                    <a:pt x="1308651" y="211867"/>
                  </a:lnTo>
                  <a:lnTo>
                    <a:pt x="1275731" y="182474"/>
                  </a:lnTo>
                  <a:lnTo>
                    <a:pt x="1241170" y="154965"/>
                  </a:lnTo>
                  <a:lnTo>
                    <a:pt x="1205048" y="129423"/>
                  </a:lnTo>
                  <a:lnTo>
                    <a:pt x="1167447" y="105928"/>
                  </a:lnTo>
                  <a:lnTo>
                    <a:pt x="1128447" y="84562"/>
                  </a:lnTo>
                  <a:lnTo>
                    <a:pt x="1088131" y="65406"/>
                  </a:lnTo>
                  <a:lnTo>
                    <a:pt x="1046578" y="48540"/>
                  </a:lnTo>
                  <a:lnTo>
                    <a:pt x="1003871" y="34046"/>
                  </a:lnTo>
                  <a:lnTo>
                    <a:pt x="960091" y="22006"/>
                  </a:lnTo>
                  <a:lnTo>
                    <a:pt x="915317" y="12500"/>
                  </a:lnTo>
                  <a:lnTo>
                    <a:pt x="869633" y="5609"/>
                  </a:lnTo>
                  <a:lnTo>
                    <a:pt x="823119"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77" name="object 196"/>
            <p:cNvSpPr/>
            <p:nvPr/>
          </p:nvSpPr>
          <p:spPr>
            <a:xfrm>
              <a:off x="10373385" y="2333447"/>
              <a:ext cx="684530" cy="652780"/>
            </a:xfrm>
            <a:custGeom>
              <a:avLst/>
              <a:gdLst/>
              <a:ahLst/>
              <a:cxnLst/>
              <a:rect l="l" t="t" r="r" b="b"/>
              <a:pathLst>
                <a:path w="684529" h="652780">
                  <a:moveTo>
                    <a:pt x="0" y="652195"/>
                  </a:moveTo>
                  <a:lnTo>
                    <a:pt x="684237" y="652195"/>
                  </a:lnTo>
                  <a:lnTo>
                    <a:pt x="684237" y="0"/>
                  </a:lnTo>
                  <a:lnTo>
                    <a:pt x="0" y="0"/>
                  </a:lnTo>
                  <a:lnTo>
                    <a:pt x="0" y="652195"/>
                  </a:lnTo>
                  <a:close/>
                </a:path>
              </a:pathLst>
            </a:custGeom>
            <a:solidFill>
              <a:srgbClr val="E6E6E6"/>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78" name="object 197"/>
            <p:cNvSpPr/>
            <p:nvPr/>
          </p:nvSpPr>
          <p:spPr>
            <a:xfrm>
              <a:off x="10648219" y="2333450"/>
              <a:ext cx="134620" cy="193675"/>
            </a:xfrm>
            <a:custGeom>
              <a:avLst/>
              <a:gdLst/>
              <a:ahLst/>
              <a:cxnLst/>
              <a:rect l="l" t="t" r="r" b="b"/>
              <a:pathLst>
                <a:path w="134620" h="193675">
                  <a:moveTo>
                    <a:pt x="50330" y="176187"/>
                  </a:moveTo>
                  <a:lnTo>
                    <a:pt x="16332" y="176187"/>
                  </a:lnTo>
                  <a:lnTo>
                    <a:pt x="33337" y="193522"/>
                  </a:lnTo>
                  <a:lnTo>
                    <a:pt x="50330" y="176187"/>
                  </a:lnTo>
                  <a:close/>
                </a:path>
                <a:path w="134620" h="193675">
                  <a:moveTo>
                    <a:pt x="84327" y="176187"/>
                  </a:moveTo>
                  <a:lnTo>
                    <a:pt x="50330" y="176187"/>
                  </a:lnTo>
                  <a:lnTo>
                    <a:pt x="67322" y="193522"/>
                  </a:lnTo>
                  <a:lnTo>
                    <a:pt x="84327" y="176187"/>
                  </a:lnTo>
                  <a:close/>
                </a:path>
                <a:path w="134620" h="193675">
                  <a:moveTo>
                    <a:pt x="118325" y="176187"/>
                  </a:moveTo>
                  <a:lnTo>
                    <a:pt x="84327" y="176187"/>
                  </a:lnTo>
                  <a:lnTo>
                    <a:pt x="101320" y="193522"/>
                  </a:lnTo>
                  <a:lnTo>
                    <a:pt x="118325" y="176187"/>
                  </a:lnTo>
                  <a:close/>
                </a:path>
                <a:path w="134620" h="193675">
                  <a:moveTo>
                    <a:pt x="134569" y="0"/>
                  </a:moveTo>
                  <a:lnTo>
                    <a:pt x="0" y="0"/>
                  </a:lnTo>
                  <a:lnTo>
                    <a:pt x="0" y="192811"/>
                  </a:lnTo>
                  <a:lnTo>
                    <a:pt x="16332" y="176187"/>
                  </a:lnTo>
                  <a:lnTo>
                    <a:pt x="134569" y="176187"/>
                  </a:lnTo>
                  <a:lnTo>
                    <a:pt x="134569" y="0"/>
                  </a:lnTo>
                  <a:close/>
                </a:path>
                <a:path w="134620" h="193675">
                  <a:moveTo>
                    <a:pt x="134569" y="176187"/>
                  </a:moveTo>
                  <a:lnTo>
                    <a:pt x="118325" y="176187"/>
                  </a:lnTo>
                  <a:lnTo>
                    <a:pt x="134569" y="192773"/>
                  </a:lnTo>
                  <a:lnTo>
                    <a:pt x="134569" y="176187"/>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79" name="object 198"/>
            <p:cNvSpPr/>
            <p:nvPr/>
          </p:nvSpPr>
          <p:spPr>
            <a:xfrm>
              <a:off x="10577703"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180" name="object 199"/>
            <p:cNvSpPr/>
            <p:nvPr/>
          </p:nvSpPr>
          <p:spPr>
            <a:xfrm>
              <a:off x="10495419"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181" name="object 200"/>
            <p:cNvSpPr/>
            <p:nvPr/>
          </p:nvSpPr>
          <p:spPr>
            <a:xfrm>
              <a:off x="10413148"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182" name="object 201"/>
            <p:cNvSpPr/>
            <p:nvPr/>
          </p:nvSpPr>
          <p:spPr>
            <a:xfrm>
              <a:off x="10895316" y="1975413"/>
              <a:ext cx="474345" cy="627380"/>
            </a:xfrm>
            <a:custGeom>
              <a:avLst/>
              <a:gdLst/>
              <a:ahLst/>
              <a:cxnLst/>
              <a:rect l="l" t="t" r="r" b="b"/>
              <a:pathLst>
                <a:path w="474345" h="627380">
                  <a:moveTo>
                    <a:pt x="473976" y="0"/>
                  </a:moveTo>
                  <a:lnTo>
                    <a:pt x="0" y="0"/>
                  </a:lnTo>
                  <a:lnTo>
                    <a:pt x="0" y="627037"/>
                  </a:lnTo>
                  <a:lnTo>
                    <a:pt x="473976" y="627037"/>
                  </a:lnTo>
                  <a:lnTo>
                    <a:pt x="473976" y="0"/>
                  </a:lnTo>
                  <a:close/>
                </a:path>
              </a:pathLst>
            </a:custGeom>
            <a:solidFill>
              <a:srgbClr val="D7D7D7"/>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3" name="object 202"/>
            <p:cNvSpPr/>
            <p:nvPr/>
          </p:nvSpPr>
          <p:spPr>
            <a:xfrm>
              <a:off x="10861804" y="2001780"/>
              <a:ext cx="474345" cy="627380"/>
            </a:xfrm>
            <a:custGeom>
              <a:avLst/>
              <a:gdLst/>
              <a:ahLst/>
              <a:cxnLst/>
              <a:rect l="l" t="t" r="r" b="b"/>
              <a:pathLst>
                <a:path w="474345" h="627380">
                  <a:moveTo>
                    <a:pt x="473976" y="0"/>
                  </a:moveTo>
                  <a:lnTo>
                    <a:pt x="0" y="0"/>
                  </a:lnTo>
                  <a:lnTo>
                    <a:pt x="0" y="627037"/>
                  </a:lnTo>
                  <a:lnTo>
                    <a:pt x="473976" y="627037"/>
                  </a:lnTo>
                  <a:lnTo>
                    <a:pt x="473976" y="0"/>
                  </a:lnTo>
                  <a:close/>
                </a:path>
              </a:pathLst>
            </a:custGeom>
            <a:solidFill>
              <a:srgbClr val="F0EFF1"/>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4" name="object 203"/>
            <p:cNvSpPr/>
            <p:nvPr/>
          </p:nvSpPr>
          <p:spPr>
            <a:xfrm>
              <a:off x="11190903" y="2541833"/>
              <a:ext cx="110489" cy="110489"/>
            </a:xfrm>
            <a:custGeom>
              <a:avLst/>
              <a:gdLst/>
              <a:ahLst/>
              <a:cxnLst/>
              <a:rect l="l" t="t" r="r" b="b"/>
              <a:pathLst>
                <a:path w="110490" h="110489">
                  <a:moveTo>
                    <a:pt x="110045" y="0"/>
                  </a:moveTo>
                  <a:lnTo>
                    <a:pt x="0" y="0"/>
                  </a:lnTo>
                  <a:lnTo>
                    <a:pt x="0" y="110058"/>
                  </a:lnTo>
                  <a:lnTo>
                    <a:pt x="110045"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5" name="object 204"/>
            <p:cNvSpPr/>
            <p:nvPr/>
          </p:nvSpPr>
          <p:spPr>
            <a:xfrm>
              <a:off x="10826984" y="2541395"/>
              <a:ext cx="364490" cy="110489"/>
            </a:xfrm>
            <a:custGeom>
              <a:avLst/>
              <a:gdLst/>
              <a:ahLst/>
              <a:cxnLst/>
              <a:rect l="l" t="t" r="r" b="b"/>
              <a:pathLst>
                <a:path w="364490" h="110489">
                  <a:moveTo>
                    <a:pt x="0" y="110489"/>
                  </a:moveTo>
                  <a:lnTo>
                    <a:pt x="363918" y="110489"/>
                  </a:lnTo>
                  <a:lnTo>
                    <a:pt x="363918" y="0"/>
                  </a:lnTo>
                  <a:lnTo>
                    <a:pt x="0" y="0"/>
                  </a:lnTo>
                  <a:lnTo>
                    <a:pt x="0" y="110489"/>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6" name="object 205"/>
            <p:cNvSpPr/>
            <p:nvPr/>
          </p:nvSpPr>
          <p:spPr>
            <a:xfrm>
              <a:off x="10826984" y="2024505"/>
              <a:ext cx="474345" cy="516890"/>
            </a:xfrm>
            <a:custGeom>
              <a:avLst/>
              <a:gdLst/>
              <a:ahLst/>
              <a:cxnLst/>
              <a:rect l="l" t="t" r="r" b="b"/>
              <a:pathLst>
                <a:path w="474345" h="516889">
                  <a:moveTo>
                    <a:pt x="0" y="516890"/>
                  </a:moveTo>
                  <a:lnTo>
                    <a:pt x="473963" y="516890"/>
                  </a:lnTo>
                  <a:lnTo>
                    <a:pt x="473963" y="0"/>
                  </a:lnTo>
                  <a:lnTo>
                    <a:pt x="0" y="0"/>
                  </a:lnTo>
                  <a:lnTo>
                    <a:pt x="0" y="51689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7" name="object 206"/>
            <p:cNvSpPr/>
            <p:nvPr/>
          </p:nvSpPr>
          <p:spPr>
            <a:xfrm>
              <a:off x="10849805" y="2128122"/>
              <a:ext cx="432434" cy="417830"/>
            </a:xfrm>
            <a:custGeom>
              <a:avLst/>
              <a:gdLst/>
              <a:ahLst/>
              <a:cxnLst/>
              <a:rect l="l" t="t" r="r" b="b"/>
              <a:pathLst>
                <a:path w="432434" h="417830">
                  <a:moveTo>
                    <a:pt x="0" y="180936"/>
                  </a:moveTo>
                  <a:lnTo>
                    <a:pt x="200799" y="417766"/>
                  </a:lnTo>
                  <a:lnTo>
                    <a:pt x="279512" y="275475"/>
                  </a:lnTo>
                  <a:lnTo>
                    <a:pt x="187299" y="275475"/>
                  </a:lnTo>
                  <a:lnTo>
                    <a:pt x="0" y="180936"/>
                  </a:lnTo>
                  <a:close/>
                </a:path>
                <a:path w="432434" h="417830">
                  <a:moveTo>
                    <a:pt x="431901" y="0"/>
                  </a:moveTo>
                  <a:lnTo>
                    <a:pt x="187299" y="275475"/>
                  </a:lnTo>
                  <a:lnTo>
                    <a:pt x="279512" y="275475"/>
                  </a:lnTo>
                  <a:lnTo>
                    <a:pt x="431901"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8" name="object 207"/>
            <p:cNvSpPr/>
            <p:nvPr/>
          </p:nvSpPr>
          <p:spPr>
            <a:xfrm>
              <a:off x="10758954" y="2234184"/>
              <a:ext cx="421005" cy="421005"/>
            </a:xfrm>
            <a:custGeom>
              <a:avLst/>
              <a:gdLst/>
              <a:ahLst/>
              <a:cxnLst/>
              <a:rect l="l" t="t" r="r" b="b"/>
              <a:pathLst>
                <a:path w="421004" h="421005">
                  <a:moveTo>
                    <a:pt x="215933" y="0"/>
                  </a:moveTo>
                  <a:lnTo>
                    <a:pt x="169819" y="3797"/>
                  </a:lnTo>
                  <a:lnTo>
                    <a:pt x="124987" y="17921"/>
                  </a:lnTo>
                  <a:lnTo>
                    <a:pt x="83204" y="42615"/>
                  </a:lnTo>
                  <a:lnTo>
                    <a:pt x="48131" y="76167"/>
                  </a:lnTo>
                  <a:lnTo>
                    <a:pt x="22411" y="115512"/>
                  </a:lnTo>
                  <a:lnTo>
                    <a:pt x="6285" y="158880"/>
                  </a:lnTo>
                  <a:lnTo>
                    <a:pt x="0" y="204505"/>
                  </a:lnTo>
                  <a:lnTo>
                    <a:pt x="3797" y="250617"/>
                  </a:lnTo>
                  <a:lnTo>
                    <a:pt x="17921" y="295448"/>
                  </a:lnTo>
                  <a:lnTo>
                    <a:pt x="42615" y="337230"/>
                  </a:lnTo>
                  <a:lnTo>
                    <a:pt x="76167" y="372307"/>
                  </a:lnTo>
                  <a:lnTo>
                    <a:pt x="115512" y="398031"/>
                  </a:lnTo>
                  <a:lnTo>
                    <a:pt x="158880" y="414158"/>
                  </a:lnTo>
                  <a:lnTo>
                    <a:pt x="204505" y="420444"/>
                  </a:lnTo>
                  <a:lnTo>
                    <a:pt x="250617" y="416645"/>
                  </a:lnTo>
                  <a:lnTo>
                    <a:pt x="295448" y="402518"/>
                  </a:lnTo>
                  <a:lnTo>
                    <a:pt x="337230" y="377819"/>
                  </a:lnTo>
                  <a:lnTo>
                    <a:pt x="372306" y="344271"/>
                  </a:lnTo>
                  <a:lnTo>
                    <a:pt x="398029" y="304930"/>
                  </a:lnTo>
                  <a:lnTo>
                    <a:pt x="414154" y="261563"/>
                  </a:lnTo>
                  <a:lnTo>
                    <a:pt x="420438" y="215938"/>
                  </a:lnTo>
                  <a:lnTo>
                    <a:pt x="416639" y="169825"/>
                  </a:lnTo>
                  <a:lnTo>
                    <a:pt x="402514" y="124991"/>
                  </a:lnTo>
                  <a:lnTo>
                    <a:pt x="377819" y="83204"/>
                  </a:lnTo>
                  <a:lnTo>
                    <a:pt x="344271" y="48131"/>
                  </a:lnTo>
                  <a:lnTo>
                    <a:pt x="304928" y="22411"/>
                  </a:lnTo>
                  <a:lnTo>
                    <a:pt x="261559" y="6285"/>
                  </a:lnTo>
                  <a:lnTo>
                    <a:pt x="215933"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89" name="object 208"/>
            <p:cNvSpPr/>
            <p:nvPr/>
          </p:nvSpPr>
          <p:spPr>
            <a:xfrm>
              <a:off x="11084493" y="2608538"/>
              <a:ext cx="111125" cy="123189"/>
            </a:xfrm>
            <a:custGeom>
              <a:avLst/>
              <a:gdLst/>
              <a:ahLst/>
              <a:cxnLst/>
              <a:rect l="l" t="t" r="r" b="b"/>
              <a:pathLst>
                <a:path w="111125" h="123189">
                  <a:moveTo>
                    <a:pt x="42570" y="0"/>
                  </a:moveTo>
                  <a:lnTo>
                    <a:pt x="0" y="32258"/>
                  </a:lnTo>
                  <a:lnTo>
                    <a:pt x="68427" y="122567"/>
                  </a:lnTo>
                  <a:lnTo>
                    <a:pt x="111010" y="90297"/>
                  </a:lnTo>
                  <a:lnTo>
                    <a:pt x="42570" y="0"/>
                  </a:lnTo>
                  <a:close/>
                </a:path>
              </a:pathLst>
            </a:custGeom>
            <a:solidFill>
              <a:srgbClr val="1B75BA"/>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90" name="object 209"/>
            <p:cNvSpPr/>
            <p:nvPr/>
          </p:nvSpPr>
          <p:spPr>
            <a:xfrm>
              <a:off x="11140809" y="2682701"/>
              <a:ext cx="195580" cy="234315"/>
            </a:xfrm>
            <a:custGeom>
              <a:avLst/>
              <a:gdLst/>
              <a:ahLst/>
              <a:cxnLst/>
              <a:rect l="l" t="t" r="r" b="b"/>
              <a:pathLst>
                <a:path w="195579" h="234314">
                  <a:moveTo>
                    <a:pt x="42083" y="0"/>
                  </a:moveTo>
                  <a:lnTo>
                    <a:pt x="27791" y="792"/>
                  </a:lnTo>
                  <a:lnTo>
                    <a:pt x="14436" y="7234"/>
                  </a:lnTo>
                  <a:lnTo>
                    <a:pt x="4626" y="18347"/>
                  </a:lnTo>
                  <a:lnTo>
                    <a:pt x="0" y="31894"/>
                  </a:lnTo>
                  <a:lnTo>
                    <a:pt x="788" y="46189"/>
                  </a:lnTo>
                  <a:lnTo>
                    <a:pt x="7223" y="59545"/>
                  </a:lnTo>
                  <a:lnTo>
                    <a:pt x="128546" y="219629"/>
                  </a:lnTo>
                  <a:lnTo>
                    <a:pt x="139659" y="229439"/>
                  </a:lnTo>
                  <a:lnTo>
                    <a:pt x="153206" y="234065"/>
                  </a:lnTo>
                  <a:lnTo>
                    <a:pt x="167501" y="233277"/>
                  </a:lnTo>
                  <a:lnTo>
                    <a:pt x="180857" y="226842"/>
                  </a:lnTo>
                  <a:lnTo>
                    <a:pt x="190667" y="215722"/>
                  </a:lnTo>
                  <a:lnTo>
                    <a:pt x="195292" y="202171"/>
                  </a:lnTo>
                  <a:lnTo>
                    <a:pt x="194500" y="187875"/>
                  </a:lnTo>
                  <a:lnTo>
                    <a:pt x="188058" y="174518"/>
                  </a:lnTo>
                  <a:lnTo>
                    <a:pt x="66748" y="14435"/>
                  </a:lnTo>
                  <a:lnTo>
                    <a:pt x="55629" y="4624"/>
                  </a:lnTo>
                  <a:lnTo>
                    <a:pt x="42083" y="0"/>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91" name="object 210"/>
            <p:cNvSpPr/>
            <p:nvPr/>
          </p:nvSpPr>
          <p:spPr>
            <a:xfrm>
              <a:off x="10717808" y="2193038"/>
              <a:ext cx="502920" cy="502920"/>
            </a:xfrm>
            <a:custGeom>
              <a:avLst/>
              <a:gdLst/>
              <a:ahLst/>
              <a:cxnLst/>
              <a:rect l="l" t="t" r="r" b="b"/>
              <a:pathLst>
                <a:path w="502920" h="502919">
                  <a:moveTo>
                    <a:pt x="264341" y="0"/>
                  </a:moveTo>
                  <a:lnTo>
                    <a:pt x="221346" y="1427"/>
                  </a:lnTo>
                  <a:lnTo>
                    <a:pt x="178852" y="10273"/>
                  </a:lnTo>
                  <a:lnTo>
                    <a:pt x="137854" y="26675"/>
                  </a:lnTo>
                  <a:lnTo>
                    <a:pt x="99349" y="50769"/>
                  </a:lnTo>
                  <a:lnTo>
                    <a:pt x="65738" y="81327"/>
                  </a:lnTo>
                  <a:lnTo>
                    <a:pt x="38861" y="116365"/>
                  </a:lnTo>
                  <a:lnTo>
                    <a:pt x="18854" y="154885"/>
                  </a:lnTo>
                  <a:lnTo>
                    <a:pt x="5855" y="195893"/>
                  </a:lnTo>
                  <a:lnTo>
                    <a:pt x="0" y="238392"/>
                  </a:lnTo>
                  <a:lnTo>
                    <a:pt x="1425" y="281387"/>
                  </a:lnTo>
                  <a:lnTo>
                    <a:pt x="10269" y="323881"/>
                  </a:lnTo>
                  <a:lnTo>
                    <a:pt x="26668" y="364879"/>
                  </a:lnTo>
                  <a:lnTo>
                    <a:pt x="50759" y="403385"/>
                  </a:lnTo>
                  <a:lnTo>
                    <a:pt x="81317" y="436995"/>
                  </a:lnTo>
                  <a:lnTo>
                    <a:pt x="116354" y="463872"/>
                  </a:lnTo>
                  <a:lnTo>
                    <a:pt x="154875" y="483879"/>
                  </a:lnTo>
                  <a:lnTo>
                    <a:pt x="195884" y="496878"/>
                  </a:lnTo>
                  <a:lnTo>
                    <a:pt x="238384" y="502732"/>
                  </a:lnTo>
                  <a:lnTo>
                    <a:pt x="281380" y="501305"/>
                  </a:lnTo>
                  <a:lnTo>
                    <a:pt x="323877" y="492458"/>
                  </a:lnTo>
                  <a:lnTo>
                    <a:pt x="364878" y="476057"/>
                  </a:lnTo>
                  <a:lnTo>
                    <a:pt x="403387" y="451962"/>
                  </a:lnTo>
                  <a:lnTo>
                    <a:pt x="413232" y="443011"/>
                  </a:lnTo>
                  <a:lnTo>
                    <a:pt x="246149" y="443011"/>
                  </a:lnTo>
                  <a:lnTo>
                    <a:pt x="204557" y="437281"/>
                  </a:lnTo>
                  <a:lnTo>
                    <a:pt x="165022" y="422580"/>
                  </a:lnTo>
                  <a:lnTo>
                    <a:pt x="129157" y="399130"/>
                  </a:lnTo>
                  <a:lnTo>
                    <a:pt x="98574" y="367152"/>
                  </a:lnTo>
                  <a:lnTo>
                    <a:pt x="76057" y="329062"/>
                  </a:lnTo>
                  <a:lnTo>
                    <a:pt x="63179" y="288193"/>
                  </a:lnTo>
                  <a:lnTo>
                    <a:pt x="59716" y="246156"/>
                  </a:lnTo>
                  <a:lnTo>
                    <a:pt x="65446" y="204564"/>
                  </a:lnTo>
                  <a:lnTo>
                    <a:pt x="80147" y="165028"/>
                  </a:lnTo>
                  <a:lnTo>
                    <a:pt x="103595" y="129160"/>
                  </a:lnTo>
                  <a:lnTo>
                    <a:pt x="135569" y="98572"/>
                  </a:lnTo>
                  <a:lnTo>
                    <a:pt x="173663" y="76059"/>
                  </a:lnTo>
                  <a:lnTo>
                    <a:pt x="214536" y="63182"/>
                  </a:lnTo>
                  <a:lnTo>
                    <a:pt x="256575" y="59720"/>
                  </a:lnTo>
                  <a:lnTo>
                    <a:pt x="413563" y="59720"/>
                  </a:lnTo>
                  <a:lnTo>
                    <a:pt x="386369" y="38859"/>
                  </a:lnTo>
                  <a:lnTo>
                    <a:pt x="347848" y="18853"/>
                  </a:lnTo>
                  <a:lnTo>
                    <a:pt x="306840" y="5854"/>
                  </a:lnTo>
                  <a:lnTo>
                    <a:pt x="264341" y="0"/>
                  </a:lnTo>
                  <a:close/>
                </a:path>
                <a:path w="502920" h="502919">
                  <a:moveTo>
                    <a:pt x="413563" y="59720"/>
                  </a:moveTo>
                  <a:lnTo>
                    <a:pt x="256575" y="59720"/>
                  </a:lnTo>
                  <a:lnTo>
                    <a:pt x="298169" y="65450"/>
                  </a:lnTo>
                  <a:lnTo>
                    <a:pt x="337706" y="80151"/>
                  </a:lnTo>
                  <a:lnTo>
                    <a:pt x="373574" y="103602"/>
                  </a:lnTo>
                  <a:lnTo>
                    <a:pt x="404162" y="135580"/>
                  </a:lnTo>
                  <a:lnTo>
                    <a:pt x="426674" y="173669"/>
                  </a:lnTo>
                  <a:lnTo>
                    <a:pt x="439551" y="214538"/>
                  </a:lnTo>
                  <a:lnTo>
                    <a:pt x="443014" y="256575"/>
                  </a:lnTo>
                  <a:lnTo>
                    <a:pt x="437283" y="298168"/>
                  </a:lnTo>
                  <a:lnTo>
                    <a:pt x="422582" y="337704"/>
                  </a:lnTo>
                  <a:lnTo>
                    <a:pt x="399132" y="373572"/>
                  </a:lnTo>
                  <a:lnTo>
                    <a:pt x="367154" y="404159"/>
                  </a:lnTo>
                  <a:lnTo>
                    <a:pt x="329060" y="426672"/>
                  </a:lnTo>
                  <a:lnTo>
                    <a:pt x="288187" y="439549"/>
                  </a:lnTo>
                  <a:lnTo>
                    <a:pt x="246149" y="443011"/>
                  </a:lnTo>
                  <a:lnTo>
                    <a:pt x="413232" y="443011"/>
                  </a:lnTo>
                  <a:lnTo>
                    <a:pt x="463874" y="386367"/>
                  </a:lnTo>
                  <a:lnTo>
                    <a:pt x="483881" y="347846"/>
                  </a:lnTo>
                  <a:lnTo>
                    <a:pt x="496880" y="306838"/>
                  </a:lnTo>
                  <a:lnTo>
                    <a:pt x="502734" y="264339"/>
                  </a:lnTo>
                  <a:lnTo>
                    <a:pt x="501307" y="221344"/>
                  </a:lnTo>
                  <a:lnTo>
                    <a:pt x="492461" y="178850"/>
                  </a:lnTo>
                  <a:lnTo>
                    <a:pt x="476059" y="137852"/>
                  </a:lnTo>
                  <a:lnTo>
                    <a:pt x="451964" y="99347"/>
                  </a:lnTo>
                  <a:lnTo>
                    <a:pt x="421406" y="65736"/>
                  </a:lnTo>
                  <a:lnTo>
                    <a:pt x="413563" y="59720"/>
                  </a:lnTo>
                  <a:close/>
                </a:path>
              </a:pathLst>
            </a:custGeom>
            <a:solidFill>
              <a:srgbClr val="1B75BA"/>
            </a:solidFill>
          </p:spPr>
          <p:txBody>
            <a:bodyPr wrap="square" lIns="0" tIns="0" rIns="0" bIns="0" rtlCol="0"/>
            <a:lstStyle/>
            <a:p>
              <a:pPr fontAlgn="base">
                <a:spcBef>
                  <a:spcPct val="0"/>
                </a:spcBef>
                <a:spcAft>
                  <a:spcPct val="0"/>
                </a:spcAft>
              </a:pPr>
              <a:endParaRPr sz="1400">
                <a:solidFill>
                  <a:srgbClr val="3F3F3F"/>
                </a:solidFill>
              </a:endParaRPr>
            </a:p>
          </p:txBody>
        </p:sp>
      </p:grpSp>
      <p:sp>
        <p:nvSpPr>
          <p:cNvPr id="192" name="TextBox 191"/>
          <p:cNvSpPr txBox="1"/>
          <p:nvPr/>
        </p:nvSpPr>
        <p:spPr>
          <a:xfrm>
            <a:off x="1115331" y="1452256"/>
            <a:ext cx="6631957" cy="586518"/>
          </a:xfrm>
          <a:prstGeom prst="rect">
            <a:avLst/>
          </a:prstGeom>
          <a:noFill/>
        </p:spPr>
        <p:txBody>
          <a:bodyPr wrap="square" lIns="77925" tIns="38963" rIns="77925" bIns="38963" rtlCol="0">
            <a:spAutoFit/>
          </a:bodyPr>
          <a:lstStyle/>
          <a:p>
            <a:pPr fontAlgn="base">
              <a:spcBef>
                <a:spcPct val="0"/>
              </a:spcBef>
              <a:spcAft>
                <a:spcPct val="0"/>
              </a:spcAft>
            </a:pPr>
            <a:r>
              <a:rPr lang="en-NZ" sz="1100" b="1" dirty="0">
                <a:solidFill>
                  <a:srgbClr val="FFFFFF"/>
                </a:solidFill>
                <a:cs typeface="Arial" pitchFamily="34" charset="0"/>
              </a:rPr>
              <a:t>Date : 8</a:t>
            </a:r>
            <a:r>
              <a:rPr lang="en-NZ" sz="1100" b="1" baseline="30000" dirty="0">
                <a:solidFill>
                  <a:srgbClr val="FFFFFF"/>
                </a:solidFill>
                <a:cs typeface="Arial" pitchFamily="34" charset="0"/>
              </a:rPr>
              <a:t>th</a:t>
            </a:r>
            <a:r>
              <a:rPr lang="en-NZ" sz="1100" b="1" dirty="0">
                <a:solidFill>
                  <a:srgbClr val="FFFFFF"/>
                </a:solidFill>
                <a:cs typeface="Arial" pitchFamily="34" charset="0"/>
              </a:rPr>
              <a:t> – 18</a:t>
            </a:r>
            <a:r>
              <a:rPr lang="en-NZ" sz="1100" b="1" baseline="30000" dirty="0">
                <a:solidFill>
                  <a:srgbClr val="FFFFFF"/>
                </a:solidFill>
                <a:cs typeface="Arial" pitchFamily="34" charset="0"/>
              </a:rPr>
              <a:t>th</a:t>
            </a:r>
            <a:r>
              <a:rPr lang="en-NZ" sz="1100" b="1" dirty="0">
                <a:solidFill>
                  <a:srgbClr val="FFFFFF"/>
                </a:solidFill>
                <a:cs typeface="Arial" pitchFamily="34" charset="0"/>
              </a:rPr>
              <a:t> July 2017</a:t>
            </a:r>
          </a:p>
          <a:p>
            <a:pPr fontAlgn="base">
              <a:spcBef>
                <a:spcPct val="0"/>
              </a:spcBef>
              <a:spcAft>
                <a:spcPct val="0"/>
              </a:spcAft>
            </a:pPr>
            <a:r>
              <a:rPr lang="en-NZ" sz="1100" b="1" dirty="0">
                <a:solidFill>
                  <a:srgbClr val="FFFFFF"/>
                </a:solidFill>
                <a:cs typeface="Arial" pitchFamily="34" charset="0"/>
              </a:rPr>
              <a:t>Location : Cobden Butter Plant</a:t>
            </a:r>
          </a:p>
          <a:p>
            <a:pPr fontAlgn="base">
              <a:spcBef>
                <a:spcPct val="0"/>
              </a:spcBef>
              <a:spcAft>
                <a:spcPct val="0"/>
              </a:spcAft>
            </a:pPr>
            <a:r>
              <a:rPr lang="en-NZ" sz="1100" b="1" dirty="0">
                <a:solidFill>
                  <a:srgbClr val="FFFFFF"/>
                </a:solidFill>
                <a:cs typeface="Arial" pitchFamily="34" charset="0"/>
              </a:rPr>
              <a:t>Number of Process Orders: 81</a:t>
            </a:r>
          </a:p>
        </p:txBody>
      </p:sp>
      <p:grpSp>
        <p:nvGrpSpPr>
          <p:cNvPr id="193" name="Group 192"/>
          <p:cNvGrpSpPr/>
          <p:nvPr/>
        </p:nvGrpSpPr>
        <p:grpSpPr>
          <a:xfrm>
            <a:off x="270849" y="2219887"/>
            <a:ext cx="1765664" cy="2095574"/>
            <a:chOff x="317870" y="2920753"/>
            <a:chExt cx="1954813" cy="2805344"/>
          </a:xfrm>
        </p:grpSpPr>
        <p:grpSp>
          <p:nvGrpSpPr>
            <p:cNvPr id="194" name="Group 193"/>
            <p:cNvGrpSpPr/>
            <p:nvPr/>
          </p:nvGrpSpPr>
          <p:grpSpPr>
            <a:xfrm>
              <a:off x="772513" y="3124456"/>
              <a:ext cx="941974" cy="915270"/>
              <a:chOff x="545285" y="1693195"/>
              <a:chExt cx="1551940" cy="1551940"/>
            </a:xfrm>
          </p:grpSpPr>
          <p:sp>
            <p:nvSpPr>
              <p:cNvPr id="197" name="object 2"/>
              <p:cNvSpPr/>
              <p:nvPr/>
            </p:nvSpPr>
            <p:spPr>
              <a:xfrm>
                <a:off x="545285" y="1693195"/>
                <a:ext cx="1551940" cy="1551940"/>
              </a:xfrm>
              <a:custGeom>
                <a:avLst/>
                <a:gdLst/>
                <a:ahLst/>
                <a:cxnLst/>
                <a:rect l="l" t="t" r="r" b="b"/>
                <a:pathLst>
                  <a:path w="1551939" h="1551939">
                    <a:moveTo>
                      <a:pt x="775855" y="0"/>
                    </a:moveTo>
                    <a:lnTo>
                      <a:pt x="728592" y="1415"/>
                    </a:lnTo>
                    <a:lnTo>
                      <a:pt x="682077" y="5609"/>
                    </a:lnTo>
                    <a:lnTo>
                      <a:pt x="636393" y="12500"/>
                    </a:lnTo>
                    <a:lnTo>
                      <a:pt x="591620" y="22006"/>
                    </a:lnTo>
                    <a:lnTo>
                      <a:pt x="547839" y="34046"/>
                    </a:lnTo>
                    <a:lnTo>
                      <a:pt x="505132" y="48540"/>
                    </a:lnTo>
                    <a:lnTo>
                      <a:pt x="463580" y="65406"/>
                    </a:lnTo>
                    <a:lnTo>
                      <a:pt x="423263" y="84562"/>
                    </a:lnTo>
                    <a:lnTo>
                      <a:pt x="384264" y="105928"/>
                    </a:lnTo>
                    <a:lnTo>
                      <a:pt x="346663" y="129423"/>
                    </a:lnTo>
                    <a:lnTo>
                      <a:pt x="310541" y="154965"/>
                    </a:lnTo>
                    <a:lnTo>
                      <a:pt x="275979" y="182474"/>
                    </a:lnTo>
                    <a:lnTo>
                      <a:pt x="243060" y="211867"/>
                    </a:lnTo>
                    <a:lnTo>
                      <a:pt x="211863" y="243064"/>
                    </a:lnTo>
                    <a:lnTo>
                      <a:pt x="182469" y="275985"/>
                    </a:lnTo>
                    <a:lnTo>
                      <a:pt x="154962" y="310546"/>
                    </a:lnTo>
                    <a:lnTo>
                      <a:pt x="129420" y="346668"/>
                    </a:lnTo>
                    <a:lnTo>
                      <a:pt x="105925" y="384270"/>
                    </a:lnTo>
                    <a:lnTo>
                      <a:pt x="84560" y="423269"/>
                    </a:lnTo>
                    <a:lnTo>
                      <a:pt x="65404"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4" y="1088131"/>
                    </a:lnTo>
                    <a:lnTo>
                      <a:pt x="84560" y="1128447"/>
                    </a:lnTo>
                    <a:lnTo>
                      <a:pt x="105925" y="1167447"/>
                    </a:lnTo>
                    <a:lnTo>
                      <a:pt x="129420" y="1205048"/>
                    </a:lnTo>
                    <a:lnTo>
                      <a:pt x="154962" y="1241170"/>
                    </a:lnTo>
                    <a:lnTo>
                      <a:pt x="182469" y="1275731"/>
                    </a:lnTo>
                    <a:lnTo>
                      <a:pt x="211863" y="1308651"/>
                    </a:lnTo>
                    <a:lnTo>
                      <a:pt x="243060" y="1339848"/>
                    </a:lnTo>
                    <a:lnTo>
                      <a:pt x="275979" y="1369241"/>
                    </a:lnTo>
                    <a:lnTo>
                      <a:pt x="310541" y="1396749"/>
                    </a:lnTo>
                    <a:lnTo>
                      <a:pt x="346663" y="1422291"/>
                    </a:lnTo>
                    <a:lnTo>
                      <a:pt x="384264" y="1445785"/>
                    </a:lnTo>
                    <a:lnTo>
                      <a:pt x="423263" y="1467151"/>
                    </a:lnTo>
                    <a:lnTo>
                      <a:pt x="463580" y="1486307"/>
                    </a:lnTo>
                    <a:lnTo>
                      <a:pt x="505132" y="1503172"/>
                    </a:lnTo>
                    <a:lnTo>
                      <a:pt x="547839" y="1517665"/>
                    </a:lnTo>
                    <a:lnTo>
                      <a:pt x="591620" y="1529705"/>
                    </a:lnTo>
                    <a:lnTo>
                      <a:pt x="636393" y="1539211"/>
                    </a:lnTo>
                    <a:lnTo>
                      <a:pt x="682077" y="1546101"/>
                    </a:lnTo>
                    <a:lnTo>
                      <a:pt x="728592" y="1550295"/>
                    </a:lnTo>
                    <a:lnTo>
                      <a:pt x="775855" y="1551711"/>
                    </a:lnTo>
                    <a:lnTo>
                      <a:pt x="823117" y="1550295"/>
                    </a:lnTo>
                    <a:lnTo>
                      <a:pt x="869631" y="1546101"/>
                    </a:lnTo>
                    <a:lnTo>
                      <a:pt x="915314" y="1539211"/>
                    </a:lnTo>
                    <a:lnTo>
                      <a:pt x="960086" y="1529705"/>
                    </a:lnTo>
                    <a:lnTo>
                      <a:pt x="1003867" y="1517665"/>
                    </a:lnTo>
                    <a:lnTo>
                      <a:pt x="1046573" y="1503172"/>
                    </a:lnTo>
                    <a:lnTo>
                      <a:pt x="1088125" y="1486307"/>
                    </a:lnTo>
                    <a:lnTo>
                      <a:pt x="1128442" y="1467151"/>
                    </a:lnTo>
                    <a:lnTo>
                      <a:pt x="1167441" y="1445785"/>
                    </a:lnTo>
                    <a:lnTo>
                      <a:pt x="1205042" y="1422291"/>
                    </a:lnTo>
                    <a:lnTo>
                      <a:pt x="1241164" y="1396749"/>
                    </a:lnTo>
                    <a:lnTo>
                      <a:pt x="1275726" y="1369241"/>
                    </a:lnTo>
                    <a:lnTo>
                      <a:pt x="1308646" y="1339848"/>
                    </a:lnTo>
                    <a:lnTo>
                      <a:pt x="1339843" y="1308651"/>
                    </a:lnTo>
                    <a:lnTo>
                      <a:pt x="1369237" y="1275731"/>
                    </a:lnTo>
                    <a:lnTo>
                      <a:pt x="1396745" y="1241170"/>
                    </a:lnTo>
                    <a:lnTo>
                      <a:pt x="1422287" y="1205048"/>
                    </a:lnTo>
                    <a:lnTo>
                      <a:pt x="1445782" y="1167447"/>
                    </a:lnTo>
                    <a:lnTo>
                      <a:pt x="1467148" y="1128447"/>
                    </a:lnTo>
                    <a:lnTo>
                      <a:pt x="1486305" y="1088131"/>
                    </a:lnTo>
                    <a:lnTo>
                      <a:pt x="1503170" y="1046578"/>
                    </a:lnTo>
                    <a:lnTo>
                      <a:pt x="1517664"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4" y="547844"/>
                    </a:lnTo>
                    <a:lnTo>
                      <a:pt x="1503170" y="505137"/>
                    </a:lnTo>
                    <a:lnTo>
                      <a:pt x="1486305" y="463585"/>
                    </a:lnTo>
                    <a:lnTo>
                      <a:pt x="1467148" y="423269"/>
                    </a:lnTo>
                    <a:lnTo>
                      <a:pt x="1445782" y="384270"/>
                    </a:lnTo>
                    <a:lnTo>
                      <a:pt x="1422287" y="346668"/>
                    </a:lnTo>
                    <a:lnTo>
                      <a:pt x="1396745" y="310546"/>
                    </a:lnTo>
                    <a:lnTo>
                      <a:pt x="1369237" y="275985"/>
                    </a:lnTo>
                    <a:lnTo>
                      <a:pt x="1339843" y="243064"/>
                    </a:lnTo>
                    <a:lnTo>
                      <a:pt x="1308646" y="211867"/>
                    </a:lnTo>
                    <a:lnTo>
                      <a:pt x="1275726" y="182474"/>
                    </a:lnTo>
                    <a:lnTo>
                      <a:pt x="1241164" y="154965"/>
                    </a:lnTo>
                    <a:lnTo>
                      <a:pt x="1205042" y="129423"/>
                    </a:lnTo>
                    <a:lnTo>
                      <a:pt x="1167441" y="105928"/>
                    </a:lnTo>
                    <a:lnTo>
                      <a:pt x="1128442" y="84562"/>
                    </a:lnTo>
                    <a:lnTo>
                      <a:pt x="1088125" y="65406"/>
                    </a:lnTo>
                    <a:lnTo>
                      <a:pt x="1046573" y="48540"/>
                    </a:lnTo>
                    <a:lnTo>
                      <a:pt x="1003867" y="34046"/>
                    </a:lnTo>
                    <a:lnTo>
                      <a:pt x="960086" y="22006"/>
                    </a:lnTo>
                    <a:lnTo>
                      <a:pt x="915314" y="12500"/>
                    </a:lnTo>
                    <a:lnTo>
                      <a:pt x="869631" y="5609"/>
                    </a:lnTo>
                    <a:lnTo>
                      <a:pt x="823117"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98" name="object 3"/>
              <p:cNvSpPr/>
              <p:nvPr/>
            </p:nvSpPr>
            <p:spPr>
              <a:xfrm>
                <a:off x="1171508" y="2024955"/>
                <a:ext cx="730250" cy="903605"/>
              </a:xfrm>
              <a:custGeom>
                <a:avLst/>
                <a:gdLst/>
                <a:ahLst/>
                <a:cxnLst/>
                <a:rect l="l" t="t" r="r" b="b"/>
                <a:pathLst>
                  <a:path w="730250" h="903605">
                    <a:moveTo>
                      <a:pt x="218351" y="0"/>
                    </a:moveTo>
                    <a:lnTo>
                      <a:pt x="0" y="755586"/>
                    </a:lnTo>
                    <a:lnTo>
                      <a:pt x="511898" y="903516"/>
                    </a:lnTo>
                    <a:lnTo>
                      <a:pt x="730250" y="147929"/>
                    </a:lnTo>
                    <a:lnTo>
                      <a:pt x="218351" y="0"/>
                    </a:lnTo>
                    <a:close/>
                  </a:path>
                </a:pathLst>
              </a:custGeom>
              <a:solidFill>
                <a:srgbClr val="F1F1F1"/>
              </a:solidFill>
            </p:spPr>
            <p:txBody>
              <a:bodyPr wrap="square" lIns="0" tIns="0" rIns="0" bIns="0" rtlCol="0"/>
              <a:lstStyle/>
              <a:p>
                <a:pPr fontAlgn="base">
                  <a:spcBef>
                    <a:spcPct val="0"/>
                  </a:spcBef>
                  <a:spcAft>
                    <a:spcPct val="0"/>
                  </a:spcAft>
                </a:pPr>
                <a:endParaRPr sz="1400">
                  <a:solidFill>
                    <a:srgbClr val="3F3F3F"/>
                  </a:solidFill>
                </a:endParaRPr>
              </a:p>
            </p:txBody>
          </p:sp>
          <p:sp>
            <p:nvSpPr>
              <p:cNvPr id="199" name="object 4"/>
              <p:cNvSpPr/>
              <p:nvPr/>
            </p:nvSpPr>
            <p:spPr>
              <a:xfrm>
                <a:off x="1428351" y="2145789"/>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0" name="object 5"/>
              <p:cNvSpPr/>
              <p:nvPr/>
            </p:nvSpPr>
            <p:spPr>
              <a:xfrm>
                <a:off x="1412656" y="2200093"/>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1" name="object 6"/>
              <p:cNvSpPr/>
              <p:nvPr/>
            </p:nvSpPr>
            <p:spPr>
              <a:xfrm>
                <a:off x="1396960" y="2254396"/>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2" name="object 7"/>
              <p:cNvSpPr/>
              <p:nvPr/>
            </p:nvSpPr>
            <p:spPr>
              <a:xfrm>
                <a:off x="1381272" y="2308693"/>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3" name="object 8"/>
              <p:cNvSpPr/>
              <p:nvPr/>
            </p:nvSpPr>
            <p:spPr>
              <a:xfrm>
                <a:off x="1365576" y="2362997"/>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4" name="object 9"/>
              <p:cNvSpPr/>
              <p:nvPr/>
            </p:nvSpPr>
            <p:spPr>
              <a:xfrm>
                <a:off x="1349888" y="2417301"/>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5" name="object 10"/>
              <p:cNvSpPr/>
              <p:nvPr/>
            </p:nvSpPr>
            <p:spPr>
              <a:xfrm>
                <a:off x="1334192" y="2471599"/>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6" name="object 11"/>
              <p:cNvSpPr/>
              <p:nvPr/>
            </p:nvSpPr>
            <p:spPr>
              <a:xfrm>
                <a:off x="1318497" y="2525901"/>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7" name="object 12"/>
              <p:cNvSpPr/>
              <p:nvPr/>
            </p:nvSpPr>
            <p:spPr>
              <a:xfrm>
                <a:off x="1302809" y="2580205"/>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8" name="object 13"/>
              <p:cNvSpPr/>
              <p:nvPr/>
            </p:nvSpPr>
            <p:spPr>
              <a:xfrm>
                <a:off x="1287113" y="2634503"/>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09" name="object 14"/>
              <p:cNvSpPr/>
              <p:nvPr/>
            </p:nvSpPr>
            <p:spPr>
              <a:xfrm>
                <a:off x="1271424" y="2688807"/>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0" name="object 15"/>
              <p:cNvSpPr/>
              <p:nvPr/>
            </p:nvSpPr>
            <p:spPr>
              <a:xfrm>
                <a:off x="850836" y="2004540"/>
                <a:ext cx="670560" cy="923925"/>
              </a:xfrm>
              <a:custGeom>
                <a:avLst/>
                <a:gdLst/>
                <a:ahLst/>
                <a:cxnLst/>
                <a:rect l="l" t="t" r="r" b="b"/>
                <a:pathLst>
                  <a:path w="670560" h="923925">
                    <a:moveTo>
                      <a:pt x="586727" y="0"/>
                    </a:moveTo>
                    <a:lnTo>
                      <a:pt x="83553" y="0"/>
                    </a:lnTo>
                    <a:lnTo>
                      <a:pt x="51033" y="6565"/>
                    </a:lnTo>
                    <a:lnTo>
                      <a:pt x="24474" y="24469"/>
                    </a:lnTo>
                    <a:lnTo>
                      <a:pt x="6566" y="51027"/>
                    </a:lnTo>
                    <a:lnTo>
                      <a:pt x="0" y="83553"/>
                    </a:lnTo>
                    <a:lnTo>
                      <a:pt x="0" y="840384"/>
                    </a:lnTo>
                    <a:lnTo>
                      <a:pt x="6566" y="872904"/>
                    </a:lnTo>
                    <a:lnTo>
                      <a:pt x="24474" y="899463"/>
                    </a:lnTo>
                    <a:lnTo>
                      <a:pt x="51033" y="917370"/>
                    </a:lnTo>
                    <a:lnTo>
                      <a:pt x="83553" y="923937"/>
                    </a:lnTo>
                    <a:lnTo>
                      <a:pt x="586727" y="923937"/>
                    </a:lnTo>
                    <a:lnTo>
                      <a:pt x="619252" y="917370"/>
                    </a:lnTo>
                    <a:lnTo>
                      <a:pt x="645810" y="899463"/>
                    </a:lnTo>
                    <a:lnTo>
                      <a:pt x="663715" y="872904"/>
                    </a:lnTo>
                    <a:lnTo>
                      <a:pt x="670280" y="840384"/>
                    </a:lnTo>
                    <a:lnTo>
                      <a:pt x="670280" y="83553"/>
                    </a:lnTo>
                    <a:lnTo>
                      <a:pt x="663715" y="51027"/>
                    </a:lnTo>
                    <a:lnTo>
                      <a:pt x="645810" y="24469"/>
                    </a:lnTo>
                    <a:lnTo>
                      <a:pt x="619252" y="6565"/>
                    </a:lnTo>
                    <a:lnTo>
                      <a:pt x="586727" y="0"/>
                    </a:lnTo>
                    <a:close/>
                  </a:path>
                </a:pathLst>
              </a:custGeom>
              <a:solidFill>
                <a:srgbClr val="1B75BA"/>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1" name="object 16"/>
              <p:cNvSpPr/>
              <p:nvPr/>
            </p:nvSpPr>
            <p:spPr>
              <a:xfrm>
                <a:off x="919556" y="2073249"/>
                <a:ext cx="533400" cy="786765"/>
              </a:xfrm>
              <a:custGeom>
                <a:avLst/>
                <a:gdLst/>
                <a:ahLst/>
                <a:cxnLst/>
                <a:rect l="l" t="t" r="r" b="b"/>
                <a:pathLst>
                  <a:path w="533400" h="786764">
                    <a:moveTo>
                      <a:pt x="0" y="0"/>
                    </a:moveTo>
                    <a:lnTo>
                      <a:pt x="532853" y="0"/>
                    </a:lnTo>
                    <a:lnTo>
                      <a:pt x="532853" y="786511"/>
                    </a:lnTo>
                    <a:lnTo>
                      <a:pt x="0" y="786511"/>
                    </a:lnTo>
                    <a:lnTo>
                      <a:pt x="0"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2" name="object 17"/>
              <p:cNvSpPr/>
              <p:nvPr/>
            </p:nvSpPr>
            <p:spPr>
              <a:xfrm>
                <a:off x="1039756" y="1971159"/>
                <a:ext cx="292735" cy="118110"/>
              </a:xfrm>
              <a:custGeom>
                <a:avLst/>
                <a:gdLst/>
                <a:ahLst/>
                <a:cxnLst/>
                <a:rect l="l" t="t" r="r" b="b"/>
                <a:pathLst>
                  <a:path w="292734" h="118110">
                    <a:moveTo>
                      <a:pt x="233476" y="0"/>
                    </a:moveTo>
                    <a:lnTo>
                      <a:pt x="58966" y="0"/>
                    </a:lnTo>
                    <a:lnTo>
                      <a:pt x="36015" y="4634"/>
                    </a:lnTo>
                    <a:lnTo>
                      <a:pt x="17271" y="17272"/>
                    </a:lnTo>
                    <a:lnTo>
                      <a:pt x="4634" y="36015"/>
                    </a:lnTo>
                    <a:lnTo>
                      <a:pt x="0" y="58966"/>
                    </a:lnTo>
                    <a:lnTo>
                      <a:pt x="4634" y="81922"/>
                    </a:lnTo>
                    <a:lnTo>
                      <a:pt x="17271" y="100664"/>
                    </a:lnTo>
                    <a:lnTo>
                      <a:pt x="36015" y="113299"/>
                    </a:lnTo>
                    <a:lnTo>
                      <a:pt x="58966" y="117932"/>
                    </a:lnTo>
                    <a:lnTo>
                      <a:pt x="233476" y="117932"/>
                    </a:lnTo>
                    <a:lnTo>
                      <a:pt x="256427" y="113299"/>
                    </a:lnTo>
                    <a:lnTo>
                      <a:pt x="275170" y="100664"/>
                    </a:lnTo>
                    <a:lnTo>
                      <a:pt x="287808" y="81922"/>
                    </a:lnTo>
                    <a:lnTo>
                      <a:pt x="292442" y="58966"/>
                    </a:lnTo>
                    <a:lnTo>
                      <a:pt x="287808" y="36015"/>
                    </a:lnTo>
                    <a:lnTo>
                      <a:pt x="275170" y="17272"/>
                    </a:lnTo>
                    <a:lnTo>
                      <a:pt x="256427" y="4634"/>
                    </a:lnTo>
                    <a:lnTo>
                      <a:pt x="233476" y="0"/>
                    </a:lnTo>
                    <a:close/>
                  </a:path>
                </a:pathLst>
              </a:custGeom>
              <a:solidFill>
                <a:srgbClr val="334B7B"/>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3" name="object 18"/>
              <p:cNvSpPr/>
              <p:nvPr/>
            </p:nvSpPr>
            <p:spPr>
              <a:xfrm>
                <a:off x="1140226" y="1909824"/>
                <a:ext cx="92075" cy="145415"/>
              </a:xfrm>
              <a:custGeom>
                <a:avLst/>
                <a:gdLst/>
                <a:ahLst/>
                <a:cxnLst/>
                <a:rect l="l" t="t" r="r" b="b"/>
                <a:pathLst>
                  <a:path w="92075" h="145414">
                    <a:moveTo>
                      <a:pt x="36296" y="0"/>
                    </a:moveTo>
                    <a:lnTo>
                      <a:pt x="21527" y="5997"/>
                    </a:lnTo>
                    <a:lnTo>
                      <a:pt x="10061" y="16630"/>
                    </a:lnTo>
                    <a:lnTo>
                      <a:pt x="2638" y="30578"/>
                    </a:lnTo>
                    <a:lnTo>
                      <a:pt x="0" y="46520"/>
                    </a:lnTo>
                    <a:lnTo>
                      <a:pt x="0" y="98539"/>
                    </a:lnTo>
                    <a:lnTo>
                      <a:pt x="2638" y="114482"/>
                    </a:lnTo>
                    <a:lnTo>
                      <a:pt x="10061" y="128435"/>
                    </a:lnTo>
                    <a:lnTo>
                      <a:pt x="21527" y="139072"/>
                    </a:lnTo>
                    <a:lnTo>
                      <a:pt x="36296" y="145072"/>
                    </a:lnTo>
                    <a:lnTo>
                      <a:pt x="57331" y="144537"/>
                    </a:lnTo>
                    <a:lnTo>
                      <a:pt x="74930" y="135502"/>
                    </a:lnTo>
                    <a:lnTo>
                      <a:pt x="87013" y="120047"/>
                    </a:lnTo>
                    <a:lnTo>
                      <a:pt x="91503" y="100253"/>
                    </a:lnTo>
                    <a:lnTo>
                      <a:pt x="91503" y="60236"/>
                    </a:lnTo>
                    <a:lnTo>
                      <a:pt x="49911" y="60236"/>
                    </a:lnTo>
                    <a:lnTo>
                      <a:pt x="41055" y="60067"/>
                    </a:lnTo>
                    <a:lnTo>
                      <a:pt x="33934" y="55841"/>
                    </a:lnTo>
                    <a:lnTo>
                      <a:pt x="29708" y="48720"/>
                    </a:lnTo>
                    <a:lnTo>
                      <a:pt x="29540" y="39865"/>
                    </a:lnTo>
                    <a:lnTo>
                      <a:pt x="30949" y="34010"/>
                    </a:lnTo>
                    <a:lnTo>
                      <a:pt x="35737" y="29209"/>
                    </a:lnTo>
                    <a:lnTo>
                      <a:pt x="41592" y="27800"/>
                    </a:lnTo>
                    <a:lnTo>
                      <a:pt x="87646" y="27800"/>
                    </a:lnTo>
                    <a:lnTo>
                      <a:pt x="87013" y="25012"/>
                    </a:lnTo>
                    <a:lnTo>
                      <a:pt x="74930" y="9558"/>
                    </a:lnTo>
                    <a:lnTo>
                      <a:pt x="57331" y="526"/>
                    </a:lnTo>
                    <a:lnTo>
                      <a:pt x="36296" y="0"/>
                    </a:lnTo>
                    <a:close/>
                  </a:path>
                  <a:path w="92075" h="145414">
                    <a:moveTo>
                      <a:pt x="87646" y="27800"/>
                    </a:moveTo>
                    <a:lnTo>
                      <a:pt x="41592" y="27800"/>
                    </a:lnTo>
                    <a:lnTo>
                      <a:pt x="50449" y="27965"/>
                    </a:lnTo>
                    <a:lnTo>
                      <a:pt x="57573" y="32196"/>
                    </a:lnTo>
                    <a:lnTo>
                      <a:pt x="61800" y="39324"/>
                    </a:lnTo>
                    <a:lnTo>
                      <a:pt x="61963" y="48183"/>
                    </a:lnTo>
                    <a:lnTo>
                      <a:pt x="60553" y="54025"/>
                    </a:lnTo>
                    <a:lnTo>
                      <a:pt x="55753" y="58826"/>
                    </a:lnTo>
                    <a:lnTo>
                      <a:pt x="49911" y="60236"/>
                    </a:lnTo>
                    <a:lnTo>
                      <a:pt x="91503" y="60236"/>
                    </a:lnTo>
                    <a:lnTo>
                      <a:pt x="91503" y="44805"/>
                    </a:lnTo>
                    <a:lnTo>
                      <a:pt x="87646" y="27800"/>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4" name="object 19"/>
              <p:cNvSpPr/>
              <p:nvPr/>
            </p:nvSpPr>
            <p:spPr>
              <a:xfrm>
                <a:off x="1007999" y="2162517"/>
                <a:ext cx="356235" cy="339725"/>
              </a:xfrm>
              <a:custGeom>
                <a:avLst/>
                <a:gdLst/>
                <a:ahLst/>
                <a:cxnLst/>
                <a:rect l="l" t="t" r="r" b="b"/>
                <a:pathLst>
                  <a:path w="356234" h="339725">
                    <a:moveTo>
                      <a:pt x="0" y="339280"/>
                    </a:moveTo>
                    <a:lnTo>
                      <a:pt x="355955" y="339280"/>
                    </a:lnTo>
                    <a:lnTo>
                      <a:pt x="355955" y="0"/>
                    </a:lnTo>
                    <a:lnTo>
                      <a:pt x="0" y="0"/>
                    </a:lnTo>
                    <a:lnTo>
                      <a:pt x="0" y="339280"/>
                    </a:lnTo>
                    <a:close/>
                  </a:path>
                </a:pathLst>
              </a:custGeom>
              <a:solidFill>
                <a:srgbClr val="E6E6E6"/>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5" name="object 20"/>
              <p:cNvSpPr/>
              <p:nvPr/>
            </p:nvSpPr>
            <p:spPr>
              <a:xfrm>
                <a:off x="1150970" y="2162517"/>
                <a:ext cx="70485" cy="100965"/>
              </a:xfrm>
              <a:custGeom>
                <a:avLst/>
                <a:gdLst/>
                <a:ahLst/>
                <a:cxnLst/>
                <a:rect l="l" t="t" r="r" b="b"/>
                <a:pathLst>
                  <a:path w="70484" h="100964">
                    <a:moveTo>
                      <a:pt x="26187" y="91655"/>
                    </a:moveTo>
                    <a:lnTo>
                      <a:pt x="8496" y="91655"/>
                    </a:lnTo>
                    <a:lnTo>
                      <a:pt x="17348" y="100672"/>
                    </a:lnTo>
                    <a:lnTo>
                      <a:pt x="26187" y="91655"/>
                    </a:lnTo>
                    <a:close/>
                  </a:path>
                  <a:path w="70484" h="100964">
                    <a:moveTo>
                      <a:pt x="43878" y="91655"/>
                    </a:moveTo>
                    <a:lnTo>
                      <a:pt x="26187" y="91655"/>
                    </a:lnTo>
                    <a:lnTo>
                      <a:pt x="35026" y="100672"/>
                    </a:lnTo>
                    <a:lnTo>
                      <a:pt x="43878" y="91655"/>
                    </a:lnTo>
                    <a:close/>
                  </a:path>
                  <a:path w="70484" h="100964">
                    <a:moveTo>
                      <a:pt x="61556" y="91655"/>
                    </a:moveTo>
                    <a:lnTo>
                      <a:pt x="43878" y="91655"/>
                    </a:lnTo>
                    <a:lnTo>
                      <a:pt x="52704" y="100672"/>
                    </a:lnTo>
                    <a:lnTo>
                      <a:pt x="61556" y="91655"/>
                    </a:lnTo>
                    <a:close/>
                  </a:path>
                  <a:path w="70484" h="100964">
                    <a:moveTo>
                      <a:pt x="70015" y="0"/>
                    </a:moveTo>
                    <a:lnTo>
                      <a:pt x="0" y="0"/>
                    </a:lnTo>
                    <a:lnTo>
                      <a:pt x="0" y="100304"/>
                    </a:lnTo>
                    <a:lnTo>
                      <a:pt x="8496" y="91655"/>
                    </a:lnTo>
                    <a:lnTo>
                      <a:pt x="70015" y="91655"/>
                    </a:lnTo>
                    <a:lnTo>
                      <a:pt x="70015" y="0"/>
                    </a:lnTo>
                    <a:close/>
                  </a:path>
                  <a:path w="70484" h="100964">
                    <a:moveTo>
                      <a:pt x="70015" y="91655"/>
                    </a:moveTo>
                    <a:lnTo>
                      <a:pt x="61556" y="91655"/>
                    </a:lnTo>
                    <a:lnTo>
                      <a:pt x="70015" y="100291"/>
                    </a:lnTo>
                    <a:lnTo>
                      <a:pt x="70015" y="91655"/>
                    </a:lnTo>
                    <a:close/>
                  </a:path>
                </a:pathLst>
              </a:custGeom>
              <a:solidFill>
                <a:srgbClr val="9999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16" name="object 21"/>
              <p:cNvSpPr/>
              <p:nvPr/>
            </p:nvSpPr>
            <p:spPr>
              <a:xfrm>
                <a:off x="1114285"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17" name="object 22"/>
              <p:cNvSpPr/>
              <p:nvPr/>
            </p:nvSpPr>
            <p:spPr>
              <a:xfrm>
                <a:off x="1071486"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18" name="object 23"/>
              <p:cNvSpPr/>
              <p:nvPr/>
            </p:nvSpPr>
            <p:spPr>
              <a:xfrm>
                <a:off x="1028687"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19" name="object 24"/>
              <p:cNvSpPr/>
              <p:nvPr/>
            </p:nvSpPr>
            <p:spPr>
              <a:xfrm>
                <a:off x="984745" y="2620295"/>
                <a:ext cx="292100" cy="0"/>
              </a:xfrm>
              <a:custGeom>
                <a:avLst/>
                <a:gdLst/>
                <a:ahLst/>
                <a:cxnLst/>
                <a:rect l="l" t="t" r="r" b="b"/>
                <a:pathLst>
                  <a:path w="292100">
                    <a:moveTo>
                      <a:pt x="0" y="0"/>
                    </a:moveTo>
                    <a:lnTo>
                      <a:pt x="291579" y="0"/>
                    </a:lnTo>
                  </a:path>
                </a:pathLst>
              </a:custGeom>
              <a:ln w="12382">
                <a:solidFill>
                  <a:srgbClr val="0099FF"/>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20" name="object 25"/>
              <p:cNvSpPr/>
              <p:nvPr/>
            </p:nvSpPr>
            <p:spPr>
              <a:xfrm>
                <a:off x="1291614" y="2539465"/>
                <a:ext cx="118745" cy="114935"/>
              </a:xfrm>
              <a:custGeom>
                <a:avLst/>
                <a:gdLst/>
                <a:ahLst/>
                <a:cxnLst/>
                <a:rect l="l" t="t" r="r" b="b"/>
                <a:pathLst>
                  <a:path w="118744" h="114935">
                    <a:moveTo>
                      <a:pt x="0" y="49644"/>
                    </a:moveTo>
                    <a:lnTo>
                      <a:pt x="55092" y="114630"/>
                    </a:lnTo>
                    <a:lnTo>
                      <a:pt x="76692" y="75590"/>
                    </a:lnTo>
                    <a:lnTo>
                      <a:pt x="51396" y="75590"/>
                    </a:lnTo>
                    <a:lnTo>
                      <a:pt x="0" y="49644"/>
                    </a:lnTo>
                    <a:close/>
                  </a:path>
                  <a:path w="118744" h="114935">
                    <a:moveTo>
                      <a:pt x="118516" y="0"/>
                    </a:moveTo>
                    <a:lnTo>
                      <a:pt x="51396" y="75590"/>
                    </a:lnTo>
                    <a:lnTo>
                      <a:pt x="76692" y="75590"/>
                    </a:lnTo>
                    <a:lnTo>
                      <a:pt x="118516"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21" name="object 26"/>
              <p:cNvSpPr/>
              <p:nvPr/>
            </p:nvSpPr>
            <p:spPr>
              <a:xfrm>
                <a:off x="984745" y="2746889"/>
                <a:ext cx="292100" cy="0"/>
              </a:xfrm>
              <a:custGeom>
                <a:avLst/>
                <a:gdLst/>
                <a:ahLst/>
                <a:cxnLst/>
                <a:rect l="l" t="t" r="r" b="b"/>
                <a:pathLst>
                  <a:path w="292100">
                    <a:moveTo>
                      <a:pt x="0" y="0"/>
                    </a:moveTo>
                    <a:lnTo>
                      <a:pt x="291579" y="0"/>
                    </a:lnTo>
                  </a:path>
                </a:pathLst>
              </a:custGeom>
              <a:ln w="12382">
                <a:solidFill>
                  <a:srgbClr val="0099FF"/>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22" name="object 27"/>
              <p:cNvSpPr/>
              <p:nvPr/>
            </p:nvSpPr>
            <p:spPr>
              <a:xfrm>
                <a:off x="1291614" y="2666061"/>
                <a:ext cx="118745" cy="114935"/>
              </a:xfrm>
              <a:custGeom>
                <a:avLst/>
                <a:gdLst/>
                <a:ahLst/>
                <a:cxnLst/>
                <a:rect l="l" t="t" r="r" b="b"/>
                <a:pathLst>
                  <a:path w="118744" h="114935">
                    <a:moveTo>
                      <a:pt x="0" y="49644"/>
                    </a:moveTo>
                    <a:lnTo>
                      <a:pt x="55092" y="114630"/>
                    </a:lnTo>
                    <a:lnTo>
                      <a:pt x="76692" y="75590"/>
                    </a:lnTo>
                    <a:lnTo>
                      <a:pt x="51396" y="75590"/>
                    </a:lnTo>
                    <a:lnTo>
                      <a:pt x="0" y="49644"/>
                    </a:lnTo>
                    <a:close/>
                  </a:path>
                  <a:path w="118744" h="114935">
                    <a:moveTo>
                      <a:pt x="118516" y="0"/>
                    </a:moveTo>
                    <a:lnTo>
                      <a:pt x="51396" y="75590"/>
                    </a:lnTo>
                    <a:lnTo>
                      <a:pt x="76692" y="75590"/>
                    </a:lnTo>
                    <a:lnTo>
                      <a:pt x="118516"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grpSp>
        <p:sp>
          <p:nvSpPr>
            <p:cNvPr id="195" name="TextBox 194"/>
            <p:cNvSpPr txBox="1"/>
            <p:nvPr/>
          </p:nvSpPr>
          <p:spPr>
            <a:xfrm>
              <a:off x="328841" y="4135223"/>
              <a:ext cx="1829320" cy="1215460"/>
            </a:xfrm>
            <a:prstGeom prst="rect">
              <a:avLst/>
            </a:prstGeom>
            <a:noFill/>
          </p:spPr>
          <p:txBody>
            <a:bodyPr wrap="square" rtlCol="0">
              <a:spAutoFit/>
            </a:bodyPr>
            <a:lstStyle/>
            <a:p>
              <a:pPr algn="ctr" fontAlgn="base">
                <a:spcBef>
                  <a:spcPct val="0"/>
                </a:spcBef>
                <a:spcAft>
                  <a:spcPct val="0"/>
                </a:spcAft>
              </a:pPr>
              <a:r>
                <a:rPr lang="en-NZ" sz="900" b="1" dirty="0">
                  <a:solidFill>
                    <a:srgbClr val="FFFFFF"/>
                  </a:solidFill>
                  <a:cs typeface="Arial" pitchFamily="34" charset="0"/>
                </a:rPr>
                <a:t>Normal processing errors</a:t>
              </a:r>
            </a:p>
            <a:p>
              <a:pPr algn="ctr" fontAlgn="base">
                <a:spcBef>
                  <a:spcPct val="0"/>
                </a:spcBef>
                <a:spcAft>
                  <a:spcPct val="0"/>
                </a:spcAft>
              </a:pPr>
              <a:r>
                <a:rPr lang="en-NZ" sz="900" b="1" i="1" dirty="0">
                  <a:solidFill>
                    <a:srgbClr val="FFFFFF"/>
                  </a:solidFill>
                  <a:cs typeface="Arial" pitchFamily="34" charset="0"/>
                </a:rPr>
                <a:t>PI Sheets = 25</a:t>
              </a:r>
            </a:p>
            <a:p>
              <a:pPr algn="ctr" fontAlgn="base">
                <a:spcBef>
                  <a:spcPct val="0"/>
                </a:spcBef>
                <a:spcAft>
                  <a:spcPct val="0"/>
                </a:spcAft>
              </a:pPr>
              <a:r>
                <a:rPr lang="en-NZ" sz="900" b="1" i="1" dirty="0">
                  <a:solidFill>
                    <a:srgbClr val="FFFFFF"/>
                  </a:solidFill>
                  <a:cs typeface="Arial" pitchFamily="34" charset="0"/>
                </a:rPr>
                <a:t>FIORI = 0</a:t>
              </a:r>
            </a:p>
            <a:p>
              <a:pPr algn="ctr" fontAlgn="base">
                <a:spcBef>
                  <a:spcPct val="0"/>
                </a:spcBef>
                <a:spcAft>
                  <a:spcPct val="0"/>
                </a:spcAft>
              </a:pPr>
              <a:endParaRPr lang="en-NZ" sz="1300" b="1" dirty="0">
                <a:solidFill>
                  <a:srgbClr val="FFFFFF"/>
                </a:solidFill>
                <a:cs typeface="Arial" pitchFamily="34" charset="0"/>
              </a:endParaRPr>
            </a:p>
            <a:p>
              <a:pPr algn="ctr" fontAlgn="base">
                <a:spcBef>
                  <a:spcPct val="0"/>
                </a:spcBef>
                <a:spcAft>
                  <a:spcPct val="0"/>
                </a:spcAft>
              </a:pPr>
              <a:r>
                <a:rPr lang="en-NZ" sz="1300" b="1" dirty="0">
                  <a:solidFill>
                    <a:srgbClr val="FFFFFF"/>
                  </a:solidFill>
                  <a:cs typeface="Arial" pitchFamily="34" charset="0"/>
                </a:rPr>
                <a:t>100% Reduction</a:t>
              </a:r>
            </a:p>
          </p:txBody>
        </p:sp>
        <p:sp>
          <p:nvSpPr>
            <p:cNvPr id="196" name="Rectangle 195"/>
            <p:cNvSpPr/>
            <p:nvPr/>
          </p:nvSpPr>
          <p:spPr>
            <a:xfrm>
              <a:off x="317870" y="2920753"/>
              <a:ext cx="1954813" cy="2805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sz="1400">
                <a:solidFill>
                  <a:srgbClr val="FFFFFF"/>
                </a:solidFill>
              </a:endParaRPr>
            </a:p>
          </p:txBody>
        </p:sp>
      </p:grpSp>
      <p:grpSp>
        <p:nvGrpSpPr>
          <p:cNvPr id="223" name="Group 222"/>
          <p:cNvGrpSpPr/>
          <p:nvPr/>
        </p:nvGrpSpPr>
        <p:grpSpPr>
          <a:xfrm>
            <a:off x="2228234" y="2221612"/>
            <a:ext cx="1765664" cy="2095574"/>
            <a:chOff x="2769983" y="2923245"/>
            <a:chExt cx="1954813" cy="2805344"/>
          </a:xfrm>
        </p:grpSpPr>
        <p:grpSp>
          <p:nvGrpSpPr>
            <p:cNvPr id="224" name="Group 223"/>
            <p:cNvGrpSpPr/>
            <p:nvPr/>
          </p:nvGrpSpPr>
          <p:grpSpPr>
            <a:xfrm>
              <a:off x="3269125" y="3098787"/>
              <a:ext cx="941974" cy="915270"/>
              <a:chOff x="2449485" y="1693195"/>
              <a:chExt cx="1551940" cy="1551940"/>
            </a:xfrm>
          </p:grpSpPr>
          <p:sp>
            <p:nvSpPr>
              <p:cNvPr id="227" name="object 28"/>
              <p:cNvSpPr/>
              <p:nvPr/>
            </p:nvSpPr>
            <p:spPr>
              <a:xfrm>
                <a:off x="2449485" y="1693195"/>
                <a:ext cx="1551940" cy="1551940"/>
              </a:xfrm>
              <a:custGeom>
                <a:avLst/>
                <a:gdLst/>
                <a:ahLst/>
                <a:cxnLst/>
                <a:rect l="l" t="t" r="r" b="b"/>
                <a:pathLst>
                  <a:path w="1551939" h="1551939">
                    <a:moveTo>
                      <a:pt x="775855" y="0"/>
                    </a:moveTo>
                    <a:lnTo>
                      <a:pt x="728593" y="1415"/>
                    </a:lnTo>
                    <a:lnTo>
                      <a:pt x="682080" y="5609"/>
                    </a:lnTo>
                    <a:lnTo>
                      <a:pt x="636396" y="12500"/>
                    </a:lnTo>
                    <a:lnTo>
                      <a:pt x="591624" y="22006"/>
                    </a:lnTo>
                    <a:lnTo>
                      <a:pt x="547844" y="34046"/>
                    </a:lnTo>
                    <a:lnTo>
                      <a:pt x="505137" y="48540"/>
                    </a:lnTo>
                    <a:lnTo>
                      <a:pt x="463585" y="65406"/>
                    </a:lnTo>
                    <a:lnTo>
                      <a:pt x="423269" y="84562"/>
                    </a:lnTo>
                    <a:lnTo>
                      <a:pt x="384270" y="105928"/>
                    </a:lnTo>
                    <a:lnTo>
                      <a:pt x="346668" y="129423"/>
                    </a:lnTo>
                    <a:lnTo>
                      <a:pt x="310546" y="154965"/>
                    </a:lnTo>
                    <a:lnTo>
                      <a:pt x="275985" y="182474"/>
                    </a:lnTo>
                    <a:lnTo>
                      <a:pt x="243064" y="211867"/>
                    </a:lnTo>
                    <a:lnTo>
                      <a:pt x="211867" y="243064"/>
                    </a:lnTo>
                    <a:lnTo>
                      <a:pt x="182474" y="275985"/>
                    </a:lnTo>
                    <a:lnTo>
                      <a:pt x="154965" y="310546"/>
                    </a:lnTo>
                    <a:lnTo>
                      <a:pt x="129423" y="346668"/>
                    </a:lnTo>
                    <a:lnTo>
                      <a:pt x="105928" y="384270"/>
                    </a:lnTo>
                    <a:lnTo>
                      <a:pt x="84562" y="423269"/>
                    </a:lnTo>
                    <a:lnTo>
                      <a:pt x="65406" y="463585"/>
                    </a:lnTo>
                    <a:lnTo>
                      <a:pt x="48540" y="505137"/>
                    </a:lnTo>
                    <a:lnTo>
                      <a:pt x="34046" y="547844"/>
                    </a:lnTo>
                    <a:lnTo>
                      <a:pt x="22006" y="591624"/>
                    </a:lnTo>
                    <a:lnTo>
                      <a:pt x="12500" y="636396"/>
                    </a:lnTo>
                    <a:lnTo>
                      <a:pt x="5609" y="682080"/>
                    </a:lnTo>
                    <a:lnTo>
                      <a:pt x="1415" y="728593"/>
                    </a:lnTo>
                    <a:lnTo>
                      <a:pt x="0" y="775855"/>
                    </a:lnTo>
                    <a:lnTo>
                      <a:pt x="1415" y="823119"/>
                    </a:lnTo>
                    <a:lnTo>
                      <a:pt x="5609" y="869633"/>
                    </a:lnTo>
                    <a:lnTo>
                      <a:pt x="12500" y="915317"/>
                    </a:lnTo>
                    <a:lnTo>
                      <a:pt x="22006" y="960091"/>
                    </a:lnTo>
                    <a:lnTo>
                      <a:pt x="34046" y="1003871"/>
                    </a:lnTo>
                    <a:lnTo>
                      <a:pt x="48540" y="1046578"/>
                    </a:lnTo>
                    <a:lnTo>
                      <a:pt x="65406" y="1088131"/>
                    </a:lnTo>
                    <a:lnTo>
                      <a:pt x="84562" y="1128447"/>
                    </a:lnTo>
                    <a:lnTo>
                      <a:pt x="105928" y="1167447"/>
                    </a:lnTo>
                    <a:lnTo>
                      <a:pt x="129423" y="1205048"/>
                    </a:lnTo>
                    <a:lnTo>
                      <a:pt x="154965" y="1241170"/>
                    </a:lnTo>
                    <a:lnTo>
                      <a:pt x="182474" y="1275731"/>
                    </a:lnTo>
                    <a:lnTo>
                      <a:pt x="211867" y="1308651"/>
                    </a:lnTo>
                    <a:lnTo>
                      <a:pt x="243064" y="1339848"/>
                    </a:lnTo>
                    <a:lnTo>
                      <a:pt x="275985" y="1369241"/>
                    </a:lnTo>
                    <a:lnTo>
                      <a:pt x="310546" y="1396749"/>
                    </a:lnTo>
                    <a:lnTo>
                      <a:pt x="346668" y="1422291"/>
                    </a:lnTo>
                    <a:lnTo>
                      <a:pt x="384270" y="1445785"/>
                    </a:lnTo>
                    <a:lnTo>
                      <a:pt x="423269" y="1467151"/>
                    </a:lnTo>
                    <a:lnTo>
                      <a:pt x="463585" y="1486307"/>
                    </a:lnTo>
                    <a:lnTo>
                      <a:pt x="505137" y="1503172"/>
                    </a:lnTo>
                    <a:lnTo>
                      <a:pt x="547844" y="1517665"/>
                    </a:lnTo>
                    <a:lnTo>
                      <a:pt x="591624" y="1529705"/>
                    </a:lnTo>
                    <a:lnTo>
                      <a:pt x="636396" y="1539211"/>
                    </a:lnTo>
                    <a:lnTo>
                      <a:pt x="682080" y="1546101"/>
                    </a:lnTo>
                    <a:lnTo>
                      <a:pt x="728593" y="1550295"/>
                    </a:lnTo>
                    <a:lnTo>
                      <a:pt x="775855" y="1551711"/>
                    </a:lnTo>
                    <a:lnTo>
                      <a:pt x="823119" y="1550295"/>
                    </a:lnTo>
                    <a:lnTo>
                      <a:pt x="869633" y="1546101"/>
                    </a:lnTo>
                    <a:lnTo>
                      <a:pt x="915317" y="1539211"/>
                    </a:lnTo>
                    <a:lnTo>
                      <a:pt x="960091" y="1529705"/>
                    </a:lnTo>
                    <a:lnTo>
                      <a:pt x="1003871" y="1517665"/>
                    </a:lnTo>
                    <a:lnTo>
                      <a:pt x="1046578" y="1503172"/>
                    </a:lnTo>
                    <a:lnTo>
                      <a:pt x="1088131" y="1486307"/>
                    </a:lnTo>
                    <a:lnTo>
                      <a:pt x="1128447" y="1467151"/>
                    </a:lnTo>
                    <a:lnTo>
                      <a:pt x="1167447" y="1445785"/>
                    </a:lnTo>
                    <a:lnTo>
                      <a:pt x="1205048" y="1422291"/>
                    </a:lnTo>
                    <a:lnTo>
                      <a:pt x="1241170" y="1396749"/>
                    </a:lnTo>
                    <a:lnTo>
                      <a:pt x="1275731" y="1369241"/>
                    </a:lnTo>
                    <a:lnTo>
                      <a:pt x="1308651" y="1339848"/>
                    </a:lnTo>
                    <a:lnTo>
                      <a:pt x="1339848" y="1308651"/>
                    </a:lnTo>
                    <a:lnTo>
                      <a:pt x="1369241" y="1275731"/>
                    </a:lnTo>
                    <a:lnTo>
                      <a:pt x="1396749" y="1241170"/>
                    </a:lnTo>
                    <a:lnTo>
                      <a:pt x="1422291" y="1205048"/>
                    </a:lnTo>
                    <a:lnTo>
                      <a:pt x="1445785" y="1167447"/>
                    </a:lnTo>
                    <a:lnTo>
                      <a:pt x="1467151" y="1128447"/>
                    </a:lnTo>
                    <a:lnTo>
                      <a:pt x="1486307" y="1088131"/>
                    </a:lnTo>
                    <a:lnTo>
                      <a:pt x="1503172" y="1046578"/>
                    </a:lnTo>
                    <a:lnTo>
                      <a:pt x="1517665"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5" y="547844"/>
                    </a:lnTo>
                    <a:lnTo>
                      <a:pt x="1503172" y="505137"/>
                    </a:lnTo>
                    <a:lnTo>
                      <a:pt x="1486307" y="463585"/>
                    </a:lnTo>
                    <a:lnTo>
                      <a:pt x="1467151" y="423269"/>
                    </a:lnTo>
                    <a:lnTo>
                      <a:pt x="1445785" y="384270"/>
                    </a:lnTo>
                    <a:lnTo>
                      <a:pt x="1422291" y="346668"/>
                    </a:lnTo>
                    <a:lnTo>
                      <a:pt x="1396749" y="310546"/>
                    </a:lnTo>
                    <a:lnTo>
                      <a:pt x="1369241" y="275985"/>
                    </a:lnTo>
                    <a:lnTo>
                      <a:pt x="1339848" y="243064"/>
                    </a:lnTo>
                    <a:lnTo>
                      <a:pt x="1308651" y="211867"/>
                    </a:lnTo>
                    <a:lnTo>
                      <a:pt x="1275731" y="182474"/>
                    </a:lnTo>
                    <a:lnTo>
                      <a:pt x="1241170" y="154965"/>
                    </a:lnTo>
                    <a:lnTo>
                      <a:pt x="1205048" y="129423"/>
                    </a:lnTo>
                    <a:lnTo>
                      <a:pt x="1167447" y="105928"/>
                    </a:lnTo>
                    <a:lnTo>
                      <a:pt x="1128447" y="84562"/>
                    </a:lnTo>
                    <a:lnTo>
                      <a:pt x="1088131" y="65406"/>
                    </a:lnTo>
                    <a:lnTo>
                      <a:pt x="1046578" y="48540"/>
                    </a:lnTo>
                    <a:lnTo>
                      <a:pt x="1003871" y="34046"/>
                    </a:lnTo>
                    <a:lnTo>
                      <a:pt x="960091" y="22006"/>
                    </a:lnTo>
                    <a:lnTo>
                      <a:pt x="915317" y="12500"/>
                    </a:lnTo>
                    <a:lnTo>
                      <a:pt x="869633" y="5609"/>
                    </a:lnTo>
                    <a:lnTo>
                      <a:pt x="823119"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28" name="object 29"/>
              <p:cNvSpPr/>
              <p:nvPr/>
            </p:nvSpPr>
            <p:spPr>
              <a:xfrm>
                <a:off x="2681892"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29" name="object 30"/>
              <p:cNvSpPr/>
              <p:nvPr/>
            </p:nvSpPr>
            <p:spPr>
              <a:xfrm>
                <a:off x="2772486" y="2860513"/>
                <a:ext cx="83820" cy="53340"/>
              </a:xfrm>
              <a:custGeom>
                <a:avLst/>
                <a:gdLst/>
                <a:ahLst/>
                <a:cxnLst/>
                <a:rect l="l" t="t" r="r" b="b"/>
                <a:pathLst>
                  <a:path w="83819" h="53339">
                    <a:moveTo>
                      <a:pt x="55511" y="0"/>
                    </a:moveTo>
                    <a:lnTo>
                      <a:pt x="27774" y="0"/>
                    </a:lnTo>
                    <a:lnTo>
                      <a:pt x="16962" y="2182"/>
                    </a:lnTo>
                    <a:lnTo>
                      <a:pt x="8134" y="8134"/>
                    </a:lnTo>
                    <a:lnTo>
                      <a:pt x="2182" y="16962"/>
                    </a:lnTo>
                    <a:lnTo>
                      <a:pt x="0" y="27774"/>
                    </a:lnTo>
                    <a:lnTo>
                      <a:pt x="0" y="53098"/>
                    </a:lnTo>
                    <a:lnTo>
                      <a:pt x="83286" y="53098"/>
                    </a:lnTo>
                    <a:lnTo>
                      <a:pt x="83286" y="27774"/>
                    </a:lnTo>
                    <a:lnTo>
                      <a:pt x="81104" y="16962"/>
                    </a:lnTo>
                    <a:lnTo>
                      <a:pt x="75152" y="8134"/>
                    </a:lnTo>
                    <a:lnTo>
                      <a:pt x="66323"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0" name="object 31"/>
              <p:cNvSpPr/>
              <p:nvPr/>
            </p:nvSpPr>
            <p:spPr>
              <a:xfrm>
                <a:off x="2863060"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1" name="object 32"/>
              <p:cNvSpPr/>
              <p:nvPr/>
            </p:nvSpPr>
            <p:spPr>
              <a:xfrm>
                <a:off x="2953640" y="2860513"/>
                <a:ext cx="83820" cy="53340"/>
              </a:xfrm>
              <a:custGeom>
                <a:avLst/>
                <a:gdLst/>
                <a:ahLst/>
                <a:cxnLst/>
                <a:rect l="l" t="t" r="r" b="b"/>
                <a:pathLst>
                  <a:path w="83819"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2" name="object 33"/>
              <p:cNvSpPr/>
              <p:nvPr/>
            </p:nvSpPr>
            <p:spPr>
              <a:xfrm>
                <a:off x="3044226"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3" name="object 34"/>
              <p:cNvSpPr/>
              <p:nvPr/>
            </p:nvSpPr>
            <p:spPr>
              <a:xfrm>
                <a:off x="3134807" y="2860513"/>
                <a:ext cx="83820" cy="53340"/>
              </a:xfrm>
              <a:custGeom>
                <a:avLst/>
                <a:gdLst/>
                <a:ahLst/>
                <a:cxnLst/>
                <a:rect l="l" t="t" r="r" b="b"/>
                <a:pathLst>
                  <a:path w="83819"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4" name="object 35"/>
              <p:cNvSpPr/>
              <p:nvPr/>
            </p:nvSpPr>
            <p:spPr>
              <a:xfrm>
                <a:off x="3225393" y="2860513"/>
                <a:ext cx="83820" cy="53340"/>
              </a:xfrm>
              <a:custGeom>
                <a:avLst/>
                <a:gdLst/>
                <a:ahLst/>
                <a:cxnLst/>
                <a:rect l="l" t="t" r="r" b="b"/>
                <a:pathLst>
                  <a:path w="83820"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5" name="object 36"/>
              <p:cNvSpPr/>
              <p:nvPr/>
            </p:nvSpPr>
            <p:spPr>
              <a:xfrm>
                <a:off x="3315981"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6" name="object 37"/>
              <p:cNvSpPr/>
              <p:nvPr/>
            </p:nvSpPr>
            <p:spPr>
              <a:xfrm>
                <a:off x="3406561"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7" name="object 38"/>
              <p:cNvSpPr/>
              <p:nvPr/>
            </p:nvSpPr>
            <p:spPr>
              <a:xfrm>
                <a:off x="3497148"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8" name="object 39"/>
              <p:cNvSpPr/>
              <p:nvPr/>
            </p:nvSpPr>
            <p:spPr>
              <a:xfrm>
                <a:off x="3587728"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39" name="object 40"/>
              <p:cNvSpPr/>
              <p:nvPr/>
            </p:nvSpPr>
            <p:spPr>
              <a:xfrm>
                <a:off x="3678308" y="2860513"/>
                <a:ext cx="83820" cy="53340"/>
              </a:xfrm>
              <a:custGeom>
                <a:avLst/>
                <a:gdLst/>
                <a:ahLst/>
                <a:cxnLst/>
                <a:rect l="l" t="t" r="r" b="b"/>
                <a:pathLst>
                  <a:path w="83820"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0" name="object 41"/>
              <p:cNvSpPr/>
              <p:nvPr/>
            </p:nvSpPr>
            <p:spPr>
              <a:xfrm>
                <a:off x="2640156" y="2910573"/>
                <a:ext cx="1163320" cy="0"/>
              </a:xfrm>
              <a:custGeom>
                <a:avLst/>
                <a:gdLst/>
                <a:ahLst/>
                <a:cxnLst/>
                <a:rect l="l" t="t" r="r" b="b"/>
                <a:pathLst>
                  <a:path w="1163320">
                    <a:moveTo>
                      <a:pt x="0" y="0"/>
                    </a:moveTo>
                    <a:lnTo>
                      <a:pt x="1163192" y="0"/>
                    </a:lnTo>
                  </a:path>
                </a:pathLst>
              </a:custGeom>
              <a:ln w="47028">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41" name="object 42"/>
              <p:cNvSpPr/>
              <p:nvPr/>
            </p:nvSpPr>
            <p:spPr>
              <a:xfrm>
                <a:off x="3058488" y="2613035"/>
                <a:ext cx="327025" cy="215900"/>
              </a:xfrm>
              <a:custGeom>
                <a:avLst/>
                <a:gdLst/>
                <a:ahLst/>
                <a:cxnLst/>
                <a:rect l="l" t="t" r="r" b="b"/>
                <a:pathLst>
                  <a:path w="327025" h="215900">
                    <a:moveTo>
                      <a:pt x="248704" y="0"/>
                    </a:moveTo>
                    <a:lnTo>
                      <a:pt x="77825" y="0"/>
                    </a:lnTo>
                    <a:lnTo>
                      <a:pt x="77825" y="121475"/>
                    </a:lnTo>
                    <a:lnTo>
                      <a:pt x="75241" y="138728"/>
                    </a:lnTo>
                    <a:lnTo>
                      <a:pt x="67908" y="154162"/>
                    </a:lnTo>
                    <a:lnTo>
                      <a:pt x="56453" y="166838"/>
                    </a:lnTo>
                    <a:lnTo>
                      <a:pt x="41503" y="175818"/>
                    </a:lnTo>
                    <a:lnTo>
                      <a:pt x="20815" y="184378"/>
                    </a:lnTo>
                    <a:lnTo>
                      <a:pt x="12247" y="189522"/>
                    </a:lnTo>
                    <a:lnTo>
                      <a:pt x="5683" y="196786"/>
                    </a:lnTo>
                    <a:lnTo>
                      <a:pt x="1480" y="205631"/>
                    </a:lnTo>
                    <a:lnTo>
                      <a:pt x="0" y="215519"/>
                    </a:lnTo>
                    <a:lnTo>
                      <a:pt x="326529" y="215519"/>
                    </a:lnTo>
                    <a:lnTo>
                      <a:pt x="285026" y="175818"/>
                    </a:lnTo>
                    <a:lnTo>
                      <a:pt x="270076" y="166838"/>
                    </a:lnTo>
                    <a:lnTo>
                      <a:pt x="258621" y="154162"/>
                    </a:lnTo>
                    <a:lnTo>
                      <a:pt x="251287" y="138728"/>
                    </a:lnTo>
                    <a:lnTo>
                      <a:pt x="248704" y="121475"/>
                    </a:lnTo>
                    <a:lnTo>
                      <a:pt x="248704" y="0"/>
                    </a:lnTo>
                    <a:close/>
                  </a:path>
                </a:pathLst>
              </a:custGeom>
              <a:solidFill>
                <a:srgbClr val="9999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2" name="object 43"/>
              <p:cNvSpPr/>
              <p:nvPr/>
            </p:nvSpPr>
            <p:spPr>
              <a:xfrm>
                <a:off x="2758916" y="2001563"/>
                <a:ext cx="925830" cy="681990"/>
              </a:xfrm>
              <a:custGeom>
                <a:avLst/>
                <a:gdLst/>
                <a:ahLst/>
                <a:cxnLst/>
                <a:rect l="l" t="t" r="r" b="b"/>
                <a:pathLst>
                  <a:path w="925829" h="681989">
                    <a:moveTo>
                      <a:pt x="883450" y="0"/>
                    </a:moveTo>
                    <a:lnTo>
                      <a:pt x="42227" y="0"/>
                    </a:lnTo>
                    <a:lnTo>
                      <a:pt x="25792" y="3317"/>
                    </a:lnTo>
                    <a:lnTo>
                      <a:pt x="12369" y="12363"/>
                    </a:lnTo>
                    <a:lnTo>
                      <a:pt x="3319" y="25781"/>
                    </a:lnTo>
                    <a:lnTo>
                      <a:pt x="0" y="42214"/>
                    </a:lnTo>
                    <a:lnTo>
                      <a:pt x="0" y="639737"/>
                    </a:lnTo>
                    <a:lnTo>
                      <a:pt x="3319" y="656170"/>
                    </a:lnTo>
                    <a:lnTo>
                      <a:pt x="12369" y="669588"/>
                    </a:lnTo>
                    <a:lnTo>
                      <a:pt x="25792" y="678634"/>
                    </a:lnTo>
                    <a:lnTo>
                      <a:pt x="42227" y="681951"/>
                    </a:lnTo>
                    <a:lnTo>
                      <a:pt x="883450" y="681951"/>
                    </a:lnTo>
                    <a:lnTo>
                      <a:pt x="899883" y="678634"/>
                    </a:lnTo>
                    <a:lnTo>
                      <a:pt x="913301" y="669588"/>
                    </a:lnTo>
                    <a:lnTo>
                      <a:pt x="922347" y="656170"/>
                    </a:lnTo>
                    <a:lnTo>
                      <a:pt x="925664" y="639737"/>
                    </a:lnTo>
                    <a:lnTo>
                      <a:pt x="925664" y="42214"/>
                    </a:lnTo>
                    <a:lnTo>
                      <a:pt x="922347" y="25781"/>
                    </a:lnTo>
                    <a:lnTo>
                      <a:pt x="913301" y="12363"/>
                    </a:lnTo>
                    <a:lnTo>
                      <a:pt x="899883" y="3317"/>
                    </a:lnTo>
                    <a:lnTo>
                      <a:pt x="883450" y="0"/>
                    </a:lnTo>
                    <a:close/>
                  </a:path>
                </a:pathLst>
              </a:custGeom>
              <a:solidFill>
                <a:srgbClr val="BABCBE"/>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3" name="object 44"/>
              <p:cNvSpPr/>
              <p:nvPr/>
            </p:nvSpPr>
            <p:spPr>
              <a:xfrm>
                <a:off x="2794292" y="2039454"/>
                <a:ext cx="855344" cy="530860"/>
              </a:xfrm>
              <a:custGeom>
                <a:avLst/>
                <a:gdLst/>
                <a:ahLst/>
                <a:cxnLst/>
                <a:rect l="l" t="t" r="r" b="b"/>
                <a:pathLst>
                  <a:path w="855345" h="530860">
                    <a:moveTo>
                      <a:pt x="854938" y="530758"/>
                    </a:moveTo>
                    <a:lnTo>
                      <a:pt x="0" y="530758"/>
                    </a:lnTo>
                    <a:lnTo>
                      <a:pt x="0" y="0"/>
                    </a:lnTo>
                    <a:lnTo>
                      <a:pt x="854938" y="0"/>
                    </a:lnTo>
                    <a:lnTo>
                      <a:pt x="854938" y="530758"/>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4" name="object 45"/>
              <p:cNvSpPr/>
              <p:nvPr/>
            </p:nvSpPr>
            <p:spPr>
              <a:xfrm>
                <a:off x="2885744" y="2159977"/>
                <a:ext cx="302260" cy="288290"/>
              </a:xfrm>
              <a:custGeom>
                <a:avLst/>
                <a:gdLst/>
                <a:ahLst/>
                <a:cxnLst/>
                <a:rect l="l" t="t" r="r" b="b"/>
                <a:pathLst>
                  <a:path w="302260" h="288289">
                    <a:moveTo>
                      <a:pt x="0" y="287909"/>
                    </a:moveTo>
                    <a:lnTo>
                      <a:pt x="302056" y="287909"/>
                    </a:lnTo>
                    <a:lnTo>
                      <a:pt x="302056" y="0"/>
                    </a:lnTo>
                    <a:lnTo>
                      <a:pt x="0" y="0"/>
                    </a:lnTo>
                    <a:lnTo>
                      <a:pt x="0" y="287909"/>
                    </a:lnTo>
                    <a:close/>
                  </a:path>
                </a:pathLst>
              </a:custGeom>
              <a:solidFill>
                <a:srgbClr val="E6E6E6"/>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5" name="object 46"/>
              <p:cNvSpPr/>
              <p:nvPr/>
            </p:nvSpPr>
            <p:spPr>
              <a:xfrm>
                <a:off x="3007069" y="2159977"/>
                <a:ext cx="59690" cy="85725"/>
              </a:xfrm>
              <a:custGeom>
                <a:avLst/>
                <a:gdLst/>
                <a:ahLst/>
                <a:cxnLst/>
                <a:rect l="l" t="t" r="r" b="b"/>
                <a:pathLst>
                  <a:path w="59689" h="85725">
                    <a:moveTo>
                      <a:pt x="22212" y="77787"/>
                    </a:moveTo>
                    <a:lnTo>
                      <a:pt x="7200" y="77787"/>
                    </a:lnTo>
                    <a:lnTo>
                      <a:pt x="14719" y="85445"/>
                    </a:lnTo>
                    <a:lnTo>
                      <a:pt x="22212" y="77787"/>
                    </a:lnTo>
                    <a:close/>
                  </a:path>
                  <a:path w="59689" h="85725">
                    <a:moveTo>
                      <a:pt x="37223" y="77787"/>
                    </a:moveTo>
                    <a:lnTo>
                      <a:pt x="22212" y="77787"/>
                    </a:lnTo>
                    <a:lnTo>
                      <a:pt x="29717" y="85445"/>
                    </a:lnTo>
                    <a:lnTo>
                      <a:pt x="37223" y="77787"/>
                    </a:lnTo>
                    <a:close/>
                  </a:path>
                  <a:path w="59689" h="85725">
                    <a:moveTo>
                      <a:pt x="52222" y="77787"/>
                    </a:moveTo>
                    <a:lnTo>
                      <a:pt x="37223" y="77787"/>
                    </a:lnTo>
                    <a:lnTo>
                      <a:pt x="44716" y="85445"/>
                    </a:lnTo>
                    <a:lnTo>
                      <a:pt x="52222" y="77787"/>
                    </a:lnTo>
                    <a:close/>
                  </a:path>
                  <a:path w="59689" h="85725">
                    <a:moveTo>
                      <a:pt x="59397" y="0"/>
                    </a:moveTo>
                    <a:lnTo>
                      <a:pt x="0" y="0"/>
                    </a:lnTo>
                    <a:lnTo>
                      <a:pt x="0" y="85128"/>
                    </a:lnTo>
                    <a:lnTo>
                      <a:pt x="7200" y="77787"/>
                    </a:lnTo>
                    <a:lnTo>
                      <a:pt x="59397" y="77787"/>
                    </a:lnTo>
                    <a:lnTo>
                      <a:pt x="59397" y="0"/>
                    </a:lnTo>
                    <a:close/>
                  </a:path>
                  <a:path w="59689" h="85725">
                    <a:moveTo>
                      <a:pt x="59397" y="77787"/>
                    </a:moveTo>
                    <a:lnTo>
                      <a:pt x="52222" y="77787"/>
                    </a:lnTo>
                    <a:lnTo>
                      <a:pt x="59397" y="85102"/>
                    </a:lnTo>
                    <a:lnTo>
                      <a:pt x="59397" y="77787"/>
                    </a:lnTo>
                    <a:close/>
                  </a:path>
                </a:pathLst>
              </a:custGeom>
              <a:solidFill>
                <a:srgbClr val="9999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46" name="object 47"/>
              <p:cNvSpPr/>
              <p:nvPr/>
            </p:nvSpPr>
            <p:spPr>
              <a:xfrm>
                <a:off x="2975927"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47" name="object 48"/>
              <p:cNvSpPr/>
              <p:nvPr/>
            </p:nvSpPr>
            <p:spPr>
              <a:xfrm>
                <a:off x="2939618"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48" name="object 49"/>
              <p:cNvSpPr/>
              <p:nvPr/>
            </p:nvSpPr>
            <p:spPr>
              <a:xfrm>
                <a:off x="2903296"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49" name="object 50"/>
              <p:cNvSpPr/>
              <p:nvPr/>
            </p:nvSpPr>
            <p:spPr>
              <a:xfrm>
                <a:off x="3268688" y="2265368"/>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0" name="object 51"/>
              <p:cNvSpPr/>
              <p:nvPr/>
            </p:nvSpPr>
            <p:spPr>
              <a:xfrm>
                <a:off x="3268688" y="2181129"/>
                <a:ext cx="289560" cy="0"/>
              </a:xfrm>
              <a:custGeom>
                <a:avLst/>
                <a:gdLst/>
                <a:ahLst/>
                <a:cxnLst/>
                <a:rect l="l" t="t" r="r" b="b"/>
                <a:pathLst>
                  <a:path w="289560">
                    <a:moveTo>
                      <a:pt x="0" y="0"/>
                    </a:moveTo>
                    <a:lnTo>
                      <a:pt x="289077" y="0"/>
                    </a:lnTo>
                  </a:path>
                </a:pathLst>
              </a:custGeom>
              <a:ln w="38544">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1" name="object 52"/>
              <p:cNvSpPr/>
              <p:nvPr/>
            </p:nvSpPr>
            <p:spPr>
              <a:xfrm>
                <a:off x="3492487" y="2265368"/>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2" name="object 53"/>
              <p:cNvSpPr/>
              <p:nvPr/>
            </p:nvSpPr>
            <p:spPr>
              <a:xfrm>
                <a:off x="3268688" y="2320029"/>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3" name="object 54"/>
              <p:cNvSpPr/>
              <p:nvPr/>
            </p:nvSpPr>
            <p:spPr>
              <a:xfrm>
                <a:off x="3492487" y="2320029"/>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4" name="object 55"/>
              <p:cNvSpPr/>
              <p:nvPr/>
            </p:nvSpPr>
            <p:spPr>
              <a:xfrm>
                <a:off x="3268688" y="2374690"/>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5" name="object 56"/>
              <p:cNvSpPr/>
              <p:nvPr/>
            </p:nvSpPr>
            <p:spPr>
              <a:xfrm>
                <a:off x="3492487" y="2374690"/>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6" name="object 57"/>
              <p:cNvSpPr/>
              <p:nvPr/>
            </p:nvSpPr>
            <p:spPr>
              <a:xfrm>
                <a:off x="3268688" y="2429363"/>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7" name="object 58"/>
              <p:cNvSpPr/>
              <p:nvPr/>
            </p:nvSpPr>
            <p:spPr>
              <a:xfrm>
                <a:off x="3492487" y="2429363"/>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58" name="object 59"/>
              <p:cNvSpPr/>
              <p:nvPr/>
            </p:nvSpPr>
            <p:spPr>
              <a:xfrm>
                <a:off x="3195800" y="2599268"/>
                <a:ext cx="52069" cy="52069"/>
              </a:xfrm>
              <a:custGeom>
                <a:avLst/>
                <a:gdLst/>
                <a:ahLst/>
                <a:cxnLst/>
                <a:rect l="l" t="t" r="r" b="b"/>
                <a:pathLst>
                  <a:path w="52069" h="52069">
                    <a:moveTo>
                      <a:pt x="25958" y="0"/>
                    </a:moveTo>
                    <a:lnTo>
                      <a:pt x="15853" y="2039"/>
                    </a:lnTo>
                    <a:lnTo>
                      <a:pt x="7602" y="7600"/>
                    </a:lnTo>
                    <a:lnTo>
                      <a:pt x="2039" y="15848"/>
                    </a:lnTo>
                    <a:lnTo>
                      <a:pt x="0" y="25946"/>
                    </a:lnTo>
                    <a:lnTo>
                      <a:pt x="2039" y="36043"/>
                    </a:lnTo>
                    <a:lnTo>
                      <a:pt x="7602" y="44291"/>
                    </a:lnTo>
                    <a:lnTo>
                      <a:pt x="15853" y="49852"/>
                    </a:lnTo>
                    <a:lnTo>
                      <a:pt x="25958" y="51892"/>
                    </a:lnTo>
                    <a:lnTo>
                      <a:pt x="36056" y="49852"/>
                    </a:lnTo>
                    <a:lnTo>
                      <a:pt x="44303" y="44291"/>
                    </a:lnTo>
                    <a:lnTo>
                      <a:pt x="49865" y="36043"/>
                    </a:lnTo>
                    <a:lnTo>
                      <a:pt x="51904" y="25946"/>
                    </a:lnTo>
                    <a:lnTo>
                      <a:pt x="49865" y="15848"/>
                    </a:lnTo>
                    <a:lnTo>
                      <a:pt x="44303" y="7600"/>
                    </a:lnTo>
                    <a:lnTo>
                      <a:pt x="36056" y="2039"/>
                    </a:lnTo>
                    <a:lnTo>
                      <a:pt x="25958"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grpSp>
        <p:sp>
          <p:nvSpPr>
            <p:cNvPr id="225" name="TextBox 224"/>
            <p:cNvSpPr txBox="1"/>
            <p:nvPr/>
          </p:nvSpPr>
          <p:spPr>
            <a:xfrm>
              <a:off x="2825452" y="4177613"/>
              <a:ext cx="1829320" cy="1318465"/>
            </a:xfrm>
            <a:prstGeom prst="rect">
              <a:avLst/>
            </a:prstGeom>
            <a:noFill/>
          </p:spPr>
          <p:txBody>
            <a:bodyPr wrap="square" rtlCol="0">
              <a:spAutoFit/>
            </a:bodyPr>
            <a:lstStyle/>
            <a:p>
              <a:pPr algn="ctr" fontAlgn="base">
                <a:spcBef>
                  <a:spcPct val="0"/>
                </a:spcBef>
                <a:spcAft>
                  <a:spcPct val="0"/>
                </a:spcAft>
              </a:pPr>
              <a:r>
                <a:rPr lang="en-NZ" sz="900" b="1" dirty="0">
                  <a:solidFill>
                    <a:srgbClr val="FFFFFF"/>
                  </a:solidFill>
                  <a:cs typeface="Arial" pitchFamily="34" charset="0"/>
                </a:rPr>
                <a:t>“Cannot Assign Handling Unit” in Process Order Error</a:t>
              </a:r>
            </a:p>
            <a:p>
              <a:pPr algn="ctr" fontAlgn="base">
                <a:spcBef>
                  <a:spcPct val="0"/>
                </a:spcBef>
                <a:spcAft>
                  <a:spcPct val="0"/>
                </a:spcAft>
              </a:pPr>
              <a:r>
                <a:rPr lang="en-NZ" sz="900" b="1" i="1" dirty="0">
                  <a:solidFill>
                    <a:srgbClr val="FFFFFF"/>
                  </a:solidFill>
                  <a:cs typeface="Arial" pitchFamily="34" charset="0"/>
                </a:rPr>
                <a:t>PI Sheets = 40</a:t>
              </a:r>
            </a:p>
            <a:p>
              <a:pPr algn="ctr" fontAlgn="base">
                <a:spcBef>
                  <a:spcPct val="0"/>
                </a:spcBef>
                <a:spcAft>
                  <a:spcPct val="0"/>
                </a:spcAft>
              </a:pPr>
              <a:r>
                <a:rPr lang="en-NZ" sz="900" b="1" i="1" dirty="0">
                  <a:solidFill>
                    <a:srgbClr val="FFFFFF"/>
                  </a:solidFill>
                  <a:cs typeface="Arial" pitchFamily="34" charset="0"/>
                </a:rPr>
                <a:t>FIORI = 0</a:t>
              </a:r>
            </a:p>
            <a:p>
              <a:pPr algn="ctr" fontAlgn="base">
                <a:spcBef>
                  <a:spcPct val="0"/>
                </a:spcBef>
                <a:spcAft>
                  <a:spcPct val="0"/>
                </a:spcAft>
              </a:pPr>
              <a:r>
                <a:rPr lang="en-NZ" sz="1300" b="1" dirty="0">
                  <a:solidFill>
                    <a:srgbClr val="FFFFFF"/>
                  </a:solidFill>
                  <a:cs typeface="Arial" pitchFamily="34" charset="0"/>
                </a:rPr>
                <a:t>100% Reduction</a:t>
              </a:r>
            </a:p>
          </p:txBody>
        </p:sp>
        <p:sp>
          <p:nvSpPr>
            <p:cNvPr id="226" name="Rectangle 225"/>
            <p:cNvSpPr/>
            <p:nvPr/>
          </p:nvSpPr>
          <p:spPr>
            <a:xfrm>
              <a:off x="2769983" y="2923245"/>
              <a:ext cx="1954813" cy="2805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sz="1400">
                <a:solidFill>
                  <a:srgbClr val="FFFFFF"/>
                </a:solidFill>
              </a:endParaRPr>
            </a:p>
          </p:txBody>
        </p:sp>
      </p:grpSp>
      <p:grpSp>
        <p:nvGrpSpPr>
          <p:cNvPr id="259" name="Group 258"/>
          <p:cNvGrpSpPr/>
          <p:nvPr/>
        </p:nvGrpSpPr>
        <p:grpSpPr>
          <a:xfrm>
            <a:off x="4185617" y="2206710"/>
            <a:ext cx="1765664" cy="2095574"/>
            <a:chOff x="4973678" y="2901720"/>
            <a:chExt cx="1954813" cy="2805344"/>
          </a:xfrm>
        </p:grpSpPr>
        <p:sp>
          <p:nvSpPr>
            <p:cNvPr id="260" name="TextBox 259"/>
            <p:cNvSpPr txBox="1"/>
            <p:nvPr/>
          </p:nvSpPr>
          <p:spPr>
            <a:xfrm>
              <a:off x="5001311" y="4177613"/>
              <a:ext cx="1829320" cy="1400869"/>
            </a:xfrm>
            <a:prstGeom prst="rect">
              <a:avLst/>
            </a:prstGeom>
            <a:noFill/>
          </p:spPr>
          <p:txBody>
            <a:bodyPr wrap="square" rtlCol="0">
              <a:spAutoFit/>
            </a:bodyPr>
            <a:lstStyle/>
            <a:p>
              <a:pPr algn="ctr" fontAlgn="base">
                <a:spcBef>
                  <a:spcPct val="0"/>
                </a:spcBef>
                <a:spcAft>
                  <a:spcPct val="0"/>
                </a:spcAft>
              </a:pPr>
              <a:r>
                <a:rPr lang="en-NZ" sz="900" b="1" dirty="0">
                  <a:solidFill>
                    <a:srgbClr val="FFFFFF"/>
                  </a:solidFill>
                  <a:cs typeface="Arial" pitchFamily="34" charset="0"/>
                </a:rPr>
                <a:t>Time to TECO Process Order</a:t>
              </a:r>
            </a:p>
            <a:p>
              <a:pPr algn="ctr" fontAlgn="base">
                <a:spcBef>
                  <a:spcPct val="0"/>
                </a:spcBef>
                <a:spcAft>
                  <a:spcPct val="0"/>
                </a:spcAft>
              </a:pPr>
              <a:r>
                <a:rPr lang="en-NZ" sz="900" b="1" i="1" dirty="0">
                  <a:solidFill>
                    <a:srgbClr val="FFFFFF"/>
                  </a:solidFill>
                  <a:cs typeface="Arial" pitchFamily="34" charset="0"/>
                </a:rPr>
                <a:t>PI Sheets = 10 mins</a:t>
              </a:r>
            </a:p>
            <a:p>
              <a:pPr algn="ctr" fontAlgn="base">
                <a:spcBef>
                  <a:spcPct val="0"/>
                </a:spcBef>
                <a:spcAft>
                  <a:spcPct val="0"/>
                </a:spcAft>
              </a:pPr>
              <a:r>
                <a:rPr lang="en-NZ" sz="900" b="1" i="1" dirty="0">
                  <a:solidFill>
                    <a:srgbClr val="FFFFFF"/>
                  </a:solidFill>
                  <a:cs typeface="Arial" pitchFamily="34" charset="0"/>
                </a:rPr>
                <a:t>FIORI = 2 Mins</a:t>
              </a:r>
            </a:p>
            <a:p>
              <a:pPr algn="ctr" fontAlgn="base">
                <a:spcBef>
                  <a:spcPct val="0"/>
                </a:spcBef>
                <a:spcAft>
                  <a:spcPct val="0"/>
                </a:spcAft>
              </a:pPr>
              <a:endParaRPr lang="en-NZ" sz="1300" b="1" dirty="0">
                <a:solidFill>
                  <a:srgbClr val="FFFFFF"/>
                </a:solidFill>
                <a:cs typeface="Arial" pitchFamily="34" charset="0"/>
              </a:endParaRPr>
            </a:p>
            <a:p>
              <a:pPr algn="ctr" fontAlgn="base">
                <a:spcBef>
                  <a:spcPct val="0"/>
                </a:spcBef>
                <a:spcAft>
                  <a:spcPct val="0"/>
                </a:spcAft>
              </a:pPr>
              <a:r>
                <a:rPr lang="en-NZ" sz="1300" b="1" dirty="0">
                  <a:solidFill>
                    <a:srgbClr val="FFFFFF"/>
                  </a:solidFill>
                  <a:cs typeface="Arial" pitchFamily="34" charset="0"/>
                </a:rPr>
                <a:t>80% Reduction</a:t>
              </a:r>
            </a:p>
          </p:txBody>
        </p:sp>
        <p:grpSp>
          <p:nvGrpSpPr>
            <p:cNvPr id="261" name="Group 260"/>
            <p:cNvGrpSpPr/>
            <p:nvPr/>
          </p:nvGrpSpPr>
          <p:grpSpPr>
            <a:xfrm>
              <a:off x="5445390" y="3068152"/>
              <a:ext cx="940141" cy="915363"/>
              <a:chOff x="6257892" y="1693195"/>
              <a:chExt cx="1551940" cy="1551940"/>
            </a:xfrm>
          </p:grpSpPr>
          <p:sp>
            <p:nvSpPr>
              <p:cNvPr id="263" name="object 85"/>
              <p:cNvSpPr/>
              <p:nvPr/>
            </p:nvSpPr>
            <p:spPr>
              <a:xfrm>
                <a:off x="6257892" y="1693195"/>
                <a:ext cx="1551940" cy="1551940"/>
              </a:xfrm>
              <a:custGeom>
                <a:avLst/>
                <a:gdLst/>
                <a:ahLst/>
                <a:cxnLst/>
                <a:rect l="l" t="t" r="r" b="b"/>
                <a:pathLst>
                  <a:path w="1551940" h="1551939">
                    <a:moveTo>
                      <a:pt x="775855" y="0"/>
                    </a:moveTo>
                    <a:lnTo>
                      <a:pt x="728592" y="1415"/>
                    </a:lnTo>
                    <a:lnTo>
                      <a:pt x="682077" y="5609"/>
                    </a:lnTo>
                    <a:lnTo>
                      <a:pt x="636393" y="12500"/>
                    </a:lnTo>
                    <a:lnTo>
                      <a:pt x="591620" y="22006"/>
                    </a:lnTo>
                    <a:lnTo>
                      <a:pt x="547839" y="34046"/>
                    </a:lnTo>
                    <a:lnTo>
                      <a:pt x="505132" y="48540"/>
                    </a:lnTo>
                    <a:lnTo>
                      <a:pt x="463580" y="65406"/>
                    </a:lnTo>
                    <a:lnTo>
                      <a:pt x="423263" y="84562"/>
                    </a:lnTo>
                    <a:lnTo>
                      <a:pt x="384264" y="105928"/>
                    </a:lnTo>
                    <a:lnTo>
                      <a:pt x="346663" y="129423"/>
                    </a:lnTo>
                    <a:lnTo>
                      <a:pt x="310541" y="154965"/>
                    </a:lnTo>
                    <a:lnTo>
                      <a:pt x="275979" y="182474"/>
                    </a:lnTo>
                    <a:lnTo>
                      <a:pt x="243060" y="211867"/>
                    </a:lnTo>
                    <a:lnTo>
                      <a:pt x="211863" y="243064"/>
                    </a:lnTo>
                    <a:lnTo>
                      <a:pt x="182469" y="275985"/>
                    </a:lnTo>
                    <a:lnTo>
                      <a:pt x="154962" y="310546"/>
                    </a:lnTo>
                    <a:lnTo>
                      <a:pt x="129420" y="346668"/>
                    </a:lnTo>
                    <a:lnTo>
                      <a:pt x="105925" y="384270"/>
                    </a:lnTo>
                    <a:lnTo>
                      <a:pt x="84560" y="423269"/>
                    </a:lnTo>
                    <a:lnTo>
                      <a:pt x="65404"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4" y="1088131"/>
                    </a:lnTo>
                    <a:lnTo>
                      <a:pt x="84560" y="1128447"/>
                    </a:lnTo>
                    <a:lnTo>
                      <a:pt x="105925" y="1167447"/>
                    </a:lnTo>
                    <a:lnTo>
                      <a:pt x="129420" y="1205048"/>
                    </a:lnTo>
                    <a:lnTo>
                      <a:pt x="154962" y="1241170"/>
                    </a:lnTo>
                    <a:lnTo>
                      <a:pt x="182469" y="1275731"/>
                    </a:lnTo>
                    <a:lnTo>
                      <a:pt x="211863" y="1308651"/>
                    </a:lnTo>
                    <a:lnTo>
                      <a:pt x="243060" y="1339848"/>
                    </a:lnTo>
                    <a:lnTo>
                      <a:pt x="275979" y="1369241"/>
                    </a:lnTo>
                    <a:lnTo>
                      <a:pt x="310541" y="1396749"/>
                    </a:lnTo>
                    <a:lnTo>
                      <a:pt x="346663" y="1422291"/>
                    </a:lnTo>
                    <a:lnTo>
                      <a:pt x="384264" y="1445785"/>
                    </a:lnTo>
                    <a:lnTo>
                      <a:pt x="423263" y="1467151"/>
                    </a:lnTo>
                    <a:lnTo>
                      <a:pt x="463580" y="1486307"/>
                    </a:lnTo>
                    <a:lnTo>
                      <a:pt x="505132" y="1503172"/>
                    </a:lnTo>
                    <a:lnTo>
                      <a:pt x="547839" y="1517665"/>
                    </a:lnTo>
                    <a:lnTo>
                      <a:pt x="591620" y="1529705"/>
                    </a:lnTo>
                    <a:lnTo>
                      <a:pt x="636393" y="1539211"/>
                    </a:lnTo>
                    <a:lnTo>
                      <a:pt x="682077" y="1546101"/>
                    </a:lnTo>
                    <a:lnTo>
                      <a:pt x="728592" y="1550295"/>
                    </a:lnTo>
                    <a:lnTo>
                      <a:pt x="775855" y="1551711"/>
                    </a:lnTo>
                    <a:lnTo>
                      <a:pt x="823117" y="1550295"/>
                    </a:lnTo>
                    <a:lnTo>
                      <a:pt x="869631" y="1546101"/>
                    </a:lnTo>
                    <a:lnTo>
                      <a:pt x="915314" y="1539211"/>
                    </a:lnTo>
                    <a:lnTo>
                      <a:pt x="960086" y="1529705"/>
                    </a:lnTo>
                    <a:lnTo>
                      <a:pt x="1003867" y="1517665"/>
                    </a:lnTo>
                    <a:lnTo>
                      <a:pt x="1046573" y="1503172"/>
                    </a:lnTo>
                    <a:lnTo>
                      <a:pt x="1088125" y="1486307"/>
                    </a:lnTo>
                    <a:lnTo>
                      <a:pt x="1128442" y="1467151"/>
                    </a:lnTo>
                    <a:lnTo>
                      <a:pt x="1167441" y="1445785"/>
                    </a:lnTo>
                    <a:lnTo>
                      <a:pt x="1205042" y="1422291"/>
                    </a:lnTo>
                    <a:lnTo>
                      <a:pt x="1241164" y="1396749"/>
                    </a:lnTo>
                    <a:lnTo>
                      <a:pt x="1275726" y="1369241"/>
                    </a:lnTo>
                    <a:lnTo>
                      <a:pt x="1308646" y="1339848"/>
                    </a:lnTo>
                    <a:lnTo>
                      <a:pt x="1339843" y="1308651"/>
                    </a:lnTo>
                    <a:lnTo>
                      <a:pt x="1369237" y="1275731"/>
                    </a:lnTo>
                    <a:lnTo>
                      <a:pt x="1396745" y="1241170"/>
                    </a:lnTo>
                    <a:lnTo>
                      <a:pt x="1422287" y="1205048"/>
                    </a:lnTo>
                    <a:lnTo>
                      <a:pt x="1445782" y="1167447"/>
                    </a:lnTo>
                    <a:lnTo>
                      <a:pt x="1467148" y="1128447"/>
                    </a:lnTo>
                    <a:lnTo>
                      <a:pt x="1486305" y="1088131"/>
                    </a:lnTo>
                    <a:lnTo>
                      <a:pt x="1503170" y="1046578"/>
                    </a:lnTo>
                    <a:lnTo>
                      <a:pt x="1517664"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4" y="547844"/>
                    </a:lnTo>
                    <a:lnTo>
                      <a:pt x="1503170" y="505137"/>
                    </a:lnTo>
                    <a:lnTo>
                      <a:pt x="1486305" y="463585"/>
                    </a:lnTo>
                    <a:lnTo>
                      <a:pt x="1467148" y="423269"/>
                    </a:lnTo>
                    <a:lnTo>
                      <a:pt x="1445782" y="384270"/>
                    </a:lnTo>
                    <a:lnTo>
                      <a:pt x="1422287" y="346668"/>
                    </a:lnTo>
                    <a:lnTo>
                      <a:pt x="1396745" y="310546"/>
                    </a:lnTo>
                    <a:lnTo>
                      <a:pt x="1369237" y="275985"/>
                    </a:lnTo>
                    <a:lnTo>
                      <a:pt x="1339843" y="243064"/>
                    </a:lnTo>
                    <a:lnTo>
                      <a:pt x="1308646" y="211867"/>
                    </a:lnTo>
                    <a:lnTo>
                      <a:pt x="1275726" y="182474"/>
                    </a:lnTo>
                    <a:lnTo>
                      <a:pt x="1241164" y="154965"/>
                    </a:lnTo>
                    <a:lnTo>
                      <a:pt x="1205042" y="129423"/>
                    </a:lnTo>
                    <a:lnTo>
                      <a:pt x="1167441" y="105928"/>
                    </a:lnTo>
                    <a:lnTo>
                      <a:pt x="1128442" y="84562"/>
                    </a:lnTo>
                    <a:lnTo>
                      <a:pt x="1088125" y="65406"/>
                    </a:lnTo>
                    <a:lnTo>
                      <a:pt x="1046573" y="48540"/>
                    </a:lnTo>
                    <a:lnTo>
                      <a:pt x="1003867" y="34046"/>
                    </a:lnTo>
                    <a:lnTo>
                      <a:pt x="960086" y="22006"/>
                    </a:lnTo>
                    <a:lnTo>
                      <a:pt x="915314" y="12500"/>
                    </a:lnTo>
                    <a:lnTo>
                      <a:pt x="869631" y="5609"/>
                    </a:lnTo>
                    <a:lnTo>
                      <a:pt x="823117"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4" name="object 86"/>
              <p:cNvSpPr/>
              <p:nvPr/>
            </p:nvSpPr>
            <p:spPr>
              <a:xfrm>
                <a:off x="6631665" y="2153159"/>
                <a:ext cx="135890" cy="135890"/>
              </a:xfrm>
              <a:custGeom>
                <a:avLst/>
                <a:gdLst/>
                <a:ahLst/>
                <a:cxnLst/>
                <a:rect l="l" t="t" r="r" b="b"/>
                <a:pathLst>
                  <a:path w="135890" h="135889">
                    <a:moveTo>
                      <a:pt x="64719" y="0"/>
                    </a:moveTo>
                    <a:lnTo>
                      <a:pt x="0" y="64719"/>
                    </a:lnTo>
                    <a:lnTo>
                      <a:pt x="70789" y="135521"/>
                    </a:lnTo>
                    <a:lnTo>
                      <a:pt x="135509" y="70789"/>
                    </a:lnTo>
                    <a:lnTo>
                      <a:pt x="64719" y="0"/>
                    </a:lnTo>
                    <a:close/>
                  </a:path>
                </a:pathLst>
              </a:custGeom>
              <a:solidFill>
                <a:srgbClr val="CCCCCC"/>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5" name="object 87"/>
              <p:cNvSpPr/>
              <p:nvPr/>
            </p:nvSpPr>
            <p:spPr>
              <a:xfrm>
                <a:off x="6587046" y="2108538"/>
                <a:ext cx="142875" cy="142875"/>
              </a:xfrm>
              <a:custGeom>
                <a:avLst/>
                <a:gdLst/>
                <a:ahLst/>
                <a:cxnLst/>
                <a:rect l="l" t="t" r="r" b="b"/>
                <a:pathLst>
                  <a:path w="142875" h="142875">
                    <a:moveTo>
                      <a:pt x="99645" y="0"/>
                    </a:moveTo>
                    <a:lnTo>
                      <a:pt x="4864" y="88174"/>
                    </a:lnTo>
                    <a:lnTo>
                      <a:pt x="0" y="99644"/>
                    </a:lnTo>
                    <a:lnTo>
                      <a:pt x="1106" y="105707"/>
                    </a:lnTo>
                    <a:lnTo>
                      <a:pt x="4584" y="111009"/>
                    </a:lnTo>
                    <a:lnTo>
                      <a:pt x="31864" y="138276"/>
                    </a:lnTo>
                    <a:lnTo>
                      <a:pt x="37166" y="141761"/>
                    </a:lnTo>
                    <a:lnTo>
                      <a:pt x="43229" y="142871"/>
                    </a:lnTo>
                    <a:lnTo>
                      <a:pt x="49318" y="141617"/>
                    </a:lnTo>
                    <a:lnTo>
                      <a:pt x="54698" y="138009"/>
                    </a:lnTo>
                    <a:lnTo>
                      <a:pt x="138010" y="54697"/>
                    </a:lnTo>
                    <a:lnTo>
                      <a:pt x="141619" y="49316"/>
                    </a:lnTo>
                    <a:lnTo>
                      <a:pt x="142873" y="43227"/>
                    </a:lnTo>
                    <a:lnTo>
                      <a:pt x="141763" y="37164"/>
                    </a:lnTo>
                    <a:lnTo>
                      <a:pt x="138277" y="31862"/>
                    </a:lnTo>
                    <a:lnTo>
                      <a:pt x="111010" y="4595"/>
                    </a:lnTo>
                    <a:lnTo>
                      <a:pt x="105708" y="1110"/>
                    </a:lnTo>
                    <a:lnTo>
                      <a:pt x="99645" y="0"/>
                    </a:lnTo>
                    <a:close/>
                  </a:path>
                </a:pathLst>
              </a:custGeom>
              <a:solidFill>
                <a:srgbClr val="7CBC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6" name="object 88"/>
              <p:cNvSpPr/>
              <p:nvPr/>
            </p:nvSpPr>
            <p:spPr>
              <a:xfrm>
                <a:off x="6597186" y="2200805"/>
                <a:ext cx="40640" cy="40640"/>
              </a:xfrm>
              <a:custGeom>
                <a:avLst/>
                <a:gdLst/>
                <a:ahLst/>
                <a:cxnLst/>
                <a:rect l="l" t="t" r="r" b="b"/>
                <a:pathLst>
                  <a:path w="40640" h="40639">
                    <a:moveTo>
                      <a:pt x="6896" y="0"/>
                    </a:moveTo>
                    <a:lnTo>
                      <a:pt x="5702" y="0"/>
                    </a:lnTo>
                    <a:lnTo>
                      <a:pt x="0" y="5715"/>
                    </a:lnTo>
                    <a:lnTo>
                      <a:pt x="0" y="6908"/>
                    </a:lnTo>
                    <a:lnTo>
                      <a:pt x="33566" y="40474"/>
                    </a:lnTo>
                    <a:lnTo>
                      <a:pt x="34747"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7" name="object 89"/>
              <p:cNvSpPr/>
              <p:nvPr/>
            </p:nvSpPr>
            <p:spPr>
              <a:xfrm>
                <a:off x="6610871" y="2187120"/>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8" name="object 90"/>
              <p:cNvSpPr/>
              <p:nvPr/>
            </p:nvSpPr>
            <p:spPr>
              <a:xfrm>
                <a:off x="6624563" y="2173427"/>
                <a:ext cx="40640" cy="40640"/>
              </a:xfrm>
              <a:custGeom>
                <a:avLst/>
                <a:gdLst/>
                <a:ahLst/>
                <a:cxnLst/>
                <a:rect l="l" t="t" r="r" b="b"/>
                <a:pathLst>
                  <a:path w="40640" h="40639">
                    <a:moveTo>
                      <a:pt x="6896" y="0"/>
                    </a:moveTo>
                    <a:lnTo>
                      <a:pt x="5702" y="0"/>
                    </a:lnTo>
                    <a:lnTo>
                      <a:pt x="0" y="5715"/>
                    </a:lnTo>
                    <a:lnTo>
                      <a:pt x="0" y="6908"/>
                    </a:lnTo>
                    <a:lnTo>
                      <a:pt x="33566" y="40474"/>
                    </a:lnTo>
                    <a:lnTo>
                      <a:pt x="34747"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69" name="object 91"/>
              <p:cNvSpPr/>
              <p:nvPr/>
            </p:nvSpPr>
            <p:spPr>
              <a:xfrm>
                <a:off x="6638250" y="2159735"/>
                <a:ext cx="40640" cy="40640"/>
              </a:xfrm>
              <a:custGeom>
                <a:avLst/>
                <a:gdLst/>
                <a:ahLst/>
                <a:cxnLst/>
                <a:rect l="l" t="t" r="r" b="b"/>
                <a:pathLst>
                  <a:path w="40640" h="40639">
                    <a:moveTo>
                      <a:pt x="6896" y="0"/>
                    </a:moveTo>
                    <a:lnTo>
                      <a:pt x="5715"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0" name="object 92"/>
              <p:cNvSpPr/>
              <p:nvPr/>
            </p:nvSpPr>
            <p:spPr>
              <a:xfrm>
                <a:off x="6651942" y="2146049"/>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1" name="object 93"/>
              <p:cNvSpPr/>
              <p:nvPr/>
            </p:nvSpPr>
            <p:spPr>
              <a:xfrm>
                <a:off x="6665628" y="2132356"/>
                <a:ext cx="40640" cy="40640"/>
              </a:xfrm>
              <a:custGeom>
                <a:avLst/>
                <a:gdLst/>
                <a:ahLst/>
                <a:cxnLst/>
                <a:rect l="l" t="t" r="r" b="b"/>
                <a:pathLst>
                  <a:path w="40640" h="40639">
                    <a:moveTo>
                      <a:pt x="6896" y="0"/>
                    </a:moveTo>
                    <a:lnTo>
                      <a:pt x="5715"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2" name="object 94"/>
              <p:cNvSpPr/>
              <p:nvPr/>
            </p:nvSpPr>
            <p:spPr>
              <a:xfrm>
                <a:off x="6679320" y="2118671"/>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3" name="object 95"/>
              <p:cNvSpPr/>
              <p:nvPr/>
            </p:nvSpPr>
            <p:spPr>
              <a:xfrm>
                <a:off x="7321271" y="2153159"/>
                <a:ext cx="135890" cy="135890"/>
              </a:xfrm>
              <a:custGeom>
                <a:avLst/>
                <a:gdLst/>
                <a:ahLst/>
                <a:cxnLst/>
                <a:rect l="l" t="t" r="r" b="b"/>
                <a:pathLst>
                  <a:path w="135890" h="135889">
                    <a:moveTo>
                      <a:pt x="70802" y="0"/>
                    </a:moveTo>
                    <a:lnTo>
                      <a:pt x="0" y="70789"/>
                    </a:lnTo>
                    <a:lnTo>
                      <a:pt x="64731" y="135521"/>
                    </a:lnTo>
                    <a:lnTo>
                      <a:pt x="135521" y="64719"/>
                    </a:lnTo>
                    <a:lnTo>
                      <a:pt x="70802" y="0"/>
                    </a:lnTo>
                    <a:close/>
                  </a:path>
                </a:pathLst>
              </a:custGeom>
              <a:solidFill>
                <a:srgbClr val="CCCCCC"/>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4" name="object 96"/>
              <p:cNvSpPr/>
              <p:nvPr/>
            </p:nvSpPr>
            <p:spPr>
              <a:xfrm>
                <a:off x="7358539" y="2108538"/>
                <a:ext cx="142875" cy="142875"/>
              </a:xfrm>
              <a:custGeom>
                <a:avLst/>
                <a:gdLst/>
                <a:ahLst/>
                <a:cxnLst/>
                <a:rect l="l" t="t" r="r" b="b"/>
                <a:pathLst>
                  <a:path w="142875" h="142875">
                    <a:moveTo>
                      <a:pt x="43227" y="0"/>
                    </a:moveTo>
                    <a:lnTo>
                      <a:pt x="4595" y="31862"/>
                    </a:lnTo>
                    <a:lnTo>
                      <a:pt x="0" y="43227"/>
                    </a:lnTo>
                    <a:lnTo>
                      <a:pt x="1254" y="49316"/>
                    </a:lnTo>
                    <a:lnTo>
                      <a:pt x="4862" y="54697"/>
                    </a:lnTo>
                    <a:lnTo>
                      <a:pt x="88174" y="138009"/>
                    </a:lnTo>
                    <a:lnTo>
                      <a:pt x="93555" y="141617"/>
                    </a:lnTo>
                    <a:lnTo>
                      <a:pt x="99644" y="142871"/>
                    </a:lnTo>
                    <a:lnTo>
                      <a:pt x="105707" y="141761"/>
                    </a:lnTo>
                    <a:lnTo>
                      <a:pt x="111009" y="138276"/>
                    </a:lnTo>
                    <a:lnTo>
                      <a:pt x="138276" y="111009"/>
                    </a:lnTo>
                    <a:lnTo>
                      <a:pt x="141761" y="105707"/>
                    </a:lnTo>
                    <a:lnTo>
                      <a:pt x="142871" y="99644"/>
                    </a:lnTo>
                    <a:lnTo>
                      <a:pt x="141617" y="93555"/>
                    </a:lnTo>
                    <a:lnTo>
                      <a:pt x="138009" y="88174"/>
                    </a:lnTo>
                    <a:lnTo>
                      <a:pt x="54697" y="4862"/>
                    </a:lnTo>
                    <a:lnTo>
                      <a:pt x="49316" y="1254"/>
                    </a:lnTo>
                    <a:lnTo>
                      <a:pt x="43227" y="0"/>
                    </a:lnTo>
                    <a:close/>
                  </a:path>
                </a:pathLst>
              </a:custGeom>
              <a:solidFill>
                <a:srgbClr val="7CBC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5" name="object 97"/>
              <p:cNvSpPr/>
              <p:nvPr/>
            </p:nvSpPr>
            <p:spPr>
              <a:xfrm>
                <a:off x="7450797" y="2200805"/>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6" name="object 98"/>
              <p:cNvSpPr/>
              <p:nvPr/>
            </p:nvSpPr>
            <p:spPr>
              <a:xfrm>
                <a:off x="7437112" y="2187120"/>
                <a:ext cx="40640" cy="40640"/>
              </a:xfrm>
              <a:custGeom>
                <a:avLst/>
                <a:gdLst/>
                <a:ahLst/>
                <a:cxnLst/>
                <a:rect l="l" t="t" r="r" b="b"/>
                <a:pathLst>
                  <a:path w="40640" h="40639">
                    <a:moveTo>
                      <a:pt x="34759" y="0"/>
                    </a:moveTo>
                    <a:lnTo>
                      <a:pt x="33578" y="0"/>
                    </a:lnTo>
                    <a:lnTo>
                      <a:pt x="0" y="33578"/>
                    </a:lnTo>
                    <a:lnTo>
                      <a:pt x="0" y="34759"/>
                    </a:lnTo>
                    <a:lnTo>
                      <a:pt x="5714" y="40474"/>
                    </a:lnTo>
                    <a:lnTo>
                      <a:pt x="6908" y="40474"/>
                    </a:lnTo>
                    <a:lnTo>
                      <a:pt x="40474" y="6908"/>
                    </a:lnTo>
                    <a:lnTo>
                      <a:pt x="40474" y="5715"/>
                    </a:lnTo>
                    <a:lnTo>
                      <a:pt x="34759"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7" name="object 99"/>
              <p:cNvSpPr/>
              <p:nvPr/>
            </p:nvSpPr>
            <p:spPr>
              <a:xfrm>
                <a:off x="7423420" y="2173427"/>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8" name="object 100"/>
              <p:cNvSpPr/>
              <p:nvPr/>
            </p:nvSpPr>
            <p:spPr>
              <a:xfrm>
                <a:off x="7409733" y="2159735"/>
                <a:ext cx="40640" cy="40640"/>
              </a:xfrm>
              <a:custGeom>
                <a:avLst/>
                <a:gdLst/>
                <a:ahLst/>
                <a:cxnLst/>
                <a:rect l="l" t="t" r="r" b="b"/>
                <a:pathLst>
                  <a:path w="40640" h="40639">
                    <a:moveTo>
                      <a:pt x="34759" y="0"/>
                    </a:moveTo>
                    <a:lnTo>
                      <a:pt x="33578" y="0"/>
                    </a:lnTo>
                    <a:lnTo>
                      <a:pt x="0" y="33578"/>
                    </a:lnTo>
                    <a:lnTo>
                      <a:pt x="0" y="34759"/>
                    </a:lnTo>
                    <a:lnTo>
                      <a:pt x="5714" y="40474"/>
                    </a:lnTo>
                    <a:lnTo>
                      <a:pt x="6896" y="40474"/>
                    </a:lnTo>
                    <a:lnTo>
                      <a:pt x="40474" y="6908"/>
                    </a:lnTo>
                    <a:lnTo>
                      <a:pt x="40474" y="5715"/>
                    </a:lnTo>
                    <a:lnTo>
                      <a:pt x="34759"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79" name="object 101"/>
              <p:cNvSpPr/>
              <p:nvPr/>
            </p:nvSpPr>
            <p:spPr>
              <a:xfrm>
                <a:off x="7396041" y="2146049"/>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0" name="object 102"/>
              <p:cNvSpPr/>
              <p:nvPr/>
            </p:nvSpPr>
            <p:spPr>
              <a:xfrm>
                <a:off x="7382350" y="2132356"/>
                <a:ext cx="40640" cy="40640"/>
              </a:xfrm>
              <a:custGeom>
                <a:avLst/>
                <a:gdLst/>
                <a:ahLst/>
                <a:cxnLst/>
                <a:rect l="l" t="t" r="r" b="b"/>
                <a:pathLst>
                  <a:path w="40640" h="40639">
                    <a:moveTo>
                      <a:pt x="34772" y="0"/>
                    </a:moveTo>
                    <a:lnTo>
                      <a:pt x="33578" y="0"/>
                    </a:lnTo>
                    <a:lnTo>
                      <a:pt x="0" y="33578"/>
                    </a:lnTo>
                    <a:lnTo>
                      <a:pt x="0" y="34759"/>
                    </a:lnTo>
                    <a:lnTo>
                      <a:pt x="5727"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1" name="object 103"/>
              <p:cNvSpPr/>
              <p:nvPr/>
            </p:nvSpPr>
            <p:spPr>
              <a:xfrm>
                <a:off x="7368664" y="2118671"/>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2" name="object 104"/>
              <p:cNvSpPr/>
              <p:nvPr/>
            </p:nvSpPr>
            <p:spPr>
              <a:xfrm>
                <a:off x="6981821" y="1972349"/>
                <a:ext cx="125095" cy="136525"/>
              </a:xfrm>
              <a:custGeom>
                <a:avLst/>
                <a:gdLst/>
                <a:ahLst/>
                <a:cxnLst/>
                <a:rect l="l" t="t" r="r" b="b"/>
                <a:pathLst>
                  <a:path w="125095" h="136525">
                    <a:moveTo>
                      <a:pt x="0" y="0"/>
                    </a:moveTo>
                    <a:lnTo>
                      <a:pt x="0" y="136525"/>
                    </a:lnTo>
                    <a:lnTo>
                      <a:pt x="124815" y="136525"/>
                    </a:lnTo>
                    <a:lnTo>
                      <a:pt x="124815" y="0"/>
                    </a:lnTo>
                    <a:lnTo>
                      <a:pt x="0" y="0"/>
                    </a:lnTo>
                    <a:close/>
                  </a:path>
                </a:pathLst>
              </a:custGeom>
              <a:solidFill>
                <a:srgbClr val="CCCCCC"/>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3" name="object 105"/>
              <p:cNvSpPr/>
              <p:nvPr/>
            </p:nvSpPr>
            <p:spPr>
              <a:xfrm>
                <a:off x="6664106" y="2167258"/>
                <a:ext cx="760730" cy="760730"/>
              </a:xfrm>
              <a:custGeom>
                <a:avLst/>
                <a:gdLst/>
                <a:ahLst/>
                <a:cxnLst/>
                <a:rect l="l" t="t" r="r" b="b"/>
                <a:pathLst>
                  <a:path w="760729" h="760730">
                    <a:moveTo>
                      <a:pt x="380123" y="0"/>
                    </a:moveTo>
                    <a:lnTo>
                      <a:pt x="332442" y="2961"/>
                    </a:lnTo>
                    <a:lnTo>
                      <a:pt x="286529" y="11609"/>
                    </a:lnTo>
                    <a:lnTo>
                      <a:pt x="242738" y="25587"/>
                    </a:lnTo>
                    <a:lnTo>
                      <a:pt x="201428" y="44538"/>
                    </a:lnTo>
                    <a:lnTo>
                      <a:pt x="162953" y="68107"/>
                    </a:lnTo>
                    <a:lnTo>
                      <a:pt x="127670" y="95936"/>
                    </a:lnTo>
                    <a:lnTo>
                      <a:pt x="95936" y="127670"/>
                    </a:lnTo>
                    <a:lnTo>
                      <a:pt x="68107" y="162953"/>
                    </a:lnTo>
                    <a:lnTo>
                      <a:pt x="44538" y="201428"/>
                    </a:lnTo>
                    <a:lnTo>
                      <a:pt x="25587" y="242738"/>
                    </a:lnTo>
                    <a:lnTo>
                      <a:pt x="11609" y="286529"/>
                    </a:lnTo>
                    <a:lnTo>
                      <a:pt x="2961" y="332442"/>
                    </a:lnTo>
                    <a:lnTo>
                      <a:pt x="0" y="380123"/>
                    </a:lnTo>
                    <a:lnTo>
                      <a:pt x="2961" y="427804"/>
                    </a:lnTo>
                    <a:lnTo>
                      <a:pt x="11609" y="473718"/>
                    </a:lnTo>
                    <a:lnTo>
                      <a:pt x="25587" y="517508"/>
                    </a:lnTo>
                    <a:lnTo>
                      <a:pt x="44538" y="558819"/>
                    </a:lnTo>
                    <a:lnTo>
                      <a:pt x="68107" y="597294"/>
                    </a:lnTo>
                    <a:lnTo>
                      <a:pt x="95936" y="632576"/>
                    </a:lnTo>
                    <a:lnTo>
                      <a:pt x="127670" y="664310"/>
                    </a:lnTo>
                    <a:lnTo>
                      <a:pt x="162953" y="692140"/>
                    </a:lnTo>
                    <a:lnTo>
                      <a:pt x="201428" y="715708"/>
                    </a:lnTo>
                    <a:lnTo>
                      <a:pt x="242738" y="734660"/>
                    </a:lnTo>
                    <a:lnTo>
                      <a:pt x="286529" y="748637"/>
                    </a:lnTo>
                    <a:lnTo>
                      <a:pt x="332442" y="757285"/>
                    </a:lnTo>
                    <a:lnTo>
                      <a:pt x="380123" y="760247"/>
                    </a:lnTo>
                    <a:lnTo>
                      <a:pt x="427807" y="757285"/>
                    </a:lnTo>
                    <a:lnTo>
                      <a:pt x="473722" y="748637"/>
                    </a:lnTo>
                    <a:lnTo>
                      <a:pt x="517513" y="734660"/>
                    </a:lnTo>
                    <a:lnTo>
                      <a:pt x="558824" y="715708"/>
                    </a:lnTo>
                    <a:lnTo>
                      <a:pt x="597299" y="692140"/>
                    </a:lnTo>
                    <a:lnTo>
                      <a:pt x="632581" y="664310"/>
                    </a:lnTo>
                    <a:lnTo>
                      <a:pt x="664315" y="632576"/>
                    </a:lnTo>
                    <a:lnTo>
                      <a:pt x="692143" y="597294"/>
                    </a:lnTo>
                    <a:lnTo>
                      <a:pt x="715711" y="558819"/>
                    </a:lnTo>
                    <a:lnTo>
                      <a:pt x="734661" y="517508"/>
                    </a:lnTo>
                    <a:lnTo>
                      <a:pt x="748638" y="473718"/>
                    </a:lnTo>
                    <a:lnTo>
                      <a:pt x="757285" y="427804"/>
                    </a:lnTo>
                    <a:lnTo>
                      <a:pt x="760247" y="380123"/>
                    </a:lnTo>
                    <a:lnTo>
                      <a:pt x="757285" y="332442"/>
                    </a:lnTo>
                    <a:lnTo>
                      <a:pt x="748638" y="286529"/>
                    </a:lnTo>
                    <a:lnTo>
                      <a:pt x="734661" y="242738"/>
                    </a:lnTo>
                    <a:lnTo>
                      <a:pt x="715711" y="201428"/>
                    </a:lnTo>
                    <a:lnTo>
                      <a:pt x="692143" y="162953"/>
                    </a:lnTo>
                    <a:lnTo>
                      <a:pt x="664315" y="127670"/>
                    </a:lnTo>
                    <a:lnTo>
                      <a:pt x="632581" y="95936"/>
                    </a:lnTo>
                    <a:lnTo>
                      <a:pt x="597299" y="68107"/>
                    </a:lnTo>
                    <a:lnTo>
                      <a:pt x="558824" y="44538"/>
                    </a:lnTo>
                    <a:lnTo>
                      <a:pt x="517513" y="25587"/>
                    </a:lnTo>
                    <a:lnTo>
                      <a:pt x="473722" y="11609"/>
                    </a:lnTo>
                    <a:lnTo>
                      <a:pt x="427807" y="2961"/>
                    </a:lnTo>
                    <a:lnTo>
                      <a:pt x="380123"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4" name="object 106"/>
              <p:cNvSpPr/>
              <p:nvPr/>
            </p:nvSpPr>
            <p:spPr>
              <a:xfrm>
                <a:off x="6574152" y="2077308"/>
                <a:ext cx="940435" cy="940435"/>
              </a:xfrm>
              <a:custGeom>
                <a:avLst/>
                <a:gdLst/>
                <a:ahLst/>
                <a:cxnLst/>
                <a:rect l="l" t="t" r="r" b="b"/>
                <a:pathLst>
                  <a:path w="940434" h="940435">
                    <a:moveTo>
                      <a:pt x="470077" y="0"/>
                    </a:moveTo>
                    <a:lnTo>
                      <a:pt x="422015" y="2426"/>
                    </a:lnTo>
                    <a:lnTo>
                      <a:pt x="375341" y="9550"/>
                    </a:lnTo>
                    <a:lnTo>
                      <a:pt x="330292" y="21134"/>
                    </a:lnTo>
                    <a:lnTo>
                      <a:pt x="287103" y="36941"/>
                    </a:lnTo>
                    <a:lnTo>
                      <a:pt x="246012" y="56736"/>
                    </a:lnTo>
                    <a:lnTo>
                      <a:pt x="207254" y="80282"/>
                    </a:lnTo>
                    <a:lnTo>
                      <a:pt x="171066" y="107344"/>
                    </a:lnTo>
                    <a:lnTo>
                      <a:pt x="137683" y="137683"/>
                    </a:lnTo>
                    <a:lnTo>
                      <a:pt x="107344" y="171066"/>
                    </a:lnTo>
                    <a:lnTo>
                      <a:pt x="80282" y="207254"/>
                    </a:lnTo>
                    <a:lnTo>
                      <a:pt x="56736" y="246012"/>
                    </a:lnTo>
                    <a:lnTo>
                      <a:pt x="36941" y="287103"/>
                    </a:lnTo>
                    <a:lnTo>
                      <a:pt x="21134" y="330292"/>
                    </a:lnTo>
                    <a:lnTo>
                      <a:pt x="9550" y="375341"/>
                    </a:lnTo>
                    <a:lnTo>
                      <a:pt x="2426" y="422015"/>
                    </a:lnTo>
                    <a:lnTo>
                      <a:pt x="0" y="470077"/>
                    </a:lnTo>
                    <a:lnTo>
                      <a:pt x="2426" y="518139"/>
                    </a:lnTo>
                    <a:lnTo>
                      <a:pt x="9550" y="564813"/>
                    </a:lnTo>
                    <a:lnTo>
                      <a:pt x="21134" y="609863"/>
                    </a:lnTo>
                    <a:lnTo>
                      <a:pt x="36941" y="653051"/>
                    </a:lnTo>
                    <a:lnTo>
                      <a:pt x="56736" y="694143"/>
                    </a:lnTo>
                    <a:lnTo>
                      <a:pt x="80282" y="732901"/>
                    </a:lnTo>
                    <a:lnTo>
                      <a:pt x="107344" y="769089"/>
                    </a:lnTo>
                    <a:lnTo>
                      <a:pt x="137683" y="802471"/>
                    </a:lnTo>
                    <a:lnTo>
                      <a:pt x="171066" y="832811"/>
                    </a:lnTo>
                    <a:lnTo>
                      <a:pt x="207254" y="859872"/>
                    </a:lnTo>
                    <a:lnTo>
                      <a:pt x="246012" y="883419"/>
                    </a:lnTo>
                    <a:lnTo>
                      <a:pt x="287103" y="903214"/>
                    </a:lnTo>
                    <a:lnTo>
                      <a:pt x="330292" y="919021"/>
                    </a:lnTo>
                    <a:lnTo>
                      <a:pt x="375341" y="930605"/>
                    </a:lnTo>
                    <a:lnTo>
                      <a:pt x="422015" y="937728"/>
                    </a:lnTo>
                    <a:lnTo>
                      <a:pt x="470077" y="940155"/>
                    </a:lnTo>
                    <a:lnTo>
                      <a:pt x="518139" y="937728"/>
                    </a:lnTo>
                    <a:lnTo>
                      <a:pt x="564813" y="930605"/>
                    </a:lnTo>
                    <a:lnTo>
                      <a:pt x="609863" y="919021"/>
                    </a:lnTo>
                    <a:lnTo>
                      <a:pt x="653051" y="903214"/>
                    </a:lnTo>
                    <a:lnTo>
                      <a:pt x="694143" y="883419"/>
                    </a:lnTo>
                    <a:lnTo>
                      <a:pt x="732901" y="859872"/>
                    </a:lnTo>
                    <a:lnTo>
                      <a:pt x="745834" y="850201"/>
                    </a:lnTo>
                    <a:lnTo>
                      <a:pt x="470077" y="850201"/>
                    </a:lnTo>
                    <a:lnTo>
                      <a:pt x="422396" y="847239"/>
                    </a:lnTo>
                    <a:lnTo>
                      <a:pt x="376483" y="838591"/>
                    </a:lnTo>
                    <a:lnTo>
                      <a:pt x="332692" y="824614"/>
                    </a:lnTo>
                    <a:lnTo>
                      <a:pt x="291382" y="805662"/>
                    </a:lnTo>
                    <a:lnTo>
                      <a:pt x="252907" y="782094"/>
                    </a:lnTo>
                    <a:lnTo>
                      <a:pt x="217624" y="754265"/>
                    </a:lnTo>
                    <a:lnTo>
                      <a:pt x="185890" y="722530"/>
                    </a:lnTo>
                    <a:lnTo>
                      <a:pt x="158061" y="687248"/>
                    </a:lnTo>
                    <a:lnTo>
                      <a:pt x="134492" y="648773"/>
                    </a:lnTo>
                    <a:lnTo>
                      <a:pt x="115541" y="607462"/>
                    </a:lnTo>
                    <a:lnTo>
                      <a:pt x="101563" y="563672"/>
                    </a:lnTo>
                    <a:lnTo>
                      <a:pt x="92915" y="517758"/>
                    </a:lnTo>
                    <a:lnTo>
                      <a:pt x="89954" y="470077"/>
                    </a:lnTo>
                    <a:lnTo>
                      <a:pt x="92915" y="422396"/>
                    </a:lnTo>
                    <a:lnTo>
                      <a:pt x="101563" y="376483"/>
                    </a:lnTo>
                    <a:lnTo>
                      <a:pt x="115541" y="332692"/>
                    </a:lnTo>
                    <a:lnTo>
                      <a:pt x="134492" y="291382"/>
                    </a:lnTo>
                    <a:lnTo>
                      <a:pt x="158061" y="252907"/>
                    </a:lnTo>
                    <a:lnTo>
                      <a:pt x="185890" y="217624"/>
                    </a:lnTo>
                    <a:lnTo>
                      <a:pt x="217624" y="185890"/>
                    </a:lnTo>
                    <a:lnTo>
                      <a:pt x="252907" y="158061"/>
                    </a:lnTo>
                    <a:lnTo>
                      <a:pt x="291382" y="134492"/>
                    </a:lnTo>
                    <a:lnTo>
                      <a:pt x="332692" y="115541"/>
                    </a:lnTo>
                    <a:lnTo>
                      <a:pt x="376483" y="101563"/>
                    </a:lnTo>
                    <a:lnTo>
                      <a:pt x="422396" y="92915"/>
                    </a:lnTo>
                    <a:lnTo>
                      <a:pt x="470077" y="89954"/>
                    </a:lnTo>
                    <a:lnTo>
                      <a:pt x="745834" y="89954"/>
                    </a:lnTo>
                    <a:lnTo>
                      <a:pt x="732901" y="80282"/>
                    </a:lnTo>
                    <a:lnTo>
                      <a:pt x="694143" y="56736"/>
                    </a:lnTo>
                    <a:lnTo>
                      <a:pt x="653051" y="36941"/>
                    </a:lnTo>
                    <a:lnTo>
                      <a:pt x="609863" y="21134"/>
                    </a:lnTo>
                    <a:lnTo>
                      <a:pt x="564813" y="9550"/>
                    </a:lnTo>
                    <a:lnTo>
                      <a:pt x="518139" y="2426"/>
                    </a:lnTo>
                    <a:lnTo>
                      <a:pt x="470077" y="0"/>
                    </a:lnTo>
                    <a:close/>
                  </a:path>
                  <a:path w="940434" h="940435">
                    <a:moveTo>
                      <a:pt x="745834" y="89954"/>
                    </a:moveTo>
                    <a:lnTo>
                      <a:pt x="470077" y="89954"/>
                    </a:lnTo>
                    <a:lnTo>
                      <a:pt x="517758" y="92915"/>
                    </a:lnTo>
                    <a:lnTo>
                      <a:pt x="563672" y="101563"/>
                    </a:lnTo>
                    <a:lnTo>
                      <a:pt x="607462" y="115541"/>
                    </a:lnTo>
                    <a:lnTo>
                      <a:pt x="648773" y="134492"/>
                    </a:lnTo>
                    <a:lnTo>
                      <a:pt x="687248" y="158061"/>
                    </a:lnTo>
                    <a:lnTo>
                      <a:pt x="722530" y="185890"/>
                    </a:lnTo>
                    <a:lnTo>
                      <a:pt x="754265" y="217624"/>
                    </a:lnTo>
                    <a:lnTo>
                      <a:pt x="782094" y="252907"/>
                    </a:lnTo>
                    <a:lnTo>
                      <a:pt x="805662" y="291382"/>
                    </a:lnTo>
                    <a:lnTo>
                      <a:pt x="824614" y="332692"/>
                    </a:lnTo>
                    <a:lnTo>
                      <a:pt x="838591" y="376483"/>
                    </a:lnTo>
                    <a:lnTo>
                      <a:pt x="847239" y="422396"/>
                    </a:lnTo>
                    <a:lnTo>
                      <a:pt x="850201" y="470077"/>
                    </a:lnTo>
                    <a:lnTo>
                      <a:pt x="847239" y="517758"/>
                    </a:lnTo>
                    <a:lnTo>
                      <a:pt x="838591" y="563672"/>
                    </a:lnTo>
                    <a:lnTo>
                      <a:pt x="824614" y="607462"/>
                    </a:lnTo>
                    <a:lnTo>
                      <a:pt x="805662" y="648773"/>
                    </a:lnTo>
                    <a:lnTo>
                      <a:pt x="782094" y="687248"/>
                    </a:lnTo>
                    <a:lnTo>
                      <a:pt x="754265" y="722530"/>
                    </a:lnTo>
                    <a:lnTo>
                      <a:pt x="722530" y="754265"/>
                    </a:lnTo>
                    <a:lnTo>
                      <a:pt x="687248" y="782094"/>
                    </a:lnTo>
                    <a:lnTo>
                      <a:pt x="648773" y="805662"/>
                    </a:lnTo>
                    <a:lnTo>
                      <a:pt x="607462" y="824614"/>
                    </a:lnTo>
                    <a:lnTo>
                      <a:pt x="563672" y="838591"/>
                    </a:lnTo>
                    <a:lnTo>
                      <a:pt x="517758" y="847239"/>
                    </a:lnTo>
                    <a:lnTo>
                      <a:pt x="470077" y="850201"/>
                    </a:lnTo>
                    <a:lnTo>
                      <a:pt x="745834" y="850201"/>
                    </a:lnTo>
                    <a:lnTo>
                      <a:pt x="802471" y="802471"/>
                    </a:lnTo>
                    <a:lnTo>
                      <a:pt x="832811" y="769089"/>
                    </a:lnTo>
                    <a:lnTo>
                      <a:pt x="859872" y="732901"/>
                    </a:lnTo>
                    <a:lnTo>
                      <a:pt x="883419" y="694143"/>
                    </a:lnTo>
                    <a:lnTo>
                      <a:pt x="903214" y="653051"/>
                    </a:lnTo>
                    <a:lnTo>
                      <a:pt x="919021" y="609863"/>
                    </a:lnTo>
                    <a:lnTo>
                      <a:pt x="930605" y="564813"/>
                    </a:lnTo>
                    <a:lnTo>
                      <a:pt x="937728" y="518139"/>
                    </a:lnTo>
                    <a:lnTo>
                      <a:pt x="940155" y="470077"/>
                    </a:lnTo>
                    <a:lnTo>
                      <a:pt x="937728" y="422015"/>
                    </a:lnTo>
                    <a:lnTo>
                      <a:pt x="930605" y="375341"/>
                    </a:lnTo>
                    <a:lnTo>
                      <a:pt x="919021" y="330292"/>
                    </a:lnTo>
                    <a:lnTo>
                      <a:pt x="903214" y="287103"/>
                    </a:lnTo>
                    <a:lnTo>
                      <a:pt x="883419" y="246012"/>
                    </a:lnTo>
                    <a:lnTo>
                      <a:pt x="859872" y="207254"/>
                    </a:lnTo>
                    <a:lnTo>
                      <a:pt x="832811" y="171066"/>
                    </a:lnTo>
                    <a:lnTo>
                      <a:pt x="802471" y="137683"/>
                    </a:lnTo>
                    <a:lnTo>
                      <a:pt x="769089" y="107344"/>
                    </a:lnTo>
                    <a:lnTo>
                      <a:pt x="745834" y="89954"/>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5" name="object 107"/>
              <p:cNvSpPr/>
              <p:nvPr/>
            </p:nvSpPr>
            <p:spPr>
              <a:xfrm>
                <a:off x="7009407" y="2251414"/>
                <a:ext cx="69850" cy="296545"/>
              </a:xfrm>
              <a:custGeom>
                <a:avLst/>
                <a:gdLst/>
                <a:ahLst/>
                <a:cxnLst/>
                <a:rect l="l" t="t" r="r" b="b"/>
                <a:pathLst>
                  <a:path w="69850" h="296544">
                    <a:moveTo>
                      <a:pt x="34823" y="0"/>
                    </a:moveTo>
                    <a:lnTo>
                      <a:pt x="0" y="295973"/>
                    </a:lnTo>
                    <a:lnTo>
                      <a:pt x="69646" y="295973"/>
                    </a:lnTo>
                    <a:lnTo>
                      <a:pt x="34823"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6" name="object 108"/>
              <p:cNvSpPr/>
              <p:nvPr/>
            </p:nvSpPr>
            <p:spPr>
              <a:xfrm>
                <a:off x="6748260" y="2512560"/>
                <a:ext cx="296545" cy="69850"/>
              </a:xfrm>
              <a:custGeom>
                <a:avLst/>
                <a:gdLst/>
                <a:ahLst/>
                <a:cxnLst/>
                <a:rect l="l" t="t" r="r" b="b"/>
                <a:pathLst>
                  <a:path w="296545" h="69850">
                    <a:moveTo>
                      <a:pt x="295973" y="0"/>
                    </a:moveTo>
                    <a:lnTo>
                      <a:pt x="0" y="34823"/>
                    </a:lnTo>
                    <a:lnTo>
                      <a:pt x="295973" y="69646"/>
                    </a:lnTo>
                    <a:lnTo>
                      <a:pt x="295973"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7" name="object 109"/>
              <p:cNvSpPr/>
              <p:nvPr/>
            </p:nvSpPr>
            <p:spPr>
              <a:xfrm>
                <a:off x="7001799" y="2504949"/>
                <a:ext cx="85090" cy="85090"/>
              </a:xfrm>
              <a:custGeom>
                <a:avLst/>
                <a:gdLst/>
                <a:ahLst/>
                <a:cxnLst/>
                <a:rect l="l" t="t" r="r" b="b"/>
                <a:pathLst>
                  <a:path w="85090" h="85089">
                    <a:moveTo>
                      <a:pt x="42430" y="0"/>
                    </a:moveTo>
                    <a:lnTo>
                      <a:pt x="25915" y="3334"/>
                    </a:lnTo>
                    <a:lnTo>
                      <a:pt x="12428" y="12428"/>
                    </a:lnTo>
                    <a:lnTo>
                      <a:pt x="3334" y="25915"/>
                    </a:lnTo>
                    <a:lnTo>
                      <a:pt x="0" y="42430"/>
                    </a:lnTo>
                    <a:lnTo>
                      <a:pt x="3334" y="58953"/>
                    </a:lnTo>
                    <a:lnTo>
                      <a:pt x="12428" y="72443"/>
                    </a:lnTo>
                    <a:lnTo>
                      <a:pt x="25915" y="81539"/>
                    </a:lnTo>
                    <a:lnTo>
                      <a:pt x="42430" y="84874"/>
                    </a:lnTo>
                    <a:lnTo>
                      <a:pt x="58953" y="81539"/>
                    </a:lnTo>
                    <a:lnTo>
                      <a:pt x="72443" y="72443"/>
                    </a:lnTo>
                    <a:lnTo>
                      <a:pt x="81539" y="58953"/>
                    </a:lnTo>
                    <a:lnTo>
                      <a:pt x="84874" y="42430"/>
                    </a:lnTo>
                    <a:lnTo>
                      <a:pt x="81539" y="25915"/>
                    </a:lnTo>
                    <a:lnTo>
                      <a:pt x="72443" y="12428"/>
                    </a:lnTo>
                    <a:lnTo>
                      <a:pt x="58953" y="3334"/>
                    </a:lnTo>
                    <a:lnTo>
                      <a:pt x="42430" y="0"/>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88" name="object 110"/>
              <p:cNvSpPr/>
              <p:nvPr/>
            </p:nvSpPr>
            <p:spPr>
              <a:xfrm>
                <a:off x="7032062" y="2917638"/>
                <a:ext cx="24765" cy="0"/>
              </a:xfrm>
              <a:custGeom>
                <a:avLst/>
                <a:gdLst/>
                <a:ahLst/>
                <a:cxnLst/>
                <a:rect l="l" t="t" r="r" b="b"/>
                <a:pathLst>
                  <a:path w="24765">
                    <a:moveTo>
                      <a:pt x="0" y="0"/>
                    </a:moveTo>
                    <a:lnTo>
                      <a:pt x="24333" y="0"/>
                    </a:lnTo>
                  </a:path>
                </a:pathLst>
              </a:custGeom>
              <a:ln w="42951">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89" name="object 111"/>
              <p:cNvSpPr/>
              <p:nvPr/>
            </p:nvSpPr>
            <p:spPr>
              <a:xfrm>
                <a:off x="6837823" y="2202061"/>
                <a:ext cx="42545" cy="49530"/>
              </a:xfrm>
              <a:custGeom>
                <a:avLst/>
                <a:gdLst/>
                <a:ahLst/>
                <a:cxnLst/>
                <a:rect l="l" t="t" r="r" b="b"/>
                <a:pathLst>
                  <a:path w="42545" h="49530">
                    <a:moveTo>
                      <a:pt x="21081" y="0"/>
                    </a:moveTo>
                    <a:lnTo>
                      <a:pt x="0" y="12153"/>
                    </a:lnTo>
                    <a:lnTo>
                      <a:pt x="21475" y="49352"/>
                    </a:lnTo>
                    <a:lnTo>
                      <a:pt x="42557" y="37185"/>
                    </a:lnTo>
                    <a:lnTo>
                      <a:pt x="21081"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0" name="object 112"/>
              <p:cNvSpPr/>
              <p:nvPr/>
            </p:nvSpPr>
            <p:spPr>
              <a:xfrm>
                <a:off x="6698899" y="2340979"/>
                <a:ext cx="49530" cy="42545"/>
              </a:xfrm>
              <a:custGeom>
                <a:avLst/>
                <a:gdLst/>
                <a:ahLst/>
                <a:cxnLst/>
                <a:rect l="l" t="t" r="r" b="b"/>
                <a:pathLst>
                  <a:path w="49529" h="42544">
                    <a:moveTo>
                      <a:pt x="12166" y="0"/>
                    </a:moveTo>
                    <a:lnTo>
                      <a:pt x="0" y="21081"/>
                    </a:lnTo>
                    <a:lnTo>
                      <a:pt x="37198" y="42557"/>
                    </a:lnTo>
                    <a:lnTo>
                      <a:pt x="49364" y="21475"/>
                    </a:lnTo>
                    <a:lnTo>
                      <a:pt x="12166"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1" name="object 113"/>
              <p:cNvSpPr/>
              <p:nvPr/>
            </p:nvSpPr>
            <p:spPr>
              <a:xfrm>
                <a:off x="6652500" y="2547383"/>
                <a:ext cx="43180" cy="0"/>
              </a:xfrm>
              <a:custGeom>
                <a:avLst/>
                <a:gdLst/>
                <a:ahLst/>
                <a:cxnLst/>
                <a:rect l="l" t="t" r="r" b="b"/>
                <a:pathLst>
                  <a:path w="43179">
                    <a:moveTo>
                      <a:pt x="0" y="0"/>
                    </a:moveTo>
                    <a:lnTo>
                      <a:pt x="42951" y="0"/>
                    </a:lnTo>
                  </a:path>
                </a:pathLst>
              </a:custGeom>
              <a:ln w="24333">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92" name="object 114"/>
              <p:cNvSpPr/>
              <p:nvPr/>
            </p:nvSpPr>
            <p:spPr>
              <a:xfrm>
                <a:off x="6698901" y="2711237"/>
                <a:ext cx="49530" cy="42545"/>
              </a:xfrm>
              <a:custGeom>
                <a:avLst/>
                <a:gdLst/>
                <a:ahLst/>
                <a:cxnLst/>
                <a:rect l="l" t="t" r="r" b="b"/>
                <a:pathLst>
                  <a:path w="49529" h="42544">
                    <a:moveTo>
                      <a:pt x="37198" y="0"/>
                    </a:moveTo>
                    <a:lnTo>
                      <a:pt x="0" y="21475"/>
                    </a:lnTo>
                    <a:lnTo>
                      <a:pt x="12166" y="42545"/>
                    </a:lnTo>
                    <a:lnTo>
                      <a:pt x="49364" y="21069"/>
                    </a:lnTo>
                    <a:lnTo>
                      <a:pt x="37198"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3" name="object 115"/>
              <p:cNvSpPr/>
              <p:nvPr/>
            </p:nvSpPr>
            <p:spPr>
              <a:xfrm>
                <a:off x="6837834" y="2843353"/>
                <a:ext cx="42545" cy="49530"/>
              </a:xfrm>
              <a:custGeom>
                <a:avLst/>
                <a:gdLst/>
                <a:ahLst/>
                <a:cxnLst/>
                <a:rect l="l" t="t" r="r" b="b"/>
                <a:pathLst>
                  <a:path w="42545" h="49530">
                    <a:moveTo>
                      <a:pt x="21475" y="0"/>
                    </a:moveTo>
                    <a:lnTo>
                      <a:pt x="0" y="37198"/>
                    </a:lnTo>
                    <a:lnTo>
                      <a:pt x="21069" y="49364"/>
                    </a:lnTo>
                    <a:lnTo>
                      <a:pt x="42545" y="12166"/>
                    </a:lnTo>
                    <a:lnTo>
                      <a:pt x="21475"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4" name="object 116"/>
              <p:cNvSpPr/>
              <p:nvPr/>
            </p:nvSpPr>
            <p:spPr>
              <a:xfrm>
                <a:off x="7208091" y="2843353"/>
                <a:ext cx="42545" cy="49530"/>
              </a:xfrm>
              <a:custGeom>
                <a:avLst/>
                <a:gdLst/>
                <a:ahLst/>
                <a:cxnLst/>
                <a:rect l="l" t="t" r="r" b="b"/>
                <a:pathLst>
                  <a:path w="42545" h="49530">
                    <a:moveTo>
                      <a:pt x="21069" y="0"/>
                    </a:moveTo>
                    <a:lnTo>
                      <a:pt x="0" y="12166"/>
                    </a:lnTo>
                    <a:lnTo>
                      <a:pt x="21462" y="49364"/>
                    </a:lnTo>
                    <a:lnTo>
                      <a:pt x="42544" y="37198"/>
                    </a:lnTo>
                    <a:lnTo>
                      <a:pt x="21069"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5" name="object 117"/>
              <p:cNvSpPr/>
              <p:nvPr/>
            </p:nvSpPr>
            <p:spPr>
              <a:xfrm>
                <a:off x="7340198" y="2711232"/>
                <a:ext cx="49530" cy="42545"/>
              </a:xfrm>
              <a:custGeom>
                <a:avLst/>
                <a:gdLst/>
                <a:ahLst/>
                <a:cxnLst/>
                <a:rect l="l" t="t" r="r" b="b"/>
                <a:pathLst>
                  <a:path w="49529" h="42544">
                    <a:moveTo>
                      <a:pt x="12166" y="0"/>
                    </a:moveTo>
                    <a:lnTo>
                      <a:pt x="0" y="21081"/>
                    </a:lnTo>
                    <a:lnTo>
                      <a:pt x="37198" y="42557"/>
                    </a:lnTo>
                    <a:lnTo>
                      <a:pt x="49364" y="21475"/>
                    </a:lnTo>
                    <a:lnTo>
                      <a:pt x="12166"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6" name="object 118"/>
              <p:cNvSpPr/>
              <p:nvPr/>
            </p:nvSpPr>
            <p:spPr>
              <a:xfrm>
                <a:off x="7393007" y="2547383"/>
                <a:ext cx="43180" cy="0"/>
              </a:xfrm>
              <a:custGeom>
                <a:avLst/>
                <a:gdLst/>
                <a:ahLst/>
                <a:cxnLst/>
                <a:rect l="l" t="t" r="r" b="b"/>
                <a:pathLst>
                  <a:path w="43179">
                    <a:moveTo>
                      <a:pt x="0" y="0"/>
                    </a:moveTo>
                    <a:lnTo>
                      <a:pt x="42951" y="0"/>
                    </a:lnTo>
                  </a:path>
                </a:pathLst>
              </a:custGeom>
              <a:ln w="24320">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297" name="object 119"/>
              <p:cNvSpPr/>
              <p:nvPr/>
            </p:nvSpPr>
            <p:spPr>
              <a:xfrm>
                <a:off x="7340196" y="2340984"/>
                <a:ext cx="49530" cy="42545"/>
              </a:xfrm>
              <a:custGeom>
                <a:avLst/>
                <a:gdLst/>
                <a:ahLst/>
                <a:cxnLst/>
                <a:rect l="l" t="t" r="r" b="b"/>
                <a:pathLst>
                  <a:path w="49529" h="42544">
                    <a:moveTo>
                      <a:pt x="37198" y="0"/>
                    </a:moveTo>
                    <a:lnTo>
                      <a:pt x="0" y="21475"/>
                    </a:lnTo>
                    <a:lnTo>
                      <a:pt x="12166" y="42545"/>
                    </a:lnTo>
                    <a:lnTo>
                      <a:pt x="49364" y="21069"/>
                    </a:lnTo>
                    <a:lnTo>
                      <a:pt x="37198"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8" name="object 120"/>
              <p:cNvSpPr/>
              <p:nvPr/>
            </p:nvSpPr>
            <p:spPr>
              <a:xfrm>
                <a:off x="7208085" y="2202061"/>
                <a:ext cx="42545" cy="49530"/>
              </a:xfrm>
              <a:custGeom>
                <a:avLst/>
                <a:gdLst/>
                <a:ahLst/>
                <a:cxnLst/>
                <a:rect l="l" t="t" r="r" b="b"/>
                <a:pathLst>
                  <a:path w="42545" h="49530">
                    <a:moveTo>
                      <a:pt x="21475" y="0"/>
                    </a:moveTo>
                    <a:lnTo>
                      <a:pt x="0" y="37185"/>
                    </a:lnTo>
                    <a:lnTo>
                      <a:pt x="21069" y="49352"/>
                    </a:lnTo>
                    <a:lnTo>
                      <a:pt x="42544" y="12153"/>
                    </a:lnTo>
                    <a:lnTo>
                      <a:pt x="21475" y="0"/>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299" name="object 121"/>
              <p:cNvSpPr/>
              <p:nvPr/>
            </p:nvSpPr>
            <p:spPr>
              <a:xfrm>
                <a:off x="7032062" y="2177131"/>
                <a:ext cx="24765" cy="0"/>
              </a:xfrm>
              <a:custGeom>
                <a:avLst/>
                <a:gdLst/>
                <a:ahLst/>
                <a:cxnLst/>
                <a:rect l="l" t="t" r="r" b="b"/>
                <a:pathLst>
                  <a:path w="24765">
                    <a:moveTo>
                      <a:pt x="0" y="0"/>
                    </a:moveTo>
                    <a:lnTo>
                      <a:pt x="24333" y="0"/>
                    </a:lnTo>
                  </a:path>
                </a:pathLst>
              </a:custGeom>
              <a:ln w="42951">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00" name="object 122"/>
              <p:cNvSpPr/>
              <p:nvPr/>
            </p:nvSpPr>
            <p:spPr>
              <a:xfrm>
                <a:off x="6797630" y="2602849"/>
                <a:ext cx="275590" cy="198120"/>
              </a:xfrm>
              <a:custGeom>
                <a:avLst/>
                <a:gdLst/>
                <a:ahLst/>
                <a:cxnLst/>
                <a:rect l="l" t="t" r="r" b="b"/>
                <a:pathLst>
                  <a:path w="275590" h="198119">
                    <a:moveTo>
                      <a:pt x="21336" y="0"/>
                    </a:moveTo>
                    <a:lnTo>
                      <a:pt x="0" y="5245"/>
                    </a:lnTo>
                    <a:lnTo>
                      <a:pt x="16257" y="51556"/>
                    </a:lnTo>
                    <a:lnTo>
                      <a:pt x="40467" y="92898"/>
                    </a:lnTo>
                    <a:lnTo>
                      <a:pt x="71625" y="128486"/>
                    </a:lnTo>
                    <a:lnTo>
                      <a:pt x="108728" y="157533"/>
                    </a:lnTo>
                    <a:lnTo>
                      <a:pt x="150772" y="179254"/>
                    </a:lnTo>
                    <a:lnTo>
                      <a:pt x="196753" y="192863"/>
                    </a:lnTo>
                    <a:lnTo>
                      <a:pt x="245668" y="197573"/>
                    </a:lnTo>
                    <a:lnTo>
                      <a:pt x="253035" y="197435"/>
                    </a:lnTo>
                    <a:lnTo>
                      <a:pt x="260391" y="197045"/>
                    </a:lnTo>
                    <a:lnTo>
                      <a:pt x="267732" y="196443"/>
                    </a:lnTo>
                    <a:lnTo>
                      <a:pt x="275056" y="195668"/>
                    </a:lnTo>
                    <a:lnTo>
                      <a:pt x="275056" y="175602"/>
                    </a:lnTo>
                    <a:lnTo>
                      <a:pt x="245668" y="175602"/>
                    </a:lnTo>
                    <a:lnTo>
                      <a:pt x="201003" y="171301"/>
                    </a:lnTo>
                    <a:lnTo>
                      <a:pt x="159015" y="158875"/>
                    </a:lnTo>
                    <a:lnTo>
                      <a:pt x="120622" y="139042"/>
                    </a:lnTo>
                    <a:lnTo>
                      <a:pt x="86740" y="112520"/>
                    </a:lnTo>
                    <a:lnTo>
                      <a:pt x="58287" y="80027"/>
                    </a:lnTo>
                    <a:lnTo>
                      <a:pt x="36180" y="42281"/>
                    </a:lnTo>
                    <a:lnTo>
                      <a:pt x="21336" y="0"/>
                    </a:lnTo>
                    <a:close/>
                  </a:path>
                  <a:path w="275590" h="198119">
                    <a:moveTo>
                      <a:pt x="275056" y="173545"/>
                    </a:moveTo>
                    <a:lnTo>
                      <a:pt x="267744" y="174386"/>
                    </a:lnTo>
                    <a:lnTo>
                      <a:pt x="260405" y="175036"/>
                    </a:lnTo>
                    <a:lnTo>
                      <a:pt x="253044" y="175454"/>
                    </a:lnTo>
                    <a:lnTo>
                      <a:pt x="245668" y="175602"/>
                    </a:lnTo>
                    <a:lnTo>
                      <a:pt x="275056" y="175602"/>
                    </a:lnTo>
                    <a:lnTo>
                      <a:pt x="275056" y="173545"/>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1" name="object 123"/>
              <p:cNvSpPr/>
              <p:nvPr/>
            </p:nvSpPr>
            <p:spPr>
              <a:xfrm>
                <a:off x="6760085" y="2582080"/>
                <a:ext cx="134620" cy="103505"/>
              </a:xfrm>
              <a:custGeom>
                <a:avLst/>
                <a:gdLst/>
                <a:ahLst/>
                <a:cxnLst/>
                <a:rect l="l" t="t" r="r" b="b"/>
                <a:pathLst>
                  <a:path w="134620" h="103505">
                    <a:moveTo>
                      <a:pt x="43649" y="0"/>
                    </a:moveTo>
                    <a:lnTo>
                      <a:pt x="0" y="93510"/>
                    </a:lnTo>
                    <a:lnTo>
                      <a:pt x="19862" y="102933"/>
                    </a:lnTo>
                    <a:lnTo>
                      <a:pt x="53555" y="30695"/>
                    </a:lnTo>
                    <a:lnTo>
                      <a:pt x="98609" y="30695"/>
                    </a:lnTo>
                    <a:lnTo>
                      <a:pt x="43649" y="0"/>
                    </a:lnTo>
                    <a:close/>
                  </a:path>
                  <a:path w="134620" h="103505">
                    <a:moveTo>
                      <a:pt x="98609" y="30695"/>
                    </a:moveTo>
                    <a:lnTo>
                      <a:pt x="53555" y="30695"/>
                    </a:lnTo>
                    <a:lnTo>
                      <a:pt x="123329" y="69684"/>
                    </a:lnTo>
                    <a:lnTo>
                      <a:pt x="134035" y="50482"/>
                    </a:lnTo>
                    <a:lnTo>
                      <a:pt x="98609" y="30695"/>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2" name="object 124"/>
              <p:cNvSpPr/>
              <p:nvPr/>
            </p:nvSpPr>
            <p:spPr>
              <a:xfrm>
                <a:off x="7079681" y="2297271"/>
                <a:ext cx="217170" cy="252729"/>
              </a:xfrm>
              <a:custGeom>
                <a:avLst/>
                <a:gdLst/>
                <a:ahLst/>
                <a:cxnLst/>
                <a:rect l="l" t="t" r="r" b="b"/>
                <a:pathLst>
                  <a:path w="217170" h="252730">
                    <a:moveTo>
                      <a:pt x="0" y="0"/>
                    </a:moveTo>
                    <a:lnTo>
                      <a:pt x="0" y="22250"/>
                    </a:lnTo>
                    <a:lnTo>
                      <a:pt x="45903" y="34447"/>
                    </a:lnTo>
                    <a:lnTo>
                      <a:pt x="87367" y="55208"/>
                    </a:lnTo>
                    <a:lnTo>
                      <a:pt x="123436" y="83466"/>
                    </a:lnTo>
                    <a:lnTo>
                      <a:pt x="153154" y="118157"/>
                    </a:lnTo>
                    <a:lnTo>
                      <a:pt x="175564" y="158214"/>
                    </a:lnTo>
                    <a:lnTo>
                      <a:pt x="189712" y="202571"/>
                    </a:lnTo>
                    <a:lnTo>
                      <a:pt x="194640" y="250164"/>
                    </a:lnTo>
                    <a:lnTo>
                      <a:pt x="194525" y="252437"/>
                    </a:lnTo>
                    <a:lnTo>
                      <a:pt x="216496" y="252437"/>
                    </a:lnTo>
                    <a:lnTo>
                      <a:pt x="212385" y="203969"/>
                    </a:lnTo>
                    <a:lnTo>
                      <a:pt x="200189" y="160427"/>
                    </a:lnTo>
                    <a:lnTo>
                      <a:pt x="180743" y="120343"/>
                    </a:lnTo>
                    <a:lnTo>
                      <a:pt x="154768" y="84524"/>
                    </a:lnTo>
                    <a:lnTo>
                      <a:pt x="122985" y="53775"/>
                    </a:lnTo>
                    <a:lnTo>
                      <a:pt x="86116" y="28901"/>
                    </a:lnTo>
                    <a:lnTo>
                      <a:pt x="44880" y="10707"/>
                    </a:lnTo>
                    <a:lnTo>
                      <a:pt x="0" y="0"/>
                    </a:lnTo>
                    <a:close/>
                  </a:path>
                </a:pathLst>
              </a:custGeom>
              <a:solidFill>
                <a:srgbClr val="0137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3" name="object 125"/>
              <p:cNvSpPr/>
              <p:nvPr/>
            </p:nvSpPr>
            <p:spPr>
              <a:xfrm>
                <a:off x="7112177" y="2596388"/>
                <a:ext cx="186055" cy="177800"/>
              </a:xfrm>
              <a:custGeom>
                <a:avLst/>
                <a:gdLst/>
                <a:ahLst/>
                <a:cxnLst/>
                <a:rect l="l" t="t" r="r" b="b"/>
                <a:pathLst>
                  <a:path w="186054" h="177800">
                    <a:moveTo>
                      <a:pt x="0" y="177241"/>
                    </a:moveTo>
                    <a:lnTo>
                      <a:pt x="185953" y="177241"/>
                    </a:lnTo>
                    <a:lnTo>
                      <a:pt x="185953" y="0"/>
                    </a:lnTo>
                    <a:lnTo>
                      <a:pt x="0" y="0"/>
                    </a:lnTo>
                    <a:lnTo>
                      <a:pt x="0" y="177241"/>
                    </a:lnTo>
                    <a:close/>
                  </a:path>
                </a:pathLst>
              </a:custGeom>
              <a:solidFill>
                <a:srgbClr val="E6E6E6"/>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4" name="object 126"/>
              <p:cNvSpPr/>
              <p:nvPr/>
            </p:nvSpPr>
            <p:spPr>
              <a:xfrm>
                <a:off x="7186871" y="2596385"/>
                <a:ext cx="36830" cy="52705"/>
              </a:xfrm>
              <a:custGeom>
                <a:avLst/>
                <a:gdLst/>
                <a:ahLst/>
                <a:cxnLst/>
                <a:rect l="l" t="t" r="r" b="b"/>
                <a:pathLst>
                  <a:path w="36829" h="52705">
                    <a:moveTo>
                      <a:pt x="13677" y="47891"/>
                    </a:moveTo>
                    <a:lnTo>
                      <a:pt x="4432" y="47891"/>
                    </a:lnTo>
                    <a:lnTo>
                      <a:pt x="9067" y="52603"/>
                    </a:lnTo>
                    <a:lnTo>
                      <a:pt x="13677" y="47891"/>
                    </a:lnTo>
                    <a:close/>
                  </a:path>
                  <a:path w="36829" h="52705">
                    <a:moveTo>
                      <a:pt x="22923" y="47891"/>
                    </a:moveTo>
                    <a:lnTo>
                      <a:pt x="13677" y="47891"/>
                    </a:lnTo>
                    <a:lnTo>
                      <a:pt x="18300" y="52603"/>
                    </a:lnTo>
                    <a:lnTo>
                      <a:pt x="22923" y="47891"/>
                    </a:lnTo>
                    <a:close/>
                  </a:path>
                  <a:path w="36829" h="52705">
                    <a:moveTo>
                      <a:pt x="32156" y="47891"/>
                    </a:moveTo>
                    <a:lnTo>
                      <a:pt x="22923" y="47891"/>
                    </a:lnTo>
                    <a:lnTo>
                      <a:pt x="27533" y="52603"/>
                    </a:lnTo>
                    <a:lnTo>
                      <a:pt x="32156" y="47891"/>
                    </a:lnTo>
                    <a:close/>
                  </a:path>
                  <a:path w="36829" h="52705">
                    <a:moveTo>
                      <a:pt x="36575" y="0"/>
                    </a:moveTo>
                    <a:lnTo>
                      <a:pt x="0" y="0"/>
                    </a:lnTo>
                    <a:lnTo>
                      <a:pt x="0" y="52400"/>
                    </a:lnTo>
                    <a:lnTo>
                      <a:pt x="4432" y="47891"/>
                    </a:lnTo>
                    <a:lnTo>
                      <a:pt x="36575" y="47891"/>
                    </a:lnTo>
                    <a:lnTo>
                      <a:pt x="36575" y="0"/>
                    </a:lnTo>
                    <a:close/>
                  </a:path>
                  <a:path w="36829" h="52705">
                    <a:moveTo>
                      <a:pt x="36575" y="47891"/>
                    </a:moveTo>
                    <a:lnTo>
                      <a:pt x="32156" y="47891"/>
                    </a:lnTo>
                    <a:lnTo>
                      <a:pt x="36575" y="52400"/>
                    </a:lnTo>
                    <a:lnTo>
                      <a:pt x="36575" y="47891"/>
                    </a:lnTo>
                    <a:close/>
                  </a:path>
                </a:pathLst>
              </a:custGeom>
              <a:solidFill>
                <a:srgbClr val="B3B3B3"/>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5" name="object 127"/>
              <p:cNvSpPr/>
              <p:nvPr/>
            </p:nvSpPr>
            <p:spPr>
              <a:xfrm>
                <a:off x="7167702" y="2754960"/>
                <a:ext cx="16510" cy="0"/>
              </a:xfrm>
              <a:custGeom>
                <a:avLst/>
                <a:gdLst/>
                <a:ahLst/>
                <a:cxnLst/>
                <a:rect l="l" t="t" r="r" b="b"/>
                <a:pathLst>
                  <a:path w="16509">
                    <a:moveTo>
                      <a:pt x="0" y="0"/>
                    </a:moveTo>
                    <a:lnTo>
                      <a:pt x="16421" y="0"/>
                    </a:lnTo>
                  </a:path>
                </a:pathLst>
              </a:custGeom>
              <a:ln w="15519">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06" name="object 128"/>
              <p:cNvSpPr/>
              <p:nvPr/>
            </p:nvSpPr>
            <p:spPr>
              <a:xfrm>
                <a:off x="7145349" y="2754960"/>
                <a:ext cx="16510" cy="0"/>
              </a:xfrm>
              <a:custGeom>
                <a:avLst/>
                <a:gdLst/>
                <a:ahLst/>
                <a:cxnLst/>
                <a:rect l="l" t="t" r="r" b="b"/>
                <a:pathLst>
                  <a:path w="16509">
                    <a:moveTo>
                      <a:pt x="0" y="0"/>
                    </a:moveTo>
                    <a:lnTo>
                      <a:pt x="16421" y="0"/>
                    </a:lnTo>
                  </a:path>
                </a:pathLst>
              </a:custGeom>
              <a:ln w="15519">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07" name="object 129"/>
              <p:cNvSpPr/>
              <p:nvPr/>
            </p:nvSpPr>
            <p:spPr>
              <a:xfrm>
                <a:off x="7122985" y="2754960"/>
                <a:ext cx="16510" cy="0"/>
              </a:xfrm>
              <a:custGeom>
                <a:avLst/>
                <a:gdLst/>
                <a:ahLst/>
                <a:cxnLst/>
                <a:rect l="l" t="t" r="r" b="b"/>
                <a:pathLst>
                  <a:path w="16509">
                    <a:moveTo>
                      <a:pt x="0" y="0"/>
                    </a:moveTo>
                    <a:lnTo>
                      <a:pt x="16433" y="0"/>
                    </a:lnTo>
                  </a:path>
                </a:pathLst>
              </a:custGeom>
              <a:ln w="15519">
                <a:solidFill>
                  <a:srgbClr val="B3B3B3"/>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08" name="object 130"/>
              <p:cNvSpPr/>
              <p:nvPr/>
            </p:nvSpPr>
            <p:spPr>
              <a:xfrm>
                <a:off x="6883300" y="1880224"/>
                <a:ext cx="321945" cy="151130"/>
              </a:xfrm>
              <a:custGeom>
                <a:avLst/>
                <a:gdLst/>
                <a:ahLst/>
                <a:cxnLst/>
                <a:rect l="l" t="t" r="r" b="b"/>
                <a:pathLst>
                  <a:path w="321945" h="151130">
                    <a:moveTo>
                      <a:pt x="286918" y="0"/>
                    </a:moveTo>
                    <a:lnTo>
                      <a:pt x="34950" y="0"/>
                    </a:lnTo>
                    <a:lnTo>
                      <a:pt x="21345" y="2681"/>
                    </a:lnTo>
                    <a:lnTo>
                      <a:pt x="10236" y="9993"/>
                    </a:lnTo>
                    <a:lnTo>
                      <a:pt x="2746" y="20836"/>
                    </a:lnTo>
                    <a:lnTo>
                      <a:pt x="0" y="34112"/>
                    </a:lnTo>
                    <a:lnTo>
                      <a:pt x="0" y="116611"/>
                    </a:lnTo>
                    <a:lnTo>
                      <a:pt x="2746" y="129894"/>
                    </a:lnTo>
                    <a:lnTo>
                      <a:pt x="10236" y="140741"/>
                    </a:lnTo>
                    <a:lnTo>
                      <a:pt x="21345" y="148054"/>
                    </a:lnTo>
                    <a:lnTo>
                      <a:pt x="34950" y="150736"/>
                    </a:lnTo>
                    <a:lnTo>
                      <a:pt x="286918" y="150736"/>
                    </a:lnTo>
                    <a:lnTo>
                      <a:pt x="300521" y="148054"/>
                    </a:lnTo>
                    <a:lnTo>
                      <a:pt x="311626" y="140741"/>
                    </a:lnTo>
                    <a:lnTo>
                      <a:pt x="319111" y="129894"/>
                    </a:lnTo>
                    <a:lnTo>
                      <a:pt x="321856" y="116611"/>
                    </a:lnTo>
                    <a:lnTo>
                      <a:pt x="321856" y="34112"/>
                    </a:lnTo>
                    <a:lnTo>
                      <a:pt x="319111" y="20836"/>
                    </a:lnTo>
                    <a:lnTo>
                      <a:pt x="311626" y="9993"/>
                    </a:lnTo>
                    <a:lnTo>
                      <a:pt x="300521" y="2681"/>
                    </a:lnTo>
                    <a:lnTo>
                      <a:pt x="286918" y="0"/>
                    </a:lnTo>
                    <a:close/>
                  </a:path>
                </a:pathLst>
              </a:custGeom>
              <a:solidFill>
                <a:srgbClr val="7CBC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09" name="object 131"/>
              <p:cNvSpPr/>
              <p:nvPr/>
            </p:nvSpPr>
            <p:spPr>
              <a:xfrm>
                <a:off x="6909573" y="1903017"/>
                <a:ext cx="20955" cy="105410"/>
              </a:xfrm>
              <a:custGeom>
                <a:avLst/>
                <a:gdLst/>
                <a:ahLst/>
                <a:cxnLst/>
                <a:rect l="l" t="t" r="r" b="b"/>
                <a:pathLst>
                  <a:path w="20954" h="105410">
                    <a:moveTo>
                      <a:pt x="19075" y="0"/>
                    </a:moveTo>
                    <a:lnTo>
                      <a:pt x="1803" y="0"/>
                    </a:lnTo>
                    <a:lnTo>
                      <a:pt x="0" y="1803"/>
                    </a:lnTo>
                    <a:lnTo>
                      <a:pt x="0" y="103339"/>
                    </a:lnTo>
                    <a:lnTo>
                      <a:pt x="1803" y="105143"/>
                    </a:lnTo>
                    <a:lnTo>
                      <a:pt x="19088"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0" name="object 132"/>
              <p:cNvSpPr/>
              <p:nvPr/>
            </p:nvSpPr>
            <p:spPr>
              <a:xfrm>
                <a:off x="6950978" y="1903017"/>
                <a:ext cx="20955" cy="105410"/>
              </a:xfrm>
              <a:custGeom>
                <a:avLst/>
                <a:gdLst/>
                <a:ahLst/>
                <a:cxnLst/>
                <a:rect l="l" t="t" r="r" b="b"/>
                <a:pathLst>
                  <a:path w="20954" h="105410">
                    <a:moveTo>
                      <a:pt x="19088" y="0"/>
                    </a:moveTo>
                    <a:lnTo>
                      <a:pt x="1803" y="0"/>
                    </a:lnTo>
                    <a:lnTo>
                      <a:pt x="0" y="1803"/>
                    </a:lnTo>
                    <a:lnTo>
                      <a:pt x="0" y="103339"/>
                    </a:lnTo>
                    <a:lnTo>
                      <a:pt x="1803" y="105143"/>
                    </a:lnTo>
                    <a:lnTo>
                      <a:pt x="19088" y="105143"/>
                    </a:lnTo>
                    <a:lnTo>
                      <a:pt x="20878" y="103339"/>
                    </a:lnTo>
                    <a:lnTo>
                      <a:pt x="20878" y="1803"/>
                    </a:lnTo>
                    <a:lnTo>
                      <a:pt x="1908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1" name="object 133"/>
              <p:cNvSpPr/>
              <p:nvPr/>
            </p:nvSpPr>
            <p:spPr>
              <a:xfrm>
                <a:off x="6992384" y="1903017"/>
                <a:ext cx="20955" cy="105410"/>
              </a:xfrm>
              <a:custGeom>
                <a:avLst/>
                <a:gdLst/>
                <a:ahLst/>
                <a:cxnLst/>
                <a:rect l="l" t="t" r="r" b="b"/>
                <a:pathLst>
                  <a:path w="20954" h="105410">
                    <a:moveTo>
                      <a:pt x="19088" y="0"/>
                    </a:moveTo>
                    <a:lnTo>
                      <a:pt x="1803" y="0"/>
                    </a:lnTo>
                    <a:lnTo>
                      <a:pt x="0" y="1803"/>
                    </a:lnTo>
                    <a:lnTo>
                      <a:pt x="0" y="103339"/>
                    </a:lnTo>
                    <a:lnTo>
                      <a:pt x="1803" y="105143"/>
                    </a:lnTo>
                    <a:lnTo>
                      <a:pt x="19088" y="105143"/>
                    </a:lnTo>
                    <a:lnTo>
                      <a:pt x="20878" y="103339"/>
                    </a:lnTo>
                    <a:lnTo>
                      <a:pt x="20878" y="1803"/>
                    </a:lnTo>
                    <a:lnTo>
                      <a:pt x="19088"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2" name="object 134"/>
              <p:cNvSpPr/>
              <p:nvPr/>
            </p:nvSpPr>
            <p:spPr>
              <a:xfrm>
                <a:off x="7033788"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3" name="object 135"/>
              <p:cNvSpPr/>
              <p:nvPr/>
            </p:nvSpPr>
            <p:spPr>
              <a:xfrm>
                <a:off x="7075194"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4" name="object 136"/>
              <p:cNvSpPr/>
              <p:nvPr/>
            </p:nvSpPr>
            <p:spPr>
              <a:xfrm>
                <a:off x="7116598"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15" name="object 137"/>
              <p:cNvSpPr/>
              <p:nvPr/>
            </p:nvSpPr>
            <p:spPr>
              <a:xfrm>
                <a:off x="7158004"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grpSp>
        <p:sp>
          <p:nvSpPr>
            <p:cNvPr id="262" name="Rectangle 261"/>
            <p:cNvSpPr/>
            <p:nvPr/>
          </p:nvSpPr>
          <p:spPr>
            <a:xfrm>
              <a:off x="4973678" y="2901720"/>
              <a:ext cx="1954813" cy="2805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sz="1400">
                <a:solidFill>
                  <a:srgbClr val="FFFFFF"/>
                </a:solidFill>
              </a:endParaRPr>
            </a:p>
          </p:txBody>
        </p:sp>
      </p:grpSp>
      <p:grpSp>
        <p:nvGrpSpPr>
          <p:cNvPr id="316" name="Group 315"/>
          <p:cNvGrpSpPr/>
          <p:nvPr/>
        </p:nvGrpSpPr>
        <p:grpSpPr>
          <a:xfrm>
            <a:off x="6143000" y="2205825"/>
            <a:ext cx="1790490" cy="2095574"/>
            <a:chOff x="7179193" y="2901720"/>
            <a:chExt cx="1982298" cy="2805344"/>
          </a:xfrm>
        </p:grpSpPr>
        <p:grpSp>
          <p:nvGrpSpPr>
            <p:cNvPr id="317" name="Group 316"/>
            <p:cNvGrpSpPr/>
            <p:nvPr/>
          </p:nvGrpSpPr>
          <p:grpSpPr>
            <a:xfrm>
              <a:off x="7699355" y="3070376"/>
              <a:ext cx="941974" cy="915270"/>
              <a:chOff x="4353698" y="1693195"/>
              <a:chExt cx="1551940" cy="1551940"/>
            </a:xfrm>
          </p:grpSpPr>
          <p:sp>
            <p:nvSpPr>
              <p:cNvPr id="320" name="object 60"/>
              <p:cNvSpPr/>
              <p:nvPr/>
            </p:nvSpPr>
            <p:spPr>
              <a:xfrm>
                <a:off x="4353698" y="1693195"/>
                <a:ext cx="1551940" cy="1551940"/>
              </a:xfrm>
              <a:custGeom>
                <a:avLst/>
                <a:gdLst/>
                <a:ahLst/>
                <a:cxnLst/>
                <a:rect l="l" t="t" r="r" b="b"/>
                <a:pathLst>
                  <a:path w="1551939" h="1551939">
                    <a:moveTo>
                      <a:pt x="775842" y="0"/>
                    </a:moveTo>
                    <a:lnTo>
                      <a:pt x="728580" y="1415"/>
                    </a:lnTo>
                    <a:lnTo>
                      <a:pt x="682067" y="5609"/>
                    </a:lnTo>
                    <a:lnTo>
                      <a:pt x="636384" y="12500"/>
                    </a:lnTo>
                    <a:lnTo>
                      <a:pt x="591612" y="22006"/>
                    </a:lnTo>
                    <a:lnTo>
                      <a:pt x="547832" y="34046"/>
                    </a:lnTo>
                    <a:lnTo>
                      <a:pt x="505126" y="48540"/>
                    </a:lnTo>
                    <a:lnTo>
                      <a:pt x="463575" y="65406"/>
                    </a:lnTo>
                    <a:lnTo>
                      <a:pt x="423259" y="84562"/>
                    </a:lnTo>
                    <a:lnTo>
                      <a:pt x="384260" y="105928"/>
                    </a:lnTo>
                    <a:lnTo>
                      <a:pt x="346659" y="129423"/>
                    </a:lnTo>
                    <a:lnTo>
                      <a:pt x="310538" y="154965"/>
                    </a:lnTo>
                    <a:lnTo>
                      <a:pt x="275977" y="182474"/>
                    </a:lnTo>
                    <a:lnTo>
                      <a:pt x="243058" y="211867"/>
                    </a:lnTo>
                    <a:lnTo>
                      <a:pt x="211861" y="243064"/>
                    </a:lnTo>
                    <a:lnTo>
                      <a:pt x="182468" y="275985"/>
                    </a:lnTo>
                    <a:lnTo>
                      <a:pt x="154961" y="310546"/>
                    </a:lnTo>
                    <a:lnTo>
                      <a:pt x="129419" y="346668"/>
                    </a:lnTo>
                    <a:lnTo>
                      <a:pt x="105925" y="384270"/>
                    </a:lnTo>
                    <a:lnTo>
                      <a:pt x="84559" y="423269"/>
                    </a:lnTo>
                    <a:lnTo>
                      <a:pt x="65403"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3" y="1088131"/>
                    </a:lnTo>
                    <a:lnTo>
                      <a:pt x="84559" y="1128447"/>
                    </a:lnTo>
                    <a:lnTo>
                      <a:pt x="105925" y="1167447"/>
                    </a:lnTo>
                    <a:lnTo>
                      <a:pt x="129419" y="1205048"/>
                    </a:lnTo>
                    <a:lnTo>
                      <a:pt x="154961" y="1241170"/>
                    </a:lnTo>
                    <a:lnTo>
                      <a:pt x="182468" y="1275731"/>
                    </a:lnTo>
                    <a:lnTo>
                      <a:pt x="211861" y="1308651"/>
                    </a:lnTo>
                    <a:lnTo>
                      <a:pt x="243058" y="1339848"/>
                    </a:lnTo>
                    <a:lnTo>
                      <a:pt x="275977" y="1369241"/>
                    </a:lnTo>
                    <a:lnTo>
                      <a:pt x="310538" y="1396749"/>
                    </a:lnTo>
                    <a:lnTo>
                      <a:pt x="346659" y="1422291"/>
                    </a:lnTo>
                    <a:lnTo>
                      <a:pt x="384260" y="1445785"/>
                    </a:lnTo>
                    <a:lnTo>
                      <a:pt x="423259" y="1467151"/>
                    </a:lnTo>
                    <a:lnTo>
                      <a:pt x="463575" y="1486307"/>
                    </a:lnTo>
                    <a:lnTo>
                      <a:pt x="505126" y="1503172"/>
                    </a:lnTo>
                    <a:lnTo>
                      <a:pt x="547832" y="1517665"/>
                    </a:lnTo>
                    <a:lnTo>
                      <a:pt x="591612" y="1529705"/>
                    </a:lnTo>
                    <a:lnTo>
                      <a:pt x="636384" y="1539211"/>
                    </a:lnTo>
                    <a:lnTo>
                      <a:pt x="682067" y="1546101"/>
                    </a:lnTo>
                    <a:lnTo>
                      <a:pt x="728580" y="1550295"/>
                    </a:lnTo>
                    <a:lnTo>
                      <a:pt x="775842" y="1551711"/>
                    </a:lnTo>
                    <a:lnTo>
                      <a:pt x="823106" y="1550295"/>
                    </a:lnTo>
                    <a:lnTo>
                      <a:pt x="869620" y="1546101"/>
                    </a:lnTo>
                    <a:lnTo>
                      <a:pt x="915305" y="1539211"/>
                    </a:lnTo>
                    <a:lnTo>
                      <a:pt x="960078" y="1529705"/>
                    </a:lnTo>
                    <a:lnTo>
                      <a:pt x="1003859" y="1517665"/>
                    </a:lnTo>
                    <a:lnTo>
                      <a:pt x="1046566" y="1503172"/>
                    </a:lnTo>
                    <a:lnTo>
                      <a:pt x="1088118" y="1486307"/>
                    </a:lnTo>
                    <a:lnTo>
                      <a:pt x="1128434" y="1467151"/>
                    </a:lnTo>
                    <a:lnTo>
                      <a:pt x="1167434" y="1445785"/>
                    </a:lnTo>
                    <a:lnTo>
                      <a:pt x="1205035" y="1422291"/>
                    </a:lnTo>
                    <a:lnTo>
                      <a:pt x="1241157" y="1396749"/>
                    </a:lnTo>
                    <a:lnTo>
                      <a:pt x="1275718" y="1369241"/>
                    </a:lnTo>
                    <a:lnTo>
                      <a:pt x="1308638" y="1339848"/>
                    </a:lnTo>
                    <a:lnTo>
                      <a:pt x="1339835" y="1308651"/>
                    </a:lnTo>
                    <a:lnTo>
                      <a:pt x="1369228" y="1275731"/>
                    </a:lnTo>
                    <a:lnTo>
                      <a:pt x="1396736" y="1241170"/>
                    </a:lnTo>
                    <a:lnTo>
                      <a:pt x="1422278" y="1205048"/>
                    </a:lnTo>
                    <a:lnTo>
                      <a:pt x="1445772" y="1167447"/>
                    </a:lnTo>
                    <a:lnTo>
                      <a:pt x="1467138" y="1128447"/>
                    </a:lnTo>
                    <a:lnTo>
                      <a:pt x="1486294" y="1088131"/>
                    </a:lnTo>
                    <a:lnTo>
                      <a:pt x="1503159" y="1046578"/>
                    </a:lnTo>
                    <a:lnTo>
                      <a:pt x="1517652" y="1003871"/>
                    </a:lnTo>
                    <a:lnTo>
                      <a:pt x="1529693" y="960091"/>
                    </a:lnTo>
                    <a:lnTo>
                      <a:pt x="1539198" y="915317"/>
                    </a:lnTo>
                    <a:lnTo>
                      <a:pt x="1546089" y="869633"/>
                    </a:lnTo>
                    <a:lnTo>
                      <a:pt x="1550282" y="823119"/>
                    </a:lnTo>
                    <a:lnTo>
                      <a:pt x="1551698" y="775855"/>
                    </a:lnTo>
                    <a:lnTo>
                      <a:pt x="1550282" y="728593"/>
                    </a:lnTo>
                    <a:lnTo>
                      <a:pt x="1546089" y="682080"/>
                    </a:lnTo>
                    <a:lnTo>
                      <a:pt x="1539198" y="636396"/>
                    </a:lnTo>
                    <a:lnTo>
                      <a:pt x="1529693" y="591624"/>
                    </a:lnTo>
                    <a:lnTo>
                      <a:pt x="1517652" y="547844"/>
                    </a:lnTo>
                    <a:lnTo>
                      <a:pt x="1503159" y="505137"/>
                    </a:lnTo>
                    <a:lnTo>
                      <a:pt x="1486294" y="463585"/>
                    </a:lnTo>
                    <a:lnTo>
                      <a:pt x="1467138" y="423269"/>
                    </a:lnTo>
                    <a:lnTo>
                      <a:pt x="1445772" y="384270"/>
                    </a:lnTo>
                    <a:lnTo>
                      <a:pt x="1422278" y="346668"/>
                    </a:lnTo>
                    <a:lnTo>
                      <a:pt x="1396736" y="310546"/>
                    </a:lnTo>
                    <a:lnTo>
                      <a:pt x="1369228" y="275985"/>
                    </a:lnTo>
                    <a:lnTo>
                      <a:pt x="1339835" y="243064"/>
                    </a:lnTo>
                    <a:lnTo>
                      <a:pt x="1308638" y="211867"/>
                    </a:lnTo>
                    <a:lnTo>
                      <a:pt x="1275718" y="182474"/>
                    </a:lnTo>
                    <a:lnTo>
                      <a:pt x="1241157" y="154965"/>
                    </a:lnTo>
                    <a:lnTo>
                      <a:pt x="1205035" y="129423"/>
                    </a:lnTo>
                    <a:lnTo>
                      <a:pt x="1167434" y="105928"/>
                    </a:lnTo>
                    <a:lnTo>
                      <a:pt x="1128434" y="84562"/>
                    </a:lnTo>
                    <a:lnTo>
                      <a:pt x="1088118" y="65406"/>
                    </a:lnTo>
                    <a:lnTo>
                      <a:pt x="1046566" y="48540"/>
                    </a:lnTo>
                    <a:lnTo>
                      <a:pt x="1003859" y="34046"/>
                    </a:lnTo>
                    <a:lnTo>
                      <a:pt x="960078" y="22006"/>
                    </a:lnTo>
                    <a:lnTo>
                      <a:pt x="915305" y="12500"/>
                    </a:lnTo>
                    <a:lnTo>
                      <a:pt x="869620" y="5609"/>
                    </a:lnTo>
                    <a:lnTo>
                      <a:pt x="823106" y="1415"/>
                    </a:lnTo>
                    <a:lnTo>
                      <a:pt x="775842"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21" name="object 61"/>
              <p:cNvSpPr/>
              <p:nvPr/>
            </p:nvSpPr>
            <p:spPr>
              <a:xfrm>
                <a:off x="5041252" y="2177110"/>
                <a:ext cx="581025" cy="553720"/>
              </a:xfrm>
              <a:custGeom>
                <a:avLst/>
                <a:gdLst/>
                <a:ahLst/>
                <a:cxnLst/>
                <a:rect l="l" t="t" r="r" b="b"/>
                <a:pathLst>
                  <a:path w="581025" h="553719">
                    <a:moveTo>
                      <a:pt x="580631" y="553427"/>
                    </a:moveTo>
                    <a:lnTo>
                      <a:pt x="0" y="553427"/>
                    </a:lnTo>
                    <a:lnTo>
                      <a:pt x="0" y="0"/>
                    </a:lnTo>
                    <a:lnTo>
                      <a:pt x="580631" y="0"/>
                    </a:lnTo>
                    <a:lnTo>
                      <a:pt x="580631" y="553427"/>
                    </a:lnTo>
                    <a:close/>
                  </a:path>
                </a:pathLst>
              </a:custGeom>
              <a:solidFill>
                <a:srgbClr val="808080"/>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22" name="object 62"/>
              <p:cNvSpPr/>
              <p:nvPr/>
            </p:nvSpPr>
            <p:spPr>
              <a:xfrm>
                <a:off x="5274476" y="2177117"/>
                <a:ext cx="114300" cy="164465"/>
              </a:xfrm>
              <a:custGeom>
                <a:avLst/>
                <a:gdLst/>
                <a:ahLst/>
                <a:cxnLst/>
                <a:rect l="l" t="t" r="r" b="b"/>
                <a:pathLst>
                  <a:path w="114300" h="164464">
                    <a:moveTo>
                      <a:pt x="42633" y="149504"/>
                    </a:moveTo>
                    <a:lnTo>
                      <a:pt x="13792" y="149504"/>
                    </a:lnTo>
                    <a:lnTo>
                      <a:pt x="28206" y="164210"/>
                    </a:lnTo>
                    <a:lnTo>
                      <a:pt x="42633" y="149504"/>
                    </a:lnTo>
                    <a:close/>
                  </a:path>
                  <a:path w="114300" h="164464">
                    <a:moveTo>
                      <a:pt x="71475" y="149504"/>
                    </a:moveTo>
                    <a:lnTo>
                      <a:pt x="42633" y="149504"/>
                    </a:lnTo>
                    <a:lnTo>
                      <a:pt x="57061" y="164210"/>
                    </a:lnTo>
                    <a:lnTo>
                      <a:pt x="71475" y="149504"/>
                    </a:lnTo>
                    <a:close/>
                  </a:path>
                  <a:path w="114300" h="164464">
                    <a:moveTo>
                      <a:pt x="100329" y="149504"/>
                    </a:moveTo>
                    <a:lnTo>
                      <a:pt x="71475" y="149504"/>
                    </a:lnTo>
                    <a:lnTo>
                      <a:pt x="85902" y="164210"/>
                    </a:lnTo>
                    <a:lnTo>
                      <a:pt x="100329" y="149504"/>
                    </a:lnTo>
                    <a:close/>
                  </a:path>
                  <a:path w="114300" h="164464">
                    <a:moveTo>
                      <a:pt x="114185" y="149504"/>
                    </a:moveTo>
                    <a:lnTo>
                      <a:pt x="100329" y="149504"/>
                    </a:lnTo>
                    <a:lnTo>
                      <a:pt x="114185" y="163614"/>
                    </a:lnTo>
                    <a:lnTo>
                      <a:pt x="114185" y="149504"/>
                    </a:lnTo>
                    <a:close/>
                  </a:path>
                  <a:path w="114300" h="164464">
                    <a:moveTo>
                      <a:pt x="114185" y="0"/>
                    </a:moveTo>
                    <a:lnTo>
                      <a:pt x="0" y="0"/>
                    </a:lnTo>
                    <a:lnTo>
                      <a:pt x="0" y="163575"/>
                    </a:lnTo>
                    <a:lnTo>
                      <a:pt x="13792" y="149504"/>
                    </a:lnTo>
                    <a:lnTo>
                      <a:pt x="114185" y="149504"/>
                    </a:lnTo>
                    <a:lnTo>
                      <a:pt x="114185" y="0"/>
                    </a:lnTo>
                    <a:close/>
                  </a:path>
                </a:pathLst>
              </a:custGeom>
              <a:solidFill>
                <a:srgbClr val="CCCCCC"/>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23" name="object 63"/>
              <p:cNvSpPr/>
              <p:nvPr/>
            </p:nvSpPr>
            <p:spPr>
              <a:xfrm>
                <a:off x="5397207"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24" name="object 64"/>
              <p:cNvSpPr/>
              <p:nvPr/>
            </p:nvSpPr>
            <p:spPr>
              <a:xfrm>
                <a:off x="5467032"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25" name="object 65"/>
              <p:cNvSpPr/>
              <p:nvPr/>
            </p:nvSpPr>
            <p:spPr>
              <a:xfrm>
                <a:off x="5536844"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26" name="object 66"/>
              <p:cNvSpPr/>
              <p:nvPr/>
            </p:nvSpPr>
            <p:spPr>
              <a:xfrm>
                <a:off x="4765471" y="1999360"/>
                <a:ext cx="326390" cy="311150"/>
              </a:xfrm>
              <a:custGeom>
                <a:avLst/>
                <a:gdLst/>
                <a:ahLst/>
                <a:cxnLst/>
                <a:rect l="l" t="t" r="r" b="b"/>
                <a:pathLst>
                  <a:path w="326389" h="311150">
                    <a:moveTo>
                      <a:pt x="0" y="310527"/>
                    </a:moveTo>
                    <a:lnTo>
                      <a:pt x="325780" y="310527"/>
                    </a:lnTo>
                    <a:lnTo>
                      <a:pt x="325780" y="0"/>
                    </a:lnTo>
                    <a:lnTo>
                      <a:pt x="0" y="0"/>
                    </a:lnTo>
                    <a:lnTo>
                      <a:pt x="0" y="310527"/>
                    </a:lnTo>
                    <a:close/>
                  </a:path>
                </a:pathLst>
              </a:custGeom>
              <a:solidFill>
                <a:srgbClr val="96CA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27" name="object 67"/>
              <p:cNvSpPr/>
              <p:nvPr/>
            </p:nvSpPr>
            <p:spPr>
              <a:xfrm>
                <a:off x="4896326" y="1999367"/>
                <a:ext cx="64135" cy="92710"/>
              </a:xfrm>
              <a:custGeom>
                <a:avLst/>
                <a:gdLst/>
                <a:ahLst/>
                <a:cxnLst/>
                <a:rect l="l" t="t" r="r" b="b"/>
                <a:pathLst>
                  <a:path w="64135" h="92710">
                    <a:moveTo>
                      <a:pt x="23964" y="83883"/>
                    </a:moveTo>
                    <a:lnTo>
                      <a:pt x="7772" y="83883"/>
                    </a:lnTo>
                    <a:lnTo>
                      <a:pt x="15875" y="92138"/>
                    </a:lnTo>
                    <a:lnTo>
                      <a:pt x="23964" y="83883"/>
                    </a:lnTo>
                    <a:close/>
                  </a:path>
                  <a:path w="64135" h="92710">
                    <a:moveTo>
                      <a:pt x="40144" y="83883"/>
                    </a:moveTo>
                    <a:lnTo>
                      <a:pt x="23964" y="83883"/>
                    </a:lnTo>
                    <a:lnTo>
                      <a:pt x="32054" y="92138"/>
                    </a:lnTo>
                    <a:lnTo>
                      <a:pt x="40144" y="83883"/>
                    </a:lnTo>
                    <a:close/>
                  </a:path>
                  <a:path w="64135" h="92710">
                    <a:moveTo>
                      <a:pt x="56337" y="83883"/>
                    </a:moveTo>
                    <a:lnTo>
                      <a:pt x="40144" y="83883"/>
                    </a:lnTo>
                    <a:lnTo>
                      <a:pt x="48247" y="92138"/>
                    </a:lnTo>
                    <a:lnTo>
                      <a:pt x="56337" y="83883"/>
                    </a:lnTo>
                    <a:close/>
                  </a:path>
                  <a:path w="64135" h="92710">
                    <a:moveTo>
                      <a:pt x="64071" y="0"/>
                    </a:moveTo>
                    <a:lnTo>
                      <a:pt x="0" y="0"/>
                    </a:lnTo>
                    <a:lnTo>
                      <a:pt x="0" y="91795"/>
                    </a:lnTo>
                    <a:lnTo>
                      <a:pt x="7772" y="83883"/>
                    </a:lnTo>
                    <a:lnTo>
                      <a:pt x="64071" y="83883"/>
                    </a:lnTo>
                    <a:lnTo>
                      <a:pt x="64071" y="0"/>
                    </a:lnTo>
                    <a:close/>
                  </a:path>
                  <a:path w="64135" h="92710">
                    <a:moveTo>
                      <a:pt x="64071" y="83883"/>
                    </a:moveTo>
                    <a:lnTo>
                      <a:pt x="56337" y="83883"/>
                    </a:lnTo>
                    <a:lnTo>
                      <a:pt x="64071" y="91782"/>
                    </a:lnTo>
                    <a:lnTo>
                      <a:pt x="64071" y="83883"/>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28" name="object 68"/>
              <p:cNvSpPr/>
              <p:nvPr/>
            </p:nvSpPr>
            <p:spPr>
              <a:xfrm>
                <a:off x="4862753" y="2277160"/>
                <a:ext cx="29209" cy="0"/>
              </a:xfrm>
              <a:custGeom>
                <a:avLst/>
                <a:gdLst/>
                <a:ahLst/>
                <a:cxnLst/>
                <a:rect l="l" t="t" r="r" b="b"/>
                <a:pathLst>
                  <a:path w="29210">
                    <a:moveTo>
                      <a:pt x="0" y="0"/>
                    </a:moveTo>
                    <a:lnTo>
                      <a:pt x="28790" y="0"/>
                    </a:lnTo>
                  </a:path>
                </a:pathLst>
              </a:custGeom>
              <a:ln w="27177">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29" name="object 69"/>
              <p:cNvSpPr/>
              <p:nvPr/>
            </p:nvSpPr>
            <p:spPr>
              <a:xfrm>
                <a:off x="4823574" y="2277160"/>
                <a:ext cx="29209" cy="0"/>
              </a:xfrm>
              <a:custGeom>
                <a:avLst/>
                <a:gdLst/>
                <a:ahLst/>
                <a:cxnLst/>
                <a:rect l="l" t="t" r="r" b="b"/>
                <a:pathLst>
                  <a:path w="29210">
                    <a:moveTo>
                      <a:pt x="0" y="0"/>
                    </a:moveTo>
                    <a:lnTo>
                      <a:pt x="28778" y="0"/>
                    </a:lnTo>
                  </a:path>
                </a:pathLst>
              </a:custGeom>
              <a:ln w="27177">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0" name="object 70"/>
              <p:cNvSpPr/>
              <p:nvPr/>
            </p:nvSpPr>
            <p:spPr>
              <a:xfrm>
                <a:off x="4784407" y="2277160"/>
                <a:ext cx="29209" cy="0"/>
              </a:xfrm>
              <a:custGeom>
                <a:avLst/>
                <a:gdLst/>
                <a:ahLst/>
                <a:cxnLst/>
                <a:rect l="l" t="t" r="r" b="b"/>
                <a:pathLst>
                  <a:path w="29210">
                    <a:moveTo>
                      <a:pt x="0" y="0"/>
                    </a:moveTo>
                    <a:lnTo>
                      <a:pt x="28778" y="0"/>
                    </a:lnTo>
                  </a:path>
                </a:pathLst>
              </a:custGeom>
              <a:ln w="27177">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1" name="object 71"/>
              <p:cNvSpPr/>
              <p:nvPr/>
            </p:nvSpPr>
            <p:spPr>
              <a:xfrm>
                <a:off x="4707699" y="2309876"/>
                <a:ext cx="441325" cy="421005"/>
              </a:xfrm>
              <a:custGeom>
                <a:avLst/>
                <a:gdLst/>
                <a:ahLst/>
                <a:cxnLst/>
                <a:rect l="l" t="t" r="r" b="b"/>
                <a:pathLst>
                  <a:path w="441325" h="421005">
                    <a:moveTo>
                      <a:pt x="0" y="420662"/>
                    </a:moveTo>
                    <a:lnTo>
                      <a:pt x="441325" y="420662"/>
                    </a:lnTo>
                    <a:lnTo>
                      <a:pt x="441325" y="0"/>
                    </a:lnTo>
                    <a:lnTo>
                      <a:pt x="0" y="0"/>
                    </a:lnTo>
                    <a:lnTo>
                      <a:pt x="0" y="420662"/>
                    </a:lnTo>
                    <a:close/>
                  </a:path>
                </a:pathLst>
              </a:custGeom>
              <a:solidFill>
                <a:srgbClr val="E6E6E6"/>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32" name="object 72"/>
              <p:cNvSpPr/>
              <p:nvPr/>
            </p:nvSpPr>
            <p:spPr>
              <a:xfrm>
                <a:off x="4884971" y="2309888"/>
                <a:ext cx="86995" cy="125095"/>
              </a:xfrm>
              <a:custGeom>
                <a:avLst/>
                <a:gdLst/>
                <a:ahLst/>
                <a:cxnLst/>
                <a:rect l="l" t="t" r="r" b="b"/>
                <a:pathLst>
                  <a:path w="86995" h="125094">
                    <a:moveTo>
                      <a:pt x="32461" y="113639"/>
                    </a:moveTo>
                    <a:lnTo>
                      <a:pt x="10528" y="113639"/>
                    </a:lnTo>
                    <a:lnTo>
                      <a:pt x="21501" y="124815"/>
                    </a:lnTo>
                    <a:lnTo>
                      <a:pt x="32461" y="113639"/>
                    </a:lnTo>
                    <a:close/>
                  </a:path>
                  <a:path w="86995" h="125094">
                    <a:moveTo>
                      <a:pt x="54381" y="113639"/>
                    </a:moveTo>
                    <a:lnTo>
                      <a:pt x="32461" y="113639"/>
                    </a:lnTo>
                    <a:lnTo>
                      <a:pt x="43421" y="124815"/>
                    </a:lnTo>
                    <a:lnTo>
                      <a:pt x="54381" y="113639"/>
                    </a:lnTo>
                    <a:close/>
                  </a:path>
                  <a:path w="86995" h="125094">
                    <a:moveTo>
                      <a:pt x="76314" y="113639"/>
                    </a:moveTo>
                    <a:lnTo>
                      <a:pt x="54381" y="113639"/>
                    </a:lnTo>
                    <a:lnTo>
                      <a:pt x="65341" y="124815"/>
                    </a:lnTo>
                    <a:lnTo>
                      <a:pt x="76314" y="113639"/>
                    </a:lnTo>
                    <a:close/>
                  </a:path>
                  <a:path w="86995" h="125094">
                    <a:moveTo>
                      <a:pt x="86791" y="0"/>
                    </a:moveTo>
                    <a:lnTo>
                      <a:pt x="0" y="0"/>
                    </a:lnTo>
                    <a:lnTo>
                      <a:pt x="0" y="124358"/>
                    </a:lnTo>
                    <a:lnTo>
                      <a:pt x="10528" y="113639"/>
                    </a:lnTo>
                    <a:lnTo>
                      <a:pt x="86791" y="113639"/>
                    </a:lnTo>
                    <a:lnTo>
                      <a:pt x="86791" y="0"/>
                    </a:lnTo>
                    <a:close/>
                  </a:path>
                  <a:path w="86995" h="125094">
                    <a:moveTo>
                      <a:pt x="86791" y="113639"/>
                    </a:moveTo>
                    <a:lnTo>
                      <a:pt x="76314" y="113639"/>
                    </a:lnTo>
                    <a:lnTo>
                      <a:pt x="86791" y="124332"/>
                    </a:lnTo>
                    <a:lnTo>
                      <a:pt x="86791" y="113639"/>
                    </a:lnTo>
                    <a:close/>
                  </a:path>
                </a:pathLst>
              </a:custGeom>
              <a:solidFill>
                <a:srgbClr val="99999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33" name="object 73"/>
              <p:cNvSpPr/>
              <p:nvPr/>
            </p:nvSpPr>
            <p:spPr>
              <a:xfrm>
                <a:off x="4839474"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4" name="object 74"/>
              <p:cNvSpPr/>
              <p:nvPr/>
            </p:nvSpPr>
            <p:spPr>
              <a:xfrm>
                <a:off x="4786414"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5" name="object 75"/>
              <p:cNvSpPr/>
              <p:nvPr/>
            </p:nvSpPr>
            <p:spPr>
              <a:xfrm>
                <a:off x="4733340"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6" name="object 76"/>
              <p:cNvSpPr/>
              <p:nvPr/>
            </p:nvSpPr>
            <p:spPr>
              <a:xfrm>
                <a:off x="5323211" y="2763836"/>
                <a:ext cx="325755" cy="85725"/>
              </a:xfrm>
              <a:custGeom>
                <a:avLst/>
                <a:gdLst/>
                <a:ahLst/>
                <a:cxnLst/>
                <a:rect l="l" t="t" r="r" b="b"/>
                <a:pathLst>
                  <a:path w="325754" h="85725">
                    <a:moveTo>
                      <a:pt x="325500" y="0"/>
                    </a:moveTo>
                    <a:lnTo>
                      <a:pt x="0" y="0"/>
                    </a:lnTo>
                    <a:lnTo>
                      <a:pt x="30302" y="85598"/>
                    </a:lnTo>
                    <a:lnTo>
                      <a:pt x="295211" y="85598"/>
                    </a:lnTo>
                    <a:lnTo>
                      <a:pt x="325500"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37" name="object 77"/>
              <p:cNvSpPr/>
              <p:nvPr/>
            </p:nvSpPr>
            <p:spPr>
              <a:xfrm>
                <a:off x="4673024" y="2763836"/>
                <a:ext cx="325755" cy="85725"/>
              </a:xfrm>
              <a:custGeom>
                <a:avLst/>
                <a:gdLst/>
                <a:ahLst/>
                <a:cxnLst/>
                <a:rect l="l" t="t" r="r" b="b"/>
                <a:pathLst>
                  <a:path w="325754" h="85725">
                    <a:moveTo>
                      <a:pt x="325500" y="0"/>
                    </a:moveTo>
                    <a:lnTo>
                      <a:pt x="0" y="0"/>
                    </a:lnTo>
                    <a:lnTo>
                      <a:pt x="30289" y="85598"/>
                    </a:lnTo>
                    <a:lnTo>
                      <a:pt x="295198" y="85598"/>
                    </a:lnTo>
                    <a:lnTo>
                      <a:pt x="325500" y="0"/>
                    </a:lnTo>
                    <a:close/>
                  </a:path>
                </a:pathLst>
              </a:custGeom>
              <a:solidFill>
                <a:srgbClr val="0099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38" name="object 78"/>
              <p:cNvSpPr/>
              <p:nvPr/>
            </p:nvSpPr>
            <p:spPr>
              <a:xfrm>
                <a:off x="4637794" y="2754154"/>
                <a:ext cx="1054100" cy="0"/>
              </a:xfrm>
              <a:custGeom>
                <a:avLst/>
                <a:gdLst/>
                <a:ahLst/>
                <a:cxnLst/>
                <a:rect l="l" t="t" r="r" b="b"/>
                <a:pathLst>
                  <a:path w="1054100">
                    <a:moveTo>
                      <a:pt x="0" y="0"/>
                    </a:moveTo>
                    <a:lnTo>
                      <a:pt x="1053985" y="0"/>
                    </a:lnTo>
                  </a:path>
                </a:pathLst>
              </a:custGeom>
              <a:ln w="47218">
                <a:solidFill>
                  <a:srgbClr val="0082C9"/>
                </a:solidFill>
              </a:ln>
            </p:spPr>
            <p:txBody>
              <a:bodyPr wrap="square" lIns="0" tIns="0" rIns="0" bIns="0" rtlCol="0"/>
              <a:lstStyle/>
              <a:p>
                <a:pPr fontAlgn="base">
                  <a:spcBef>
                    <a:spcPct val="0"/>
                  </a:spcBef>
                  <a:spcAft>
                    <a:spcPct val="0"/>
                  </a:spcAft>
                </a:pPr>
                <a:endParaRPr sz="1400">
                  <a:solidFill>
                    <a:srgbClr val="3F3F3F"/>
                  </a:solidFill>
                </a:endParaRPr>
              </a:p>
            </p:txBody>
          </p:sp>
          <p:sp>
            <p:nvSpPr>
              <p:cNvPr id="339" name="object 79"/>
              <p:cNvSpPr/>
              <p:nvPr/>
            </p:nvSpPr>
            <p:spPr>
              <a:xfrm>
                <a:off x="4723387" y="2694111"/>
                <a:ext cx="224790" cy="224790"/>
              </a:xfrm>
              <a:custGeom>
                <a:avLst/>
                <a:gdLst/>
                <a:ahLst/>
                <a:cxnLst/>
                <a:rect l="l" t="t" r="r" b="b"/>
                <a:pathLst>
                  <a:path w="224789" h="224789">
                    <a:moveTo>
                      <a:pt x="112382" y="0"/>
                    </a:moveTo>
                    <a:lnTo>
                      <a:pt x="68638" y="8831"/>
                    </a:lnTo>
                    <a:lnTo>
                      <a:pt x="32916" y="32916"/>
                    </a:lnTo>
                    <a:lnTo>
                      <a:pt x="8831" y="68638"/>
                    </a:lnTo>
                    <a:lnTo>
                      <a:pt x="0" y="112382"/>
                    </a:lnTo>
                    <a:lnTo>
                      <a:pt x="8831" y="156125"/>
                    </a:lnTo>
                    <a:lnTo>
                      <a:pt x="32916" y="191847"/>
                    </a:lnTo>
                    <a:lnTo>
                      <a:pt x="68638" y="215932"/>
                    </a:lnTo>
                    <a:lnTo>
                      <a:pt x="112382" y="224764"/>
                    </a:lnTo>
                    <a:lnTo>
                      <a:pt x="156125" y="215932"/>
                    </a:lnTo>
                    <a:lnTo>
                      <a:pt x="191847" y="191847"/>
                    </a:lnTo>
                    <a:lnTo>
                      <a:pt x="215932" y="156125"/>
                    </a:lnTo>
                    <a:lnTo>
                      <a:pt x="224764" y="112382"/>
                    </a:lnTo>
                    <a:lnTo>
                      <a:pt x="215932" y="68638"/>
                    </a:lnTo>
                    <a:lnTo>
                      <a:pt x="191847" y="32916"/>
                    </a:lnTo>
                    <a:lnTo>
                      <a:pt x="156125" y="8831"/>
                    </a:lnTo>
                    <a:lnTo>
                      <a:pt x="11238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40" name="object 80"/>
              <p:cNvSpPr/>
              <p:nvPr/>
            </p:nvSpPr>
            <p:spPr>
              <a:xfrm>
                <a:off x="4766895" y="2737622"/>
                <a:ext cx="137795" cy="137795"/>
              </a:xfrm>
              <a:custGeom>
                <a:avLst/>
                <a:gdLst/>
                <a:ahLst/>
                <a:cxnLst/>
                <a:rect l="l" t="t" r="r" b="b"/>
                <a:pathLst>
                  <a:path w="137795" h="137794">
                    <a:moveTo>
                      <a:pt x="68884" y="0"/>
                    </a:moveTo>
                    <a:lnTo>
                      <a:pt x="42069" y="5412"/>
                    </a:lnTo>
                    <a:lnTo>
                      <a:pt x="20173" y="20172"/>
                    </a:lnTo>
                    <a:lnTo>
                      <a:pt x="5412" y="42064"/>
                    </a:lnTo>
                    <a:lnTo>
                      <a:pt x="0" y="68872"/>
                    </a:lnTo>
                    <a:lnTo>
                      <a:pt x="5412" y="95685"/>
                    </a:lnTo>
                    <a:lnTo>
                      <a:pt x="20173" y="117576"/>
                    </a:lnTo>
                    <a:lnTo>
                      <a:pt x="42069" y="132333"/>
                    </a:lnTo>
                    <a:lnTo>
                      <a:pt x="68884" y="137744"/>
                    </a:lnTo>
                    <a:lnTo>
                      <a:pt x="95692" y="132333"/>
                    </a:lnTo>
                    <a:lnTo>
                      <a:pt x="117584" y="117576"/>
                    </a:lnTo>
                    <a:lnTo>
                      <a:pt x="132344" y="95685"/>
                    </a:lnTo>
                    <a:lnTo>
                      <a:pt x="137756" y="68872"/>
                    </a:lnTo>
                    <a:lnTo>
                      <a:pt x="132344" y="42064"/>
                    </a:lnTo>
                    <a:lnTo>
                      <a:pt x="117584" y="20172"/>
                    </a:lnTo>
                    <a:lnTo>
                      <a:pt x="95692" y="5412"/>
                    </a:lnTo>
                    <a:lnTo>
                      <a:pt x="68884"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41" name="object 81"/>
              <p:cNvSpPr/>
              <p:nvPr/>
            </p:nvSpPr>
            <p:spPr>
              <a:xfrm>
                <a:off x="4813608" y="2784319"/>
                <a:ext cx="44450" cy="44450"/>
              </a:xfrm>
              <a:custGeom>
                <a:avLst/>
                <a:gdLst/>
                <a:ahLst/>
                <a:cxnLst/>
                <a:rect l="l" t="t" r="r" b="b"/>
                <a:pathLst>
                  <a:path w="44450" h="44450">
                    <a:moveTo>
                      <a:pt x="22161" y="0"/>
                    </a:moveTo>
                    <a:lnTo>
                      <a:pt x="13533" y="1743"/>
                    </a:lnTo>
                    <a:lnTo>
                      <a:pt x="6489" y="6496"/>
                    </a:lnTo>
                    <a:lnTo>
                      <a:pt x="1741" y="13544"/>
                    </a:lnTo>
                    <a:lnTo>
                      <a:pt x="0" y="22174"/>
                    </a:lnTo>
                    <a:lnTo>
                      <a:pt x="1741" y="30803"/>
                    </a:lnTo>
                    <a:lnTo>
                      <a:pt x="6489" y="37852"/>
                    </a:lnTo>
                    <a:lnTo>
                      <a:pt x="13533" y="42605"/>
                    </a:lnTo>
                    <a:lnTo>
                      <a:pt x="22161" y="44348"/>
                    </a:lnTo>
                    <a:lnTo>
                      <a:pt x="30791" y="42605"/>
                    </a:lnTo>
                    <a:lnTo>
                      <a:pt x="37839" y="37852"/>
                    </a:lnTo>
                    <a:lnTo>
                      <a:pt x="42592" y="30803"/>
                    </a:lnTo>
                    <a:lnTo>
                      <a:pt x="44335" y="22174"/>
                    </a:lnTo>
                    <a:lnTo>
                      <a:pt x="42592" y="13544"/>
                    </a:lnTo>
                    <a:lnTo>
                      <a:pt x="37839" y="6496"/>
                    </a:lnTo>
                    <a:lnTo>
                      <a:pt x="30791" y="1743"/>
                    </a:lnTo>
                    <a:lnTo>
                      <a:pt x="2216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42" name="object 82"/>
              <p:cNvSpPr/>
              <p:nvPr/>
            </p:nvSpPr>
            <p:spPr>
              <a:xfrm>
                <a:off x="5373580" y="2694111"/>
                <a:ext cx="224790" cy="224790"/>
              </a:xfrm>
              <a:custGeom>
                <a:avLst/>
                <a:gdLst/>
                <a:ahLst/>
                <a:cxnLst/>
                <a:rect l="l" t="t" r="r" b="b"/>
                <a:pathLst>
                  <a:path w="224789" h="224789">
                    <a:moveTo>
                      <a:pt x="112382" y="0"/>
                    </a:moveTo>
                    <a:lnTo>
                      <a:pt x="68638" y="8831"/>
                    </a:lnTo>
                    <a:lnTo>
                      <a:pt x="32916" y="32916"/>
                    </a:lnTo>
                    <a:lnTo>
                      <a:pt x="8831" y="68638"/>
                    </a:lnTo>
                    <a:lnTo>
                      <a:pt x="0" y="112382"/>
                    </a:lnTo>
                    <a:lnTo>
                      <a:pt x="8831" y="156125"/>
                    </a:lnTo>
                    <a:lnTo>
                      <a:pt x="32916" y="191847"/>
                    </a:lnTo>
                    <a:lnTo>
                      <a:pt x="68638" y="215932"/>
                    </a:lnTo>
                    <a:lnTo>
                      <a:pt x="112382" y="224764"/>
                    </a:lnTo>
                    <a:lnTo>
                      <a:pt x="156125" y="215932"/>
                    </a:lnTo>
                    <a:lnTo>
                      <a:pt x="191847" y="191847"/>
                    </a:lnTo>
                    <a:lnTo>
                      <a:pt x="215932" y="156125"/>
                    </a:lnTo>
                    <a:lnTo>
                      <a:pt x="224764" y="112382"/>
                    </a:lnTo>
                    <a:lnTo>
                      <a:pt x="215932" y="68638"/>
                    </a:lnTo>
                    <a:lnTo>
                      <a:pt x="191847" y="32916"/>
                    </a:lnTo>
                    <a:lnTo>
                      <a:pt x="156125" y="8831"/>
                    </a:lnTo>
                    <a:lnTo>
                      <a:pt x="112382"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43" name="object 83"/>
              <p:cNvSpPr/>
              <p:nvPr/>
            </p:nvSpPr>
            <p:spPr>
              <a:xfrm>
                <a:off x="5417082" y="2737622"/>
                <a:ext cx="137795" cy="137795"/>
              </a:xfrm>
              <a:custGeom>
                <a:avLst/>
                <a:gdLst/>
                <a:ahLst/>
                <a:cxnLst/>
                <a:rect l="l" t="t" r="r" b="b"/>
                <a:pathLst>
                  <a:path w="137795" h="137794">
                    <a:moveTo>
                      <a:pt x="68884" y="0"/>
                    </a:moveTo>
                    <a:lnTo>
                      <a:pt x="42074" y="5412"/>
                    </a:lnTo>
                    <a:lnTo>
                      <a:pt x="20178" y="20172"/>
                    </a:lnTo>
                    <a:lnTo>
                      <a:pt x="5414" y="42064"/>
                    </a:lnTo>
                    <a:lnTo>
                      <a:pt x="0" y="68872"/>
                    </a:lnTo>
                    <a:lnTo>
                      <a:pt x="5414" y="95685"/>
                    </a:lnTo>
                    <a:lnTo>
                      <a:pt x="20178" y="117576"/>
                    </a:lnTo>
                    <a:lnTo>
                      <a:pt x="42074" y="132333"/>
                    </a:lnTo>
                    <a:lnTo>
                      <a:pt x="68884" y="137744"/>
                    </a:lnTo>
                    <a:lnTo>
                      <a:pt x="95692" y="132333"/>
                    </a:lnTo>
                    <a:lnTo>
                      <a:pt x="117584" y="117576"/>
                    </a:lnTo>
                    <a:lnTo>
                      <a:pt x="132344" y="95685"/>
                    </a:lnTo>
                    <a:lnTo>
                      <a:pt x="137756" y="68872"/>
                    </a:lnTo>
                    <a:lnTo>
                      <a:pt x="132344" y="42064"/>
                    </a:lnTo>
                    <a:lnTo>
                      <a:pt x="117584" y="20172"/>
                    </a:lnTo>
                    <a:lnTo>
                      <a:pt x="95692" y="5412"/>
                    </a:lnTo>
                    <a:lnTo>
                      <a:pt x="68884" y="0"/>
                    </a:lnTo>
                    <a:close/>
                  </a:path>
                </a:pathLst>
              </a:custGeom>
              <a:solidFill>
                <a:srgbClr val="FFFFFF"/>
              </a:solidFill>
            </p:spPr>
            <p:txBody>
              <a:bodyPr wrap="square" lIns="0" tIns="0" rIns="0" bIns="0" rtlCol="0"/>
              <a:lstStyle/>
              <a:p>
                <a:pPr fontAlgn="base">
                  <a:spcBef>
                    <a:spcPct val="0"/>
                  </a:spcBef>
                  <a:spcAft>
                    <a:spcPct val="0"/>
                  </a:spcAft>
                </a:pPr>
                <a:endParaRPr sz="1400">
                  <a:solidFill>
                    <a:srgbClr val="3F3F3F"/>
                  </a:solidFill>
                </a:endParaRPr>
              </a:p>
            </p:txBody>
          </p:sp>
          <p:sp>
            <p:nvSpPr>
              <p:cNvPr id="344" name="object 84"/>
              <p:cNvSpPr/>
              <p:nvPr/>
            </p:nvSpPr>
            <p:spPr>
              <a:xfrm>
                <a:off x="5463795" y="2784319"/>
                <a:ext cx="44450" cy="44450"/>
              </a:xfrm>
              <a:custGeom>
                <a:avLst/>
                <a:gdLst/>
                <a:ahLst/>
                <a:cxnLst/>
                <a:rect l="l" t="t" r="r" b="b"/>
                <a:pathLst>
                  <a:path w="44450" h="44450">
                    <a:moveTo>
                      <a:pt x="22161" y="0"/>
                    </a:moveTo>
                    <a:lnTo>
                      <a:pt x="13539" y="1743"/>
                    </a:lnTo>
                    <a:lnTo>
                      <a:pt x="6494" y="6496"/>
                    </a:lnTo>
                    <a:lnTo>
                      <a:pt x="1742" y="13544"/>
                    </a:lnTo>
                    <a:lnTo>
                      <a:pt x="0" y="22174"/>
                    </a:lnTo>
                    <a:lnTo>
                      <a:pt x="1742" y="30803"/>
                    </a:lnTo>
                    <a:lnTo>
                      <a:pt x="6494" y="37852"/>
                    </a:lnTo>
                    <a:lnTo>
                      <a:pt x="13539" y="42605"/>
                    </a:lnTo>
                    <a:lnTo>
                      <a:pt x="22161" y="44348"/>
                    </a:lnTo>
                    <a:lnTo>
                      <a:pt x="30796" y="42605"/>
                    </a:lnTo>
                    <a:lnTo>
                      <a:pt x="37844" y="37852"/>
                    </a:lnTo>
                    <a:lnTo>
                      <a:pt x="42594" y="30803"/>
                    </a:lnTo>
                    <a:lnTo>
                      <a:pt x="44335" y="22174"/>
                    </a:lnTo>
                    <a:lnTo>
                      <a:pt x="42594" y="13544"/>
                    </a:lnTo>
                    <a:lnTo>
                      <a:pt x="37844" y="6496"/>
                    </a:lnTo>
                    <a:lnTo>
                      <a:pt x="30796" y="1743"/>
                    </a:lnTo>
                    <a:lnTo>
                      <a:pt x="22161" y="0"/>
                    </a:lnTo>
                    <a:close/>
                  </a:path>
                </a:pathLst>
              </a:custGeom>
              <a:solidFill>
                <a:srgbClr val="0082C9"/>
              </a:solidFill>
            </p:spPr>
            <p:txBody>
              <a:bodyPr wrap="square" lIns="0" tIns="0" rIns="0" bIns="0" rtlCol="0"/>
              <a:lstStyle/>
              <a:p>
                <a:pPr fontAlgn="base">
                  <a:spcBef>
                    <a:spcPct val="0"/>
                  </a:spcBef>
                  <a:spcAft>
                    <a:spcPct val="0"/>
                  </a:spcAft>
                </a:pPr>
                <a:endParaRPr sz="1400">
                  <a:solidFill>
                    <a:srgbClr val="3F3F3F"/>
                  </a:solidFill>
                </a:endParaRPr>
              </a:p>
            </p:txBody>
          </p:sp>
        </p:grpSp>
        <p:sp>
          <p:nvSpPr>
            <p:cNvPr id="318" name="TextBox 317"/>
            <p:cNvSpPr txBox="1"/>
            <p:nvPr/>
          </p:nvSpPr>
          <p:spPr>
            <a:xfrm>
              <a:off x="7179193" y="4203837"/>
              <a:ext cx="1982298" cy="1236061"/>
            </a:xfrm>
            <a:prstGeom prst="rect">
              <a:avLst/>
            </a:prstGeom>
            <a:noFill/>
          </p:spPr>
          <p:txBody>
            <a:bodyPr wrap="square" rtlCol="0">
              <a:spAutoFit/>
            </a:bodyPr>
            <a:lstStyle/>
            <a:p>
              <a:pPr algn="ctr" fontAlgn="base">
                <a:spcBef>
                  <a:spcPct val="0"/>
                </a:spcBef>
                <a:spcAft>
                  <a:spcPct val="0"/>
                </a:spcAft>
              </a:pPr>
              <a:r>
                <a:rPr lang="en-NZ" sz="900" b="1" dirty="0">
                  <a:solidFill>
                    <a:srgbClr val="FFFFFF"/>
                  </a:solidFill>
                  <a:cs typeface="Arial" pitchFamily="34" charset="0"/>
                </a:rPr>
                <a:t>Duration to correct Finished Goods Inventory Errors</a:t>
              </a:r>
            </a:p>
            <a:p>
              <a:pPr algn="ctr" fontAlgn="base">
                <a:spcBef>
                  <a:spcPct val="0"/>
                </a:spcBef>
                <a:spcAft>
                  <a:spcPct val="0"/>
                </a:spcAft>
              </a:pPr>
              <a:endParaRPr lang="en-NZ" sz="900" b="1" i="1" dirty="0">
                <a:solidFill>
                  <a:srgbClr val="FFFFFF"/>
                </a:solidFill>
                <a:cs typeface="Arial" pitchFamily="34" charset="0"/>
              </a:endParaRPr>
            </a:p>
            <a:p>
              <a:pPr algn="ctr" fontAlgn="base">
                <a:spcBef>
                  <a:spcPct val="0"/>
                </a:spcBef>
                <a:spcAft>
                  <a:spcPct val="0"/>
                </a:spcAft>
              </a:pPr>
              <a:r>
                <a:rPr lang="en-NZ" sz="900" b="1" i="1" dirty="0">
                  <a:solidFill>
                    <a:srgbClr val="FFFFFF"/>
                  </a:solidFill>
                  <a:cs typeface="Arial" pitchFamily="34" charset="0"/>
                </a:rPr>
                <a:t>PI Sheets = Days…</a:t>
              </a:r>
            </a:p>
            <a:p>
              <a:pPr algn="ctr" fontAlgn="base">
                <a:spcBef>
                  <a:spcPct val="0"/>
                </a:spcBef>
                <a:spcAft>
                  <a:spcPct val="0"/>
                </a:spcAft>
              </a:pPr>
              <a:r>
                <a:rPr lang="en-NZ" sz="900" b="1" i="1" dirty="0">
                  <a:solidFill>
                    <a:srgbClr val="FFFFFF"/>
                  </a:solidFill>
                  <a:cs typeface="Arial" pitchFamily="34" charset="0"/>
                </a:rPr>
                <a:t>FIORI = Minutes…</a:t>
              </a:r>
              <a:endParaRPr lang="en-NZ" sz="900" b="1" dirty="0">
                <a:solidFill>
                  <a:srgbClr val="FFFFFF"/>
                </a:solidFill>
                <a:cs typeface="Arial" pitchFamily="34" charset="0"/>
              </a:endParaRPr>
            </a:p>
            <a:p>
              <a:pPr algn="ctr" fontAlgn="base">
                <a:spcBef>
                  <a:spcPct val="0"/>
                </a:spcBef>
                <a:spcAft>
                  <a:spcPct val="0"/>
                </a:spcAft>
              </a:pPr>
              <a:endParaRPr lang="en-NZ" sz="900" b="1" dirty="0">
                <a:solidFill>
                  <a:srgbClr val="FFFFFF"/>
                </a:solidFill>
                <a:cs typeface="Arial" pitchFamily="34" charset="0"/>
              </a:endParaRPr>
            </a:p>
          </p:txBody>
        </p:sp>
        <p:sp>
          <p:nvSpPr>
            <p:cNvPr id="319" name="Rectangle 318"/>
            <p:cNvSpPr/>
            <p:nvPr/>
          </p:nvSpPr>
          <p:spPr>
            <a:xfrm>
              <a:off x="7188109" y="2901720"/>
              <a:ext cx="1954813" cy="28053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NZ" sz="1400">
                <a:solidFill>
                  <a:srgbClr val="FFFFFF"/>
                </a:solidFill>
              </a:endParaRPr>
            </a:p>
          </p:txBody>
        </p:sp>
      </p:grpSp>
    </p:spTree>
    <p:extLst>
      <p:ext uri="{BB962C8B-B14F-4D97-AF65-F5344CB8AC3E}">
        <p14:creationId xmlns:p14="http://schemas.microsoft.com/office/powerpoint/2010/main" val="1376310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382"/>
          <p:cNvSpPr/>
          <p:nvPr/>
        </p:nvSpPr>
        <p:spPr>
          <a:xfrm>
            <a:off x="923834" y="4833892"/>
            <a:ext cx="7213172" cy="233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base">
              <a:spcBef>
                <a:spcPct val="0"/>
              </a:spcBef>
              <a:spcAft>
                <a:spcPct val="0"/>
              </a:spcAft>
            </a:pPr>
            <a:endParaRPr lang="en-NZ">
              <a:solidFill>
                <a:srgbClr val="FFFFFF"/>
              </a:solidFill>
            </a:endParaRPr>
          </a:p>
        </p:txBody>
      </p:sp>
      <p:sp>
        <p:nvSpPr>
          <p:cNvPr id="2" name="Title 1"/>
          <p:cNvSpPr>
            <a:spLocks noGrp="1"/>
          </p:cNvSpPr>
          <p:nvPr>
            <p:ph type="title"/>
          </p:nvPr>
        </p:nvSpPr>
        <p:spPr>
          <a:xfrm>
            <a:off x="139700" y="155750"/>
            <a:ext cx="5881641" cy="490518"/>
          </a:xfrm>
        </p:spPr>
        <p:txBody>
          <a:bodyPr/>
          <a:lstStyle/>
          <a:p>
            <a:r>
              <a:rPr lang="en-NZ" dirty="0" smtClean="0"/>
              <a:t>FIORI POM – August YTD Results</a:t>
            </a:r>
            <a:endParaRPr lang="en-NZ" dirty="0"/>
          </a:p>
        </p:txBody>
      </p:sp>
      <p:sp>
        <p:nvSpPr>
          <p:cNvPr id="7" name="Rectangle 6"/>
          <p:cNvSpPr/>
          <p:nvPr/>
        </p:nvSpPr>
        <p:spPr>
          <a:xfrm>
            <a:off x="139701" y="863601"/>
            <a:ext cx="8909050" cy="4218706"/>
          </a:xfrm>
          <a:prstGeom prst="rect">
            <a:avLst/>
          </a:prstGeom>
          <a:solidFill>
            <a:srgbClr val="165C9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fontAlgn="base">
              <a:spcBef>
                <a:spcPct val="0"/>
              </a:spcBef>
              <a:spcAft>
                <a:spcPct val="0"/>
              </a:spcAft>
            </a:pPr>
            <a:r>
              <a:rPr lang="en-NZ" sz="1500" b="1" dirty="0">
                <a:solidFill>
                  <a:srgbClr val="FFFFFF"/>
                </a:solidFill>
              </a:rPr>
              <a:t>FIORI Time saving results:</a:t>
            </a:r>
            <a:endParaRPr lang="en-NZ" sz="1100" dirty="0">
              <a:solidFill>
                <a:srgbClr val="FFFFFF"/>
              </a:solidFill>
            </a:endParaRPr>
          </a:p>
        </p:txBody>
      </p:sp>
      <p:grpSp>
        <p:nvGrpSpPr>
          <p:cNvPr id="117" name="Group 116"/>
          <p:cNvGrpSpPr/>
          <p:nvPr/>
        </p:nvGrpSpPr>
        <p:grpSpPr>
          <a:xfrm>
            <a:off x="259973" y="1213410"/>
            <a:ext cx="517540" cy="467953"/>
            <a:chOff x="10067091" y="1693195"/>
            <a:chExt cx="1551940" cy="1551940"/>
          </a:xfrm>
        </p:grpSpPr>
        <p:sp>
          <p:nvSpPr>
            <p:cNvPr id="118" name="object 193"/>
            <p:cNvSpPr/>
            <p:nvPr/>
          </p:nvSpPr>
          <p:spPr>
            <a:xfrm>
              <a:off x="10067091" y="1693195"/>
              <a:ext cx="1551940" cy="1551940"/>
            </a:xfrm>
            <a:custGeom>
              <a:avLst/>
              <a:gdLst/>
              <a:ahLst/>
              <a:cxnLst/>
              <a:rect l="l" t="t" r="r" b="b"/>
              <a:pathLst>
                <a:path w="1551940" h="1551939">
                  <a:moveTo>
                    <a:pt x="775855" y="0"/>
                  </a:moveTo>
                  <a:lnTo>
                    <a:pt x="728593" y="1415"/>
                  </a:lnTo>
                  <a:lnTo>
                    <a:pt x="682080" y="5609"/>
                  </a:lnTo>
                  <a:lnTo>
                    <a:pt x="636396" y="12500"/>
                  </a:lnTo>
                  <a:lnTo>
                    <a:pt x="591624" y="22006"/>
                  </a:lnTo>
                  <a:lnTo>
                    <a:pt x="547844" y="34046"/>
                  </a:lnTo>
                  <a:lnTo>
                    <a:pt x="505137" y="48540"/>
                  </a:lnTo>
                  <a:lnTo>
                    <a:pt x="463585" y="65406"/>
                  </a:lnTo>
                  <a:lnTo>
                    <a:pt x="423269" y="84562"/>
                  </a:lnTo>
                  <a:lnTo>
                    <a:pt x="384270" y="105928"/>
                  </a:lnTo>
                  <a:lnTo>
                    <a:pt x="346668" y="129423"/>
                  </a:lnTo>
                  <a:lnTo>
                    <a:pt x="310546" y="154965"/>
                  </a:lnTo>
                  <a:lnTo>
                    <a:pt x="275985" y="182474"/>
                  </a:lnTo>
                  <a:lnTo>
                    <a:pt x="243064" y="211867"/>
                  </a:lnTo>
                  <a:lnTo>
                    <a:pt x="211867" y="243064"/>
                  </a:lnTo>
                  <a:lnTo>
                    <a:pt x="182474" y="275985"/>
                  </a:lnTo>
                  <a:lnTo>
                    <a:pt x="154965" y="310546"/>
                  </a:lnTo>
                  <a:lnTo>
                    <a:pt x="129423" y="346668"/>
                  </a:lnTo>
                  <a:lnTo>
                    <a:pt x="105928" y="384270"/>
                  </a:lnTo>
                  <a:lnTo>
                    <a:pt x="84562" y="423269"/>
                  </a:lnTo>
                  <a:lnTo>
                    <a:pt x="65406" y="463585"/>
                  </a:lnTo>
                  <a:lnTo>
                    <a:pt x="48540" y="505137"/>
                  </a:lnTo>
                  <a:lnTo>
                    <a:pt x="34046" y="547844"/>
                  </a:lnTo>
                  <a:lnTo>
                    <a:pt x="22006" y="591624"/>
                  </a:lnTo>
                  <a:lnTo>
                    <a:pt x="12500" y="636396"/>
                  </a:lnTo>
                  <a:lnTo>
                    <a:pt x="5609" y="682080"/>
                  </a:lnTo>
                  <a:lnTo>
                    <a:pt x="1415" y="728593"/>
                  </a:lnTo>
                  <a:lnTo>
                    <a:pt x="0" y="775855"/>
                  </a:lnTo>
                  <a:lnTo>
                    <a:pt x="1415" y="823119"/>
                  </a:lnTo>
                  <a:lnTo>
                    <a:pt x="5609" y="869633"/>
                  </a:lnTo>
                  <a:lnTo>
                    <a:pt x="12500" y="915317"/>
                  </a:lnTo>
                  <a:lnTo>
                    <a:pt x="22006" y="960091"/>
                  </a:lnTo>
                  <a:lnTo>
                    <a:pt x="34046" y="1003871"/>
                  </a:lnTo>
                  <a:lnTo>
                    <a:pt x="48540" y="1046578"/>
                  </a:lnTo>
                  <a:lnTo>
                    <a:pt x="65406" y="1088131"/>
                  </a:lnTo>
                  <a:lnTo>
                    <a:pt x="84562" y="1128447"/>
                  </a:lnTo>
                  <a:lnTo>
                    <a:pt x="105928" y="1167447"/>
                  </a:lnTo>
                  <a:lnTo>
                    <a:pt x="129423" y="1205048"/>
                  </a:lnTo>
                  <a:lnTo>
                    <a:pt x="154965" y="1241170"/>
                  </a:lnTo>
                  <a:lnTo>
                    <a:pt x="182474" y="1275731"/>
                  </a:lnTo>
                  <a:lnTo>
                    <a:pt x="211867" y="1308651"/>
                  </a:lnTo>
                  <a:lnTo>
                    <a:pt x="243064" y="1339848"/>
                  </a:lnTo>
                  <a:lnTo>
                    <a:pt x="275985" y="1369241"/>
                  </a:lnTo>
                  <a:lnTo>
                    <a:pt x="310546" y="1396749"/>
                  </a:lnTo>
                  <a:lnTo>
                    <a:pt x="346668" y="1422291"/>
                  </a:lnTo>
                  <a:lnTo>
                    <a:pt x="384270" y="1445785"/>
                  </a:lnTo>
                  <a:lnTo>
                    <a:pt x="423269" y="1467151"/>
                  </a:lnTo>
                  <a:lnTo>
                    <a:pt x="463585" y="1486307"/>
                  </a:lnTo>
                  <a:lnTo>
                    <a:pt x="505137" y="1503172"/>
                  </a:lnTo>
                  <a:lnTo>
                    <a:pt x="547844" y="1517665"/>
                  </a:lnTo>
                  <a:lnTo>
                    <a:pt x="591624" y="1529705"/>
                  </a:lnTo>
                  <a:lnTo>
                    <a:pt x="636396" y="1539211"/>
                  </a:lnTo>
                  <a:lnTo>
                    <a:pt x="682080" y="1546101"/>
                  </a:lnTo>
                  <a:lnTo>
                    <a:pt x="728593" y="1550295"/>
                  </a:lnTo>
                  <a:lnTo>
                    <a:pt x="775855" y="1551711"/>
                  </a:lnTo>
                  <a:lnTo>
                    <a:pt x="823119" y="1550295"/>
                  </a:lnTo>
                  <a:lnTo>
                    <a:pt x="869633" y="1546101"/>
                  </a:lnTo>
                  <a:lnTo>
                    <a:pt x="915317" y="1539211"/>
                  </a:lnTo>
                  <a:lnTo>
                    <a:pt x="960091" y="1529705"/>
                  </a:lnTo>
                  <a:lnTo>
                    <a:pt x="1003871" y="1517665"/>
                  </a:lnTo>
                  <a:lnTo>
                    <a:pt x="1046578" y="1503172"/>
                  </a:lnTo>
                  <a:lnTo>
                    <a:pt x="1088131" y="1486307"/>
                  </a:lnTo>
                  <a:lnTo>
                    <a:pt x="1128447" y="1467151"/>
                  </a:lnTo>
                  <a:lnTo>
                    <a:pt x="1167447" y="1445785"/>
                  </a:lnTo>
                  <a:lnTo>
                    <a:pt x="1205048" y="1422291"/>
                  </a:lnTo>
                  <a:lnTo>
                    <a:pt x="1241170" y="1396749"/>
                  </a:lnTo>
                  <a:lnTo>
                    <a:pt x="1275731" y="1369241"/>
                  </a:lnTo>
                  <a:lnTo>
                    <a:pt x="1308651" y="1339848"/>
                  </a:lnTo>
                  <a:lnTo>
                    <a:pt x="1339848" y="1308651"/>
                  </a:lnTo>
                  <a:lnTo>
                    <a:pt x="1369241" y="1275731"/>
                  </a:lnTo>
                  <a:lnTo>
                    <a:pt x="1396749" y="1241170"/>
                  </a:lnTo>
                  <a:lnTo>
                    <a:pt x="1422291" y="1205048"/>
                  </a:lnTo>
                  <a:lnTo>
                    <a:pt x="1445785" y="1167447"/>
                  </a:lnTo>
                  <a:lnTo>
                    <a:pt x="1467151" y="1128447"/>
                  </a:lnTo>
                  <a:lnTo>
                    <a:pt x="1486307" y="1088131"/>
                  </a:lnTo>
                  <a:lnTo>
                    <a:pt x="1503172" y="1046578"/>
                  </a:lnTo>
                  <a:lnTo>
                    <a:pt x="1517665"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5" y="547844"/>
                  </a:lnTo>
                  <a:lnTo>
                    <a:pt x="1503172" y="505137"/>
                  </a:lnTo>
                  <a:lnTo>
                    <a:pt x="1486307" y="463585"/>
                  </a:lnTo>
                  <a:lnTo>
                    <a:pt x="1467151" y="423269"/>
                  </a:lnTo>
                  <a:lnTo>
                    <a:pt x="1445785" y="384270"/>
                  </a:lnTo>
                  <a:lnTo>
                    <a:pt x="1422291" y="346668"/>
                  </a:lnTo>
                  <a:lnTo>
                    <a:pt x="1396749" y="310546"/>
                  </a:lnTo>
                  <a:lnTo>
                    <a:pt x="1369241" y="275985"/>
                  </a:lnTo>
                  <a:lnTo>
                    <a:pt x="1339848" y="243064"/>
                  </a:lnTo>
                  <a:lnTo>
                    <a:pt x="1308651" y="211867"/>
                  </a:lnTo>
                  <a:lnTo>
                    <a:pt x="1275731" y="182474"/>
                  </a:lnTo>
                  <a:lnTo>
                    <a:pt x="1241170" y="154965"/>
                  </a:lnTo>
                  <a:lnTo>
                    <a:pt x="1205048" y="129423"/>
                  </a:lnTo>
                  <a:lnTo>
                    <a:pt x="1167447" y="105928"/>
                  </a:lnTo>
                  <a:lnTo>
                    <a:pt x="1128447" y="84562"/>
                  </a:lnTo>
                  <a:lnTo>
                    <a:pt x="1088131" y="65406"/>
                  </a:lnTo>
                  <a:lnTo>
                    <a:pt x="1046578" y="48540"/>
                  </a:lnTo>
                  <a:lnTo>
                    <a:pt x="1003871" y="34046"/>
                  </a:lnTo>
                  <a:lnTo>
                    <a:pt x="960091" y="22006"/>
                  </a:lnTo>
                  <a:lnTo>
                    <a:pt x="915317" y="12500"/>
                  </a:lnTo>
                  <a:lnTo>
                    <a:pt x="869633" y="5609"/>
                  </a:lnTo>
                  <a:lnTo>
                    <a:pt x="823119"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19" name="object 196"/>
            <p:cNvSpPr/>
            <p:nvPr/>
          </p:nvSpPr>
          <p:spPr>
            <a:xfrm>
              <a:off x="10373385" y="2333447"/>
              <a:ext cx="684530" cy="652780"/>
            </a:xfrm>
            <a:custGeom>
              <a:avLst/>
              <a:gdLst/>
              <a:ahLst/>
              <a:cxnLst/>
              <a:rect l="l" t="t" r="r" b="b"/>
              <a:pathLst>
                <a:path w="684529" h="652780">
                  <a:moveTo>
                    <a:pt x="0" y="652195"/>
                  </a:moveTo>
                  <a:lnTo>
                    <a:pt x="684237" y="652195"/>
                  </a:lnTo>
                  <a:lnTo>
                    <a:pt x="684237" y="0"/>
                  </a:lnTo>
                  <a:lnTo>
                    <a:pt x="0" y="0"/>
                  </a:lnTo>
                  <a:lnTo>
                    <a:pt x="0" y="652195"/>
                  </a:lnTo>
                  <a:close/>
                </a:path>
              </a:pathLst>
            </a:custGeom>
            <a:solidFill>
              <a:srgbClr val="E6E6E6"/>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0" name="object 197"/>
            <p:cNvSpPr/>
            <p:nvPr/>
          </p:nvSpPr>
          <p:spPr>
            <a:xfrm>
              <a:off x="10648219" y="2333450"/>
              <a:ext cx="134620" cy="193675"/>
            </a:xfrm>
            <a:custGeom>
              <a:avLst/>
              <a:gdLst/>
              <a:ahLst/>
              <a:cxnLst/>
              <a:rect l="l" t="t" r="r" b="b"/>
              <a:pathLst>
                <a:path w="134620" h="193675">
                  <a:moveTo>
                    <a:pt x="50330" y="176187"/>
                  </a:moveTo>
                  <a:lnTo>
                    <a:pt x="16332" y="176187"/>
                  </a:lnTo>
                  <a:lnTo>
                    <a:pt x="33337" y="193522"/>
                  </a:lnTo>
                  <a:lnTo>
                    <a:pt x="50330" y="176187"/>
                  </a:lnTo>
                  <a:close/>
                </a:path>
                <a:path w="134620" h="193675">
                  <a:moveTo>
                    <a:pt x="84327" y="176187"/>
                  </a:moveTo>
                  <a:lnTo>
                    <a:pt x="50330" y="176187"/>
                  </a:lnTo>
                  <a:lnTo>
                    <a:pt x="67322" y="193522"/>
                  </a:lnTo>
                  <a:lnTo>
                    <a:pt x="84327" y="176187"/>
                  </a:lnTo>
                  <a:close/>
                </a:path>
                <a:path w="134620" h="193675">
                  <a:moveTo>
                    <a:pt x="118325" y="176187"/>
                  </a:moveTo>
                  <a:lnTo>
                    <a:pt x="84327" y="176187"/>
                  </a:lnTo>
                  <a:lnTo>
                    <a:pt x="101320" y="193522"/>
                  </a:lnTo>
                  <a:lnTo>
                    <a:pt x="118325" y="176187"/>
                  </a:lnTo>
                  <a:close/>
                </a:path>
                <a:path w="134620" h="193675">
                  <a:moveTo>
                    <a:pt x="134569" y="0"/>
                  </a:moveTo>
                  <a:lnTo>
                    <a:pt x="0" y="0"/>
                  </a:lnTo>
                  <a:lnTo>
                    <a:pt x="0" y="192811"/>
                  </a:lnTo>
                  <a:lnTo>
                    <a:pt x="16332" y="176187"/>
                  </a:lnTo>
                  <a:lnTo>
                    <a:pt x="134569" y="176187"/>
                  </a:lnTo>
                  <a:lnTo>
                    <a:pt x="134569" y="0"/>
                  </a:lnTo>
                  <a:close/>
                </a:path>
                <a:path w="134620" h="193675">
                  <a:moveTo>
                    <a:pt x="134569" y="176187"/>
                  </a:moveTo>
                  <a:lnTo>
                    <a:pt x="118325" y="176187"/>
                  </a:lnTo>
                  <a:lnTo>
                    <a:pt x="134569" y="192773"/>
                  </a:lnTo>
                  <a:lnTo>
                    <a:pt x="134569" y="176187"/>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1" name="object 198"/>
            <p:cNvSpPr/>
            <p:nvPr/>
          </p:nvSpPr>
          <p:spPr>
            <a:xfrm>
              <a:off x="10577703"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2" name="object 199"/>
            <p:cNvSpPr/>
            <p:nvPr/>
          </p:nvSpPr>
          <p:spPr>
            <a:xfrm>
              <a:off x="10495419"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3" name="object 200"/>
            <p:cNvSpPr/>
            <p:nvPr/>
          </p:nvSpPr>
          <p:spPr>
            <a:xfrm>
              <a:off x="10413148" y="2916916"/>
              <a:ext cx="60960" cy="0"/>
            </a:xfrm>
            <a:custGeom>
              <a:avLst/>
              <a:gdLst/>
              <a:ahLst/>
              <a:cxnLst/>
              <a:rect l="l" t="t" r="r" b="b"/>
              <a:pathLst>
                <a:path w="60959">
                  <a:moveTo>
                    <a:pt x="0" y="0"/>
                  </a:moveTo>
                  <a:lnTo>
                    <a:pt x="60451" y="0"/>
                  </a:lnTo>
                </a:path>
              </a:pathLst>
            </a:custGeom>
            <a:ln w="57086">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4" name="object 201"/>
            <p:cNvSpPr/>
            <p:nvPr/>
          </p:nvSpPr>
          <p:spPr>
            <a:xfrm>
              <a:off x="10895316" y="1975413"/>
              <a:ext cx="474345" cy="627380"/>
            </a:xfrm>
            <a:custGeom>
              <a:avLst/>
              <a:gdLst/>
              <a:ahLst/>
              <a:cxnLst/>
              <a:rect l="l" t="t" r="r" b="b"/>
              <a:pathLst>
                <a:path w="474345" h="627380">
                  <a:moveTo>
                    <a:pt x="473976" y="0"/>
                  </a:moveTo>
                  <a:lnTo>
                    <a:pt x="0" y="0"/>
                  </a:lnTo>
                  <a:lnTo>
                    <a:pt x="0" y="627037"/>
                  </a:lnTo>
                  <a:lnTo>
                    <a:pt x="473976" y="627037"/>
                  </a:lnTo>
                  <a:lnTo>
                    <a:pt x="473976" y="0"/>
                  </a:lnTo>
                  <a:close/>
                </a:path>
              </a:pathLst>
            </a:custGeom>
            <a:solidFill>
              <a:srgbClr val="D7D7D7"/>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5" name="object 202"/>
            <p:cNvSpPr/>
            <p:nvPr/>
          </p:nvSpPr>
          <p:spPr>
            <a:xfrm>
              <a:off x="10861804" y="2001780"/>
              <a:ext cx="474345" cy="627380"/>
            </a:xfrm>
            <a:custGeom>
              <a:avLst/>
              <a:gdLst/>
              <a:ahLst/>
              <a:cxnLst/>
              <a:rect l="l" t="t" r="r" b="b"/>
              <a:pathLst>
                <a:path w="474345" h="627380">
                  <a:moveTo>
                    <a:pt x="473976" y="0"/>
                  </a:moveTo>
                  <a:lnTo>
                    <a:pt x="0" y="0"/>
                  </a:lnTo>
                  <a:lnTo>
                    <a:pt x="0" y="627037"/>
                  </a:lnTo>
                  <a:lnTo>
                    <a:pt x="473976" y="627037"/>
                  </a:lnTo>
                  <a:lnTo>
                    <a:pt x="473976" y="0"/>
                  </a:lnTo>
                  <a:close/>
                </a:path>
              </a:pathLst>
            </a:custGeom>
            <a:solidFill>
              <a:srgbClr val="F0EFF1"/>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6" name="object 203"/>
            <p:cNvSpPr/>
            <p:nvPr/>
          </p:nvSpPr>
          <p:spPr>
            <a:xfrm>
              <a:off x="11190903" y="2541833"/>
              <a:ext cx="110489" cy="110489"/>
            </a:xfrm>
            <a:custGeom>
              <a:avLst/>
              <a:gdLst/>
              <a:ahLst/>
              <a:cxnLst/>
              <a:rect l="l" t="t" r="r" b="b"/>
              <a:pathLst>
                <a:path w="110490" h="110489">
                  <a:moveTo>
                    <a:pt x="110045" y="0"/>
                  </a:moveTo>
                  <a:lnTo>
                    <a:pt x="0" y="0"/>
                  </a:lnTo>
                  <a:lnTo>
                    <a:pt x="0" y="110058"/>
                  </a:lnTo>
                  <a:lnTo>
                    <a:pt x="110045"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7" name="object 204"/>
            <p:cNvSpPr/>
            <p:nvPr/>
          </p:nvSpPr>
          <p:spPr>
            <a:xfrm>
              <a:off x="10826984" y="2541395"/>
              <a:ext cx="364490" cy="110489"/>
            </a:xfrm>
            <a:custGeom>
              <a:avLst/>
              <a:gdLst/>
              <a:ahLst/>
              <a:cxnLst/>
              <a:rect l="l" t="t" r="r" b="b"/>
              <a:pathLst>
                <a:path w="364490" h="110489">
                  <a:moveTo>
                    <a:pt x="0" y="110489"/>
                  </a:moveTo>
                  <a:lnTo>
                    <a:pt x="363918" y="110489"/>
                  </a:lnTo>
                  <a:lnTo>
                    <a:pt x="363918" y="0"/>
                  </a:lnTo>
                  <a:lnTo>
                    <a:pt x="0" y="0"/>
                  </a:lnTo>
                  <a:lnTo>
                    <a:pt x="0" y="110489"/>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8" name="object 205"/>
            <p:cNvSpPr/>
            <p:nvPr/>
          </p:nvSpPr>
          <p:spPr>
            <a:xfrm>
              <a:off x="10826984" y="2024505"/>
              <a:ext cx="474345" cy="516890"/>
            </a:xfrm>
            <a:custGeom>
              <a:avLst/>
              <a:gdLst/>
              <a:ahLst/>
              <a:cxnLst/>
              <a:rect l="l" t="t" r="r" b="b"/>
              <a:pathLst>
                <a:path w="474345" h="516889">
                  <a:moveTo>
                    <a:pt x="0" y="516890"/>
                  </a:moveTo>
                  <a:lnTo>
                    <a:pt x="473963" y="516890"/>
                  </a:lnTo>
                  <a:lnTo>
                    <a:pt x="473963" y="0"/>
                  </a:lnTo>
                  <a:lnTo>
                    <a:pt x="0" y="0"/>
                  </a:lnTo>
                  <a:lnTo>
                    <a:pt x="0" y="51689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29" name="object 206"/>
            <p:cNvSpPr/>
            <p:nvPr/>
          </p:nvSpPr>
          <p:spPr>
            <a:xfrm>
              <a:off x="10849805" y="2128122"/>
              <a:ext cx="432434" cy="417830"/>
            </a:xfrm>
            <a:custGeom>
              <a:avLst/>
              <a:gdLst/>
              <a:ahLst/>
              <a:cxnLst/>
              <a:rect l="l" t="t" r="r" b="b"/>
              <a:pathLst>
                <a:path w="432434" h="417830">
                  <a:moveTo>
                    <a:pt x="0" y="180936"/>
                  </a:moveTo>
                  <a:lnTo>
                    <a:pt x="200799" y="417766"/>
                  </a:lnTo>
                  <a:lnTo>
                    <a:pt x="279512" y="275475"/>
                  </a:lnTo>
                  <a:lnTo>
                    <a:pt x="187299" y="275475"/>
                  </a:lnTo>
                  <a:lnTo>
                    <a:pt x="0" y="180936"/>
                  </a:lnTo>
                  <a:close/>
                </a:path>
                <a:path w="432434" h="417830">
                  <a:moveTo>
                    <a:pt x="431901" y="0"/>
                  </a:moveTo>
                  <a:lnTo>
                    <a:pt x="187299" y="275475"/>
                  </a:lnTo>
                  <a:lnTo>
                    <a:pt x="279512" y="275475"/>
                  </a:lnTo>
                  <a:lnTo>
                    <a:pt x="431901"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30" name="object 207"/>
            <p:cNvSpPr/>
            <p:nvPr/>
          </p:nvSpPr>
          <p:spPr>
            <a:xfrm>
              <a:off x="10758954" y="2234184"/>
              <a:ext cx="421005" cy="421005"/>
            </a:xfrm>
            <a:custGeom>
              <a:avLst/>
              <a:gdLst/>
              <a:ahLst/>
              <a:cxnLst/>
              <a:rect l="l" t="t" r="r" b="b"/>
              <a:pathLst>
                <a:path w="421004" h="421005">
                  <a:moveTo>
                    <a:pt x="215933" y="0"/>
                  </a:moveTo>
                  <a:lnTo>
                    <a:pt x="169819" y="3797"/>
                  </a:lnTo>
                  <a:lnTo>
                    <a:pt x="124987" y="17921"/>
                  </a:lnTo>
                  <a:lnTo>
                    <a:pt x="83204" y="42615"/>
                  </a:lnTo>
                  <a:lnTo>
                    <a:pt x="48131" y="76167"/>
                  </a:lnTo>
                  <a:lnTo>
                    <a:pt x="22411" y="115512"/>
                  </a:lnTo>
                  <a:lnTo>
                    <a:pt x="6285" y="158880"/>
                  </a:lnTo>
                  <a:lnTo>
                    <a:pt x="0" y="204505"/>
                  </a:lnTo>
                  <a:lnTo>
                    <a:pt x="3797" y="250617"/>
                  </a:lnTo>
                  <a:lnTo>
                    <a:pt x="17921" y="295448"/>
                  </a:lnTo>
                  <a:lnTo>
                    <a:pt x="42615" y="337230"/>
                  </a:lnTo>
                  <a:lnTo>
                    <a:pt x="76167" y="372307"/>
                  </a:lnTo>
                  <a:lnTo>
                    <a:pt x="115512" y="398031"/>
                  </a:lnTo>
                  <a:lnTo>
                    <a:pt x="158880" y="414158"/>
                  </a:lnTo>
                  <a:lnTo>
                    <a:pt x="204505" y="420444"/>
                  </a:lnTo>
                  <a:lnTo>
                    <a:pt x="250617" y="416645"/>
                  </a:lnTo>
                  <a:lnTo>
                    <a:pt x="295448" y="402518"/>
                  </a:lnTo>
                  <a:lnTo>
                    <a:pt x="337230" y="377819"/>
                  </a:lnTo>
                  <a:lnTo>
                    <a:pt x="372306" y="344271"/>
                  </a:lnTo>
                  <a:lnTo>
                    <a:pt x="398029" y="304930"/>
                  </a:lnTo>
                  <a:lnTo>
                    <a:pt x="414154" y="261563"/>
                  </a:lnTo>
                  <a:lnTo>
                    <a:pt x="420438" y="215938"/>
                  </a:lnTo>
                  <a:lnTo>
                    <a:pt x="416639" y="169825"/>
                  </a:lnTo>
                  <a:lnTo>
                    <a:pt x="402514" y="124991"/>
                  </a:lnTo>
                  <a:lnTo>
                    <a:pt x="377819" y="83204"/>
                  </a:lnTo>
                  <a:lnTo>
                    <a:pt x="344271" y="48131"/>
                  </a:lnTo>
                  <a:lnTo>
                    <a:pt x="304928" y="22411"/>
                  </a:lnTo>
                  <a:lnTo>
                    <a:pt x="261559" y="6285"/>
                  </a:lnTo>
                  <a:lnTo>
                    <a:pt x="215933"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31" name="object 208"/>
            <p:cNvSpPr/>
            <p:nvPr/>
          </p:nvSpPr>
          <p:spPr>
            <a:xfrm>
              <a:off x="11084493" y="2608538"/>
              <a:ext cx="111125" cy="123189"/>
            </a:xfrm>
            <a:custGeom>
              <a:avLst/>
              <a:gdLst/>
              <a:ahLst/>
              <a:cxnLst/>
              <a:rect l="l" t="t" r="r" b="b"/>
              <a:pathLst>
                <a:path w="111125" h="123189">
                  <a:moveTo>
                    <a:pt x="42570" y="0"/>
                  </a:moveTo>
                  <a:lnTo>
                    <a:pt x="0" y="32258"/>
                  </a:lnTo>
                  <a:lnTo>
                    <a:pt x="68427" y="122567"/>
                  </a:lnTo>
                  <a:lnTo>
                    <a:pt x="111010" y="90297"/>
                  </a:lnTo>
                  <a:lnTo>
                    <a:pt x="42570" y="0"/>
                  </a:lnTo>
                  <a:close/>
                </a:path>
              </a:pathLst>
            </a:custGeom>
            <a:solidFill>
              <a:srgbClr val="1B75BA"/>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32" name="object 209"/>
            <p:cNvSpPr/>
            <p:nvPr/>
          </p:nvSpPr>
          <p:spPr>
            <a:xfrm>
              <a:off x="11140809" y="2682701"/>
              <a:ext cx="195580" cy="234315"/>
            </a:xfrm>
            <a:custGeom>
              <a:avLst/>
              <a:gdLst/>
              <a:ahLst/>
              <a:cxnLst/>
              <a:rect l="l" t="t" r="r" b="b"/>
              <a:pathLst>
                <a:path w="195579" h="234314">
                  <a:moveTo>
                    <a:pt x="42083" y="0"/>
                  </a:moveTo>
                  <a:lnTo>
                    <a:pt x="27791" y="792"/>
                  </a:lnTo>
                  <a:lnTo>
                    <a:pt x="14436" y="7234"/>
                  </a:lnTo>
                  <a:lnTo>
                    <a:pt x="4626" y="18347"/>
                  </a:lnTo>
                  <a:lnTo>
                    <a:pt x="0" y="31894"/>
                  </a:lnTo>
                  <a:lnTo>
                    <a:pt x="788" y="46189"/>
                  </a:lnTo>
                  <a:lnTo>
                    <a:pt x="7223" y="59545"/>
                  </a:lnTo>
                  <a:lnTo>
                    <a:pt x="128546" y="219629"/>
                  </a:lnTo>
                  <a:lnTo>
                    <a:pt x="139659" y="229439"/>
                  </a:lnTo>
                  <a:lnTo>
                    <a:pt x="153206" y="234065"/>
                  </a:lnTo>
                  <a:lnTo>
                    <a:pt x="167501" y="233277"/>
                  </a:lnTo>
                  <a:lnTo>
                    <a:pt x="180857" y="226842"/>
                  </a:lnTo>
                  <a:lnTo>
                    <a:pt x="190667" y="215722"/>
                  </a:lnTo>
                  <a:lnTo>
                    <a:pt x="195292" y="202171"/>
                  </a:lnTo>
                  <a:lnTo>
                    <a:pt x="194500" y="187875"/>
                  </a:lnTo>
                  <a:lnTo>
                    <a:pt x="188058" y="174518"/>
                  </a:lnTo>
                  <a:lnTo>
                    <a:pt x="66748" y="14435"/>
                  </a:lnTo>
                  <a:lnTo>
                    <a:pt x="55629" y="4624"/>
                  </a:lnTo>
                  <a:lnTo>
                    <a:pt x="42083" y="0"/>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133" name="object 210"/>
            <p:cNvSpPr/>
            <p:nvPr/>
          </p:nvSpPr>
          <p:spPr>
            <a:xfrm>
              <a:off x="10717808" y="2193038"/>
              <a:ext cx="502920" cy="502920"/>
            </a:xfrm>
            <a:custGeom>
              <a:avLst/>
              <a:gdLst/>
              <a:ahLst/>
              <a:cxnLst/>
              <a:rect l="l" t="t" r="r" b="b"/>
              <a:pathLst>
                <a:path w="502920" h="502919">
                  <a:moveTo>
                    <a:pt x="264341" y="0"/>
                  </a:moveTo>
                  <a:lnTo>
                    <a:pt x="221346" y="1427"/>
                  </a:lnTo>
                  <a:lnTo>
                    <a:pt x="178852" y="10273"/>
                  </a:lnTo>
                  <a:lnTo>
                    <a:pt x="137854" y="26675"/>
                  </a:lnTo>
                  <a:lnTo>
                    <a:pt x="99349" y="50769"/>
                  </a:lnTo>
                  <a:lnTo>
                    <a:pt x="65738" y="81327"/>
                  </a:lnTo>
                  <a:lnTo>
                    <a:pt x="38861" y="116365"/>
                  </a:lnTo>
                  <a:lnTo>
                    <a:pt x="18854" y="154885"/>
                  </a:lnTo>
                  <a:lnTo>
                    <a:pt x="5855" y="195893"/>
                  </a:lnTo>
                  <a:lnTo>
                    <a:pt x="0" y="238392"/>
                  </a:lnTo>
                  <a:lnTo>
                    <a:pt x="1425" y="281387"/>
                  </a:lnTo>
                  <a:lnTo>
                    <a:pt x="10269" y="323881"/>
                  </a:lnTo>
                  <a:lnTo>
                    <a:pt x="26668" y="364879"/>
                  </a:lnTo>
                  <a:lnTo>
                    <a:pt x="50759" y="403385"/>
                  </a:lnTo>
                  <a:lnTo>
                    <a:pt x="81317" y="436995"/>
                  </a:lnTo>
                  <a:lnTo>
                    <a:pt x="116354" y="463872"/>
                  </a:lnTo>
                  <a:lnTo>
                    <a:pt x="154875" y="483879"/>
                  </a:lnTo>
                  <a:lnTo>
                    <a:pt x="195884" y="496878"/>
                  </a:lnTo>
                  <a:lnTo>
                    <a:pt x="238384" y="502732"/>
                  </a:lnTo>
                  <a:lnTo>
                    <a:pt x="281380" y="501305"/>
                  </a:lnTo>
                  <a:lnTo>
                    <a:pt x="323877" y="492458"/>
                  </a:lnTo>
                  <a:lnTo>
                    <a:pt x="364878" y="476057"/>
                  </a:lnTo>
                  <a:lnTo>
                    <a:pt x="403387" y="451962"/>
                  </a:lnTo>
                  <a:lnTo>
                    <a:pt x="413232" y="443011"/>
                  </a:lnTo>
                  <a:lnTo>
                    <a:pt x="246149" y="443011"/>
                  </a:lnTo>
                  <a:lnTo>
                    <a:pt x="204557" y="437281"/>
                  </a:lnTo>
                  <a:lnTo>
                    <a:pt x="165022" y="422580"/>
                  </a:lnTo>
                  <a:lnTo>
                    <a:pt x="129157" y="399130"/>
                  </a:lnTo>
                  <a:lnTo>
                    <a:pt x="98574" y="367152"/>
                  </a:lnTo>
                  <a:lnTo>
                    <a:pt x="76057" y="329062"/>
                  </a:lnTo>
                  <a:lnTo>
                    <a:pt x="63179" y="288193"/>
                  </a:lnTo>
                  <a:lnTo>
                    <a:pt x="59716" y="246156"/>
                  </a:lnTo>
                  <a:lnTo>
                    <a:pt x="65446" y="204564"/>
                  </a:lnTo>
                  <a:lnTo>
                    <a:pt x="80147" y="165028"/>
                  </a:lnTo>
                  <a:lnTo>
                    <a:pt x="103595" y="129160"/>
                  </a:lnTo>
                  <a:lnTo>
                    <a:pt x="135569" y="98572"/>
                  </a:lnTo>
                  <a:lnTo>
                    <a:pt x="173663" y="76059"/>
                  </a:lnTo>
                  <a:lnTo>
                    <a:pt x="214536" y="63182"/>
                  </a:lnTo>
                  <a:lnTo>
                    <a:pt x="256575" y="59720"/>
                  </a:lnTo>
                  <a:lnTo>
                    <a:pt x="413563" y="59720"/>
                  </a:lnTo>
                  <a:lnTo>
                    <a:pt x="386369" y="38859"/>
                  </a:lnTo>
                  <a:lnTo>
                    <a:pt x="347848" y="18853"/>
                  </a:lnTo>
                  <a:lnTo>
                    <a:pt x="306840" y="5854"/>
                  </a:lnTo>
                  <a:lnTo>
                    <a:pt x="264341" y="0"/>
                  </a:lnTo>
                  <a:close/>
                </a:path>
                <a:path w="502920" h="502919">
                  <a:moveTo>
                    <a:pt x="413563" y="59720"/>
                  </a:moveTo>
                  <a:lnTo>
                    <a:pt x="256575" y="59720"/>
                  </a:lnTo>
                  <a:lnTo>
                    <a:pt x="298169" y="65450"/>
                  </a:lnTo>
                  <a:lnTo>
                    <a:pt x="337706" y="80151"/>
                  </a:lnTo>
                  <a:lnTo>
                    <a:pt x="373574" y="103602"/>
                  </a:lnTo>
                  <a:lnTo>
                    <a:pt x="404162" y="135580"/>
                  </a:lnTo>
                  <a:lnTo>
                    <a:pt x="426674" y="173669"/>
                  </a:lnTo>
                  <a:lnTo>
                    <a:pt x="439551" y="214538"/>
                  </a:lnTo>
                  <a:lnTo>
                    <a:pt x="443014" y="256575"/>
                  </a:lnTo>
                  <a:lnTo>
                    <a:pt x="437283" y="298168"/>
                  </a:lnTo>
                  <a:lnTo>
                    <a:pt x="422582" y="337704"/>
                  </a:lnTo>
                  <a:lnTo>
                    <a:pt x="399132" y="373572"/>
                  </a:lnTo>
                  <a:lnTo>
                    <a:pt x="367154" y="404159"/>
                  </a:lnTo>
                  <a:lnTo>
                    <a:pt x="329060" y="426672"/>
                  </a:lnTo>
                  <a:lnTo>
                    <a:pt x="288187" y="439549"/>
                  </a:lnTo>
                  <a:lnTo>
                    <a:pt x="246149" y="443011"/>
                  </a:lnTo>
                  <a:lnTo>
                    <a:pt x="413232" y="443011"/>
                  </a:lnTo>
                  <a:lnTo>
                    <a:pt x="463874" y="386367"/>
                  </a:lnTo>
                  <a:lnTo>
                    <a:pt x="483881" y="347846"/>
                  </a:lnTo>
                  <a:lnTo>
                    <a:pt x="496880" y="306838"/>
                  </a:lnTo>
                  <a:lnTo>
                    <a:pt x="502734" y="264339"/>
                  </a:lnTo>
                  <a:lnTo>
                    <a:pt x="501307" y="221344"/>
                  </a:lnTo>
                  <a:lnTo>
                    <a:pt x="492461" y="178850"/>
                  </a:lnTo>
                  <a:lnTo>
                    <a:pt x="476059" y="137852"/>
                  </a:lnTo>
                  <a:lnTo>
                    <a:pt x="451964" y="99347"/>
                  </a:lnTo>
                  <a:lnTo>
                    <a:pt x="421406" y="65736"/>
                  </a:lnTo>
                  <a:lnTo>
                    <a:pt x="413563" y="59720"/>
                  </a:lnTo>
                  <a:close/>
                </a:path>
              </a:pathLst>
            </a:custGeom>
            <a:solidFill>
              <a:srgbClr val="1B75BA"/>
            </a:solidFill>
          </p:spPr>
          <p:txBody>
            <a:bodyPr wrap="square" lIns="0" tIns="0" rIns="0" bIns="0" rtlCol="0"/>
            <a:lstStyle/>
            <a:p>
              <a:pPr fontAlgn="base">
                <a:spcBef>
                  <a:spcPct val="0"/>
                </a:spcBef>
                <a:spcAft>
                  <a:spcPct val="0"/>
                </a:spcAft>
              </a:pPr>
              <a:endParaRPr>
                <a:solidFill>
                  <a:srgbClr val="3F3F3F"/>
                </a:solidFill>
                <a:cs typeface="Arial" charset="0"/>
              </a:endParaRPr>
            </a:p>
          </p:txBody>
        </p:sp>
      </p:grpSp>
      <p:grpSp>
        <p:nvGrpSpPr>
          <p:cNvPr id="220" name="Group 219"/>
          <p:cNvGrpSpPr/>
          <p:nvPr/>
        </p:nvGrpSpPr>
        <p:grpSpPr>
          <a:xfrm>
            <a:off x="259973" y="1861885"/>
            <a:ext cx="478427" cy="467953"/>
            <a:chOff x="545285" y="1693195"/>
            <a:chExt cx="1551940" cy="1551940"/>
          </a:xfrm>
        </p:grpSpPr>
        <p:sp>
          <p:nvSpPr>
            <p:cNvPr id="221" name="object 2"/>
            <p:cNvSpPr/>
            <p:nvPr/>
          </p:nvSpPr>
          <p:spPr>
            <a:xfrm>
              <a:off x="545285" y="1693195"/>
              <a:ext cx="1551940" cy="1551940"/>
            </a:xfrm>
            <a:custGeom>
              <a:avLst/>
              <a:gdLst/>
              <a:ahLst/>
              <a:cxnLst/>
              <a:rect l="l" t="t" r="r" b="b"/>
              <a:pathLst>
                <a:path w="1551939" h="1551939">
                  <a:moveTo>
                    <a:pt x="775855" y="0"/>
                  </a:moveTo>
                  <a:lnTo>
                    <a:pt x="728592" y="1415"/>
                  </a:lnTo>
                  <a:lnTo>
                    <a:pt x="682077" y="5609"/>
                  </a:lnTo>
                  <a:lnTo>
                    <a:pt x="636393" y="12500"/>
                  </a:lnTo>
                  <a:lnTo>
                    <a:pt x="591620" y="22006"/>
                  </a:lnTo>
                  <a:lnTo>
                    <a:pt x="547839" y="34046"/>
                  </a:lnTo>
                  <a:lnTo>
                    <a:pt x="505132" y="48540"/>
                  </a:lnTo>
                  <a:lnTo>
                    <a:pt x="463580" y="65406"/>
                  </a:lnTo>
                  <a:lnTo>
                    <a:pt x="423263" y="84562"/>
                  </a:lnTo>
                  <a:lnTo>
                    <a:pt x="384264" y="105928"/>
                  </a:lnTo>
                  <a:lnTo>
                    <a:pt x="346663" y="129423"/>
                  </a:lnTo>
                  <a:lnTo>
                    <a:pt x="310541" y="154965"/>
                  </a:lnTo>
                  <a:lnTo>
                    <a:pt x="275979" y="182474"/>
                  </a:lnTo>
                  <a:lnTo>
                    <a:pt x="243060" y="211867"/>
                  </a:lnTo>
                  <a:lnTo>
                    <a:pt x="211863" y="243064"/>
                  </a:lnTo>
                  <a:lnTo>
                    <a:pt x="182469" y="275985"/>
                  </a:lnTo>
                  <a:lnTo>
                    <a:pt x="154962" y="310546"/>
                  </a:lnTo>
                  <a:lnTo>
                    <a:pt x="129420" y="346668"/>
                  </a:lnTo>
                  <a:lnTo>
                    <a:pt x="105925" y="384270"/>
                  </a:lnTo>
                  <a:lnTo>
                    <a:pt x="84560" y="423269"/>
                  </a:lnTo>
                  <a:lnTo>
                    <a:pt x="65404"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4" y="1088131"/>
                  </a:lnTo>
                  <a:lnTo>
                    <a:pt x="84560" y="1128447"/>
                  </a:lnTo>
                  <a:lnTo>
                    <a:pt x="105925" y="1167447"/>
                  </a:lnTo>
                  <a:lnTo>
                    <a:pt x="129420" y="1205048"/>
                  </a:lnTo>
                  <a:lnTo>
                    <a:pt x="154962" y="1241170"/>
                  </a:lnTo>
                  <a:lnTo>
                    <a:pt x="182469" y="1275731"/>
                  </a:lnTo>
                  <a:lnTo>
                    <a:pt x="211863" y="1308651"/>
                  </a:lnTo>
                  <a:lnTo>
                    <a:pt x="243060" y="1339848"/>
                  </a:lnTo>
                  <a:lnTo>
                    <a:pt x="275979" y="1369241"/>
                  </a:lnTo>
                  <a:lnTo>
                    <a:pt x="310541" y="1396749"/>
                  </a:lnTo>
                  <a:lnTo>
                    <a:pt x="346663" y="1422291"/>
                  </a:lnTo>
                  <a:lnTo>
                    <a:pt x="384264" y="1445785"/>
                  </a:lnTo>
                  <a:lnTo>
                    <a:pt x="423263" y="1467151"/>
                  </a:lnTo>
                  <a:lnTo>
                    <a:pt x="463580" y="1486307"/>
                  </a:lnTo>
                  <a:lnTo>
                    <a:pt x="505132" y="1503172"/>
                  </a:lnTo>
                  <a:lnTo>
                    <a:pt x="547839" y="1517665"/>
                  </a:lnTo>
                  <a:lnTo>
                    <a:pt x="591620" y="1529705"/>
                  </a:lnTo>
                  <a:lnTo>
                    <a:pt x="636393" y="1539211"/>
                  </a:lnTo>
                  <a:lnTo>
                    <a:pt x="682077" y="1546101"/>
                  </a:lnTo>
                  <a:lnTo>
                    <a:pt x="728592" y="1550295"/>
                  </a:lnTo>
                  <a:lnTo>
                    <a:pt x="775855" y="1551711"/>
                  </a:lnTo>
                  <a:lnTo>
                    <a:pt x="823117" y="1550295"/>
                  </a:lnTo>
                  <a:lnTo>
                    <a:pt x="869631" y="1546101"/>
                  </a:lnTo>
                  <a:lnTo>
                    <a:pt x="915314" y="1539211"/>
                  </a:lnTo>
                  <a:lnTo>
                    <a:pt x="960086" y="1529705"/>
                  </a:lnTo>
                  <a:lnTo>
                    <a:pt x="1003867" y="1517665"/>
                  </a:lnTo>
                  <a:lnTo>
                    <a:pt x="1046573" y="1503172"/>
                  </a:lnTo>
                  <a:lnTo>
                    <a:pt x="1088125" y="1486307"/>
                  </a:lnTo>
                  <a:lnTo>
                    <a:pt x="1128442" y="1467151"/>
                  </a:lnTo>
                  <a:lnTo>
                    <a:pt x="1167441" y="1445785"/>
                  </a:lnTo>
                  <a:lnTo>
                    <a:pt x="1205042" y="1422291"/>
                  </a:lnTo>
                  <a:lnTo>
                    <a:pt x="1241164" y="1396749"/>
                  </a:lnTo>
                  <a:lnTo>
                    <a:pt x="1275726" y="1369241"/>
                  </a:lnTo>
                  <a:lnTo>
                    <a:pt x="1308646" y="1339848"/>
                  </a:lnTo>
                  <a:lnTo>
                    <a:pt x="1339843" y="1308651"/>
                  </a:lnTo>
                  <a:lnTo>
                    <a:pt x="1369237" y="1275731"/>
                  </a:lnTo>
                  <a:lnTo>
                    <a:pt x="1396745" y="1241170"/>
                  </a:lnTo>
                  <a:lnTo>
                    <a:pt x="1422287" y="1205048"/>
                  </a:lnTo>
                  <a:lnTo>
                    <a:pt x="1445782" y="1167447"/>
                  </a:lnTo>
                  <a:lnTo>
                    <a:pt x="1467148" y="1128447"/>
                  </a:lnTo>
                  <a:lnTo>
                    <a:pt x="1486305" y="1088131"/>
                  </a:lnTo>
                  <a:lnTo>
                    <a:pt x="1503170" y="1046578"/>
                  </a:lnTo>
                  <a:lnTo>
                    <a:pt x="1517664"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4" y="547844"/>
                  </a:lnTo>
                  <a:lnTo>
                    <a:pt x="1503170" y="505137"/>
                  </a:lnTo>
                  <a:lnTo>
                    <a:pt x="1486305" y="463585"/>
                  </a:lnTo>
                  <a:lnTo>
                    <a:pt x="1467148" y="423269"/>
                  </a:lnTo>
                  <a:lnTo>
                    <a:pt x="1445782" y="384270"/>
                  </a:lnTo>
                  <a:lnTo>
                    <a:pt x="1422287" y="346668"/>
                  </a:lnTo>
                  <a:lnTo>
                    <a:pt x="1396745" y="310546"/>
                  </a:lnTo>
                  <a:lnTo>
                    <a:pt x="1369237" y="275985"/>
                  </a:lnTo>
                  <a:lnTo>
                    <a:pt x="1339843" y="243064"/>
                  </a:lnTo>
                  <a:lnTo>
                    <a:pt x="1308646" y="211867"/>
                  </a:lnTo>
                  <a:lnTo>
                    <a:pt x="1275726" y="182474"/>
                  </a:lnTo>
                  <a:lnTo>
                    <a:pt x="1241164" y="154965"/>
                  </a:lnTo>
                  <a:lnTo>
                    <a:pt x="1205042" y="129423"/>
                  </a:lnTo>
                  <a:lnTo>
                    <a:pt x="1167441" y="105928"/>
                  </a:lnTo>
                  <a:lnTo>
                    <a:pt x="1128442" y="84562"/>
                  </a:lnTo>
                  <a:lnTo>
                    <a:pt x="1088125" y="65406"/>
                  </a:lnTo>
                  <a:lnTo>
                    <a:pt x="1046573" y="48540"/>
                  </a:lnTo>
                  <a:lnTo>
                    <a:pt x="1003867" y="34046"/>
                  </a:lnTo>
                  <a:lnTo>
                    <a:pt x="960086" y="22006"/>
                  </a:lnTo>
                  <a:lnTo>
                    <a:pt x="915314" y="12500"/>
                  </a:lnTo>
                  <a:lnTo>
                    <a:pt x="869631" y="5609"/>
                  </a:lnTo>
                  <a:lnTo>
                    <a:pt x="823117"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2" name="object 3"/>
            <p:cNvSpPr/>
            <p:nvPr/>
          </p:nvSpPr>
          <p:spPr>
            <a:xfrm>
              <a:off x="1171508" y="2024955"/>
              <a:ext cx="730250" cy="903605"/>
            </a:xfrm>
            <a:custGeom>
              <a:avLst/>
              <a:gdLst/>
              <a:ahLst/>
              <a:cxnLst/>
              <a:rect l="l" t="t" r="r" b="b"/>
              <a:pathLst>
                <a:path w="730250" h="903605">
                  <a:moveTo>
                    <a:pt x="218351" y="0"/>
                  </a:moveTo>
                  <a:lnTo>
                    <a:pt x="0" y="755586"/>
                  </a:lnTo>
                  <a:lnTo>
                    <a:pt x="511898" y="903516"/>
                  </a:lnTo>
                  <a:lnTo>
                    <a:pt x="730250" y="147929"/>
                  </a:lnTo>
                  <a:lnTo>
                    <a:pt x="218351" y="0"/>
                  </a:lnTo>
                  <a:close/>
                </a:path>
              </a:pathLst>
            </a:custGeom>
            <a:solidFill>
              <a:srgbClr val="F1F1F1"/>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3" name="object 4"/>
            <p:cNvSpPr/>
            <p:nvPr/>
          </p:nvSpPr>
          <p:spPr>
            <a:xfrm>
              <a:off x="1428351" y="2145789"/>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4" name="object 5"/>
            <p:cNvSpPr/>
            <p:nvPr/>
          </p:nvSpPr>
          <p:spPr>
            <a:xfrm>
              <a:off x="1412656" y="2200093"/>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5" name="object 6"/>
            <p:cNvSpPr/>
            <p:nvPr/>
          </p:nvSpPr>
          <p:spPr>
            <a:xfrm>
              <a:off x="1396960" y="2254396"/>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6" name="object 7"/>
            <p:cNvSpPr/>
            <p:nvPr/>
          </p:nvSpPr>
          <p:spPr>
            <a:xfrm>
              <a:off x="1381272" y="2308693"/>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7" name="object 8"/>
            <p:cNvSpPr/>
            <p:nvPr/>
          </p:nvSpPr>
          <p:spPr>
            <a:xfrm>
              <a:off x="1365576" y="2362997"/>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8" name="object 9"/>
            <p:cNvSpPr/>
            <p:nvPr/>
          </p:nvSpPr>
          <p:spPr>
            <a:xfrm>
              <a:off x="1349888" y="2417301"/>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29" name="object 10"/>
            <p:cNvSpPr/>
            <p:nvPr/>
          </p:nvSpPr>
          <p:spPr>
            <a:xfrm>
              <a:off x="1334192" y="2471599"/>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0" name="object 11"/>
            <p:cNvSpPr/>
            <p:nvPr/>
          </p:nvSpPr>
          <p:spPr>
            <a:xfrm>
              <a:off x="1318497" y="2525901"/>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1" name="object 12"/>
            <p:cNvSpPr/>
            <p:nvPr/>
          </p:nvSpPr>
          <p:spPr>
            <a:xfrm>
              <a:off x="1302809" y="2580205"/>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2" name="object 13"/>
            <p:cNvSpPr/>
            <p:nvPr/>
          </p:nvSpPr>
          <p:spPr>
            <a:xfrm>
              <a:off x="1287113" y="2634503"/>
              <a:ext cx="374015" cy="119380"/>
            </a:xfrm>
            <a:custGeom>
              <a:avLst/>
              <a:gdLst/>
              <a:ahLst/>
              <a:cxnLst/>
              <a:rect l="l" t="t" r="r" b="b"/>
              <a:pathLst>
                <a:path w="374014" h="119380">
                  <a:moveTo>
                    <a:pt x="3441" y="0"/>
                  </a:moveTo>
                  <a:lnTo>
                    <a:pt x="0" y="11887"/>
                  </a:lnTo>
                  <a:lnTo>
                    <a:pt x="370065" y="118833"/>
                  </a:lnTo>
                  <a:lnTo>
                    <a:pt x="373506" y="106946"/>
                  </a:lnTo>
                  <a:lnTo>
                    <a:pt x="344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3" name="object 14"/>
            <p:cNvSpPr/>
            <p:nvPr/>
          </p:nvSpPr>
          <p:spPr>
            <a:xfrm>
              <a:off x="1271424" y="2688807"/>
              <a:ext cx="374015" cy="119380"/>
            </a:xfrm>
            <a:custGeom>
              <a:avLst/>
              <a:gdLst/>
              <a:ahLst/>
              <a:cxnLst/>
              <a:rect l="l" t="t" r="r" b="b"/>
              <a:pathLst>
                <a:path w="374014" h="119380">
                  <a:moveTo>
                    <a:pt x="3428" y="0"/>
                  </a:moveTo>
                  <a:lnTo>
                    <a:pt x="0" y="11887"/>
                  </a:lnTo>
                  <a:lnTo>
                    <a:pt x="370065" y="118833"/>
                  </a:lnTo>
                  <a:lnTo>
                    <a:pt x="373506" y="106946"/>
                  </a:lnTo>
                  <a:lnTo>
                    <a:pt x="342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4" name="object 15"/>
            <p:cNvSpPr/>
            <p:nvPr/>
          </p:nvSpPr>
          <p:spPr>
            <a:xfrm>
              <a:off x="850836" y="2004540"/>
              <a:ext cx="670560" cy="923925"/>
            </a:xfrm>
            <a:custGeom>
              <a:avLst/>
              <a:gdLst/>
              <a:ahLst/>
              <a:cxnLst/>
              <a:rect l="l" t="t" r="r" b="b"/>
              <a:pathLst>
                <a:path w="670560" h="923925">
                  <a:moveTo>
                    <a:pt x="586727" y="0"/>
                  </a:moveTo>
                  <a:lnTo>
                    <a:pt x="83553" y="0"/>
                  </a:lnTo>
                  <a:lnTo>
                    <a:pt x="51033" y="6565"/>
                  </a:lnTo>
                  <a:lnTo>
                    <a:pt x="24474" y="24469"/>
                  </a:lnTo>
                  <a:lnTo>
                    <a:pt x="6566" y="51027"/>
                  </a:lnTo>
                  <a:lnTo>
                    <a:pt x="0" y="83553"/>
                  </a:lnTo>
                  <a:lnTo>
                    <a:pt x="0" y="840384"/>
                  </a:lnTo>
                  <a:lnTo>
                    <a:pt x="6566" y="872904"/>
                  </a:lnTo>
                  <a:lnTo>
                    <a:pt x="24474" y="899463"/>
                  </a:lnTo>
                  <a:lnTo>
                    <a:pt x="51033" y="917370"/>
                  </a:lnTo>
                  <a:lnTo>
                    <a:pt x="83553" y="923937"/>
                  </a:lnTo>
                  <a:lnTo>
                    <a:pt x="586727" y="923937"/>
                  </a:lnTo>
                  <a:lnTo>
                    <a:pt x="619252" y="917370"/>
                  </a:lnTo>
                  <a:lnTo>
                    <a:pt x="645810" y="899463"/>
                  </a:lnTo>
                  <a:lnTo>
                    <a:pt x="663715" y="872904"/>
                  </a:lnTo>
                  <a:lnTo>
                    <a:pt x="670280" y="840384"/>
                  </a:lnTo>
                  <a:lnTo>
                    <a:pt x="670280" y="83553"/>
                  </a:lnTo>
                  <a:lnTo>
                    <a:pt x="663715" y="51027"/>
                  </a:lnTo>
                  <a:lnTo>
                    <a:pt x="645810" y="24469"/>
                  </a:lnTo>
                  <a:lnTo>
                    <a:pt x="619252" y="6565"/>
                  </a:lnTo>
                  <a:lnTo>
                    <a:pt x="586727" y="0"/>
                  </a:lnTo>
                  <a:close/>
                </a:path>
              </a:pathLst>
            </a:custGeom>
            <a:solidFill>
              <a:srgbClr val="1B75BA"/>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5" name="object 16"/>
            <p:cNvSpPr/>
            <p:nvPr/>
          </p:nvSpPr>
          <p:spPr>
            <a:xfrm>
              <a:off x="919556" y="2073249"/>
              <a:ext cx="533400" cy="786765"/>
            </a:xfrm>
            <a:custGeom>
              <a:avLst/>
              <a:gdLst/>
              <a:ahLst/>
              <a:cxnLst/>
              <a:rect l="l" t="t" r="r" b="b"/>
              <a:pathLst>
                <a:path w="533400" h="786764">
                  <a:moveTo>
                    <a:pt x="0" y="0"/>
                  </a:moveTo>
                  <a:lnTo>
                    <a:pt x="532853" y="0"/>
                  </a:lnTo>
                  <a:lnTo>
                    <a:pt x="532853" y="786511"/>
                  </a:lnTo>
                  <a:lnTo>
                    <a:pt x="0" y="786511"/>
                  </a:lnTo>
                  <a:lnTo>
                    <a:pt x="0"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6" name="object 17"/>
            <p:cNvSpPr/>
            <p:nvPr/>
          </p:nvSpPr>
          <p:spPr>
            <a:xfrm>
              <a:off x="1039756" y="1971159"/>
              <a:ext cx="292735" cy="118110"/>
            </a:xfrm>
            <a:custGeom>
              <a:avLst/>
              <a:gdLst/>
              <a:ahLst/>
              <a:cxnLst/>
              <a:rect l="l" t="t" r="r" b="b"/>
              <a:pathLst>
                <a:path w="292734" h="118110">
                  <a:moveTo>
                    <a:pt x="233476" y="0"/>
                  </a:moveTo>
                  <a:lnTo>
                    <a:pt x="58966" y="0"/>
                  </a:lnTo>
                  <a:lnTo>
                    <a:pt x="36015" y="4634"/>
                  </a:lnTo>
                  <a:lnTo>
                    <a:pt x="17271" y="17272"/>
                  </a:lnTo>
                  <a:lnTo>
                    <a:pt x="4634" y="36015"/>
                  </a:lnTo>
                  <a:lnTo>
                    <a:pt x="0" y="58966"/>
                  </a:lnTo>
                  <a:lnTo>
                    <a:pt x="4634" y="81922"/>
                  </a:lnTo>
                  <a:lnTo>
                    <a:pt x="17271" y="100664"/>
                  </a:lnTo>
                  <a:lnTo>
                    <a:pt x="36015" y="113299"/>
                  </a:lnTo>
                  <a:lnTo>
                    <a:pt x="58966" y="117932"/>
                  </a:lnTo>
                  <a:lnTo>
                    <a:pt x="233476" y="117932"/>
                  </a:lnTo>
                  <a:lnTo>
                    <a:pt x="256427" y="113299"/>
                  </a:lnTo>
                  <a:lnTo>
                    <a:pt x="275170" y="100664"/>
                  </a:lnTo>
                  <a:lnTo>
                    <a:pt x="287808" y="81922"/>
                  </a:lnTo>
                  <a:lnTo>
                    <a:pt x="292442" y="58966"/>
                  </a:lnTo>
                  <a:lnTo>
                    <a:pt x="287808" y="36015"/>
                  </a:lnTo>
                  <a:lnTo>
                    <a:pt x="275170" y="17272"/>
                  </a:lnTo>
                  <a:lnTo>
                    <a:pt x="256427" y="4634"/>
                  </a:lnTo>
                  <a:lnTo>
                    <a:pt x="233476" y="0"/>
                  </a:lnTo>
                  <a:close/>
                </a:path>
              </a:pathLst>
            </a:custGeom>
            <a:solidFill>
              <a:srgbClr val="334B7B"/>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7" name="object 18"/>
            <p:cNvSpPr/>
            <p:nvPr/>
          </p:nvSpPr>
          <p:spPr>
            <a:xfrm>
              <a:off x="1140226" y="1909824"/>
              <a:ext cx="92075" cy="145415"/>
            </a:xfrm>
            <a:custGeom>
              <a:avLst/>
              <a:gdLst/>
              <a:ahLst/>
              <a:cxnLst/>
              <a:rect l="l" t="t" r="r" b="b"/>
              <a:pathLst>
                <a:path w="92075" h="145414">
                  <a:moveTo>
                    <a:pt x="36296" y="0"/>
                  </a:moveTo>
                  <a:lnTo>
                    <a:pt x="21527" y="5997"/>
                  </a:lnTo>
                  <a:lnTo>
                    <a:pt x="10061" y="16630"/>
                  </a:lnTo>
                  <a:lnTo>
                    <a:pt x="2638" y="30578"/>
                  </a:lnTo>
                  <a:lnTo>
                    <a:pt x="0" y="46520"/>
                  </a:lnTo>
                  <a:lnTo>
                    <a:pt x="0" y="98539"/>
                  </a:lnTo>
                  <a:lnTo>
                    <a:pt x="2638" y="114482"/>
                  </a:lnTo>
                  <a:lnTo>
                    <a:pt x="10061" y="128435"/>
                  </a:lnTo>
                  <a:lnTo>
                    <a:pt x="21527" y="139072"/>
                  </a:lnTo>
                  <a:lnTo>
                    <a:pt x="36296" y="145072"/>
                  </a:lnTo>
                  <a:lnTo>
                    <a:pt x="57331" y="144537"/>
                  </a:lnTo>
                  <a:lnTo>
                    <a:pt x="74930" y="135502"/>
                  </a:lnTo>
                  <a:lnTo>
                    <a:pt x="87013" y="120047"/>
                  </a:lnTo>
                  <a:lnTo>
                    <a:pt x="91503" y="100253"/>
                  </a:lnTo>
                  <a:lnTo>
                    <a:pt x="91503" y="60236"/>
                  </a:lnTo>
                  <a:lnTo>
                    <a:pt x="49911" y="60236"/>
                  </a:lnTo>
                  <a:lnTo>
                    <a:pt x="41055" y="60067"/>
                  </a:lnTo>
                  <a:lnTo>
                    <a:pt x="33934" y="55841"/>
                  </a:lnTo>
                  <a:lnTo>
                    <a:pt x="29708" y="48720"/>
                  </a:lnTo>
                  <a:lnTo>
                    <a:pt x="29540" y="39865"/>
                  </a:lnTo>
                  <a:lnTo>
                    <a:pt x="30949" y="34010"/>
                  </a:lnTo>
                  <a:lnTo>
                    <a:pt x="35737" y="29209"/>
                  </a:lnTo>
                  <a:lnTo>
                    <a:pt x="41592" y="27800"/>
                  </a:lnTo>
                  <a:lnTo>
                    <a:pt x="87646" y="27800"/>
                  </a:lnTo>
                  <a:lnTo>
                    <a:pt x="87013" y="25012"/>
                  </a:lnTo>
                  <a:lnTo>
                    <a:pt x="74930" y="9558"/>
                  </a:lnTo>
                  <a:lnTo>
                    <a:pt x="57331" y="526"/>
                  </a:lnTo>
                  <a:lnTo>
                    <a:pt x="36296" y="0"/>
                  </a:lnTo>
                  <a:close/>
                </a:path>
                <a:path w="92075" h="145414">
                  <a:moveTo>
                    <a:pt x="87646" y="27800"/>
                  </a:moveTo>
                  <a:lnTo>
                    <a:pt x="41592" y="27800"/>
                  </a:lnTo>
                  <a:lnTo>
                    <a:pt x="50449" y="27965"/>
                  </a:lnTo>
                  <a:lnTo>
                    <a:pt x="57573" y="32196"/>
                  </a:lnTo>
                  <a:lnTo>
                    <a:pt x="61800" y="39324"/>
                  </a:lnTo>
                  <a:lnTo>
                    <a:pt x="61963" y="48183"/>
                  </a:lnTo>
                  <a:lnTo>
                    <a:pt x="60553" y="54025"/>
                  </a:lnTo>
                  <a:lnTo>
                    <a:pt x="55753" y="58826"/>
                  </a:lnTo>
                  <a:lnTo>
                    <a:pt x="49911" y="60236"/>
                  </a:lnTo>
                  <a:lnTo>
                    <a:pt x="91503" y="60236"/>
                  </a:lnTo>
                  <a:lnTo>
                    <a:pt x="91503" y="44805"/>
                  </a:lnTo>
                  <a:lnTo>
                    <a:pt x="87646" y="27800"/>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8" name="object 19"/>
            <p:cNvSpPr/>
            <p:nvPr/>
          </p:nvSpPr>
          <p:spPr>
            <a:xfrm>
              <a:off x="1007999" y="2162517"/>
              <a:ext cx="356235" cy="339725"/>
            </a:xfrm>
            <a:custGeom>
              <a:avLst/>
              <a:gdLst/>
              <a:ahLst/>
              <a:cxnLst/>
              <a:rect l="l" t="t" r="r" b="b"/>
              <a:pathLst>
                <a:path w="356234" h="339725">
                  <a:moveTo>
                    <a:pt x="0" y="339280"/>
                  </a:moveTo>
                  <a:lnTo>
                    <a:pt x="355955" y="339280"/>
                  </a:lnTo>
                  <a:lnTo>
                    <a:pt x="355955" y="0"/>
                  </a:lnTo>
                  <a:lnTo>
                    <a:pt x="0" y="0"/>
                  </a:lnTo>
                  <a:lnTo>
                    <a:pt x="0" y="339280"/>
                  </a:lnTo>
                  <a:close/>
                </a:path>
              </a:pathLst>
            </a:custGeom>
            <a:solidFill>
              <a:srgbClr val="E6E6E6"/>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39" name="object 20"/>
            <p:cNvSpPr/>
            <p:nvPr/>
          </p:nvSpPr>
          <p:spPr>
            <a:xfrm>
              <a:off x="1150970" y="2162517"/>
              <a:ext cx="70485" cy="100965"/>
            </a:xfrm>
            <a:custGeom>
              <a:avLst/>
              <a:gdLst/>
              <a:ahLst/>
              <a:cxnLst/>
              <a:rect l="l" t="t" r="r" b="b"/>
              <a:pathLst>
                <a:path w="70484" h="100964">
                  <a:moveTo>
                    <a:pt x="26187" y="91655"/>
                  </a:moveTo>
                  <a:lnTo>
                    <a:pt x="8496" y="91655"/>
                  </a:lnTo>
                  <a:lnTo>
                    <a:pt x="17348" y="100672"/>
                  </a:lnTo>
                  <a:lnTo>
                    <a:pt x="26187" y="91655"/>
                  </a:lnTo>
                  <a:close/>
                </a:path>
                <a:path w="70484" h="100964">
                  <a:moveTo>
                    <a:pt x="43878" y="91655"/>
                  </a:moveTo>
                  <a:lnTo>
                    <a:pt x="26187" y="91655"/>
                  </a:lnTo>
                  <a:lnTo>
                    <a:pt x="35026" y="100672"/>
                  </a:lnTo>
                  <a:lnTo>
                    <a:pt x="43878" y="91655"/>
                  </a:lnTo>
                  <a:close/>
                </a:path>
                <a:path w="70484" h="100964">
                  <a:moveTo>
                    <a:pt x="61556" y="91655"/>
                  </a:moveTo>
                  <a:lnTo>
                    <a:pt x="43878" y="91655"/>
                  </a:lnTo>
                  <a:lnTo>
                    <a:pt x="52704" y="100672"/>
                  </a:lnTo>
                  <a:lnTo>
                    <a:pt x="61556" y="91655"/>
                  </a:lnTo>
                  <a:close/>
                </a:path>
                <a:path w="70484" h="100964">
                  <a:moveTo>
                    <a:pt x="70015" y="0"/>
                  </a:moveTo>
                  <a:lnTo>
                    <a:pt x="0" y="0"/>
                  </a:lnTo>
                  <a:lnTo>
                    <a:pt x="0" y="100304"/>
                  </a:lnTo>
                  <a:lnTo>
                    <a:pt x="8496" y="91655"/>
                  </a:lnTo>
                  <a:lnTo>
                    <a:pt x="70015" y="91655"/>
                  </a:lnTo>
                  <a:lnTo>
                    <a:pt x="70015" y="0"/>
                  </a:lnTo>
                  <a:close/>
                </a:path>
                <a:path w="70484" h="100964">
                  <a:moveTo>
                    <a:pt x="70015" y="91655"/>
                  </a:moveTo>
                  <a:lnTo>
                    <a:pt x="61556" y="91655"/>
                  </a:lnTo>
                  <a:lnTo>
                    <a:pt x="70015" y="100291"/>
                  </a:lnTo>
                  <a:lnTo>
                    <a:pt x="70015" y="91655"/>
                  </a:lnTo>
                  <a:close/>
                </a:path>
              </a:pathLst>
            </a:custGeom>
            <a:solidFill>
              <a:srgbClr val="9999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0" name="object 21"/>
            <p:cNvSpPr/>
            <p:nvPr/>
          </p:nvSpPr>
          <p:spPr>
            <a:xfrm>
              <a:off x="1114285"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1" name="object 22"/>
            <p:cNvSpPr/>
            <p:nvPr/>
          </p:nvSpPr>
          <p:spPr>
            <a:xfrm>
              <a:off x="1071486"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2" name="object 23"/>
            <p:cNvSpPr/>
            <p:nvPr/>
          </p:nvSpPr>
          <p:spPr>
            <a:xfrm>
              <a:off x="1028687" y="2466054"/>
              <a:ext cx="31750" cy="0"/>
            </a:xfrm>
            <a:custGeom>
              <a:avLst/>
              <a:gdLst/>
              <a:ahLst/>
              <a:cxnLst/>
              <a:rect l="l" t="t" r="r" b="b"/>
              <a:pathLst>
                <a:path w="31750">
                  <a:moveTo>
                    <a:pt x="0" y="0"/>
                  </a:moveTo>
                  <a:lnTo>
                    <a:pt x="31445" y="0"/>
                  </a:lnTo>
                </a:path>
              </a:pathLst>
            </a:custGeom>
            <a:ln w="29705">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3" name="object 24"/>
            <p:cNvSpPr/>
            <p:nvPr/>
          </p:nvSpPr>
          <p:spPr>
            <a:xfrm>
              <a:off x="984745" y="2620295"/>
              <a:ext cx="292100" cy="0"/>
            </a:xfrm>
            <a:custGeom>
              <a:avLst/>
              <a:gdLst/>
              <a:ahLst/>
              <a:cxnLst/>
              <a:rect l="l" t="t" r="r" b="b"/>
              <a:pathLst>
                <a:path w="292100">
                  <a:moveTo>
                    <a:pt x="0" y="0"/>
                  </a:moveTo>
                  <a:lnTo>
                    <a:pt x="291579" y="0"/>
                  </a:lnTo>
                </a:path>
              </a:pathLst>
            </a:custGeom>
            <a:ln w="12382">
              <a:solidFill>
                <a:srgbClr val="0099FF"/>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4" name="object 25"/>
            <p:cNvSpPr/>
            <p:nvPr/>
          </p:nvSpPr>
          <p:spPr>
            <a:xfrm>
              <a:off x="1291614" y="2539465"/>
              <a:ext cx="118745" cy="114935"/>
            </a:xfrm>
            <a:custGeom>
              <a:avLst/>
              <a:gdLst/>
              <a:ahLst/>
              <a:cxnLst/>
              <a:rect l="l" t="t" r="r" b="b"/>
              <a:pathLst>
                <a:path w="118744" h="114935">
                  <a:moveTo>
                    <a:pt x="0" y="49644"/>
                  </a:moveTo>
                  <a:lnTo>
                    <a:pt x="55092" y="114630"/>
                  </a:lnTo>
                  <a:lnTo>
                    <a:pt x="76692" y="75590"/>
                  </a:lnTo>
                  <a:lnTo>
                    <a:pt x="51396" y="75590"/>
                  </a:lnTo>
                  <a:lnTo>
                    <a:pt x="0" y="49644"/>
                  </a:lnTo>
                  <a:close/>
                </a:path>
                <a:path w="118744" h="114935">
                  <a:moveTo>
                    <a:pt x="118516" y="0"/>
                  </a:moveTo>
                  <a:lnTo>
                    <a:pt x="51396" y="75590"/>
                  </a:lnTo>
                  <a:lnTo>
                    <a:pt x="76692" y="75590"/>
                  </a:lnTo>
                  <a:lnTo>
                    <a:pt x="118516"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5" name="object 26"/>
            <p:cNvSpPr/>
            <p:nvPr/>
          </p:nvSpPr>
          <p:spPr>
            <a:xfrm>
              <a:off x="984745" y="2746889"/>
              <a:ext cx="292100" cy="0"/>
            </a:xfrm>
            <a:custGeom>
              <a:avLst/>
              <a:gdLst/>
              <a:ahLst/>
              <a:cxnLst/>
              <a:rect l="l" t="t" r="r" b="b"/>
              <a:pathLst>
                <a:path w="292100">
                  <a:moveTo>
                    <a:pt x="0" y="0"/>
                  </a:moveTo>
                  <a:lnTo>
                    <a:pt x="291579" y="0"/>
                  </a:lnTo>
                </a:path>
              </a:pathLst>
            </a:custGeom>
            <a:ln w="12382">
              <a:solidFill>
                <a:srgbClr val="0099FF"/>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46" name="object 27"/>
            <p:cNvSpPr/>
            <p:nvPr/>
          </p:nvSpPr>
          <p:spPr>
            <a:xfrm>
              <a:off x="1291614" y="2666061"/>
              <a:ext cx="118745" cy="114935"/>
            </a:xfrm>
            <a:custGeom>
              <a:avLst/>
              <a:gdLst/>
              <a:ahLst/>
              <a:cxnLst/>
              <a:rect l="l" t="t" r="r" b="b"/>
              <a:pathLst>
                <a:path w="118744" h="114935">
                  <a:moveTo>
                    <a:pt x="0" y="49644"/>
                  </a:moveTo>
                  <a:lnTo>
                    <a:pt x="55092" y="114630"/>
                  </a:lnTo>
                  <a:lnTo>
                    <a:pt x="76692" y="75590"/>
                  </a:lnTo>
                  <a:lnTo>
                    <a:pt x="51396" y="75590"/>
                  </a:lnTo>
                  <a:lnTo>
                    <a:pt x="0" y="49644"/>
                  </a:lnTo>
                  <a:close/>
                </a:path>
                <a:path w="118744" h="114935">
                  <a:moveTo>
                    <a:pt x="118516" y="0"/>
                  </a:moveTo>
                  <a:lnTo>
                    <a:pt x="51396" y="75590"/>
                  </a:lnTo>
                  <a:lnTo>
                    <a:pt x="76692" y="75590"/>
                  </a:lnTo>
                  <a:lnTo>
                    <a:pt x="118516"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grpSp>
      <p:grpSp>
        <p:nvGrpSpPr>
          <p:cNvPr id="249" name="Group 248"/>
          <p:cNvGrpSpPr/>
          <p:nvPr/>
        </p:nvGrpSpPr>
        <p:grpSpPr>
          <a:xfrm>
            <a:off x="259972" y="2510359"/>
            <a:ext cx="477143" cy="459338"/>
            <a:chOff x="2449485" y="1693195"/>
            <a:chExt cx="1551940" cy="1551940"/>
          </a:xfrm>
        </p:grpSpPr>
        <p:sp>
          <p:nvSpPr>
            <p:cNvPr id="252" name="object 28"/>
            <p:cNvSpPr/>
            <p:nvPr/>
          </p:nvSpPr>
          <p:spPr>
            <a:xfrm>
              <a:off x="2449485" y="1693195"/>
              <a:ext cx="1551940" cy="1551940"/>
            </a:xfrm>
            <a:custGeom>
              <a:avLst/>
              <a:gdLst/>
              <a:ahLst/>
              <a:cxnLst/>
              <a:rect l="l" t="t" r="r" b="b"/>
              <a:pathLst>
                <a:path w="1551939" h="1551939">
                  <a:moveTo>
                    <a:pt x="775855" y="0"/>
                  </a:moveTo>
                  <a:lnTo>
                    <a:pt x="728593" y="1415"/>
                  </a:lnTo>
                  <a:lnTo>
                    <a:pt x="682080" y="5609"/>
                  </a:lnTo>
                  <a:lnTo>
                    <a:pt x="636396" y="12500"/>
                  </a:lnTo>
                  <a:lnTo>
                    <a:pt x="591624" y="22006"/>
                  </a:lnTo>
                  <a:lnTo>
                    <a:pt x="547844" y="34046"/>
                  </a:lnTo>
                  <a:lnTo>
                    <a:pt x="505137" y="48540"/>
                  </a:lnTo>
                  <a:lnTo>
                    <a:pt x="463585" y="65406"/>
                  </a:lnTo>
                  <a:lnTo>
                    <a:pt x="423269" y="84562"/>
                  </a:lnTo>
                  <a:lnTo>
                    <a:pt x="384270" y="105928"/>
                  </a:lnTo>
                  <a:lnTo>
                    <a:pt x="346668" y="129423"/>
                  </a:lnTo>
                  <a:lnTo>
                    <a:pt x="310546" y="154965"/>
                  </a:lnTo>
                  <a:lnTo>
                    <a:pt x="275985" y="182474"/>
                  </a:lnTo>
                  <a:lnTo>
                    <a:pt x="243064" y="211867"/>
                  </a:lnTo>
                  <a:lnTo>
                    <a:pt x="211867" y="243064"/>
                  </a:lnTo>
                  <a:lnTo>
                    <a:pt x="182474" y="275985"/>
                  </a:lnTo>
                  <a:lnTo>
                    <a:pt x="154965" y="310546"/>
                  </a:lnTo>
                  <a:lnTo>
                    <a:pt x="129423" y="346668"/>
                  </a:lnTo>
                  <a:lnTo>
                    <a:pt x="105928" y="384270"/>
                  </a:lnTo>
                  <a:lnTo>
                    <a:pt x="84562" y="423269"/>
                  </a:lnTo>
                  <a:lnTo>
                    <a:pt x="65406" y="463585"/>
                  </a:lnTo>
                  <a:lnTo>
                    <a:pt x="48540" y="505137"/>
                  </a:lnTo>
                  <a:lnTo>
                    <a:pt x="34046" y="547844"/>
                  </a:lnTo>
                  <a:lnTo>
                    <a:pt x="22006" y="591624"/>
                  </a:lnTo>
                  <a:lnTo>
                    <a:pt x="12500" y="636396"/>
                  </a:lnTo>
                  <a:lnTo>
                    <a:pt x="5609" y="682080"/>
                  </a:lnTo>
                  <a:lnTo>
                    <a:pt x="1415" y="728593"/>
                  </a:lnTo>
                  <a:lnTo>
                    <a:pt x="0" y="775855"/>
                  </a:lnTo>
                  <a:lnTo>
                    <a:pt x="1415" y="823119"/>
                  </a:lnTo>
                  <a:lnTo>
                    <a:pt x="5609" y="869633"/>
                  </a:lnTo>
                  <a:lnTo>
                    <a:pt x="12500" y="915317"/>
                  </a:lnTo>
                  <a:lnTo>
                    <a:pt x="22006" y="960091"/>
                  </a:lnTo>
                  <a:lnTo>
                    <a:pt x="34046" y="1003871"/>
                  </a:lnTo>
                  <a:lnTo>
                    <a:pt x="48540" y="1046578"/>
                  </a:lnTo>
                  <a:lnTo>
                    <a:pt x="65406" y="1088131"/>
                  </a:lnTo>
                  <a:lnTo>
                    <a:pt x="84562" y="1128447"/>
                  </a:lnTo>
                  <a:lnTo>
                    <a:pt x="105928" y="1167447"/>
                  </a:lnTo>
                  <a:lnTo>
                    <a:pt x="129423" y="1205048"/>
                  </a:lnTo>
                  <a:lnTo>
                    <a:pt x="154965" y="1241170"/>
                  </a:lnTo>
                  <a:lnTo>
                    <a:pt x="182474" y="1275731"/>
                  </a:lnTo>
                  <a:lnTo>
                    <a:pt x="211867" y="1308651"/>
                  </a:lnTo>
                  <a:lnTo>
                    <a:pt x="243064" y="1339848"/>
                  </a:lnTo>
                  <a:lnTo>
                    <a:pt x="275985" y="1369241"/>
                  </a:lnTo>
                  <a:lnTo>
                    <a:pt x="310546" y="1396749"/>
                  </a:lnTo>
                  <a:lnTo>
                    <a:pt x="346668" y="1422291"/>
                  </a:lnTo>
                  <a:lnTo>
                    <a:pt x="384270" y="1445785"/>
                  </a:lnTo>
                  <a:lnTo>
                    <a:pt x="423269" y="1467151"/>
                  </a:lnTo>
                  <a:lnTo>
                    <a:pt x="463585" y="1486307"/>
                  </a:lnTo>
                  <a:lnTo>
                    <a:pt x="505137" y="1503172"/>
                  </a:lnTo>
                  <a:lnTo>
                    <a:pt x="547844" y="1517665"/>
                  </a:lnTo>
                  <a:lnTo>
                    <a:pt x="591624" y="1529705"/>
                  </a:lnTo>
                  <a:lnTo>
                    <a:pt x="636396" y="1539211"/>
                  </a:lnTo>
                  <a:lnTo>
                    <a:pt x="682080" y="1546101"/>
                  </a:lnTo>
                  <a:lnTo>
                    <a:pt x="728593" y="1550295"/>
                  </a:lnTo>
                  <a:lnTo>
                    <a:pt x="775855" y="1551711"/>
                  </a:lnTo>
                  <a:lnTo>
                    <a:pt x="823119" y="1550295"/>
                  </a:lnTo>
                  <a:lnTo>
                    <a:pt x="869633" y="1546101"/>
                  </a:lnTo>
                  <a:lnTo>
                    <a:pt x="915317" y="1539211"/>
                  </a:lnTo>
                  <a:lnTo>
                    <a:pt x="960091" y="1529705"/>
                  </a:lnTo>
                  <a:lnTo>
                    <a:pt x="1003871" y="1517665"/>
                  </a:lnTo>
                  <a:lnTo>
                    <a:pt x="1046578" y="1503172"/>
                  </a:lnTo>
                  <a:lnTo>
                    <a:pt x="1088131" y="1486307"/>
                  </a:lnTo>
                  <a:lnTo>
                    <a:pt x="1128447" y="1467151"/>
                  </a:lnTo>
                  <a:lnTo>
                    <a:pt x="1167447" y="1445785"/>
                  </a:lnTo>
                  <a:lnTo>
                    <a:pt x="1205048" y="1422291"/>
                  </a:lnTo>
                  <a:lnTo>
                    <a:pt x="1241170" y="1396749"/>
                  </a:lnTo>
                  <a:lnTo>
                    <a:pt x="1275731" y="1369241"/>
                  </a:lnTo>
                  <a:lnTo>
                    <a:pt x="1308651" y="1339848"/>
                  </a:lnTo>
                  <a:lnTo>
                    <a:pt x="1339848" y="1308651"/>
                  </a:lnTo>
                  <a:lnTo>
                    <a:pt x="1369241" y="1275731"/>
                  </a:lnTo>
                  <a:lnTo>
                    <a:pt x="1396749" y="1241170"/>
                  </a:lnTo>
                  <a:lnTo>
                    <a:pt x="1422291" y="1205048"/>
                  </a:lnTo>
                  <a:lnTo>
                    <a:pt x="1445785" y="1167447"/>
                  </a:lnTo>
                  <a:lnTo>
                    <a:pt x="1467151" y="1128447"/>
                  </a:lnTo>
                  <a:lnTo>
                    <a:pt x="1486307" y="1088131"/>
                  </a:lnTo>
                  <a:lnTo>
                    <a:pt x="1503172" y="1046578"/>
                  </a:lnTo>
                  <a:lnTo>
                    <a:pt x="1517665"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5" y="547844"/>
                  </a:lnTo>
                  <a:lnTo>
                    <a:pt x="1503172" y="505137"/>
                  </a:lnTo>
                  <a:lnTo>
                    <a:pt x="1486307" y="463585"/>
                  </a:lnTo>
                  <a:lnTo>
                    <a:pt x="1467151" y="423269"/>
                  </a:lnTo>
                  <a:lnTo>
                    <a:pt x="1445785" y="384270"/>
                  </a:lnTo>
                  <a:lnTo>
                    <a:pt x="1422291" y="346668"/>
                  </a:lnTo>
                  <a:lnTo>
                    <a:pt x="1396749" y="310546"/>
                  </a:lnTo>
                  <a:lnTo>
                    <a:pt x="1369241" y="275985"/>
                  </a:lnTo>
                  <a:lnTo>
                    <a:pt x="1339848" y="243064"/>
                  </a:lnTo>
                  <a:lnTo>
                    <a:pt x="1308651" y="211867"/>
                  </a:lnTo>
                  <a:lnTo>
                    <a:pt x="1275731" y="182474"/>
                  </a:lnTo>
                  <a:lnTo>
                    <a:pt x="1241170" y="154965"/>
                  </a:lnTo>
                  <a:lnTo>
                    <a:pt x="1205048" y="129423"/>
                  </a:lnTo>
                  <a:lnTo>
                    <a:pt x="1167447" y="105928"/>
                  </a:lnTo>
                  <a:lnTo>
                    <a:pt x="1128447" y="84562"/>
                  </a:lnTo>
                  <a:lnTo>
                    <a:pt x="1088131" y="65406"/>
                  </a:lnTo>
                  <a:lnTo>
                    <a:pt x="1046578" y="48540"/>
                  </a:lnTo>
                  <a:lnTo>
                    <a:pt x="1003871" y="34046"/>
                  </a:lnTo>
                  <a:lnTo>
                    <a:pt x="960091" y="22006"/>
                  </a:lnTo>
                  <a:lnTo>
                    <a:pt x="915317" y="12500"/>
                  </a:lnTo>
                  <a:lnTo>
                    <a:pt x="869633" y="5609"/>
                  </a:lnTo>
                  <a:lnTo>
                    <a:pt x="823119"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3" name="object 29"/>
            <p:cNvSpPr/>
            <p:nvPr/>
          </p:nvSpPr>
          <p:spPr>
            <a:xfrm>
              <a:off x="2681892"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4" name="object 30"/>
            <p:cNvSpPr/>
            <p:nvPr/>
          </p:nvSpPr>
          <p:spPr>
            <a:xfrm>
              <a:off x="2772486" y="2860513"/>
              <a:ext cx="83820" cy="53340"/>
            </a:xfrm>
            <a:custGeom>
              <a:avLst/>
              <a:gdLst/>
              <a:ahLst/>
              <a:cxnLst/>
              <a:rect l="l" t="t" r="r" b="b"/>
              <a:pathLst>
                <a:path w="83819" h="53339">
                  <a:moveTo>
                    <a:pt x="55511" y="0"/>
                  </a:moveTo>
                  <a:lnTo>
                    <a:pt x="27774" y="0"/>
                  </a:lnTo>
                  <a:lnTo>
                    <a:pt x="16962" y="2182"/>
                  </a:lnTo>
                  <a:lnTo>
                    <a:pt x="8134" y="8134"/>
                  </a:lnTo>
                  <a:lnTo>
                    <a:pt x="2182" y="16962"/>
                  </a:lnTo>
                  <a:lnTo>
                    <a:pt x="0" y="27774"/>
                  </a:lnTo>
                  <a:lnTo>
                    <a:pt x="0" y="53098"/>
                  </a:lnTo>
                  <a:lnTo>
                    <a:pt x="83286" y="53098"/>
                  </a:lnTo>
                  <a:lnTo>
                    <a:pt x="83286" y="27774"/>
                  </a:lnTo>
                  <a:lnTo>
                    <a:pt x="81104" y="16962"/>
                  </a:lnTo>
                  <a:lnTo>
                    <a:pt x="75152" y="8134"/>
                  </a:lnTo>
                  <a:lnTo>
                    <a:pt x="66323"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5" name="object 31"/>
            <p:cNvSpPr/>
            <p:nvPr/>
          </p:nvSpPr>
          <p:spPr>
            <a:xfrm>
              <a:off x="2863060"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6" name="object 32"/>
            <p:cNvSpPr/>
            <p:nvPr/>
          </p:nvSpPr>
          <p:spPr>
            <a:xfrm>
              <a:off x="2953640" y="2860513"/>
              <a:ext cx="83820" cy="53340"/>
            </a:xfrm>
            <a:custGeom>
              <a:avLst/>
              <a:gdLst/>
              <a:ahLst/>
              <a:cxnLst/>
              <a:rect l="l" t="t" r="r" b="b"/>
              <a:pathLst>
                <a:path w="83819"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7" name="object 33"/>
            <p:cNvSpPr/>
            <p:nvPr/>
          </p:nvSpPr>
          <p:spPr>
            <a:xfrm>
              <a:off x="3044226" y="2860513"/>
              <a:ext cx="83820" cy="53340"/>
            </a:xfrm>
            <a:custGeom>
              <a:avLst/>
              <a:gdLst/>
              <a:ahLst/>
              <a:cxnLst/>
              <a:rect l="l" t="t" r="r" b="b"/>
              <a:pathLst>
                <a:path w="83819"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8" name="object 34"/>
            <p:cNvSpPr/>
            <p:nvPr/>
          </p:nvSpPr>
          <p:spPr>
            <a:xfrm>
              <a:off x="3134807" y="2860513"/>
              <a:ext cx="83820" cy="53340"/>
            </a:xfrm>
            <a:custGeom>
              <a:avLst/>
              <a:gdLst/>
              <a:ahLst/>
              <a:cxnLst/>
              <a:rect l="l" t="t" r="r" b="b"/>
              <a:pathLst>
                <a:path w="83819"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59" name="object 35"/>
            <p:cNvSpPr/>
            <p:nvPr/>
          </p:nvSpPr>
          <p:spPr>
            <a:xfrm>
              <a:off x="3225393" y="2860513"/>
              <a:ext cx="83820" cy="53340"/>
            </a:xfrm>
            <a:custGeom>
              <a:avLst/>
              <a:gdLst/>
              <a:ahLst/>
              <a:cxnLst/>
              <a:rect l="l" t="t" r="r" b="b"/>
              <a:pathLst>
                <a:path w="83820" h="53339">
                  <a:moveTo>
                    <a:pt x="55524"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0" name="object 36"/>
            <p:cNvSpPr/>
            <p:nvPr/>
          </p:nvSpPr>
          <p:spPr>
            <a:xfrm>
              <a:off x="3315981"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1" name="object 37"/>
            <p:cNvSpPr/>
            <p:nvPr/>
          </p:nvSpPr>
          <p:spPr>
            <a:xfrm>
              <a:off x="3406561"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2" name="object 38"/>
            <p:cNvSpPr/>
            <p:nvPr/>
          </p:nvSpPr>
          <p:spPr>
            <a:xfrm>
              <a:off x="3497148"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3" name="object 39"/>
            <p:cNvSpPr/>
            <p:nvPr/>
          </p:nvSpPr>
          <p:spPr>
            <a:xfrm>
              <a:off x="3587728" y="2860513"/>
              <a:ext cx="83820" cy="53340"/>
            </a:xfrm>
            <a:custGeom>
              <a:avLst/>
              <a:gdLst/>
              <a:ahLst/>
              <a:cxnLst/>
              <a:rect l="l" t="t" r="r" b="b"/>
              <a:pathLst>
                <a:path w="83820" h="53339">
                  <a:moveTo>
                    <a:pt x="55511" y="0"/>
                  </a:moveTo>
                  <a:lnTo>
                    <a:pt x="27774" y="0"/>
                  </a:lnTo>
                  <a:lnTo>
                    <a:pt x="16962" y="2182"/>
                  </a:lnTo>
                  <a:lnTo>
                    <a:pt x="8134" y="8134"/>
                  </a:lnTo>
                  <a:lnTo>
                    <a:pt x="2182" y="16962"/>
                  </a:lnTo>
                  <a:lnTo>
                    <a:pt x="0" y="27774"/>
                  </a:lnTo>
                  <a:lnTo>
                    <a:pt x="0" y="53098"/>
                  </a:lnTo>
                  <a:lnTo>
                    <a:pt x="83299" y="53098"/>
                  </a:lnTo>
                  <a:lnTo>
                    <a:pt x="83299" y="27774"/>
                  </a:lnTo>
                  <a:lnTo>
                    <a:pt x="81116" y="16962"/>
                  </a:lnTo>
                  <a:lnTo>
                    <a:pt x="75163" y="8134"/>
                  </a:lnTo>
                  <a:lnTo>
                    <a:pt x="66331" y="2182"/>
                  </a:lnTo>
                  <a:lnTo>
                    <a:pt x="55511"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4" name="object 40"/>
            <p:cNvSpPr/>
            <p:nvPr/>
          </p:nvSpPr>
          <p:spPr>
            <a:xfrm>
              <a:off x="3678308" y="2860513"/>
              <a:ext cx="83820" cy="53340"/>
            </a:xfrm>
            <a:custGeom>
              <a:avLst/>
              <a:gdLst/>
              <a:ahLst/>
              <a:cxnLst/>
              <a:rect l="l" t="t" r="r" b="b"/>
              <a:pathLst>
                <a:path w="83820" h="53339">
                  <a:moveTo>
                    <a:pt x="55524" y="0"/>
                  </a:moveTo>
                  <a:lnTo>
                    <a:pt x="27787" y="0"/>
                  </a:lnTo>
                  <a:lnTo>
                    <a:pt x="16973" y="2182"/>
                  </a:lnTo>
                  <a:lnTo>
                    <a:pt x="8140" y="8134"/>
                  </a:lnTo>
                  <a:lnTo>
                    <a:pt x="2184" y="16962"/>
                  </a:lnTo>
                  <a:lnTo>
                    <a:pt x="0" y="27774"/>
                  </a:lnTo>
                  <a:lnTo>
                    <a:pt x="0" y="53098"/>
                  </a:lnTo>
                  <a:lnTo>
                    <a:pt x="83299" y="53098"/>
                  </a:lnTo>
                  <a:lnTo>
                    <a:pt x="83299" y="27774"/>
                  </a:lnTo>
                  <a:lnTo>
                    <a:pt x="81116" y="16962"/>
                  </a:lnTo>
                  <a:lnTo>
                    <a:pt x="75164" y="8134"/>
                  </a:lnTo>
                  <a:lnTo>
                    <a:pt x="66336" y="2182"/>
                  </a:lnTo>
                  <a:lnTo>
                    <a:pt x="55524"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5" name="object 41"/>
            <p:cNvSpPr/>
            <p:nvPr/>
          </p:nvSpPr>
          <p:spPr>
            <a:xfrm>
              <a:off x="2640156" y="2910573"/>
              <a:ext cx="1163320" cy="0"/>
            </a:xfrm>
            <a:custGeom>
              <a:avLst/>
              <a:gdLst/>
              <a:ahLst/>
              <a:cxnLst/>
              <a:rect l="l" t="t" r="r" b="b"/>
              <a:pathLst>
                <a:path w="1163320">
                  <a:moveTo>
                    <a:pt x="0" y="0"/>
                  </a:moveTo>
                  <a:lnTo>
                    <a:pt x="1163192" y="0"/>
                  </a:lnTo>
                </a:path>
              </a:pathLst>
            </a:custGeom>
            <a:ln w="47028">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6" name="object 42"/>
            <p:cNvSpPr/>
            <p:nvPr/>
          </p:nvSpPr>
          <p:spPr>
            <a:xfrm>
              <a:off x="3058488" y="2613035"/>
              <a:ext cx="327025" cy="215900"/>
            </a:xfrm>
            <a:custGeom>
              <a:avLst/>
              <a:gdLst/>
              <a:ahLst/>
              <a:cxnLst/>
              <a:rect l="l" t="t" r="r" b="b"/>
              <a:pathLst>
                <a:path w="327025" h="215900">
                  <a:moveTo>
                    <a:pt x="248704" y="0"/>
                  </a:moveTo>
                  <a:lnTo>
                    <a:pt x="77825" y="0"/>
                  </a:lnTo>
                  <a:lnTo>
                    <a:pt x="77825" y="121475"/>
                  </a:lnTo>
                  <a:lnTo>
                    <a:pt x="75241" y="138728"/>
                  </a:lnTo>
                  <a:lnTo>
                    <a:pt x="67908" y="154162"/>
                  </a:lnTo>
                  <a:lnTo>
                    <a:pt x="56453" y="166838"/>
                  </a:lnTo>
                  <a:lnTo>
                    <a:pt x="41503" y="175818"/>
                  </a:lnTo>
                  <a:lnTo>
                    <a:pt x="20815" y="184378"/>
                  </a:lnTo>
                  <a:lnTo>
                    <a:pt x="12247" y="189522"/>
                  </a:lnTo>
                  <a:lnTo>
                    <a:pt x="5683" y="196786"/>
                  </a:lnTo>
                  <a:lnTo>
                    <a:pt x="1480" y="205631"/>
                  </a:lnTo>
                  <a:lnTo>
                    <a:pt x="0" y="215519"/>
                  </a:lnTo>
                  <a:lnTo>
                    <a:pt x="326529" y="215519"/>
                  </a:lnTo>
                  <a:lnTo>
                    <a:pt x="285026" y="175818"/>
                  </a:lnTo>
                  <a:lnTo>
                    <a:pt x="270076" y="166838"/>
                  </a:lnTo>
                  <a:lnTo>
                    <a:pt x="258621" y="154162"/>
                  </a:lnTo>
                  <a:lnTo>
                    <a:pt x="251287" y="138728"/>
                  </a:lnTo>
                  <a:lnTo>
                    <a:pt x="248704" y="121475"/>
                  </a:lnTo>
                  <a:lnTo>
                    <a:pt x="248704" y="0"/>
                  </a:lnTo>
                  <a:close/>
                </a:path>
              </a:pathLst>
            </a:custGeom>
            <a:solidFill>
              <a:srgbClr val="9999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7" name="object 43"/>
            <p:cNvSpPr/>
            <p:nvPr/>
          </p:nvSpPr>
          <p:spPr>
            <a:xfrm>
              <a:off x="2758916" y="2001563"/>
              <a:ext cx="925830" cy="681990"/>
            </a:xfrm>
            <a:custGeom>
              <a:avLst/>
              <a:gdLst/>
              <a:ahLst/>
              <a:cxnLst/>
              <a:rect l="l" t="t" r="r" b="b"/>
              <a:pathLst>
                <a:path w="925829" h="681989">
                  <a:moveTo>
                    <a:pt x="883450" y="0"/>
                  </a:moveTo>
                  <a:lnTo>
                    <a:pt x="42227" y="0"/>
                  </a:lnTo>
                  <a:lnTo>
                    <a:pt x="25792" y="3317"/>
                  </a:lnTo>
                  <a:lnTo>
                    <a:pt x="12369" y="12363"/>
                  </a:lnTo>
                  <a:lnTo>
                    <a:pt x="3319" y="25781"/>
                  </a:lnTo>
                  <a:lnTo>
                    <a:pt x="0" y="42214"/>
                  </a:lnTo>
                  <a:lnTo>
                    <a:pt x="0" y="639737"/>
                  </a:lnTo>
                  <a:lnTo>
                    <a:pt x="3319" y="656170"/>
                  </a:lnTo>
                  <a:lnTo>
                    <a:pt x="12369" y="669588"/>
                  </a:lnTo>
                  <a:lnTo>
                    <a:pt x="25792" y="678634"/>
                  </a:lnTo>
                  <a:lnTo>
                    <a:pt x="42227" y="681951"/>
                  </a:lnTo>
                  <a:lnTo>
                    <a:pt x="883450" y="681951"/>
                  </a:lnTo>
                  <a:lnTo>
                    <a:pt x="899883" y="678634"/>
                  </a:lnTo>
                  <a:lnTo>
                    <a:pt x="913301" y="669588"/>
                  </a:lnTo>
                  <a:lnTo>
                    <a:pt x="922347" y="656170"/>
                  </a:lnTo>
                  <a:lnTo>
                    <a:pt x="925664" y="639737"/>
                  </a:lnTo>
                  <a:lnTo>
                    <a:pt x="925664" y="42214"/>
                  </a:lnTo>
                  <a:lnTo>
                    <a:pt x="922347" y="25781"/>
                  </a:lnTo>
                  <a:lnTo>
                    <a:pt x="913301" y="12363"/>
                  </a:lnTo>
                  <a:lnTo>
                    <a:pt x="899883" y="3317"/>
                  </a:lnTo>
                  <a:lnTo>
                    <a:pt x="883450" y="0"/>
                  </a:lnTo>
                  <a:close/>
                </a:path>
              </a:pathLst>
            </a:custGeom>
            <a:solidFill>
              <a:srgbClr val="BABCBE"/>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8" name="object 44"/>
            <p:cNvSpPr/>
            <p:nvPr/>
          </p:nvSpPr>
          <p:spPr>
            <a:xfrm>
              <a:off x="2794292" y="2039454"/>
              <a:ext cx="855344" cy="530860"/>
            </a:xfrm>
            <a:custGeom>
              <a:avLst/>
              <a:gdLst/>
              <a:ahLst/>
              <a:cxnLst/>
              <a:rect l="l" t="t" r="r" b="b"/>
              <a:pathLst>
                <a:path w="855345" h="530860">
                  <a:moveTo>
                    <a:pt x="854938" y="530758"/>
                  </a:moveTo>
                  <a:lnTo>
                    <a:pt x="0" y="530758"/>
                  </a:lnTo>
                  <a:lnTo>
                    <a:pt x="0" y="0"/>
                  </a:lnTo>
                  <a:lnTo>
                    <a:pt x="854938" y="0"/>
                  </a:lnTo>
                  <a:lnTo>
                    <a:pt x="854938" y="530758"/>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69" name="object 45"/>
            <p:cNvSpPr/>
            <p:nvPr/>
          </p:nvSpPr>
          <p:spPr>
            <a:xfrm>
              <a:off x="2885744" y="2159977"/>
              <a:ext cx="302260" cy="288290"/>
            </a:xfrm>
            <a:custGeom>
              <a:avLst/>
              <a:gdLst/>
              <a:ahLst/>
              <a:cxnLst/>
              <a:rect l="l" t="t" r="r" b="b"/>
              <a:pathLst>
                <a:path w="302260" h="288289">
                  <a:moveTo>
                    <a:pt x="0" y="287909"/>
                  </a:moveTo>
                  <a:lnTo>
                    <a:pt x="302056" y="287909"/>
                  </a:lnTo>
                  <a:lnTo>
                    <a:pt x="302056" y="0"/>
                  </a:lnTo>
                  <a:lnTo>
                    <a:pt x="0" y="0"/>
                  </a:lnTo>
                  <a:lnTo>
                    <a:pt x="0" y="287909"/>
                  </a:lnTo>
                  <a:close/>
                </a:path>
              </a:pathLst>
            </a:custGeom>
            <a:solidFill>
              <a:srgbClr val="E6E6E6"/>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0" name="object 46"/>
            <p:cNvSpPr/>
            <p:nvPr/>
          </p:nvSpPr>
          <p:spPr>
            <a:xfrm>
              <a:off x="3007069" y="2159977"/>
              <a:ext cx="59690" cy="85725"/>
            </a:xfrm>
            <a:custGeom>
              <a:avLst/>
              <a:gdLst/>
              <a:ahLst/>
              <a:cxnLst/>
              <a:rect l="l" t="t" r="r" b="b"/>
              <a:pathLst>
                <a:path w="59689" h="85725">
                  <a:moveTo>
                    <a:pt x="22212" y="77787"/>
                  </a:moveTo>
                  <a:lnTo>
                    <a:pt x="7200" y="77787"/>
                  </a:lnTo>
                  <a:lnTo>
                    <a:pt x="14719" y="85445"/>
                  </a:lnTo>
                  <a:lnTo>
                    <a:pt x="22212" y="77787"/>
                  </a:lnTo>
                  <a:close/>
                </a:path>
                <a:path w="59689" h="85725">
                  <a:moveTo>
                    <a:pt x="37223" y="77787"/>
                  </a:moveTo>
                  <a:lnTo>
                    <a:pt x="22212" y="77787"/>
                  </a:lnTo>
                  <a:lnTo>
                    <a:pt x="29717" y="85445"/>
                  </a:lnTo>
                  <a:lnTo>
                    <a:pt x="37223" y="77787"/>
                  </a:lnTo>
                  <a:close/>
                </a:path>
                <a:path w="59689" h="85725">
                  <a:moveTo>
                    <a:pt x="52222" y="77787"/>
                  </a:moveTo>
                  <a:lnTo>
                    <a:pt x="37223" y="77787"/>
                  </a:lnTo>
                  <a:lnTo>
                    <a:pt x="44716" y="85445"/>
                  </a:lnTo>
                  <a:lnTo>
                    <a:pt x="52222" y="77787"/>
                  </a:lnTo>
                  <a:close/>
                </a:path>
                <a:path w="59689" h="85725">
                  <a:moveTo>
                    <a:pt x="59397" y="0"/>
                  </a:moveTo>
                  <a:lnTo>
                    <a:pt x="0" y="0"/>
                  </a:lnTo>
                  <a:lnTo>
                    <a:pt x="0" y="85128"/>
                  </a:lnTo>
                  <a:lnTo>
                    <a:pt x="7200" y="77787"/>
                  </a:lnTo>
                  <a:lnTo>
                    <a:pt x="59397" y="77787"/>
                  </a:lnTo>
                  <a:lnTo>
                    <a:pt x="59397" y="0"/>
                  </a:lnTo>
                  <a:close/>
                </a:path>
                <a:path w="59689" h="85725">
                  <a:moveTo>
                    <a:pt x="59397" y="77787"/>
                  </a:moveTo>
                  <a:lnTo>
                    <a:pt x="52222" y="77787"/>
                  </a:lnTo>
                  <a:lnTo>
                    <a:pt x="59397" y="85102"/>
                  </a:lnTo>
                  <a:lnTo>
                    <a:pt x="59397" y="77787"/>
                  </a:lnTo>
                  <a:close/>
                </a:path>
              </a:pathLst>
            </a:custGeom>
            <a:solidFill>
              <a:srgbClr val="9999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1" name="object 47"/>
            <p:cNvSpPr/>
            <p:nvPr/>
          </p:nvSpPr>
          <p:spPr>
            <a:xfrm>
              <a:off x="2975927"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2" name="object 48"/>
            <p:cNvSpPr/>
            <p:nvPr/>
          </p:nvSpPr>
          <p:spPr>
            <a:xfrm>
              <a:off x="2939618"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3" name="object 49"/>
            <p:cNvSpPr/>
            <p:nvPr/>
          </p:nvSpPr>
          <p:spPr>
            <a:xfrm>
              <a:off x="2903296" y="2417559"/>
              <a:ext cx="26670" cy="0"/>
            </a:xfrm>
            <a:custGeom>
              <a:avLst/>
              <a:gdLst/>
              <a:ahLst/>
              <a:cxnLst/>
              <a:rect l="l" t="t" r="r" b="b"/>
              <a:pathLst>
                <a:path w="26669">
                  <a:moveTo>
                    <a:pt x="0" y="0"/>
                  </a:moveTo>
                  <a:lnTo>
                    <a:pt x="26682" y="0"/>
                  </a:lnTo>
                </a:path>
              </a:pathLst>
            </a:custGeom>
            <a:ln w="25196">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4" name="object 50"/>
            <p:cNvSpPr/>
            <p:nvPr/>
          </p:nvSpPr>
          <p:spPr>
            <a:xfrm>
              <a:off x="3268688" y="2265368"/>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5" name="object 51"/>
            <p:cNvSpPr/>
            <p:nvPr/>
          </p:nvSpPr>
          <p:spPr>
            <a:xfrm>
              <a:off x="3268688" y="2181129"/>
              <a:ext cx="289560" cy="0"/>
            </a:xfrm>
            <a:custGeom>
              <a:avLst/>
              <a:gdLst/>
              <a:ahLst/>
              <a:cxnLst/>
              <a:rect l="l" t="t" r="r" b="b"/>
              <a:pathLst>
                <a:path w="289560">
                  <a:moveTo>
                    <a:pt x="0" y="0"/>
                  </a:moveTo>
                  <a:lnTo>
                    <a:pt x="289077" y="0"/>
                  </a:lnTo>
                </a:path>
              </a:pathLst>
            </a:custGeom>
            <a:ln w="38544">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6" name="object 52"/>
            <p:cNvSpPr/>
            <p:nvPr/>
          </p:nvSpPr>
          <p:spPr>
            <a:xfrm>
              <a:off x="3492487" y="2265368"/>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7" name="object 53"/>
            <p:cNvSpPr/>
            <p:nvPr/>
          </p:nvSpPr>
          <p:spPr>
            <a:xfrm>
              <a:off x="3268688" y="2320029"/>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8" name="object 54"/>
            <p:cNvSpPr/>
            <p:nvPr/>
          </p:nvSpPr>
          <p:spPr>
            <a:xfrm>
              <a:off x="3492487" y="2320029"/>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79" name="object 55"/>
            <p:cNvSpPr/>
            <p:nvPr/>
          </p:nvSpPr>
          <p:spPr>
            <a:xfrm>
              <a:off x="3268688" y="2374690"/>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80" name="object 56"/>
            <p:cNvSpPr/>
            <p:nvPr/>
          </p:nvSpPr>
          <p:spPr>
            <a:xfrm>
              <a:off x="3492487" y="2374690"/>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81" name="object 57"/>
            <p:cNvSpPr/>
            <p:nvPr/>
          </p:nvSpPr>
          <p:spPr>
            <a:xfrm>
              <a:off x="3268688" y="2429363"/>
              <a:ext cx="199390" cy="0"/>
            </a:xfrm>
            <a:custGeom>
              <a:avLst/>
              <a:gdLst/>
              <a:ahLst/>
              <a:cxnLst/>
              <a:rect l="l" t="t" r="r" b="b"/>
              <a:pathLst>
                <a:path w="199389">
                  <a:moveTo>
                    <a:pt x="0" y="0"/>
                  </a:moveTo>
                  <a:lnTo>
                    <a:pt x="199224"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82" name="object 58"/>
            <p:cNvSpPr/>
            <p:nvPr/>
          </p:nvSpPr>
          <p:spPr>
            <a:xfrm>
              <a:off x="3492487" y="2429363"/>
              <a:ext cx="64769" cy="0"/>
            </a:xfrm>
            <a:custGeom>
              <a:avLst/>
              <a:gdLst/>
              <a:ahLst/>
              <a:cxnLst/>
              <a:rect l="l" t="t" r="r" b="b"/>
              <a:pathLst>
                <a:path w="64770">
                  <a:moveTo>
                    <a:pt x="0" y="0"/>
                  </a:moveTo>
                  <a:lnTo>
                    <a:pt x="64249" y="0"/>
                  </a:lnTo>
                </a:path>
              </a:pathLst>
            </a:custGeom>
            <a:ln w="10502">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83" name="object 59"/>
            <p:cNvSpPr/>
            <p:nvPr/>
          </p:nvSpPr>
          <p:spPr>
            <a:xfrm>
              <a:off x="3195800" y="2599268"/>
              <a:ext cx="52069" cy="52069"/>
            </a:xfrm>
            <a:custGeom>
              <a:avLst/>
              <a:gdLst/>
              <a:ahLst/>
              <a:cxnLst/>
              <a:rect l="l" t="t" r="r" b="b"/>
              <a:pathLst>
                <a:path w="52069" h="52069">
                  <a:moveTo>
                    <a:pt x="25958" y="0"/>
                  </a:moveTo>
                  <a:lnTo>
                    <a:pt x="15853" y="2039"/>
                  </a:lnTo>
                  <a:lnTo>
                    <a:pt x="7602" y="7600"/>
                  </a:lnTo>
                  <a:lnTo>
                    <a:pt x="2039" y="15848"/>
                  </a:lnTo>
                  <a:lnTo>
                    <a:pt x="0" y="25946"/>
                  </a:lnTo>
                  <a:lnTo>
                    <a:pt x="2039" y="36043"/>
                  </a:lnTo>
                  <a:lnTo>
                    <a:pt x="7602" y="44291"/>
                  </a:lnTo>
                  <a:lnTo>
                    <a:pt x="15853" y="49852"/>
                  </a:lnTo>
                  <a:lnTo>
                    <a:pt x="25958" y="51892"/>
                  </a:lnTo>
                  <a:lnTo>
                    <a:pt x="36056" y="49852"/>
                  </a:lnTo>
                  <a:lnTo>
                    <a:pt x="44303" y="44291"/>
                  </a:lnTo>
                  <a:lnTo>
                    <a:pt x="49865" y="36043"/>
                  </a:lnTo>
                  <a:lnTo>
                    <a:pt x="51904" y="25946"/>
                  </a:lnTo>
                  <a:lnTo>
                    <a:pt x="49865" y="15848"/>
                  </a:lnTo>
                  <a:lnTo>
                    <a:pt x="44303" y="7600"/>
                  </a:lnTo>
                  <a:lnTo>
                    <a:pt x="36056" y="2039"/>
                  </a:lnTo>
                  <a:lnTo>
                    <a:pt x="25958"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grpSp>
      <p:grpSp>
        <p:nvGrpSpPr>
          <p:cNvPr id="287" name="Group 286"/>
          <p:cNvGrpSpPr/>
          <p:nvPr/>
        </p:nvGrpSpPr>
        <p:grpSpPr>
          <a:xfrm>
            <a:off x="259972" y="3150219"/>
            <a:ext cx="494231" cy="459338"/>
            <a:chOff x="6257892" y="1693195"/>
            <a:chExt cx="1551940" cy="1551940"/>
          </a:xfrm>
        </p:grpSpPr>
        <p:sp>
          <p:nvSpPr>
            <p:cNvPr id="289" name="object 85"/>
            <p:cNvSpPr/>
            <p:nvPr/>
          </p:nvSpPr>
          <p:spPr>
            <a:xfrm>
              <a:off x="6257892" y="1693195"/>
              <a:ext cx="1551940" cy="1551940"/>
            </a:xfrm>
            <a:custGeom>
              <a:avLst/>
              <a:gdLst/>
              <a:ahLst/>
              <a:cxnLst/>
              <a:rect l="l" t="t" r="r" b="b"/>
              <a:pathLst>
                <a:path w="1551940" h="1551939">
                  <a:moveTo>
                    <a:pt x="775855" y="0"/>
                  </a:moveTo>
                  <a:lnTo>
                    <a:pt x="728592" y="1415"/>
                  </a:lnTo>
                  <a:lnTo>
                    <a:pt x="682077" y="5609"/>
                  </a:lnTo>
                  <a:lnTo>
                    <a:pt x="636393" y="12500"/>
                  </a:lnTo>
                  <a:lnTo>
                    <a:pt x="591620" y="22006"/>
                  </a:lnTo>
                  <a:lnTo>
                    <a:pt x="547839" y="34046"/>
                  </a:lnTo>
                  <a:lnTo>
                    <a:pt x="505132" y="48540"/>
                  </a:lnTo>
                  <a:lnTo>
                    <a:pt x="463580" y="65406"/>
                  </a:lnTo>
                  <a:lnTo>
                    <a:pt x="423263" y="84562"/>
                  </a:lnTo>
                  <a:lnTo>
                    <a:pt x="384264" y="105928"/>
                  </a:lnTo>
                  <a:lnTo>
                    <a:pt x="346663" y="129423"/>
                  </a:lnTo>
                  <a:lnTo>
                    <a:pt x="310541" y="154965"/>
                  </a:lnTo>
                  <a:lnTo>
                    <a:pt x="275979" y="182474"/>
                  </a:lnTo>
                  <a:lnTo>
                    <a:pt x="243060" y="211867"/>
                  </a:lnTo>
                  <a:lnTo>
                    <a:pt x="211863" y="243064"/>
                  </a:lnTo>
                  <a:lnTo>
                    <a:pt x="182469" y="275985"/>
                  </a:lnTo>
                  <a:lnTo>
                    <a:pt x="154962" y="310546"/>
                  </a:lnTo>
                  <a:lnTo>
                    <a:pt x="129420" y="346668"/>
                  </a:lnTo>
                  <a:lnTo>
                    <a:pt x="105925" y="384270"/>
                  </a:lnTo>
                  <a:lnTo>
                    <a:pt x="84560" y="423269"/>
                  </a:lnTo>
                  <a:lnTo>
                    <a:pt x="65404"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4" y="1088131"/>
                  </a:lnTo>
                  <a:lnTo>
                    <a:pt x="84560" y="1128447"/>
                  </a:lnTo>
                  <a:lnTo>
                    <a:pt x="105925" y="1167447"/>
                  </a:lnTo>
                  <a:lnTo>
                    <a:pt x="129420" y="1205048"/>
                  </a:lnTo>
                  <a:lnTo>
                    <a:pt x="154962" y="1241170"/>
                  </a:lnTo>
                  <a:lnTo>
                    <a:pt x="182469" y="1275731"/>
                  </a:lnTo>
                  <a:lnTo>
                    <a:pt x="211863" y="1308651"/>
                  </a:lnTo>
                  <a:lnTo>
                    <a:pt x="243060" y="1339848"/>
                  </a:lnTo>
                  <a:lnTo>
                    <a:pt x="275979" y="1369241"/>
                  </a:lnTo>
                  <a:lnTo>
                    <a:pt x="310541" y="1396749"/>
                  </a:lnTo>
                  <a:lnTo>
                    <a:pt x="346663" y="1422291"/>
                  </a:lnTo>
                  <a:lnTo>
                    <a:pt x="384264" y="1445785"/>
                  </a:lnTo>
                  <a:lnTo>
                    <a:pt x="423263" y="1467151"/>
                  </a:lnTo>
                  <a:lnTo>
                    <a:pt x="463580" y="1486307"/>
                  </a:lnTo>
                  <a:lnTo>
                    <a:pt x="505132" y="1503172"/>
                  </a:lnTo>
                  <a:lnTo>
                    <a:pt x="547839" y="1517665"/>
                  </a:lnTo>
                  <a:lnTo>
                    <a:pt x="591620" y="1529705"/>
                  </a:lnTo>
                  <a:lnTo>
                    <a:pt x="636393" y="1539211"/>
                  </a:lnTo>
                  <a:lnTo>
                    <a:pt x="682077" y="1546101"/>
                  </a:lnTo>
                  <a:lnTo>
                    <a:pt x="728592" y="1550295"/>
                  </a:lnTo>
                  <a:lnTo>
                    <a:pt x="775855" y="1551711"/>
                  </a:lnTo>
                  <a:lnTo>
                    <a:pt x="823117" y="1550295"/>
                  </a:lnTo>
                  <a:lnTo>
                    <a:pt x="869631" y="1546101"/>
                  </a:lnTo>
                  <a:lnTo>
                    <a:pt x="915314" y="1539211"/>
                  </a:lnTo>
                  <a:lnTo>
                    <a:pt x="960086" y="1529705"/>
                  </a:lnTo>
                  <a:lnTo>
                    <a:pt x="1003867" y="1517665"/>
                  </a:lnTo>
                  <a:lnTo>
                    <a:pt x="1046573" y="1503172"/>
                  </a:lnTo>
                  <a:lnTo>
                    <a:pt x="1088125" y="1486307"/>
                  </a:lnTo>
                  <a:lnTo>
                    <a:pt x="1128442" y="1467151"/>
                  </a:lnTo>
                  <a:lnTo>
                    <a:pt x="1167441" y="1445785"/>
                  </a:lnTo>
                  <a:lnTo>
                    <a:pt x="1205042" y="1422291"/>
                  </a:lnTo>
                  <a:lnTo>
                    <a:pt x="1241164" y="1396749"/>
                  </a:lnTo>
                  <a:lnTo>
                    <a:pt x="1275726" y="1369241"/>
                  </a:lnTo>
                  <a:lnTo>
                    <a:pt x="1308646" y="1339848"/>
                  </a:lnTo>
                  <a:lnTo>
                    <a:pt x="1339843" y="1308651"/>
                  </a:lnTo>
                  <a:lnTo>
                    <a:pt x="1369237" y="1275731"/>
                  </a:lnTo>
                  <a:lnTo>
                    <a:pt x="1396745" y="1241170"/>
                  </a:lnTo>
                  <a:lnTo>
                    <a:pt x="1422287" y="1205048"/>
                  </a:lnTo>
                  <a:lnTo>
                    <a:pt x="1445782" y="1167447"/>
                  </a:lnTo>
                  <a:lnTo>
                    <a:pt x="1467148" y="1128447"/>
                  </a:lnTo>
                  <a:lnTo>
                    <a:pt x="1486305" y="1088131"/>
                  </a:lnTo>
                  <a:lnTo>
                    <a:pt x="1503170" y="1046578"/>
                  </a:lnTo>
                  <a:lnTo>
                    <a:pt x="1517664" y="1003871"/>
                  </a:lnTo>
                  <a:lnTo>
                    <a:pt x="1529705" y="960091"/>
                  </a:lnTo>
                  <a:lnTo>
                    <a:pt x="1539211" y="915317"/>
                  </a:lnTo>
                  <a:lnTo>
                    <a:pt x="1546101" y="869633"/>
                  </a:lnTo>
                  <a:lnTo>
                    <a:pt x="1550295" y="823119"/>
                  </a:lnTo>
                  <a:lnTo>
                    <a:pt x="1551711" y="775855"/>
                  </a:lnTo>
                  <a:lnTo>
                    <a:pt x="1550295" y="728593"/>
                  </a:lnTo>
                  <a:lnTo>
                    <a:pt x="1546101" y="682080"/>
                  </a:lnTo>
                  <a:lnTo>
                    <a:pt x="1539211" y="636396"/>
                  </a:lnTo>
                  <a:lnTo>
                    <a:pt x="1529705" y="591624"/>
                  </a:lnTo>
                  <a:lnTo>
                    <a:pt x="1517664" y="547844"/>
                  </a:lnTo>
                  <a:lnTo>
                    <a:pt x="1503170" y="505137"/>
                  </a:lnTo>
                  <a:lnTo>
                    <a:pt x="1486305" y="463585"/>
                  </a:lnTo>
                  <a:lnTo>
                    <a:pt x="1467148" y="423269"/>
                  </a:lnTo>
                  <a:lnTo>
                    <a:pt x="1445782" y="384270"/>
                  </a:lnTo>
                  <a:lnTo>
                    <a:pt x="1422287" y="346668"/>
                  </a:lnTo>
                  <a:lnTo>
                    <a:pt x="1396745" y="310546"/>
                  </a:lnTo>
                  <a:lnTo>
                    <a:pt x="1369237" y="275985"/>
                  </a:lnTo>
                  <a:lnTo>
                    <a:pt x="1339843" y="243064"/>
                  </a:lnTo>
                  <a:lnTo>
                    <a:pt x="1308646" y="211867"/>
                  </a:lnTo>
                  <a:lnTo>
                    <a:pt x="1275726" y="182474"/>
                  </a:lnTo>
                  <a:lnTo>
                    <a:pt x="1241164" y="154965"/>
                  </a:lnTo>
                  <a:lnTo>
                    <a:pt x="1205042" y="129423"/>
                  </a:lnTo>
                  <a:lnTo>
                    <a:pt x="1167441" y="105928"/>
                  </a:lnTo>
                  <a:lnTo>
                    <a:pt x="1128442" y="84562"/>
                  </a:lnTo>
                  <a:lnTo>
                    <a:pt x="1088125" y="65406"/>
                  </a:lnTo>
                  <a:lnTo>
                    <a:pt x="1046573" y="48540"/>
                  </a:lnTo>
                  <a:lnTo>
                    <a:pt x="1003867" y="34046"/>
                  </a:lnTo>
                  <a:lnTo>
                    <a:pt x="960086" y="22006"/>
                  </a:lnTo>
                  <a:lnTo>
                    <a:pt x="915314" y="12500"/>
                  </a:lnTo>
                  <a:lnTo>
                    <a:pt x="869631" y="5609"/>
                  </a:lnTo>
                  <a:lnTo>
                    <a:pt x="823117" y="1415"/>
                  </a:lnTo>
                  <a:lnTo>
                    <a:pt x="775855"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0" name="object 86"/>
            <p:cNvSpPr/>
            <p:nvPr/>
          </p:nvSpPr>
          <p:spPr>
            <a:xfrm>
              <a:off x="6631665" y="2153159"/>
              <a:ext cx="135890" cy="135890"/>
            </a:xfrm>
            <a:custGeom>
              <a:avLst/>
              <a:gdLst/>
              <a:ahLst/>
              <a:cxnLst/>
              <a:rect l="l" t="t" r="r" b="b"/>
              <a:pathLst>
                <a:path w="135890" h="135889">
                  <a:moveTo>
                    <a:pt x="64719" y="0"/>
                  </a:moveTo>
                  <a:lnTo>
                    <a:pt x="0" y="64719"/>
                  </a:lnTo>
                  <a:lnTo>
                    <a:pt x="70789" y="135521"/>
                  </a:lnTo>
                  <a:lnTo>
                    <a:pt x="135509" y="70789"/>
                  </a:lnTo>
                  <a:lnTo>
                    <a:pt x="64719" y="0"/>
                  </a:lnTo>
                  <a:close/>
                </a:path>
              </a:pathLst>
            </a:custGeom>
            <a:solidFill>
              <a:srgbClr val="CCCCCC"/>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1" name="object 87"/>
            <p:cNvSpPr/>
            <p:nvPr/>
          </p:nvSpPr>
          <p:spPr>
            <a:xfrm>
              <a:off x="6587046" y="2108538"/>
              <a:ext cx="142875" cy="142875"/>
            </a:xfrm>
            <a:custGeom>
              <a:avLst/>
              <a:gdLst/>
              <a:ahLst/>
              <a:cxnLst/>
              <a:rect l="l" t="t" r="r" b="b"/>
              <a:pathLst>
                <a:path w="142875" h="142875">
                  <a:moveTo>
                    <a:pt x="99645" y="0"/>
                  </a:moveTo>
                  <a:lnTo>
                    <a:pt x="4864" y="88174"/>
                  </a:lnTo>
                  <a:lnTo>
                    <a:pt x="0" y="99644"/>
                  </a:lnTo>
                  <a:lnTo>
                    <a:pt x="1106" y="105707"/>
                  </a:lnTo>
                  <a:lnTo>
                    <a:pt x="4584" y="111009"/>
                  </a:lnTo>
                  <a:lnTo>
                    <a:pt x="31864" y="138276"/>
                  </a:lnTo>
                  <a:lnTo>
                    <a:pt x="37166" y="141761"/>
                  </a:lnTo>
                  <a:lnTo>
                    <a:pt x="43229" y="142871"/>
                  </a:lnTo>
                  <a:lnTo>
                    <a:pt x="49318" y="141617"/>
                  </a:lnTo>
                  <a:lnTo>
                    <a:pt x="54698" y="138009"/>
                  </a:lnTo>
                  <a:lnTo>
                    <a:pt x="138010" y="54697"/>
                  </a:lnTo>
                  <a:lnTo>
                    <a:pt x="141619" y="49316"/>
                  </a:lnTo>
                  <a:lnTo>
                    <a:pt x="142873" y="43227"/>
                  </a:lnTo>
                  <a:lnTo>
                    <a:pt x="141763" y="37164"/>
                  </a:lnTo>
                  <a:lnTo>
                    <a:pt x="138277" y="31862"/>
                  </a:lnTo>
                  <a:lnTo>
                    <a:pt x="111010" y="4595"/>
                  </a:lnTo>
                  <a:lnTo>
                    <a:pt x="105708" y="1110"/>
                  </a:lnTo>
                  <a:lnTo>
                    <a:pt x="99645" y="0"/>
                  </a:lnTo>
                  <a:close/>
                </a:path>
              </a:pathLst>
            </a:custGeom>
            <a:solidFill>
              <a:srgbClr val="7CBC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2" name="object 88"/>
            <p:cNvSpPr/>
            <p:nvPr/>
          </p:nvSpPr>
          <p:spPr>
            <a:xfrm>
              <a:off x="6597186" y="2200805"/>
              <a:ext cx="40640" cy="40640"/>
            </a:xfrm>
            <a:custGeom>
              <a:avLst/>
              <a:gdLst/>
              <a:ahLst/>
              <a:cxnLst/>
              <a:rect l="l" t="t" r="r" b="b"/>
              <a:pathLst>
                <a:path w="40640" h="40639">
                  <a:moveTo>
                    <a:pt x="6896" y="0"/>
                  </a:moveTo>
                  <a:lnTo>
                    <a:pt x="5702" y="0"/>
                  </a:lnTo>
                  <a:lnTo>
                    <a:pt x="0" y="5715"/>
                  </a:lnTo>
                  <a:lnTo>
                    <a:pt x="0" y="6908"/>
                  </a:lnTo>
                  <a:lnTo>
                    <a:pt x="33566" y="40474"/>
                  </a:lnTo>
                  <a:lnTo>
                    <a:pt x="34747"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3" name="object 89"/>
            <p:cNvSpPr/>
            <p:nvPr/>
          </p:nvSpPr>
          <p:spPr>
            <a:xfrm>
              <a:off x="6610871" y="2187120"/>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4" name="object 90"/>
            <p:cNvSpPr/>
            <p:nvPr/>
          </p:nvSpPr>
          <p:spPr>
            <a:xfrm>
              <a:off x="6624563" y="2173427"/>
              <a:ext cx="40640" cy="40640"/>
            </a:xfrm>
            <a:custGeom>
              <a:avLst/>
              <a:gdLst/>
              <a:ahLst/>
              <a:cxnLst/>
              <a:rect l="l" t="t" r="r" b="b"/>
              <a:pathLst>
                <a:path w="40640" h="40639">
                  <a:moveTo>
                    <a:pt x="6896" y="0"/>
                  </a:moveTo>
                  <a:lnTo>
                    <a:pt x="5702" y="0"/>
                  </a:lnTo>
                  <a:lnTo>
                    <a:pt x="0" y="5715"/>
                  </a:lnTo>
                  <a:lnTo>
                    <a:pt x="0" y="6908"/>
                  </a:lnTo>
                  <a:lnTo>
                    <a:pt x="33566" y="40474"/>
                  </a:lnTo>
                  <a:lnTo>
                    <a:pt x="34747"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5" name="object 91"/>
            <p:cNvSpPr/>
            <p:nvPr/>
          </p:nvSpPr>
          <p:spPr>
            <a:xfrm>
              <a:off x="6638250" y="2159735"/>
              <a:ext cx="40640" cy="40640"/>
            </a:xfrm>
            <a:custGeom>
              <a:avLst/>
              <a:gdLst/>
              <a:ahLst/>
              <a:cxnLst/>
              <a:rect l="l" t="t" r="r" b="b"/>
              <a:pathLst>
                <a:path w="40640" h="40639">
                  <a:moveTo>
                    <a:pt x="6896" y="0"/>
                  </a:moveTo>
                  <a:lnTo>
                    <a:pt x="5715"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6" name="object 92"/>
            <p:cNvSpPr/>
            <p:nvPr/>
          </p:nvSpPr>
          <p:spPr>
            <a:xfrm>
              <a:off x="6651942" y="2146049"/>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7" name="object 93"/>
            <p:cNvSpPr/>
            <p:nvPr/>
          </p:nvSpPr>
          <p:spPr>
            <a:xfrm>
              <a:off x="6665628" y="2132356"/>
              <a:ext cx="40640" cy="40640"/>
            </a:xfrm>
            <a:custGeom>
              <a:avLst/>
              <a:gdLst/>
              <a:ahLst/>
              <a:cxnLst/>
              <a:rect l="l" t="t" r="r" b="b"/>
              <a:pathLst>
                <a:path w="40640" h="40639">
                  <a:moveTo>
                    <a:pt x="6896" y="0"/>
                  </a:moveTo>
                  <a:lnTo>
                    <a:pt x="5715"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8" name="object 94"/>
            <p:cNvSpPr/>
            <p:nvPr/>
          </p:nvSpPr>
          <p:spPr>
            <a:xfrm>
              <a:off x="6679320" y="2118671"/>
              <a:ext cx="40640" cy="40640"/>
            </a:xfrm>
            <a:custGeom>
              <a:avLst/>
              <a:gdLst/>
              <a:ahLst/>
              <a:cxnLst/>
              <a:rect l="l" t="t" r="r" b="b"/>
              <a:pathLst>
                <a:path w="40640" h="40639">
                  <a:moveTo>
                    <a:pt x="6896" y="0"/>
                  </a:moveTo>
                  <a:lnTo>
                    <a:pt x="5702" y="0"/>
                  </a:lnTo>
                  <a:lnTo>
                    <a:pt x="0" y="5715"/>
                  </a:lnTo>
                  <a:lnTo>
                    <a:pt x="0" y="6908"/>
                  </a:lnTo>
                  <a:lnTo>
                    <a:pt x="33566" y="40474"/>
                  </a:lnTo>
                  <a:lnTo>
                    <a:pt x="34759" y="40474"/>
                  </a:lnTo>
                  <a:lnTo>
                    <a:pt x="40474" y="34759"/>
                  </a:lnTo>
                  <a:lnTo>
                    <a:pt x="40474" y="33578"/>
                  </a:lnTo>
                  <a:lnTo>
                    <a:pt x="6896"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299" name="object 95"/>
            <p:cNvSpPr/>
            <p:nvPr/>
          </p:nvSpPr>
          <p:spPr>
            <a:xfrm>
              <a:off x="7321271" y="2153159"/>
              <a:ext cx="135890" cy="135890"/>
            </a:xfrm>
            <a:custGeom>
              <a:avLst/>
              <a:gdLst/>
              <a:ahLst/>
              <a:cxnLst/>
              <a:rect l="l" t="t" r="r" b="b"/>
              <a:pathLst>
                <a:path w="135890" h="135889">
                  <a:moveTo>
                    <a:pt x="70802" y="0"/>
                  </a:moveTo>
                  <a:lnTo>
                    <a:pt x="0" y="70789"/>
                  </a:lnTo>
                  <a:lnTo>
                    <a:pt x="64731" y="135521"/>
                  </a:lnTo>
                  <a:lnTo>
                    <a:pt x="135521" y="64719"/>
                  </a:lnTo>
                  <a:lnTo>
                    <a:pt x="70802" y="0"/>
                  </a:lnTo>
                  <a:close/>
                </a:path>
              </a:pathLst>
            </a:custGeom>
            <a:solidFill>
              <a:srgbClr val="CCCCCC"/>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0" name="object 96"/>
            <p:cNvSpPr/>
            <p:nvPr/>
          </p:nvSpPr>
          <p:spPr>
            <a:xfrm>
              <a:off x="7358539" y="2108538"/>
              <a:ext cx="142875" cy="142875"/>
            </a:xfrm>
            <a:custGeom>
              <a:avLst/>
              <a:gdLst/>
              <a:ahLst/>
              <a:cxnLst/>
              <a:rect l="l" t="t" r="r" b="b"/>
              <a:pathLst>
                <a:path w="142875" h="142875">
                  <a:moveTo>
                    <a:pt x="43227" y="0"/>
                  </a:moveTo>
                  <a:lnTo>
                    <a:pt x="4595" y="31862"/>
                  </a:lnTo>
                  <a:lnTo>
                    <a:pt x="0" y="43227"/>
                  </a:lnTo>
                  <a:lnTo>
                    <a:pt x="1254" y="49316"/>
                  </a:lnTo>
                  <a:lnTo>
                    <a:pt x="4862" y="54697"/>
                  </a:lnTo>
                  <a:lnTo>
                    <a:pt x="88174" y="138009"/>
                  </a:lnTo>
                  <a:lnTo>
                    <a:pt x="93555" y="141617"/>
                  </a:lnTo>
                  <a:lnTo>
                    <a:pt x="99644" y="142871"/>
                  </a:lnTo>
                  <a:lnTo>
                    <a:pt x="105707" y="141761"/>
                  </a:lnTo>
                  <a:lnTo>
                    <a:pt x="111009" y="138276"/>
                  </a:lnTo>
                  <a:lnTo>
                    <a:pt x="138276" y="111009"/>
                  </a:lnTo>
                  <a:lnTo>
                    <a:pt x="141761" y="105707"/>
                  </a:lnTo>
                  <a:lnTo>
                    <a:pt x="142871" y="99644"/>
                  </a:lnTo>
                  <a:lnTo>
                    <a:pt x="141617" y="93555"/>
                  </a:lnTo>
                  <a:lnTo>
                    <a:pt x="138009" y="88174"/>
                  </a:lnTo>
                  <a:lnTo>
                    <a:pt x="54697" y="4862"/>
                  </a:lnTo>
                  <a:lnTo>
                    <a:pt x="49316" y="1254"/>
                  </a:lnTo>
                  <a:lnTo>
                    <a:pt x="43227" y="0"/>
                  </a:lnTo>
                  <a:close/>
                </a:path>
              </a:pathLst>
            </a:custGeom>
            <a:solidFill>
              <a:srgbClr val="7CBC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1" name="object 97"/>
            <p:cNvSpPr/>
            <p:nvPr/>
          </p:nvSpPr>
          <p:spPr>
            <a:xfrm>
              <a:off x="7450797" y="2200805"/>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2" name="object 98"/>
            <p:cNvSpPr/>
            <p:nvPr/>
          </p:nvSpPr>
          <p:spPr>
            <a:xfrm>
              <a:off x="7437112" y="2187120"/>
              <a:ext cx="40640" cy="40640"/>
            </a:xfrm>
            <a:custGeom>
              <a:avLst/>
              <a:gdLst/>
              <a:ahLst/>
              <a:cxnLst/>
              <a:rect l="l" t="t" r="r" b="b"/>
              <a:pathLst>
                <a:path w="40640" h="40639">
                  <a:moveTo>
                    <a:pt x="34759" y="0"/>
                  </a:moveTo>
                  <a:lnTo>
                    <a:pt x="33578" y="0"/>
                  </a:lnTo>
                  <a:lnTo>
                    <a:pt x="0" y="33578"/>
                  </a:lnTo>
                  <a:lnTo>
                    <a:pt x="0" y="34759"/>
                  </a:lnTo>
                  <a:lnTo>
                    <a:pt x="5714" y="40474"/>
                  </a:lnTo>
                  <a:lnTo>
                    <a:pt x="6908" y="40474"/>
                  </a:lnTo>
                  <a:lnTo>
                    <a:pt x="40474" y="6908"/>
                  </a:lnTo>
                  <a:lnTo>
                    <a:pt x="40474" y="5715"/>
                  </a:lnTo>
                  <a:lnTo>
                    <a:pt x="34759"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3" name="object 99"/>
            <p:cNvSpPr/>
            <p:nvPr/>
          </p:nvSpPr>
          <p:spPr>
            <a:xfrm>
              <a:off x="7423420" y="2173427"/>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4" name="object 100"/>
            <p:cNvSpPr/>
            <p:nvPr/>
          </p:nvSpPr>
          <p:spPr>
            <a:xfrm>
              <a:off x="7409733" y="2159735"/>
              <a:ext cx="40640" cy="40640"/>
            </a:xfrm>
            <a:custGeom>
              <a:avLst/>
              <a:gdLst/>
              <a:ahLst/>
              <a:cxnLst/>
              <a:rect l="l" t="t" r="r" b="b"/>
              <a:pathLst>
                <a:path w="40640" h="40639">
                  <a:moveTo>
                    <a:pt x="34759" y="0"/>
                  </a:moveTo>
                  <a:lnTo>
                    <a:pt x="33578" y="0"/>
                  </a:lnTo>
                  <a:lnTo>
                    <a:pt x="0" y="33578"/>
                  </a:lnTo>
                  <a:lnTo>
                    <a:pt x="0" y="34759"/>
                  </a:lnTo>
                  <a:lnTo>
                    <a:pt x="5714" y="40474"/>
                  </a:lnTo>
                  <a:lnTo>
                    <a:pt x="6896" y="40474"/>
                  </a:lnTo>
                  <a:lnTo>
                    <a:pt x="40474" y="6908"/>
                  </a:lnTo>
                  <a:lnTo>
                    <a:pt x="40474" y="5715"/>
                  </a:lnTo>
                  <a:lnTo>
                    <a:pt x="34759"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5" name="object 101"/>
            <p:cNvSpPr/>
            <p:nvPr/>
          </p:nvSpPr>
          <p:spPr>
            <a:xfrm>
              <a:off x="7396041" y="2146049"/>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6" name="object 102"/>
            <p:cNvSpPr/>
            <p:nvPr/>
          </p:nvSpPr>
          <p:spPr>
            <a:xfrm>
              <a:off x="7382350" y="2132356"/>
              <a:ext cx="40640" cy="40640"/>
            </a:xfrm>
            <a:custGeom>
              <a:avLst/>
              <a:gdLst/>
              <a:ahLst/>
              <a:cxnLst/>
              <a:rect l="l" t="t" r="r" b="b"/>
              <a:pathLst>
                <a:path w="40640" h="40639">
                  <a:moveTo>
                    <a:pt x="34772" y="0"/>
                  </a:moveTo>
                  <a:lnTo>
                    <a:pt x="33578" y="0"/>
                  </a:lnTo>
                  <a:lnTo>
                    <a:pt x="0" y="33578"/>
                  </a:lnTo>
                  <a:lnTo>
                    <a:pt x="0" y="34759"/>
                  </a:lnTo>
                  <a:lnTo>
                    <a:pt x="5727"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7" name="object 103"/>
            <p:cNvSpPr/>
            <p:nvPr/>
          </p:nvSpPr>
          <p:spPr>
            <a:xfrm>
              <a:off x="7368664" y="2118671"/>
              <a:ext cx="40640" cy="40640"/>
            </a:xfrm>
            <a:custGeom>
              <a:avLst/>
              <a:gdLst/>
              <a:ahLst/>
              <a:cxnLst/>
              <a:rect l="l" t="t" r="r" b="b"/>
              <a:pathLst>
                <a:path w="40640" h="40639">
                  <a:moveTo>
                    <a:pt x="34772" y="0"/>
                  </a:moveTo>
                  <a:lnTo>
                    <a:pt x="33578" y="0"/>
                  </a:lnTo>
                  <a:lnTo>
                    <a:pt x="0" y="33578"/>
                  </a:lnTo>
                  <a:lnTo>
                    <a:pt x="0" y="34759"/>
                  </a:lnTo>
                  <a:lnTo>
                    <a:pt x="5714" y="40474"/>
                  </a:lnTo>
                  <a:lnTo>
                    <a:pt x="6908" y="40474"/>
                  </a:lnTo>
                  <a:lnTo>
                    <a:pt x="40474" y="6908"/>
                  </a:lnTo>
                  <a:lnTo>
                    <a:pt x="40474" y="5715"/>
                  </a:lnTo>
                  <a:lnTo>
                    <a:pt x="3477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8" name="object 104"/>
            <p:cNvSpPr/>
            <p:nvPr/>
          </p:nvSpPr>
          <p:spPr>
            <a:xfrm>
              <a:off x="6981821" y="1972349"/>
              <a:ext cx="125095" cy="136525"/>
            </a:xfrm>
            <a:custGeom>
              <a:avLst/>
              <a:gdLst/>
              <a:ahLst/>
              <a:cxnLst/>
              <a:rect l="l" t="t" r="r" b="b"/>
              <a:pathLst>
                <a:path w="125095" h="136525">
                  <a:moveTo>
                    <a:pt x="0" y="0"/>
                  </a:moveTo>
                  <a:lnTo>
                    <a:pt x="0" y="136525"/>
                  </a:lnTo>
                  <a:lnTo>
                    <a:pt x="124815" y="136525"/>
                  </a:lnTo>
                  <a:lnTo>
                    <a:pt x="124815" y="0"/>
                  </a:lnTo>
                  <a:lnTo>
                    <a:pt x="0" y="0"/>
                  </a:lnTo>
                  <a:close/>
                </a:path>
              </a:pathLst>
            </a:custGeom>
            <a:solidFill>
              <a:srgbClr val="CCCCCC"/>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09" name="object 105"/>
            <p:cNvSpPr/>
            <p:nvPr/>
          </p:nvSpPr>
          <p:spPr>
            <a:xfrm>
              <a:off x="6664106" y="2167258"/>
              <a:ext cx="760730" cy="760730"/>
            </a:xfrm>
            <a:custGeom>
              <a:avLst/>
              <a:gdLst/>
              <a:ahLst/>
              <a:cxnLst/>
              <a:rect l="l" t="t" r="r" b="b"/>
              <a:pathLst>
                <a:path w="760729" h="760730">
                  <a:moveTo>
                    <a:pt x="380123" y="0"/>
                  </a:moveTo>
                  <a:lnTo>
                    <a:pt x="332442" y="2961"/>
                  </a:lnTo>
                  <a:lnTo>
                    <a:pt x="286529" y="11609"/>
                  </a:lnTo>
                  <a:lnTo>
                    <a:pt x="242738" y="25587"/>
                  </a:lnTo>
                  <a:lnTo>
                    <a:pt x="201428" y="44538"/>
                  </a:lnTo>
                  <a:lnTo>
                    <a:pt x="162953" y="68107"/>
                  </a:lnTo>
                  <a:lnTo>
                    <a:pt x="127670" y="95936"/>
                  </a:lnTo>
                  <a:lnTo>
                    <a:pt x="95936" y="127670"/>
                  </a:lnTo>
                  <a:lnTo>
                    <a:pt x="68107" y="162953"/>
                  </a:lnTo>
                  <a:lnTo>
                    <a:pt x="44538" y="201428"/>
                  </a:lnTo>
                  <a:lnTo>
                    <a:pt x="25587" y="242738"/>
                  </a:lnTo>
                  <a:lnTo>
                    <a:pt x="11609" y="286529"/>
                  </a:lnTo>
                  <a:lnTo>
                    <a:pt x="2961" y="332442"/>
                  </a:lnTo>
                  <a:lnTo>
                    <a:pt x="0" y="380123"/>
                  </a:lnTo>
                  <a:lnTo>
                    <a:pt x="2961" y="427804"/>
                  </a:lnTo>
                  <a:lnTo>
                    <a:pt x="11609" y="473718"/>
                  </a:lnTo>
                  <a:lnTo>
                    <a:pt x="25587" y="517508"/>
                  </a:lnTo>
                  <a:lnTo>
                    <a:pt x="44538" y="558819"/>
                  </a:lnTo>
                  <a:lnTo>
                    <a:pt x="68107" y="597294"/>
                  </a:lnTo>
                  <a:lnTo>
                    <a:pt x="95936" y="632576"/>
                  </a:lnTo>
                  <a:lnTo>
                    <a:pt x="127670" y="664310"/>
                  </a:lnTo>
                  <a:lnTo>
                    <a:pt x="162953" y="692140"/>
                  </a:lnTo>
                  <a:lnTo>
                    <a:pt x="201428" y="715708"/>
                  </a:lnTo>
                  <a:lnTo>
                    <a:pt x="242738" y="734660"/>
                  </a:lnTo>
                  <a:lnTo>
                    <a:pt x="286529" y="748637"/>
                  </a:lnTo>
                  <a:lnTo>
                    <a:pt x="332442" y="757285"/>
                  </a:lnTo>
                  <a:lnTo>
                    <a:pt x="380123" y="760247"/>
                  </a:lnTo>
                  <a:lnTo>
                    <a:pt x="427807" y="757285"/>
                  </a:lnTo>
                  <a:lnTo>
                    <a:pt x="473722" y="748637"/>
                  </a:lnTo>
                  <a:lnTo>
                    <a:pt x="517513" y="734660"/>
                  </a:lnTo>
                  <a:lnTo>
                    <a:pt x="558824" y="715708"/>
                  </a:lnTo>
                  <a:lnTo>
                    <a:pt x="597299" y="692140"/>
                  </a:lnTo>
                  <a:lnTo>
                    <a:pt x="632581" y="664310"/>
                  </a:lnTo>
                  <a:lnTo>
                    <a:pt x="664315" y="632576"/>
                  </a:lnTo>
                  <a:lnTo>
                    <a:pt x="692143" y="597294"/>
                  </a:lnTo>
                  <a:lnTo>
                    <a:pt x="715711" y="558819"/>
                  </a:lnTo>
                  <a:lnTo>
                    <a:pt x="734661" y="517508"/>
                  </a:lnTo>
                  <a:lnTo>
                    <a:pt x="748638" y="473718"/>
                  </a:lnTo>
                  <a:lnTo>
                    <a:pt x="757285" y="427804"/>
                  </a:lnTo>
                  <a:lnTo>
                    <a:pt x="760247" y="380123"/>
                  </a:lnTo>
                  <a:lnTo>
                    <a:pt x="757285" y="332442"/>
                  </a:lnTo>
                  <a:lnTo>
                    <a:pt x="748638" y="286529"/>
                  </a:lnTo>
                  <a:lnTo>
                    <a:pt x="734661" y="242738"/>
                  </a:lnTo>
                  <a:lnTo>
                    <a:pt x="715711" y="201428"/>
                  </a:lnTo>
                  <a:lnTo>
                    <a:pt x="692143" y="162953"/>
                  </a:lnTo>
                  <a:lnTo>
                    <a:pt x="664315" y="127670"/>
                  </a:lnTo>
                  <a:lnTo>
                    <a:pt x="632581" y="95936"/>
                  </a:lnTo>
                  <a:lnTo>
                    <a:pt x="597299" y="68107"/>
                  </a:lnTo>
                  <a:lnTo>
                    <a:pt x="558824" y="44538"/>
                  </a:lnTo>
                  <a:lnTo>
                    <a:pt x="517513" y="25587"/>
                  </a:lnTo>
                  <a:lnTo>
                    <a:pt x="473722" y="11609"/>
                  </a:lnTo>
                  <a:lnTo>
                    <a:pt x="427807" y="2961"/>
                  </a:lnTo>
                  <a:lnTo>
                    <a:pt x="380123"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0" name="object 106"/>
            <p:cNvSpPr/>
            <p:nvPr/>
          </p:nvSpPr>
          <p:spPr>
            <a:xfrm>
              <a:off x="6574152" y="2077308"/>
              <a:ext cx="940435" cy="940435"/>
            </a:xfrm>
            <a:custGeom>
              <a:avLst/>
              <a:gdLst/>
              <a:ahLst/>
              <a:cxnLst/>
              <a:rect l="l" t="t" r="r" b="b"/>
              <a:pathLst>
                <a:path w="940434" h="940435">
                  <a:moveTo>
                    <a:pt x="470077" y="0"/>
                  </a:moveTo>
                  <a:lnTo>
                    <a:pt x="422015" y="2426"/>
                  </a:lnTo>
                  <a:lnTo>
                    <a:pt x="375341" y="9550"/>
                  </a:lnTo>
                  <a:lnTo>
                    <a:pt x="330292" y="21134"/>
                  </a:lnTo>
                  <a:lnTo>
                    <a:pt x="287103" y="36941"/>
                  </a:lnTo>
                  <a:lnTo>
                    <a:pt x="246012" y="56736"/>
                  </a:lnTo>
                  <a:lnTo>
                    <a:pt x="207254" y="80282"/>
                  </a:lnTo>
                  <a:lnTo>
                    <a:pt x="171066" y="107344"/>
                  </a:lnTo>
                  <a:lnTo>
                    <a:pt x="137683" y="137683"/>
                  </a:lnTo>
                  <a:lnTo>
                    <a:pt x="107344" y="171066"/>
                  </a:lnTo>
                  <a:lnTo>
                    <a:pt x="80282" y="207254"/>
                  </a:lnTo>
                  <a:lnTo>
                    <a:pt x="56736" y="246012"/>
                  </a:lnTo>
                  <a:lnTo>
                    <a:pt x="36941" y="287103"/>
                  </a:lnTo>
                  <a:lnTo>
                    <a:pt x="21134" y="330292"/>
                  </a:lnTo>
                  <a:lnTo>
                    <a:pt x="9550" y="375341"/>
                  </a:lnTo>
                  <a:lnTo>
                    <a:pt x="2426" y="422015"/>
                  </a:lnTo>
                  <a:lnTo>
                    <a:pt x="0" y="470077"/>
                  </a:lnTo>
                  <a:lnTo>
                    <a:pt x="2426" y="518139"/>
                  </a:lnTo>
                  <a:lnTo>
                    <a:pt x="9550" y="564813"/>
                  </a:lnTo>
                  <a:lnTo>
                    <a:pt x="21134" y="609863"/>
                  </a:lnTo>
                  <a:lnTo>
                    <a:pt x="36941" y="653051"/>
                  </a:lnTo>
                  <a:lnTo>
                    <a:pt x="56736" y="694143"/>
                  </a:lnTo>
                  <a:lnTo>
                    <a:pt x="80282" y="732901"/>
                  </a:lnTo>
                  <a:lnTo>
                    <a:pt x="107344" y="769089"/>
                  </a:lnTo>
                  <a:lnTo>
                    <a:pt x="137683" y="802471"/>
                  </a:lnTo>
                  <a:lnTo>
                    <a:pt x="171066" y="832811"/>
                  </a:lnTo>
                  <a:lnTo>
                    <a:pt x="207254" y="859872"/>
                  </a:lnTo>
                  <a:lnTo>
                    <a:pt x="246012" y="883419"/>
                  </a:lnTo>
                  <a:lnTo>
                    <a:pt x="287103" y="903214"/>
                  </a:lnTo>
                  <a:lnTo>
                    <a:pt x="330292" y="919021"/>
                  </a:lnTo>
                  <a:lnTo>
                    <a:pt x="375341" y="930605"/>
                  </a:lnTo>
                  <a:lnTo>
                    <a:pt x="422015" y="937728"/>
                  </a:lnTo>
                  <a:lnTo>
                    <a:pt x="470077" y="940155"/>
                  </a:lnTo>
                  <a:lnTo>
                    <a:pt x="518139" y="937728"/>
                  </a:lnTo>
                  <a:lnTo>
                    <a:pt x="564813" y="930605"/>
                  </a:lnTo>
                  <a:lnTo>
                    <a:pt x="609863" y="919021"/>
                  </a:lnTo>
                  <a:lnTo>
                    <a:pt x="653051" y="903214"/>
                  </a:lnTo>
                  <a:lnTo>
                    <a:pt x="694143" y="883419"/>
                  </a:lnTo>
                  <a:lnTo>
                    <a:pt x="732901" y="859872"/>
                  </a:lnTo>
                  <a:lnTo>
                    <a:pt x="745834" y="850201"/>
                  </a:lnTo>
                  <a:lnTo>
                    <a:pt x="470077" y="850201"/>
                  </a:lnTo>
                  <a:lnTo>
                    <a:pt x="422396" y="847239"/>
                  </a:lnTo>
                  <a:lnTo>
                    <a:pt x="376483" y="838591"/>
                  </a:lnTo>
                  <a:lnTo>
                    <a:pt x="332692" y="824614"/>
                  </a:lnTo>
                  <a:lnTo>
                    <a:pt x="291382" y="805662"/>
                  </a:lnTo>
                  <a:lnTo>
                    <a:pt x="252907" y="782094"/>
                  </a:lnTo>
                  <a:lnTo>
                    <a:pt x="217624" y="754265"/>
                  </a:lnTo>
                  <a:lnTo>
                    <a:pt x="185890" y="722530"/>
                  </a:lnTo>
                  <a:lnTo>
                    <a:pt x="158061" y="687248"/>
                  </a:lnTo>
                  <a:lnTo>
                    <a:pt x="134492" y="648773"/>
                  </a:lnTo>
                  <a:lnTo>
                    <a:pt x="115541" y="607462"/>
                  </a:lnTo>
                  <a:lnTo>
                    <a:pt x="101563" y="563672"/>
                  </a:lnTo>
                  <a:lnTo>
                    <a:pt x="92915" y="517758"/>
                  </a:lnTo>
                  <a:lnTo>
                    <a:pt x="89954" y="470077"/>
                  </a:lnTo>
                  <a:lnTo>
                    <a:pt x="92915" y="422396"/>
                  </a:lnTo>
                  <a:lnTo>
                    <a:pt x="101563" y="376483"/>
                  </a:lnTo>
                  <a:lnTo>
                    <a:pt x="115541" y="332692"/>
                  </a:lnTo>
                  <a:lnTo>
                    <a:pt x="134492" y="291382"/>
                  </a:lnTo>
                  <a:lnTo>
                    <a:pt x="158061" y="252907"/>
                  </a:lnTo>
                  <a:lnTo>
                    <a:pt x="185890" y="217624"/>
                  </a:lnTo>
                  <a:lnTo>
                    <a:pt x="217624" y="185890"/>
                  </a:lnTo>
                  <a:lnTo>
                    <a:pt x="252907" y="158061"/>
                  </a:lnTo>
                  <a:lnTo>
                    <a:pt x="291382" y="134492"/>
                  </a:lnTo>
                  <a:lnTo>
                    <a:pt x="332692" y="115541"/>
                  </a:lnTo>
                  <a:lnTo>
                    <a:pt x="376483" y="101563"/>
                  </a:lnTo>
                  <a:lnTo>
                    <a:pt x="422396" y="92915"/>
                  </a:lnTo>
                  <a:lnTo>
                    <a:pt x="470077" y="89954"/>
                  </a:lnTo>
                  <a:lnTo>
                    <a:pt x="745834" y="89954"/>
                  </a:lnTo>
                  <a:lnTo>
                    <a:pt x="732901" y="80282"/>
                  </a:lnTo>
                  <a:lnTo>
                    <a:pt x="694143" y="56736"/>
                  </a:lnTo>
                  <a:lnTo>
                    <a:pt x="653051" y="36941"/>
                  </a:lnTo>
                  <a:lnTo>
                    <a:pt x="609863" y="21134"/>
                  </a:lnTo>
                  <a:lnTo>
                    <a:pt x="564813" y="9550"/>
                  </a:lnTo>
                  <a:lnTo>
                    <a:pt x="518139" y="2426"/>
                  </a:lnTo>
                  <a:lnTo>
                    <a:pt x="470077" y="0"/>
                  </a:lnTo>
                  <a:close/>
                </a:path>
                <a:path w="940434" h="940435">
                  <a:moveTo>
                    <a:pt x="745834" y="89954"/>
                  </a:moveTo>
                  <a:lnTo>
                    <a:pt x="470077" y="89954"/>
                  </a:lnTo>
                  <a:lnTo>
                    <a:pt x="517758" y="92915"/>
                  </a:lnTo>
                  <a:lnTo>
                    <a:pt x="563672" y="101563"/>
                  </a:lnTo>
                  <a:lnTo>
                    <a:pt x="607462" y="115541"/>
                  </a:lnTo>
                  <a:lnTo>
                    <a:pt x="648773" y="134492"/>
                  </a:lnTo>
                  <a:lnTo>
                    <a:pt x="687248" y="158061"/>
                  </a:lnTo>
                  <a:lnTo>
                    <a:pt x="722530" y="185890"/>
                  </a:lnTo>
                  <a:lnTo>
                    <a:pt x="754265" y="217624"/>
                  </a:lnTo>
                  <a:lnTo>
                    <a:pt x="782094" y="252907"/>
                  </a:lnTo>
                  <a:lnTo>
                    <a:pt x="805662" y="291382"/>
                  </a:lnTo>
                  <a:lnTo>
                    <a:pt x="824614" y="332692"/>
                  </a:lnTo>
                  <a:lnTo>
                    <a:pt x="838591" y="376483"/>
                  </a:lnTo>
                  <a:lnTo>
                    <a:pt x="847239" y="422396"/>
                  </a:lnTo>
                  <a:lnTo>
                    <a:pt x="850201" y="470077"/>
                  </a:lnTo>
                  <a:lnTo>
                    <a:pt x="847239" y="517758"/>
                  </a:lnTo>
                  <a:lnTo>
                    <a:pt x="838591" y="563672"/>
                  </a:lnTo>
                  <a:lnTo>
                    <a:pt x="824614" y="607462"/>
                  </a:lnTo>
                  <a:lnTo>
                    <a:pt x="805662" y="648773"/>
                  </a:lnTo>
                  <a:lnTo>
                    <a:pt x="782094" y="687248"/>
                  </a:lnTo>
                  <a:lnTo>
                    <a:pt x="754265" y="722530"/>
                  </a:lnTo>
                  <a:lnTo>
                    <a:pt x="722530" y="754265"/>
                  </a:lnTo>
                  <a:lnTo>
                    <a:pt x="687248" y="782094"/>
                  </a:lnTo>
                  <a:lnTo>
                    <a:pt x="648773" y="805662"/>
                  </a:lnTo>
                  <a:lnTo>
                    <a:pt x="607462" y="824614"/>
                  </a:lnTo>
                  <a:lnTo>
                    <a:pt x="563672" y="838591"/>
                  </a:lnTo>
                  <a:lnTo>
                    <a:pt x="517758" y="847239"/>
                  </a:lnTo>
                  <a:lnTo>
                    <a:pt x="470077" y="850201"/>
                  </a:lnTo>
                  <a:lnTo>
                    <a:pt x="745834" y="850201"/>
                  </a:lnTo>
                  <a:lnTo>
                    <a:pt x="802471" y="802471"/>
                  </a:lnTo>
                  <a:lnTo>
                    <a:pt x="832811" y="769089"/>
                  </a:lnTo>
                  <a:lnTo>
                    <a:pt x="859872" y="732901"/>
                  </a:lnTo>
                  <a:lnTo>
                    <a:pt x="883419" y="694143"/>
                  </a:lnTo>
                  <a:lnTo>
                    <a:pt x="903214" y="653051"/>
                  </a:lnTo>
                  <a:lnTo>
                    <a:pt x="919021" y="609863"/>
                  </a:lnTo>
                  <a:lnTo>
                    <a:pt x="930605" y="564813"/>
                  </a:lnTo>
                  <a:lnTo>
                    <a:pt x="937728" y="518139"/>
                  </a:lnTo>
                  <a:lnTo>
                    <a:pt x="940155" y="470077"/>
                  </a:lnTo>
                  <a:lnTo>
                    <a:pt x="937728" y="422015"/>
                  </a:lnTo>
                  <a:lnTo>
                    <a:pt x="930605" y="375341"/>
                  </a:lnTo>
                  <a:lnTo>
                    <a:pt x="919021" y="330292"/>
                  </a:lnTo>
                  <a:lnTo>
                    <a:pt x="903214" y="287103"/>
                  </a:lnTo>
                  <a:lnTo>
                    <a:pt x="883419" y="246012"/>
                  </a:lnTo>
                  <a:lnTo>
                    <a:pt x="859872" y="207254"/>
                  </a:lnTo>
                  <a:lnTo>
                    <a:pt x="832811" y="171066"/>
                  </a:lnTo>
                  <a:lnTo>
                    <a:pt x="802471" y="137683"/>
                  </a:lnTo>
                  <a:lnTo>
                    <a:pt x="769089" y="107344"/>
                  </a:lnTo>
                  <a:lnTo>
                    <a:pt x="745834" y="89954"/>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1" name="object 107"/>
            <p:cNvSpPr/>
            <p:nvPr/>
          </p:nvSpPr>
          <p:spPr>
            <a:xfrm>
              <a:off x="7009407" y="2251414"/>
              <a:ext cx="69850" cy="296545"/>
            </a:xfrm>
            <a:custGeom>
              <a:avLst/>
              <a:gdLst/>
              <a:ahLst/>
              <a:cxnLst/>
              <a:rect l="l" t="t" r="r" b="b"/>
              <a:pathLst>
                <a:path w="69850" h="296544">
                  <a:moveTo>
                    <a:pt x="34823" y="0"/>
                  </a:moveTo>
                  <a:lnTo>
                    <a:pt x="0" y="295973"/>
                  </a:lnTo>
                  <a:lnTo>
                    <a:pt x="69646" y="295973"/>
                  </a:lnTo>
                  <a:lnTo>
                    <a:pt x="34823"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2" name="object 108"/>
            <p:cNvSpPr/>
            <p:nvPr/>
          </p:nvSpPr>
          <p:spPr>
            <a:xfrm>
              <a:off x="6748260" y="2512560"/>
              <a:ext cx="296545" cy="69850"/>
            </a:xfrm>
            <a:custGeom>
              <a:avLst/>
              <a:gdLst/>
              <a:ahLst/>
              <a:cxnLst/>
              <a:rect l="l" t="t" r="r" b="b"/>
              <a:pathLst>
                <a:path w="296545" h="69850">
                  <a:moveTo>
                    <a:pt x="295973" y="0"/>
                  </a:moveTo>
                  <a:lnTo>
                    <a:pt x="0" y="34823"/>
                  </a:lnTo>
                  <a:lnTo>
                    <a:pt x="295973" y="69646"/>
                  </a:lnTo>
                  <a:lnTo>
                    <a:pt x="295973"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3" name="object 109"/>
            <p:cNvSpPr/>
            <p:nvPr/>
          </p:nvSpPr>
          <p:spPr>
            <a:xfrm>
              <a:off x="7001799" y="2504949"/>
              <a:ext cx="85090" cy="85090"/>
            </a:xfrm>
            <a:custGeom>
              <a:avLst/>
              <a:gdLst/>
              <a:ahLst/>
              <a:cxnLst/>
              <a:rect l="l" t="t" r="r" b="b"/>
              <a:pathLst>
                <a:path w="85090" h="85089">
                  <a:moveTo>
                    <a:pt x="42430" y="0"/>
                  </a:moveTo>
                  <a:lnTo>
                    <a:pt x="25915" y="3334"/>
                  </a:lnTo>
                  <a:lnTo>
                    <a:pt x="12428" y="12428"/>
                  </a:lnTo>
                  <a:lnTo>
                    <a:pt x="3334" y="25915"/>
                  </a:lnTo>
                  <a:lnTo>
                    <a:pt x="0" y="42430"/>
                  </a:lnTo>
                  <a:lnTo>
                    <a:pt x="3334" y="58953"/>
                  </a:lnTo>
                  <a:lnTo>
                    <a:pt x="12428" y="72443"/>
                  </a:lnTo>
                  <a:lnTo>
                    <a:pt x="25915" y="81539"/>
                  </a:lnTo>
                  <a:lnTo>
                    <a:pt x="42430" y="84874"/>
                  </a:lnTo>
                  <a:lnTo>
                    <a:pt x="58953" y="81539"/>
                  </a:lnTo>
                  <a:lnTo>
                    <a:pt x="72443" y="72443"/>
                  </a:lnTo>
                  <a:lnTo>
                    <a:pt x="81539" y="58953"/>
                  </a:lnTo>
                  <a:lnTo>
                    <a:pt x="84874" y="42430"/>
                  </a:lnTo>
                  <a:lnTo>
                    <a:pt x="81539" y="25915"/>
                  </a:lnTo>
                  <a:lnTo>
                    <a:pt x="72443" y="12428"/>
                  </a:lnTo>
                  <a:lnTo>
                    <a:pt x="58953" y="3334"/>
                  </a:lnTo>
                  <a:lnTo>
                    <a:pt x="42430" y="0"/>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4" name="object 110"/>
            <p:cNvSpPr/>
            <p:nvPr/>
          </p:nvSpPr>
          <p:spPr>
            <a:xfrm>
              <a:off x="7032062" y="2917638"/>
              <a:ext cx="24765" cy="0"/>
            </a:xfrm>
            <a:custGeom>
              <a:avLst/>
              <a:gdLst/>
              <a:ahLst/>
              <a:cxnLst/>
              <a:rect l="l" t="t" r="r" b="b"/>
              <a:pathLst>
                <a:path w="24765">
                  <a:moveTo>
                    <a:pt x="0" y="0"/>
                  </a:moveTo>
                  <a:lnTo>
                    <a:pt x="24333" y="0"/>
                  </a:lnTo>
                </a:path>
              </a:pathLst>
            </a:custGeom>
            <a:ln w="42951">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5" name="object 111"/>
            <p:cNvSpPr/>
            <p:nvPr/>
          </p:nvSpPr>
          <p:spPr>
            <a:xfrm>
              <a:off x="6837823" y="2202061"/>
              <a:ext cx="42545" cy="49530"/>
            </a:xfrm>
            <a:custGeom>
              <a:avLst/>
              <a:gdLst/>
              <a:ahLst/>
              <a:cxnLst/>
              <a:rect l="l" t="t" r="r" b="b"/>
              <a:pathLst>
                <a:path w="42545" h="49530">
                  <a:moveTo>
                    <a:pt x="21081" y="0"/>
                  </a:moveTo>
                  <a:lnTo>
                    <a:pt x="0" y="12153"/>
                  </a:lnTo>
                  <a:lnTo>
                    <a:pt x="21475" y="49352"/>
                  </a:lnTo>
                  <a:lnTo>
                    <a:pt x="42557" y="37185"/>
                  </a:lnTo>
                  <a:lnTo>
                    <a:pt x="21081"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6" name="object 112"/>
            <p:cNvSpPr/>
            <p:nvPr/>
          </p:nvSpPr>
          <p:spPr>
            <a:xfrm>
              <a:off x="6698899" y="2340979"/>
              <a:ext cx="49530" cy="42545"/>
            </a:xfrm>
            <a:custGeom>
              <a:avLst/>
              <a:gdLst/>
              <a:ahLst/>
              <a:cxnLst/>
              <a:rect l="l" t="t" r="r" b="b"/>
              <a:pathLst>
                <a:path w="49529" h="42544">
                  <a:moveTo>
                    <a:pt x="12166" y="0"/>
                  </a:moveTo>
                  <a:lnTo>
                    <a:pt x="0" y="21081"/>
                  </a:lnTo>
                  <a:lnTo>
                    <a:pt x="37198" y="42557"/>
                  </a:lnTo>
                  <a:lnTo>
                    <a:pt x="49364" y="21475"/>
                  </a:lnTo>
                  <a:lnTo>
                    <a:pt x="12166"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7" name="object 113"/>
            <p:cNvSpPr/>
            <p:nvPr/>
          </p:nvSpPr>
          <p:spPr>
            <a:xfrm>
              <a:off x="6652500" y="2547383"/>
              <a:ext cx="43180" cy="0"/>
            </a:xfrm>
            <a:custGeom>
              <a:avLst/>
              <a:gdLst/>
              <a:ahLst/>
              <a:cxnLst/>
              <a:rect l="l" t="t" r="r" b="b"/>
              <a:pathLst>
                <a:path w="43179">
                  <a:moveTo>
                    <a:pt x="0" y="0"/>
                  </a:moveTo>
                  <a:lnTo>
                    <a:pt x="42951" y="0"/>
                  </a:lnTo>
                </a:path>
              </a:pathLst>
            </a:custGeom>
            <a:ln w="24333">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8" name="object 114"/>
            <p:cNvSpPr/>
            <p:nvPr/>
          </p:nvSpPr>
          <p:spPr>
            <a:xfrm>
              <a:off x="6698901" y="2711237"/>
              <a:ext cx="49530" cy="42545"/>
            </a:xfrm>
            <a:custGeom>
              <a:avLst/>
              <a:gdLst/>
              <a:ahLst/>
              <a:cxnLst/>
              <a:rect l="l" t="t" r="r" b="b"/>
              <a:pathLst>
                <a:path w="49529" h="42544">
                  <a:moveTo>
                    <a:pt x="37198" y="0"/>
                  </a:moveTo>
                  <a:lnTo>
                    <a:pt x="0" y="21475"/>
                  </a:lnTo>
                  <a:lnTo>
                    <a:pt x="12166" y="42545"/>
                  </a:lnTo>
                  <a:lnTo>
                    <a:pt x="49364" y="21069"/>
                  </a:lnTo>
                  <a:lnTo>
                    <a:pt x="37198"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19" name="object 115"/>
            <p:cNvSpPr/>
            <p:nvPr/>
          </p:nvSpPr>
          <p:spPr>
            <a:xfrm>
              <a:off x="6837834" y="2843353"/>
              <a:ext cx="42545" cy="49530"/>
            </a:xfrm>
            <a:custGeom>
              <a:avLst/>
              <a:gdLst/>
              <a:ahLst/>
              <a:cxnLst/>
              <a:rect l="l" t="t" r="r" b="b"/>
              <a:pathLst>
                <a:path w="42545" h="49530">
                  <a:moveTo>
                    <a:pt x="21475" y="0"/>
                  </a:moveTo>
                  <a:lnTo>
                    <a:pt x="0" y="37198"/>
                  </a:lnTo>
                  <a:lnTo>
                    <a:pt x="21069" y="49364"/>
                  </a:lnTo>
                  <a:lnTo>
                    <a:pt x="42545" y="12166"/>
                  </a:lnTo>
                  <a:lnTo>
                    <a:pt x="21475"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20" name="object 116"/>
            <p:cNvSpPr/>
            <p:nvPr/>
          </p:nvSpPr>
          <p:spPr>
            <a:xfrm>
              <a:off x="7208091" y="2843353"/>
              <a:ext cx="42545" cy="49530"/>
            </a:xfrm>
            <a:custGeom>
              <a:avLst/>
              <a:gdLst/>
              <a:ahLst/>
              <a:cxnLst/>
              <a:rect l="l" t="t" r="r" b="b"/>
              <a:pathLst>
                <a:path w="42545" h="49530">
                  <a:moveTo>
                    <a:pt x="21069" y="0"/>
                  </a:moveTo>
                  <a:lnTo>
                    <a:pt x="0" y="12166"/>
                  </a:lnTo>
                  <a:lnTo>
                    <a:pt x="21462" y="49364"/>
                  </a:lnTo>
                  <a:lnTo>
                    <a:pt x="42544" y="37198"/>
                  </a:lnTo>
                  <a:lnTo>
                    <a:pt x="21069"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4" name="object 117"/>
            <p:cNvSpPr/>
            <p:nvPr/>
          </p:nvSpPr>
          <p:spPr>
            <a:xfrm>
              <a:off x="7340198" y="2711232"/>
              <a:ext cx="49530" cy="42545"/>
            </a:xfrm>
            <a:custGeom>
              <a:avLst/>
              <a:gdLst/>
              <a:ahLst/>
              <a:cxnLst/>
              <a:rect l="l" t="t" r="r" b="b"/>
              <a:pathLst>
                <a:path w="49529" h="42544">
                  <a:moveTo>
                    <a:pt x="12166" y="0"/>
                  </a:moveTo>
                  <a:lnTo>
                    <a:pt x="0" y="21081"/>
                  </a:lnTo>
                  <a:lnTo>
                    <a:pt x="37198" y="42557"/>
                  </a:lnTo>
                  <a:lnTo>
                    <a:pt x="49364" y="21475"/>
                  </a:lnTo>
                  <a:lnTo>
                    <a:pt x="12166"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5" name="object 118"/>
            <p:cNvSpPr/>
            <p:nvPr/>
          </p:nvSpPr>
          <p:spPr>
            <a:xfrm>
              <a:off x="7393007" y="2547383"/>
              <a:ext cx="43180" cy="0"/>
            </a:xfrm>
            <a:custGeom>
              <a:avLst/>
              <a:gdLst/>
              <a:ahLst/>
              <a:cxnLst/>
              <a:rect l="l" t="t" r="r" b="b"/>
              <a:pathLst>
                <a:path w="43179">
                  <a:moveTo>
                    <a:pt x="0" y="0"/>
                  </a:moveTo>
                  <a:lnTo>
                    <a:pt x="42951" y="0"/>
                  </a:lnTo>
                </a:path>
              </a:pathLst>
            </a:custGeom>
            <a:ln w="24320">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6" name="object 119"/>
            <p:cNvSpPr/>
            <p:nvPr/>
          </p:nvSpPr>
          <p:spPr>
            <a:xfrm>
              <a:off x="7340196" y="2340984"/>
              <a:ext cx="49530" cy="42545"/>
            </a:xfrm>
            <a:custGeom>
              <a:avLst/>
              <a:gdLst/>
              <a:ahLst/>
              <a:cxnLst/>
              <a:rect l="l" t="t" r="r" b="b"/>
              <a:pathLst>
                <a:path w="49529" h="42544">
                  <a:moveTo>
                    <a:pt x="37198" y="0"/>
                  </a:moveTo>
                  <a:lnTo>
                    <a:pt x="0" y="21475"/>
                  </a:lnTo>
                  <a:lnTo>
                    <a:pt x="12166" y="42545"/>
                  </a:lnTo>
                  <a:lnTo>
                    <a:pt x="49364" y="21069"/>
                  </a:lnTo>
                  <a:lnTo>
                    <a:pt x="37198"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7" name="object 120"/>
            <p:cNvSpPr/>
            <p:nvPr/>
          </p:nvSpPr>
          <p:spPr>
            <a:xfrm>
              <a:off x="7208085" y="2202061"/>
              <a:ext cx="42545" cy="49530"/>
            </a:xfrm>
            <a:custGeom>
              <a:avLst/>
              <a:gdLst/>
              <a:ahLst/>
              <a:cxnLst/>
              <a:rect l="l" t="t" r="r" b="b"/>
              <a:pathLst>
                <a:path w="42545" h="49530">
                  <a:moveTo>
                    <a:pt x="21475" y="0"/>
                  </a:moveTo>
                  <a:lnTo>
                    <a:pt x="0" y="37185"/>
                  </a:lnTo>
                  <a:lnTo>
                    <a:pt x="21069" y="49352"/>
                  </a:lnTo>
                  <a:lnTo>
                    <a:pt x="42544" y="12153"/>
                  </a:lnTo>
                  <a:lnTo>
                    <a:pt x="21475" y="0"/>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8" name="object 121"/>
            <p:cNvSpPr/>
            <p:nvPr/>
          </p:nvSpPr>
          <p:spPr>
            <a:xfrm>
              <a:off x="7032062" y="2177131"/>
              <a:ext cx="24765" cy="0"/>
            </a:xfrm>
            <a:custGeom>
              <a:avLst/>
              <a:gdLst/>
              <a:ahLst/>
              <a:cxnLst/>
              <a:rect l="l" t="t" r="r" b="b"/>
              <a:pathLst>
                <a:path w="24765">
                  <a:moveTo>
                    <a:pt x="0" y="0"/>
                  </a:moveTo>
                  <a:lnTo>
                    <a:pt x="24333" y="0"/>
                  </a:lnTo>
                </a:path>
              </a:pathLst>
            </a:custGeom>
            <a:ln w="42951">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89" name="object 122"/>
            <p:cNvSpPr/>
            <p:nvPr/>
          </p:nvSpPr>
          <p:spPr>
            <a:xfrm>
              <a:off x="6797630" y="2602849"/>
              <a:ext cx="275590" cy="198120"/>
            </a:xfrm>
            <a:custGeom>
              <a:avLst/>
              <a:gdLst/>
              <a:ahLst/>
              <a:cxnLst/>
              <a:rect l="l" t="t" r="r" b="b"/>
              <a:pathLst>
                <a:path w="275590" h="198119">
                  <a:moveTo>
                    <a:pt x="21336" y="0"/>
                  </a:moveTo>
                  <a:lnTo>
                    <a:pt x="0" y="5245"/>
                  </a:lnTo>
                  <a:lnTo>
                    <a:pt x="16257" y="51556"/>
                  </a:lnTo>
                  <a:lnTo>
                    <a:pt x="40467" y="92898"/>
                  </a:lnTo>
                  <a:lnTo>
                    <a:pt x="71625" y="128486"/>
                  </a:lnTo>
                  <a:lnTo>
                    <a:pt x="108728" y="157533"/>
                  </a:lnTo>
                  <a:lnTo>
                    <a:pt x="150772" y="179254"/>
                  </a:lnTo>
                  <a:lnTo>
                    <a:pt x="196753" y="192863"/>
                  </a:lnTo>
                  <a:lnTo>
                    <a:pt x="245668" y="197573"/>
                  </a:lnTo>
                  <a:lnTo>
                    <a:pt x="253035" y="197435"/>
                  </a:lnTo>
                  <a:lnTo>
                    <a:pt x="260391" y="197045"/>
                  </a:lnTo>
                  <a:lnTo>
                    <a:pt x="267732" y="196443"/>
                  </a:lnTo>
                  <a:lnTo>
                    <a:pt x="275056" y="195668"/>
                  </a:lnTo>
                  <a:lnTo>
                    <a:pt x="275056" y="175602"/>
                  </a:lnTo>
                  <a:lnTo>
                    <a:pt x="245668" y="175602"/>
                  </a:lnTo>
                  <a:lnTo>
                    <a:pt x="201003" y="171301"/>
                  </a:lnTo>
                  <a:lnTo>
                    <a:pt x="159015" y="158875"/>
                  </a:lnTo>
                  <a:lnTo>
                    <a:pt x="120622" y="139042"/>
                  </a:lnTo>
                  <a:lnTo>
                    <a:pt x="86740" y="112520"/>
                  </a:lnTo>
                  <a:lnTo>
                    <a:pt x="58287" y="80027"/>
                  </a:lnTo>
                  <a:lnTo>
                    <a:pt x="36180" y="42281"/>
                  </a:lnTo>
                  <a:lnTo>
                    <a:pt x="21336" y="0"/>
                  </a:lnTo>
                  <a:close/>
                </a:path>
                <a:path w="275590" h="198119">
                  <a:moveTo>
                    <a:pt x="275056" y="173545"/>
                  </a:moveTo>
                  <a:lnTo>
                    <a:pt x="267744" y="174386"/>
                  </a:lnTo>
                  <a:lnTo>
                    <a:pt x="260405" y="175036"/>
                  </a:lnTo>
                  <a:lnTo>
                    <a:pt x="253044" y="175454"/>
                  </a:lnTo>
                  <a:lnTo>
                    <a:pt x="245668" y="175602"/>
                  </a:lnTo>
                  <a:lnTo>
                    <a:pt x="275056" y="175602"/>
                  </a:lnTo>
                  <a:lnTo>
                    <a:pt x="275056" y="173545"/>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0" name="object 123"/>
            <p:cNvSpPr/>
            <p:nvPr/>
          </p:nvSpPr>
          <p:spPr>
            <a:xfrm>
              <a:off x="6760085" y="2582080"/>
              <a:ext cx="134620" cy="103505"/>
            </a:xfrm>
            <a:custGeom>
              <a:avLst/>
              <a:gdLst/>
              <a:ahLst/>
              <a:cxnLst/>
              <a:rect l="l" t="t" r="r" b="b"/>
              <a:pathLst>
                <a:path w="134620" h="103505">
                  <a:moveTo>
                    <a:pt x="43649" y="0"/>
                  </a:moveTo>
                  <a:lnTo>
                    <a:pt x="0" y="93510"/>
                  </a:lnTo>
                  <a:lnTo>
                    <a:pt x="19862" y="102933"/>
                  </a:lnTo>
                  <a:lnTo>
                    <a:pt x="53555" y="30695"/>
                  </a:lnTo>
                  <a:lnTo>
                    <a:pt x="98609" y="30695"/>
                  </a:lnTo>
                  <a:lnTo>
                    <a:pt x="43649" y="0"/>
                  </a:lnTo>
                  <a:close/>
                </a:path>
                <a:path w="134620" h="103505">
                  <a:moveTo>
                    <a:pt x="98609" y="30695"/>
                  </a:moveTo>
                  <a:lnTo>
                    <a:pt x="53555" y="30695"/>
                  </a:lnTo>
                  <a:lnTo>
                    <a:pt x="123329" y="69684"/>
                  </a:lnTo>
                  <a:lnTo>
                    <a:pt x="134035" y="50482"/>
                  </a:lnTo>
                  <a:lnTo>
                    <a:pt x="98609" y="30695"/>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1" name="object 124"/>
            <p:cNvSpPr/>
            <p:nvPr/>
          </p:nvSpPr>
          <p:spPr>
            <a:xfrm>
              <a:off x="7079681" y="2297271"/>
              <a:ext cx="217170" cy="252729"/>
            </a:xfrm>
            <a:custGeom>
              <a:avLst/>
              <a:gdLst/>
              <a:ahLst/>
              <a:cxnLst/>
              <a:rect l="l" t="t" r="r" b="b"/>
              <a:pathLst>
                <a:path w="217170" h="252730">
                  <a:moveTo>
                    <a:pt x="0" y="0"/>
                  </a:moveTo>
                  <a:lnTo>
                    <a:pt x="0" y="22250"/>
                  </a:lnTo>
                  <a:lnTo>
                    <a:pt x="45903" y="34447"/>
                  </a:lnTo>
                  <a:lnTo>
                    <a:pt x="87367" y="55208"/>
                  </a:lnTo>
                  <a:lnTo>
                    <a:pt x="123436" y="83466"/>
                  </a:lnTo>
                  <a:lnTo>
                    <a:pt x="153154" y="118157"/>
                  </a:lnTo>
                  <a:lnTo>
                    <a:pt x="175564" y="158214"/>
                  </a:lnTo>
                  <a:lnTo>
                    <a:pt x="189712" y="202571"/>
                  </a:lnTo>
                  <a:lnTo>
                    <a:pt x="194640" y="250164"/>
                  </a:lnTo>
                  <a:lnTo>
                    <a:pt x="194525" y="252437"/>
                  </a:lnTo>
                  <a:lnTo>
                    <a:pt x="216496" y="252437"/>
                  </a:lnTo>
                  <a:lnTo>
                    <a:pt x="212385" y="203969"/>
                  </a:lnTo>
                  <a:lnTo>
                    <a:pt x="200189" y="160427"/>
                  </a:lnTo>
                  <a:lnTo>
                    <a:pt x="180743" y="120343"/>
                  </a:lnTo>
                  <a:lnTo>
                    <a:pt x="154768" y="84524"/>
                  </a:lnTo>
                  <a:lnTo>
                    <a:pt x="122985" y="53775"/>
                  </a:lnTo>
                  <a:lnTo>
                    <a:pt x="86116" y="28901"/>
                  </a:lnTo>
                  <a:lnTo>
                    <a:pt x="44880" y="10707"/>
                  </a:lnTo>
                  <a:lnTo>
                    <a:pt x="0" y="0"/>
                  </a:lnTo>
                  <a:close/>
                </a:path>
              </a:pathLst>
            </a:custGeom>
            <a:solidFill>
              <a:srgbClr val="0137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2" name="object 125"/>
            <p:cNvSpPr/>
            <p:nvPr/>
          </p:nvSpPr>
          <p:spPr>
            <a:xfrm>
              <a:off x="7112177" y="2596388"/>
              <a:ext cx="186055" cy="177800"/>
            </a:xfrm>
            <a:custGeom>
              <a:avLst/>
              <a:gdLst/>
              <a:ahLst/>
              <a:cxnLst/>
              <a:rect l="l" t="t" r="r" b="b"/>
              <a:pathLst>
                <a:path w="186054" h="177800">
                  <a:moveTo>
                    <a:pt x="0" y="177241"/>
                  </a:moveTo>
                  <a:lnTo>
                    <a:pt x="185953" y="177241"/>
                  </a:lnTo>
                  <a:lnTo>
                    <a:pt x="185953" y="0"/>
                  </a:lnTo>
                  <a:lnTo>
                    <a:pt x="0" y="0"/>
                  </a:lnTo>
                  <a:lnTo>
                    <a:pt x="0" y="177241"/>
                  </a:lnTo>
                  <a:close/>
                </a:path>
              </a:pathLst>
            </a:custGeom>
            <a:solidFill>
              <a:srgbClr val="E6E6E6"/>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3" name="object 126"/>
            <p:cNvSpPr/>
            <p:nvPr/>
          </p:nvSpPr>
          <p:spPr>
            <a:xfrm>
              <a:off x="7186871" y="2596385"/>
              <a:ext cx="36830" cy="52705"/>
            </a:xfrm>
            <a:custGeom>
              <a:avLst/>
              <a:gdLst/>
              <a:ahLst/>
              <a:cxnLst/>
              <a:rect l="l" t="t" r="r" b="b"/>
              <a:pathLst>
                <a:path w="36829" h="52705">
                  <a:moveTo>
                    <a:pt x="13677" y="47891"/>
                  </a:moveTo>
                  <a:lnTo>
                    <a:pt x="4432" y="47891"/>
                  </a:lnTo>
                  <a:lnTo>
                    <a:pt x="9067" y="52603"/>
                  </a:lnTo>
                  <a:lnTo>
                    <a:pt x="13677" y="47891"/>
                  </a:lnTo>
                  <a:close/>
                </a:path>
                <a:path w="36829" h="52705">
                  <a:moveTo>
                    <a:pt x="22923" y="47891"/>
                  </a:moveTo>
                  <a:lnTo>
                    <a:pt x="13677" y="47891"/>
                  </a:lnTo>
                  <a:lnTo>
                    <a:pt x="18300" y="52603"/>
                  </a:lnTo>
                  <a:lnTo>
                    <a:pt x="22923" y="47891"/>
                  </a:lnTo>
                  <a:close/>
                </a:path>
                <a:path w="36829" h="52705">
                  <a:moveTo>
                    <a:pt x="32156" y="47891"/>
                  </a:moveTo>
                  <a:lnTo>
                    <a:pt x="22923" y="47891"/>
                  </a:lnTo>
                  <a:lnTo>
                    <a:pt x="27533" y="52603"/>
                  </a:lnTo>
                  <a:lnTo>
                    <a:pt x="32156" y="47891"/>
                  </a:lnTo>
                  <a:close/>
                </a:path>
                <a:path w="36829" h="52705">
                  <a:moveTo>
                    <a:pt x="36575" y="0"/>
                  </a:moveTo>
                  <a:lnTo>
                    <a:pt x="0" y="0"/>
                  </a:lnTo>
                  <a:lnTo>
                    <a:pt x="0" y="52400"/>
                  </a:lnTo>
                  <a:lnTo>
                    <a:pt x="4432" y="47891"/>
                  </a:lnTo>
                  <a:lnTo>
                    <a:pt x="36575" y="47891"/>
                  </a:lnTo>
                  <a:lnTo>
                    <a:pt x="36575" y="0"/>
                  </a:lnTo>
                  <a:close/>
                </a:path>
                <a:path w="36829" h="52705">
                  <a:moveTo>
                    <a:pt x="36575" y="47891"/>
                  </a:moveTo>
                  <a:lnTo>
                    <a:pt x="32156" y="47891"/>
                  </a:lnTo>
                  <a:lnTo>
                    <a:pt x="36575" y="52400"/>
                  </a:lnTo>
                  <a:lnTo>
                    <a:pt x="36575" y="47891"/>
                  </a:lnTo>
                  <a:close/>
                </a:path>
              </a:pathLst>
            </a:custGeom>
            <a:solidFill>
              <a:srgbClr val="B3B3B3"/>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4" name="object 127"/>
            <p:cNvSpPr/>
            <p:nvPr/>
          </p:nvSpPr>
          <p:spPr>
            <a:xfrm>
              <a:off x="7167702" y="2754960"/>
              <a:ext cx="16510" cy="0"/>
            </a:xfrm>
            <a:custGeom>
              <a:avLst/>
              <a:gdLst/>
              <a:ahLst/>
              <a:cxnLst/>
              <a:rect l="l" t="t" r="r" b="b"/>
              <a:pathLst>
                <a:path w="16509">
                  <a:moveTo>
                    <a:pt x="0" y="0"/>
                  </a:moveTo>
                  <a:lnTo>
                    <a:pt x="16421" y="0"/>
                  </a:lnTo>
                </a:path>
              </a:pathLst>
            </a:custGeom>
            <a:ln w="15519">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5" name="object 128"/>
            <p:cNvSpPr/>
            <p:nvPr/>
          </p:nvSpPr>
          <p:spPr>
            <a:xfrm>
              <a:off x="7145349" y="2754960"/>
              <a:ext cx="16510" cy="0"/>
            </a:xfrm>
            <a:custGeom>
              <a:avLst/>
              <a:gdLst/>
              <a:ahLst/>
              <a:cxnLst/>
              <a:rect l="l" t="t" r="r" b="b"/>
              <a:pathLst>
                <a:path w="16509">
                  <a:moveTo>
                    <a:pt x="0" y="0"/>
                  </a:moveTo>
                  <a:lnTo>
                    <a:pt x="16421" y="0"/>
                  </a:lnTo>
                </a:path>
              </a:pathLst>
            </a:custGeom>
            <a:ln w="15519">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6" name="object 129"/>
            <p:cNvSpPr/>
            <p:nvPr/>
          </p:nvSpPr>
          <p:spPr>
            <a:xfrm>
              <a:off x="7122985" y="2754960"/>
              <a:ext cx="16510" cy="0"/>
            </a:xfrm>
            <a:custGeom>
              <a:avLst/>
              <a:gdLst/>
              <a:ahLst/>
              <a:cxnLst/>
              <a:rect l="l" t="t" r="r" b="b"/>
              <a:pathLst>
                <a:path w="16509">
                  <a:moveTo>
                    <a:pt x="0" y="0"/>
                  </a:moveTo>
                  <a:lnTo>
                    <a:pt x="16433" y="0"/>
                  </a:lnTo>
                </a:path>
              </a:pathLst>
            </a:custGeom>
            <a:ln w="15519">
              <a:solidFill>
                <a:srgbClr val="B3B3B3"/>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7" name="object 130"/>
            <p:cNvSpPr/>
            <p:nvPr/>
          </p:nvSpPr>
          <p:spPr>
            <a:xfrm>
              <a:off x="6883300" y="1880224"/>
              <a:ext cx="321945" cy="151130"/>
            </a:xfrm>
            <a:custGeom>
              <a:avLst/>
              <a:gdLst/>
              <a:ahLst/>
              <a:cxnLst/>
              <a:rect l="l" t="t" r="r" b="b"/>
              <a:pathLst>
                <a:path w="321945" h="151130">
                  <a:moveTo>
                    <a:pt x="286918" y="0"/>
                  </a:moveTo>
                  <a:lnTo>
                    <a:pt x="34950" y="0"/>
                  </a:lnTo>
                  <a:lnTo>
                    <a:pt x="21345" y="2681"/>
                  </a:lnTo>
                  <a:lnTo>
                    <a:pt x="10236" y="9993"/>
                  </a:lnTo>
                  <a:lnTo>
                    <a:pt x="2746" y="20836"/>
                  </a:lnTo>
                  <a:lnTo>
                    <a:pt x="0" y="34112"/>
                  </a:lnTo>
                  <a:lnTo>
                    <a:pt x="0" y="116611"/>
                  </a:lnTo>
                  <a:lnTo>
                    <a:pt x="2746" y="129894"/>
                  </a:lnTo>
                  <a:lnTo>
                    <a:pt x="10236" y="140741"/>
                  </a:lnTo>
                  <a:lnTo>
                    <a:pt x="21345" y="148054"/>
                  </a:lnTo>
                  <a:lnTo>
                    <a:pt x="34950" y="150736"/>
                  </a:lnTo>
                  <a:lnTo>
                    <a:pt x="286918" y="150736"/>
                  </a:lnTo>
                  <a:lnTo>
                    <a:pt x="300521" y="148054"/>
                  </a:lnTo>
                  <a:lnTo>
                    <a:pt x="311626" y="140741"/>
                  </a:lnTo>
                  <a:lnTo>
                    <a:pt x="319111" y="129894"/>
                  </a:lnTo>
                  <a:lnTo>
                    <a:pt x="321856" y="116611"/>
                  </a:lnTo>
                  <a:lnTo>
                    <a:pt x="321856" y="34112"/>
                  </a:lnTo>
                  <a:lnTo>
                    <a:pt x="319111" y="20836"/>
                  </a:lnTo>
                  <a:lnTo>
                    <a:pt x="311626" y="9993"/>
                  </a:lnTo>
                  <a:lnTo>
                    <a:pt x="300521" y="2681"/>
                  </a:lnTo>
                  <a:lnTo>
                    <a:pt x="286918" y="0"/>
                  </a:lnTo>
                  <a:close/>
                </a:path>
              </a:pathLst>
            </a:custGeom>
            <a:solidFill>
              <a:srgbClr val="7CBC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8" name="object 131"/>
            <p:cNvSpPr/>
            <p:nvPr/>
          </p:nvSpPr>
          <p:spPr>
            <a:xfrm>
              <a:off x="6909573" y="1903017"/>
              <a:ext cx="20955" cy="105410"/>
            </a:xfrm>
            <a:custGeom>
              <a:avLst/>
              <a:gdLst/>
              <a:ahLst/>
              <a:cxnLst/>
              <a:rect l="l" t="t" r="r" b="b"/>
              <a:pathLst>
                <a:path w="20954" h="105410">
                  <a:moveTo>
                    <a:pt x="19075" y="0"/>
                  </a:moveTo>
                  <a:lnTo>
                    <a:pt x="1803" y="0"/>
                  </a:lnTo>
                  <a:lnTo>
                    <a:pt x="0" y="1803"/>
                  </a:lnTo>
                  <a:lnTo>
                    <a:pt x="0" y="103339"/>
                  </a:lnTo>
                  <a:lnTo>
                    <a:pt x="1803" y="105143"/>
                  </a:lnTo>
                  <a:lnTo>
                    <a:pt x="19088"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399" name="object 132"/>
            <p:cNvSpPr/>
            <p:nvPr/>
          </p:nvSpPr>
          <p:spPr>
            <a:xfrm>
              <a:off x="6950978" y="1903017"/>
              <a:ext cx="20955" cy="105410"/>
            </a:xfrm>
            <a:custGeom>
              <a:avLst/>
              <a:gdLst/>
              <a:ahLst/>
              <a:cxnLst/>
              <a:rect l="l" t="t" r="r" b="b"/>
              <a:pathLst>
                <a:path w="20954" h="105410">
                  <a:moveTo>
                    <a:pt x="19088" y="0"/>
                  </a:moveTo>
                  <a:lnTo>
                    <a:pt x="1803" y="0"/>
                  </a:lnTo>
                  <a:lnTo>
                    <a:pt x="0" y="1803"/>
                  </a:lnTo>
                  <a:lnTo>
                    <a:pt x="0" y="103339"/>
                  </a:lnTo>
                  <a:lnTo>
                    <a:pt x="1803" y="105143"/>
                  </a:lnTo>
                  <a:lnTo>
                    <a:pt x="19088" y="105143"/>
                  </a:lnTo>
                  <a:lnTo>
                    <a:pt x="20878" y="103339"/>
                  </a:lnTo>
                  <a:lnTo>
                    <a:pt x="20878" y="1803"/>
                  </a:lnTo>
                  <a:lnTo>
                    <a:pt x="1908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00" name="object 133"/>
            <p:cNvSpPr/>
            <p:nvPr/>
          </p:nvSpPr>
          <p:spPr>
            <a:xfrm>
              <a:off x="6992384" y="1903017"/>
              <a:ext cx="20955" cy="105410"/>
            </a:xfrm>
            <a:custGeom>
              <a:avLst/>
              <a:gdLst/>
              <a:ahLst/>
              <a:cxnLst/>
              <a:rect l="l" t="t" r="r" b="b"/>
              <a:pathLst>
                <a:path w="20954" h="105410">
                  <a:moveTo>
                    <a:pt x="19088" y="0"/>
                  </a:moveTo>
                  <a:lnTo>
                    <a:pt x="1803" y="0"/>
                  </a:lnTo>
                  <a:lnTo>
                    <a:pt x="0" y="1803"/>
                  </a:lnTo>
                  <a:lnTo>
                    <a:pt x="0" y="103339"/>
                  </a:lnTo>
                  <a:lnTo>
                    <a:pt x="1803" y="105143"/>
                  </a:lnTo>
                  <a:lnTo>
                    <a:pt x="19088" y="105143"/>
                  </a:lnTo>
                  <a:lnTo>
                    <a:pt x="20878" y="103339"/>
                  </a:lnTo>
                  <a:lnTo>
                    <a:pt x="20878" y="1803"/>
                  </a:lnTo>
                  <a:lnTo>
                    <a:pt x="19088"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01" name="object 134"/>
            <p:cNvSpPr/>
            <p:nvPr/>
          </p:nvSpPr>
          <p:spPr>
            <a:xfrm>
              <a:off x="7033788"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02" name="object 135"/>
            <p:cNvSpPr/>
            <p:nvPr/>
          </p:nvSpPr>
          <p:spPr>
            <a:xfrm>
              <a:off x="7075194"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03" name="object 136"/>
            <p:cNvSpPr/>
            <p:nvPr/>
          </p:nvSpPr>
          <p:spPr>
            <a:xfrm>
              <a:off x="7116598"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04" name="object 137"/>
            <p:cNvSpPr/>
            <p:nvPr/>
          </p:nvSpPr>
          <p:spPr>
            <a:xfrm>
              <a:off x="7158004" y="1903017"/>
              <a:ext cx="20955" cy="105410"/>
            </a:xfrm>
            <a:custGeom>
              <a:avLst/>
              <a:gdLst/>
              <a:ahLst/>
              <a:cxnLst/>
              <a:rect l="l" t="t" r="r" b="b"/>
              <a:pathLst>
                <a:path w="20954" h="105410">
                  <a:moveTo>
                    <a:pt x="19075" y="0"/>
                  </a:moveTo>
                  <a:lnTo>
                    <a:pt x="1803" y="0"/>
                  </a:lnTo>
                  <a:lnTo>
                    <a:pt x="0" y="1803"/>
                  </a:lnTo>
                  <a:lnTo>
                    <a:pt x="0" y="103339"/>
                  </a:lnTo>
                  <a:lnTo>
                    <a:pt x="1803" y="105143"/>
                  </a:lnTo>
                  <a:lnTo>
                    <a:pt x="19075" y="105143"/>
                  </a:lnTo>
                  <a:lnTo>
                    <a:pt x="20878" y="103339"/>
                  </a:lnTo>
                  <a:lnTo>
                    <a:pt x="20878" y="1803"/>
                  </a:lnTo>
                  <a:lnTo>
                    <a:pt x="19075"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grpSp>
      <p:grpSp>
        <p:nvGrpSpPr>
          <p:cNvPr id="407" name="Group 406"/>
          <p:cNvGrpSpPr/>
          <p:nvPr/>
        </p:nvGrpSpPr>
        <p:grpSpPr>
          <a:xfrm>
            <a:off x="259973" y="3790079"/>
            <a:ext cx="513519" cy="457331"/>
            <a:chOff x="4353698" y="1693195"/>
            <a:chExt cx="1551940" cy="1551940"/>
          </a:xfrm>
        </p:grpSpPr>
        <p:sp>
          <p:nvSpPr>
            <p:cNvPr id="410" name="object 60"/>
            <p:cNvSpPr/>
            <p:nvPr/>
          </p:nvSpPr>
          <p:spPr>
            <a:xfrm>
              <a:off x="4353698" y="1693195"/>
              <a:ext cx="1551940" cy="1551940"/>
            </a:xfrm>
            <a:custGeom>
              <a:avLst/>
              <a:gdLst/>
              <a:ahLst/>
              <a:cxnLst/>
              <a:rect l="l" t="t" r="r" b="b"/>
              <a:pathLst>
                <a:path w="1551939" h="1551939">
                  <a:moveTo>
                    <a:pt x="775842" y="0"/>
                  </a:moveTo>
                  <a:lnTo>
                    <a:pt x="728580" y="1415"/>
                  </a:lnTo>
                  <a:lnTo>
                    <a:pt x="682067" y="5609"/>
                  </a:lnTo>
                  <a:lnTo>
                    <a:pt x="636384" y="12500"/>
                  </a:lnTo>
                  <a:lnTo>
                    <a:pt x="591612" y="22006"/>
                  </a:lnTo>
                  <a:lnTo>
                    <a:pt x="547832" y="34046"/>
                  </a:lnTo>
                  <a:lnTo>
                    <a:pt x="505126" y="48540"/>
                  </a:lnTo>
                  <a:lnTo>
                    <a:pt x="463575" y="65406"/>
                  </a:lnTo>
                  <a:lnTo>
                    <a:pt x="423259" y="84562"/>
                  </a:lnTo>
                  <a:lnTo>
                    <a:pt x="384260" y="105928"/>
                  </a:lnTo>
                  <a:lnTo>
                    <a:pt x="346659" y="129423"/>
                  </a:lnTo>
                  <a:lnTo>
                    <a:pt x="310538" y="154965"/>
                  </a:lnTo>
                  <a:lnTo>
                    <a:pt x="275977" y="182474"/>
                  </a:lnTo>
                  <a:lnTo>
                    <a:pt x="243058" y="211867"/>
                  </a:lnTo>
                  <a:lnTo>
                    <a:pt x="211861" y="243064"/>
                  </a:lnTo>
                  <a:lnTo>
                    <a:pt x="182468" y="275985"/>
                  </a:lnTo>
                  <a:lnTo>
                    <a:pt x="154961" y="310546"/>
                  </a:lnTo>
                  <a:lnTo>
                    <a:pt x="129419" y="346668"/>
                  </a:lnTo>
                  <a:lnTo>
                    <a:pt x="105925" y="384270"/>
                  </a:lnTo>
                  <a:lnTo>
                    <a:pt x="84559" y="423269"/>
                  </a:lnTo>
                  <a:lnTo>
                    <a:pt x="65403" y="463585"/>
                  </a:lnTo>
                  <a:lnTo>
                    <a:pt x="48538" y="505137"/>
                  </a:lnTo>
                  <a:lnTo>
                    <a:pt x="34045" y="547844"/>
                  </a:lnTo>
                  <a:lnTo>
                    <a:pt x="22005" y="591624"/>
                  </a:lnTo>
                  <a:lnTo>
                    <a:pt x="12499" y="636396"/>
                  </a:lnTo>
                  <a:lnTo>
                    <a:pt x="5609" y="682080"/>
                  </a:lnTo>
                  <a:lnTo>
                    <a:pt x="1415" y="728593"/>
                  </a:lnTo>
                  <a:lnTo>
                    <a:pt x="0" y="775855"/>
                  </a:lnTo>
                  <a:lnTo>
                    <a:pt x="1415" y="823119"/>
                  </a:lnTo>
                  <a:lnTo>
                    <a:pt x="5609" y="869633"/>
                  </a:lnTo>
                  <a:lnTo>
                    <a:pt x="12499" y="915317"/>
                  </a:lnTo>
                  <a:lnTo>
                    <a:pt x="22005" y="960091"/>
                  </a:lnTo>
                  <a:lnTo>
                    <a:pt x="34045" y="1003871"/>
                  </a:lnTo>
                  <a:lnTo>
                    <a:pt x="48538" y="1046578"/>
                  </a:lnTo>
                  <a:lnTo>
                    <a:pt x="65403" y="1088131"/>
                  </a:lnTo>
                  <a:lnTo>
                    <a:pt x="84559" y="1128447"/>
                  </a:lnTo>
                  <a:lnTo>
                    <a:pt x="105925" y="1167447"/>
                  </a:lnTo>
                  <a:lnTo>
                    <a:pt x="129419" y="1205048"/>
                  </a:lnTo>
                  <a:lnTo>
                    <a:pt x="154961" y="1241170"/>
                  </a:lnTo>
                  <a:lnTo>
                    <a:pt x="182468" y="1275731"/>
                  </a:lnTo>
                  <a:lnTo>
                    <a:pt x="211861" y="1308651"/>
                  </a:lnTo>
                  <a:lnTo>
                    <a:pt x="243058" y="1339848"/>
                  </a:lnTo>
                  <a:lnTo>
                    <a:pt x="275977" y="1369241"/>
                  </a:lnTo>
                  <a:lnTo>
                    <a:pt x="310538" y="1396749"/>
                  </a:lnTo>
                  <a:lnTo>
                    <a:pt x="346659" y="1422291"/>
                  </a:lnTo>
                  <a:lnTo>
                    <a:pt x="384260" y="1445785"/>
                  </a:lnTo>
                  <a:lnTo>
                    <a:pt x="423259" y="1467151"/>
                  </a:lnTo>
                  <a:lnTo>
                    <a:pt x="463575" y="1486307"/>
                  </a:lnTo>
                  <a:lnTo>
                    <a:pt x="505126" y="1503172"/>
                  </a:lnTo>
                  <a:lnTo>
                    <a:pt x="547832" y="1517665"/>
                  </a:lnTo>
                  <a:lnTo>
                    <a:pt x="591612" y="1529705"/>
                  </a:lnTo>
                  <a:lnTo>
                    <a:pt x="636384" y="1539211"/>
                  </a:lnTo>
                  <a:lnTo>
                    <a:pt x="682067" y="1546101"/>
                  </a:lnTo>
                  <a:lnTo>
                    <a:pt x="728580" y="1550295"/>
                  </a:lnTo>
                  <a:lnTo>
                    <a:pt x="775842" y="1551711"/>
                  </a:lnTo>
                  <a:lnTo>
                    <a:pt x="823106" y="1550295"/>
                  </a:lnTo>
                  <a:lnTo>
                    <a:pt x="869620" y="1546101"/>
                  </a:lnTo>
                  <a:lnTo>
                    <a:pt x="915305" y="1539211"/>
                  </a:lnTo>
                  <a:lnTo>
                    <a:pt x="960078" y="1529705"/>
                  </a:lnTo>
                  <a:lnTo>
                    <a:pt x="1003859" y="1517665"/>
                  </a:lnTo>
                  <a:lnTo>
                    <a:pt x="1046566" y="1503172"/>
                  </a:lnTo>
                  <a:lnTo>
                    <a:pt x="1088118" y="1486307"/>
                  </a:lnTo>
                  <a:lnTo>
                    <a:pt x="1128434" y="1467151"/>
                  </a:lnTo>
                  <a:lnTo>
                    <a:pt x="1167434" y="1445785"/>
                  </a:lnTo>
                  <a:lnTo>
                    <a:pt x="1205035" y="1422291"/>
                  </a:lnTo>
                  <a:lnTo>
                    <a:pt x="1241157" y="1396749"/>
                  </a:lnTo>
                  <a:lnTo>
                    <a:pt x="1275718" y="1369241"/>
                  </a:lnTo>
                  <a:lnTo>
                    <a:pt x="1308638" y="1339848"/>
                  </a:lnTo>
                  <a:lnTo>
                    <a:pt x="1339835" y="1308651"/>
                  </a:lnTo>
                  <a:lnTo>
                    <a:pt x="1369228" y="1275731"/>
                  </a:lnTo>
                  <a:lnTo>
                    <a:pt x="1396736" y="1241170"/>
                  </a:lnTo>
                  <a:lnTo>
                    <a:pt x="1422278" y="1205048"/>
                  </a:lnTo>
                  <a:lnTo>
                    <a:pt x="1445772" y="1167447"/>
                  </a:lnTo>
                  <a:lnTo>
                    <a:pt x="1467138" y="1128447"/>
                  </a:lnTo>
                  <a:lnTo>
                    <a:pt x="1486294" y="1088131"/>
                  </a:lnTo>
                  <a:lnTo>
                    <a:pt x="1503159" y="1046578"/>
                  </a:lnTo>
                  <a:lnTo>
                    <a:pt x="1517652" y="1003871"/>
                  </a:lnTo>
                  <a:lnTo>
                    <a:pt x="1529693" y="960091"/>
                  </a:lnTo>
                  <a:lnTo>
                    <a:pt x="1539198" y="915317"/>
                  </a:lnTo>
                  <a:lnTo>
                    <a:pt x="1546089" y="869633"/>
                  </a:lnTo>
                  <a:lnTo>
                    <a:pt x="1550282" y="823119"/>
                  </a:lnTo>
                  <a:lnTo>
                    <a:pt x="1551698" y="775855"/>
                  </a:lnTo>
                  <a:lnTo>
                    <a:pt x="1550282" y="728593"/>
                  </a:lnTo>
                  <a:lnTo>
                    <a:pt x="1546089" y="682080"/>
                  </a:lnTo>
                  <a:lnTo>
                    <a:pt x="1539198" y="636396"/>
                  </a:lnTo>
                  <a:lnTo>
                    <a:pt x="1529693" y="591624"/>
                  </a:lnTo>
                  <a:lnTo>
                    <a:pt x="1517652" y="547844"/>
                  </a:lnTo>
                  <a:lnTo>
                    <a:pt x="1503159" y="505137"/>
                  </a:lnTo>
                  <a:lnTo>
                    <a:pt x="1486294" y="463585"/>
                  </a:lnTo>
                  <a:lnTo>
                    <a:pt x="1467138" y="423269"/>
                  </a:lnTo>
                  <a:lnTo>
                    <a:pt x="1445772" y="384270"/>
                  </a:lnTo>
                  <a:lnTo>
                    <a:pt x="1422278" y="346668"/>
                  </a:lnTo>
                  <a:lnTo>
                    <a:pt x="1396736" y="310546"/>
                  </a:lnTo>
                  <a:lnTo>
                    <a:pt x="1369228" y="275985"/>
                  </a:lnTo>
                  <a:lnTo>
                    <a:pt x="1339835" y="243064"/>
                  </a:lnTo>
                  <a:lnTo>
                    <a:pt x="1308638" y="211867"/>
                  </a:lnTo>
                  <a:lnTo>
                    <a:pt x="1275718" y="182474"/>
                  </a:lnTo>
                  <a:lnTo>
                    <a:pt x="1241157" y="154965"/>
                  </a:lnTo>
                  <a:lnTo>
                    <a:pt x="1205035" y="129423"/>
                  </a:lnTo>
                  <a:lnTo>
                    <a:pt x="1167434" y="105928"/>
                  </a:lnTo>
                  <a:lnTo>
                    <a:pt x="1128434" y="84562"/>
                  </a:lnTo>
                  <a:lnTo>
                    <a:pt x="1088118" y="65406"/>
                  </a:lnTo>
                  <a:lnTo>
                    <a:pt x="1046566" y="48540"/>
                  </a:lnTo>
                  <a:lnTo>
                    <a:pt x="1003859" y="34046"/>
                  </a:lnTo>
                  <a:lnTo>
                    <a:pt x="960078" y="22006"/>
                  </a:lnTo>
                  <a:lnTo>
                    <a:pt x="915305" y="12500"/>
                  </a:lnTo>
                  <a:lnTo>
                    <a:pt x="869620" y="5609"/>
                  </a:lnTo>
                  <a:lnTo>
                    <a:pt x="823106" y="1415"/>
                  </a:lnTo>
                  <a:lnTo>
                    <a:pt x="775842"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1" name="object 61"/>
            <p:cNvSpPr/>
            <p:nvPr/>
          </p:nvSpPr>
          <p:spPr>
            <a:xfrm>
              <a:off x="5041252" y="2177110"/>
              <a:ext cx="581025" cy="553720"/>
            </a:xfrm>
            <a:custGeom>
              <a:avLst/>
              <a:gdLst/>
              <a:ahLst/>
              <a:cxnLst/>
              <a:rect l="l" t="t" r="r" b="b"/>
              <a:pathLst>
                <a:path w="581025" h="553719">
                  <a:moveTo>
                    <a:pt x="580631" y="553427"/>
                  </a:moveTo>
                  <a:lnTo>
                    <a:pt x="0" y="553427"/>
                  </a:lnTo>
                  <a:lnTo>
                    <a:pt x="0" y="0"/>
                  </a:lnTo>
                  <a:lnTo>
                    <a:pt x="580631" y="0"/>
                  </a:lnTo>
                  <a:lnTo>
                    <a:pt x="580631" y="553427"/>
                  </a:lnTo>
                  <a:close/>
                </a:path>
              </a:pathLst>
            </a:custGeom>
            <a:solidFill>
              <a:srgbClr val="808080"/>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2" name="object 62"/>
            <p:cNvSpPr/>
            <p:nvPr/>
          </p:nvSpPr>
          <p:spPr>
            <a:xfrm>
              <a:off x="5274476" y="2177117"/>
              <a:ext cx="114300" cy="164465"/>
            </a:xfrm>
            <a:custGeom>
              <a:avLst/>
              <a:gdLst/>
              <a:ahLst/>
              <a:cxnLst/>
              <a:rect l="l" t="t" r="r" b="b"/>
              <a:pathLst>
                <a:path w="114300" h="164464">
                  <a:moveTo>
                    <a:pt x="42633" y="149504"/>
                  </a:moveTo>
                  <a:lnTo>
                    <a:pt x="13792" y="149504"/>
                  </a:lnTo>
                  <a:lnTo>
                    <a:pt x="28206" y="164210"/>
                  </a:lnTo>
                  <a:lnTo>
                    <a:pt x="42633" y="149504"/>
                  </a:lnTo>
                  <a:close/>
                </a:path>
                <a:path w="114300" h="164464">
                  <a:moveTo>
                    <a:pt x="71475" y="149504"/>
                  </a:moveTo>
                  <a:lnTo>
                    <a:pt x="42633" y="149504"/>
                  </a:lnTo>
                  <a:lnTo>
                    <a:pt x="57061" y="164210"/>
                  </a:lnTo>
                  <a:lnTo>
                    <a:pt x="71475" y="149504"/>
                  </a:lnTo>
                  <a:close/>
                </a:path>
                <a:path w="114300" h="164464">
                  <a:moveTo>
                    <a:pt x="100329" y="149504"/>
                  </a:moveTo>
                  <a:lnTo>
                    <a:pt x="71475" y="149504"/>
                  </a:lnTo>
                  <a:lnTo>
                    <a:pt x="85902" y="164210"/>
                  </a:lnTo>
                  <a:lnTo>
                    <a:pt x="100329" y="149504"/>
                  </a:lnTo>
                  <a:close/>
                </a:path>
                <a:path w="114300" h="164464">
                  <a:moveTo>
                    <a:pt x="114185" y="149504"/>
                  </a:moveTo>
                  <a:lnTo>
                    <a:pt x="100329" y="149504"/>
                  </a:lnTo>
                  <a:lnTo>
                    <a:pt x="114185" y="163614"/>
                  </a:lnTo>
                  <a:lnTo>
                    <a:pt x="114185" y="149504"/>
                  </a:lnTo>
                  <a:close/>
                </a:path>
                <a:path w="114300" h="164464">
                  <a:moveTo>
                    <a:pt x="114185" y="0"/>
                  </a:moveTo>
                  <a:lnTo>
                    <a:pt x="0" y="0"/>
                  </a:lnTo>
                  <a:lnTo>
                    <a:pt x="0" y="163575"/>
                  </a:lnTo>
                  <a:lnTo>
                    <a:pt x="13792" y="149504"/>
                  </a:lnTo>
                  <a:lnTo>
                    <a:pt x="114185" y="149504"/>
                  </a:lnTo>
                  <a:lnTo>
                    <a:pt x="114185" y="0"/>
                  </a:lnTo>
                  <a:close/>
                </a:path>
              </a:pathLst>
            </a:custGeom>
            <a:solidFill>
              <a:srgbClr val="CCCCCC"/>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3" name="object 63"/>
            <p:cNvSpPr/>
            <p:nvPr/>
          </p:nvSpPr>
          <p:spPr>
            <a:xfrm>
              <a:off x="5397207"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4" name="object 64"/>
            <p:cNvSpPr/>
            <p:nvPr/>
          </p:nvSpPr>
          <p:spPr>
            <a:xfrm>
              <a:off x="5467032"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5" name="object 65"/>
            <p:cNvSpPr/>
            <p:nvPr/>
          </p:nvSpPr>
          <p:spPr>
            <a:xfrm>
              <a:off x="5536844" y="2672232"/>
              <a:ext cx="51435" cy="0"/>
            </a:xfrm>
            <a:custGeom>
              <a:avLst/>
              <a:gdLst/>
              <a:ahLst/>
              <a:cxnLst/>
              <a:rect l="l" t="t" r="r" b="b"/>
              <a:pathLst>
                <a:path w="51435">
                  <a:moveTo>
                    <a:pt x="0" y="0"/>
                  </a:moveTo>
                  <a:lnTo>
                    <a:pt x="51295" y="0"/>
                  </a:lnTo>
                </a:path>
              </a:pathLst>
            </a:custGeom>
            <a:ln w="48437">
              <a:solidFill>
                <a:srgbClr val="CCCCCC"/>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6" name="object 66"/>
            <p:cNvSpPr/>
            <p:nvPr/>
          </p:nvSpPr>
          <p:spPr>
            <a:xfrm>
              <a:off x="4765471" y="1999360"/>
              <a:ext cx="326390" cy="311150"/>
            </a:xfrm>
            <a:custGeom>
              <a:avLst/>
              <a:gdLst/>
              <a:ahLst/>
              <a:cxnLst/>
              <a:rect l="l" t="t" r="r" b="b"/>
              <a:pathLst>
                <a:path w="326389" h="311150">
                  <a:moveTo>
                    <a:pt x="0" y="310527"/>
                  </a:moveTo>
                  <a:lnTo>
                    <a:pt x="325780" y="310527"/>
                  </a:lnTo>
                  <a:lnTo>
                    <a:pt x="325780" y="0"/>
                  </a:lnTo>
                  <a:lnTo>
                    <a:pt x="0" y="0"/>
                  </a:lnTo>
                  <a:lnTo>
                    <a:pt x="0" y="310527"/>
                  </a:lnTo>
                  <a:close/>
                </a:path>
              </a:pathLst>
            </a:custGeom>
            <a:solidFill>
              <a:srgbClr val="96CA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7" name="object 67"/>
            <p:cNvSpPr/>
            <p:nvPr/>
          </p:nvSpPr>
          <p:spPr>
            <a:xfrm>
              <a:off x="4896326" y="1999367"/>
              <a:ext cx="64135" cy="92710"/>
            </a:xfrm>
            <a:custGeom>
              <a:avLst/>
              <a:gdLst/>
              <a:ahLst/>
              <a:cxnLst/>
              <a:rect l="l" t="t" r="r" b="b"/>
              <a:pathLst>
                <a:path w="64135" h="92710">
                  <a:moveTo>
                    <a:pt x="23964" y="83883"/>
                  </a:moveTo>
                  <a:lnTo>
                    <a:pt x="7772" y="83883"/>
                  </a:lnTo>
                  <a:lnTo>
                    <a:pt x="15875" y="92138"/>
                  </a:lnTo>
                  <a:lnTo>
                    <a:pt x="23964" y="83883"/>
                  </a:lnTo>
                  <a:close/>
                </a:path>
                <a:path w="64135" h="92710">
                  <a:moveTo>
                    <a:pt x="40144" y="83883"/>
                  </a:moveTo>
                  <a:lnTo>
                    <a:pt x="23964" y="83883"/>
                  </a:lnTo>
                  <a:lnTo>
                    <a:pt x="32054" y="92138"/>
                  </a:lnTo>
                  <a:lnTo>
                    <a:pt x="40144" y="83883"/>
                  </a:lnTo>
                  <a:close/>
                </a:path>
                <a:path w="64135" h="92710">
                  <a:moveTo>
                    <a:pt x="56337" y="83883"/>
                  </a:moveTo>
                  <a:lnTo>
                    <a:pt x="40144" y="83883"/>
                  </a:lnTo>
                  <a:lnTo>
                    <a:pt x="48247" y="92138"/>
                  </a:lnTo>
                  <a:lnTo>
                    <a:pt x="56337" y="83883"/>
                  </a:lnTo>
                  <a:close/>
                </a:path>
                <a:path w="64135" h="92710">
                  <a:moveTo>
                    <a:pt x="64071" y="0"/>
                  </a:moveTo>
                  <a:lnTo>
                    <a:pt x="0" y="0"/>
                  </a:lnTo>
                  <a:lnTo>
                    <a:pt x="0" y="91795"/>
                  </a:lnTo>
                  <a:lnTo>
                    <a:pt x="7772" y="83883"/>
                  </a:lnTo>
                  <a:lnTo>
                    <a:pt x="64071" y="83883"/>
                  </a:lnTo>
                  <a:lnTo>
                    <a:pt x="64071" y="0"/>
                  </a:lnTo>
                  <a:close/>
                </a:path>
                <a:path w="64135" h="92710">
                  <a:moveTo>
                    <a:pt x="64071" y="83883"/>
                  </a:moveTo>
                  <a:lnTo>
                    <a:pt x="56337" y="83883"/>
                  </a:lnTo>
                  <a:lnTo>
                    <a:pt x="64071" y="91782"/>
                  </a:lnTo>
                  <a:lnTo>
                    <a:pt x="64071" y="83883"/>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8" name="object 68"/>
            <p:cNvSpPr/>
            <p:nvPr/>
          </p:nvSpPr>
          <p:spPr>
            <a:xfrm>
              <a:off x="4862753" y="2277160"/>
              <a:ext cx="29209" cy="0"/>
            </a:xfrm>
            <a:custGeom>
              <a:avLst/>
              <a:gdLst/>
              <a:ahLst/>
              <a:cxnLst/>
              <a:rect l="l" t="t" r="r" b="b"/>
              <a:pathLst>
                <a:path w="29210">
                  <a:moveTo>
                    <a:pt x="0" y="0"/>
                  </a:moveTo>
                  <a:lnTo>
                    <a:pt x="28790" y="0"/>
                  </a:lnTo>
                </a:path>
              </a:pathLst>
            </a:custGeom>
            <a:ln w="27177">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19" name="object 69"/>
            <p:cNvSpPr/>
            <p:nvPr/>
          </p:nvSpPr>
          <p:spPr>
            <a:xfrm>
              <a:off x="4823574" y="2277160"/>
              <a:ext cx="29209" cy="0"/>
            </a:xfrm>
            <a:custGeom>
              <a:avLst/>
              <a:gdLst/>
              <a:ahLst/>
              <a:cxnLst/>
              <a:rect l="l" t="t" r="r" b="b"/>
              <a:pathLst>
                <a:path w="29210">
                  <a:moveTo>
                    <a:pt x="0" y="0"/>
                  </a:moveTo>
                  <a:lnTo>
                    <a:pt x="28778" y="0"/>
                  </a:lnTo>
                </a:path>
              </a:pathLst>
            </a:custGeom>
            <a:ln w="27177">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0" name="object 70"/>
            <p:cNvSpPr/>
            <p:nvPr/>
          </p:nvSpPr>
          <p:spPr>
            <a:xfrm>
              <a:off x="4784407" y="2277160"/>
              <a:ext cx="29209" cy="0"/>
            </a:xfrm>
            <a:custGeom>
              <a:avLst/>
              <a:gdLst/>
              <a:ahLst/>
              <a:cxnLst/>
              <a:rect l="l" t="t" r="r" b="b"/>
              <a:pathLst>
                <a:path w="29210">
                  <a:moveTo>
                    <a:pt x="0" y="0"/>
                  </a:moveTo>
                  <a:lnTo>
                    <a:pt x="28778" y="0"/>
                  </a:lnTo>
                </a:path>
              </a:pathLst>
            </a:custGeom>
            <a:ln w="27177">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1" name="object 71"/>
            <p:cNvSpPr/>
            <p:nvPr/>
          </p:nvSpPr>
          <p:spPr>
            <a:xfrm>
              <a:off x="4707699" y="2309876"/>
              <a:ext cx="441325" cy="421005"/>
            </a:xfrm>
            <a:custGeom>
              <a:avLst/>
              <a:gdLst/>
              <a:ahLst/>
              <a:cxnLst/>
              <a:rect l="l" t="t" r="r" b="b"/>
              <a:pathLst>
                <a:path w="441325" h="421005">
                  <a:moveTo>
                    <a:pt x="0" y="420662"/>
                  </a:moveTo>
                  <a:lnTo>
                    <a:pt x="441325" y="420662"/>
                  </a:lnTo>
                  <a:lnTo>
                    <a:pt x="441325" y="0"/>
                  </a:lnTo>
                  <a:lnTo>
                    <a:pt x="0" y="0"/>
                  </a:lnTo>
                  <a:lnTo>
                    <a:pt x="0" y="420662"/>
                  </a:lnTo>
                  <a:close/>
                </a:path>
              </a:pathLst>
            </a:custGeom>
            <a:solidFill>
              <a:srgbClr val="E6E6E6"/>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2" name="object 72"/>
            <p:cNvSpPr/>
            <p:nvPr/>
          </p:nvSpPr>
          <p:spPr>
            <a:xfrm>
              <a:off x="4884971" y="2309888"/>
              <a:ext cx="86995" cy="125095"/>
            </a:xfrm>
            <a:custGeom>
              <a:avLst/>
              <a:gdLst/>
              <a:ahLst/>
              <a:cxnLst/>
              <a:rect l="l" t="t" r="r" b="b"/>
              <a:pathLst>
                <a:path w="86995" h="125094">
                  <a:moveTo>
                    <a:pt x="32461" y="113639"/>
                  </a:moveTo>
                  <a:lnTo>
                    <a:pt x="10528" y="113639"/>
                  </a:lnTo>
                  <a:lnTo>
                    <a:pt x="21501" y="124815"/>
                  </a:lnTo>
                  <a:lnTo>
                    <a:pt x="32461" y="113639"/>
                  </a:lnTo>
                  <a:close/>
                </a:path>
                <a:path w="86995" h="125094">
                  <a:moveTo>
                    <a:pt x="54381" y="113639"/>
                  </a:moveTo>
                  <a:lnTo>
                    <a:pt x="32461" y="113639"/>
                  </a:lnTo>
                  <a:lnTo>
                    <a:pt x="43421" y="124815"/>
                  </a:lnTo>
                  <a:lnTo>
                    <a:pt x="54381" y="113639"/>
                  </a:lnTo>
                  <a:close/>
                </a:path>
                <a:path w="86995" h="125094">
                  <a:moveTo>
                    <a:pt x="76314" y="113639"/>
                  </a:moveTo>
                  <a:lnTo>
                    <a:pt x="54381" y="113639"/>
                  </a:lnTo>
                  <a:lnTo>
                    <a:pt x="65341" y="124815"/>
                  </a:lnTo>
                  <a:lnTo>
                    <a:pt x="76314" y="113639"/>
                  </a:lnTo>
                  <a:close/>
                </a:path>
                <a:path w="86995" h="125094">
                  <a:moveTo>
                    <a:pt x="86791" y="0"/>
                  </a:moveTo>
                  <a:lnTo>
                    <a:pt x="0" y="0"/>
                  </a:lnTo>
                  <a:lnTo>
                    <a:pt x="0" y="124358"/>
                  </a:lnTo>
                  <a:lnTo>
                    <a:pt x="10528" y="113639"/>
                  </a:lnTo>
                  <a:lnTo>
                    <a:pt x="86791" y="113639"/>
                  </a:lnTo>
                  <a:lnTo>
                    <a:pt x="86791" y="0"/>
                  </a:lnTo>
                  <a:close/>
                </a:path>
                <a:path w="86995" h="125094">
                  <a:moveTo>
                    <a:pt x="86791" y="113639"/>
                  </a:moveTo>
                  <a:lnTo>
                    <a:pt x="76314" y="113639"/>
                  </a:lnTo>
                  <a:lnTo>
                    <a:pt x="86791" y="124332"/>
                  </a:lnTo>
                  <a:lnTo>
                    <a:pt x="86791" y="113639"/>
                  </a:lnTo>
                  <a:close/>
                </a:path>
              </a:pathLst>
            </a:custGeom>
            <a:solidFill>
              <a:srgbClr val="99999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3" name="object 73"/>
            <p:cNvSpPr/>
            <p:nvPr/>
          </p:nvSpPr>
          <p:spPr>
            <a:xfrm>
              <a:off x="4839474"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4" name="object 74"/>
            <p:cNvSpPr/>
            <p:nvPr/>
          </p:nvSpPr>
          <p:spPr>
            <a:xfrm>
              <a:off x="4786414"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5" name="object 75"/>
            <p:cNvSpPr/>
            <p:nvPr/>
          </p:nvSpPr>
          <p:spPr>
            <a:xfrm>
              <a:off x="4733340" y="2686221"/>
              <a:ext cx="39370" cy="0"/>
            </a:xfrm>
            <a:custGeom>
              <a:avLst/>
              <a:gdLst/>
              <a:ahLst/>
              <a:cxnLst/>
              <a:rect l="l" t="t" r="r" b="b"/>
              <a:pathLst>
                <a:path w="39370">
                  <a:moveTo>
                    <a:pt x="0" y="0"/>
                  </a:moveTo>
                  <a:lnTo>
                    <a:pt x="38988" y="0"/>
                  </a:lnTo>
                </a:path>
              </a:pathLst>
            </a:custGeom>
            <a:ln w="36817">
              <a:solidFill>
                <a:srgbClr val="99999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6" name="object 76"/>
            <p:cNvSpPr/>
            <p:nvPr/>
          </p:nvSpPr>
          <p:spPr>
            <a:xfrm>
              <a:off x="5323211" y="2763836"/>
              <a:ext cx="325755" cy="85725"/>
            </a:xfrm>
            <a:custGeom>
              <a:avLst/>
              <a:gdLst/>
              <a:ahLst/>
              <a:cxnLst/>
              <a:rect l="l" t="t" r="r" b="b"/>
              <a:pathLst>
                <a:path w="325754" h="85725">
                  <a:moveTo>
                    <a:pt x="325500" y="0"/>
                  </a:moveTo>
                  <a:lnTo>
                    <a:pt x="0" y="0"/>
                  </a:lnTo>
                  <a:lnTo>
                    <a:pt x="30302" y="85598"/>
                  </a:lnTo>
                  <a:lnTo>
                    <a:pt x="295211" y="85598"/>
                  </a:lnTo>
                  <a:lnTo>
                    <a:pt x="325500"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7" name="object 77"/>
            <p:cNvSpPr/>
            <p:nvPr/>
          </p:nvSpPr>
          <p:spPr>
            <a:xfrm>
              <a:off x="4673024" y="2763836"/>
              <a:ext cx="325755" cy="85725"/>
            </a:xfrm>
            <a:custGeom>
              <a:avLst/>
              <a:gdLst/>
              <a:ahLst/>
              <a:cxnLst/>
              <a:rect l="l" t="t" r="r" b="b"/>
              <a:pathLst>
                <a:path w="325754" h="85725">
                  <a:moveTo>
                    <a:pt x="325500" y="0"/>
                  </a:moveTo>
                  <a:lnTo>
                    <a:pt x="0" y="0"/>
                  </a:lnTo>
                  <a:lnTo>
                    <a:pt x="30289" y="85598"/>
                  </a:lnTo>
                  <a:lnTo>
                    <a:pt x="295198" y="85598"/>
                  </a:lnTo>
                  <a:lnTo>
                    <a:pt x="325500" y="0"/>
                  </a:lnTo>
                  <a:close/>
                </a:path>
              </a:pathLst>
            </a:custGeom>
            <a:solidFill>
              <a:srgbClr val="0099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8" name="object 78"/>
            <p:cNvSpPr/>
            <p:nvPr/>
          </p:nvSpPr>
          <p:spPr>
            <a:xfrm>
              <a:off x="4637794" y="2754154"/>
              <a:ext cx="1054100" cy="0"/>
            </a:xfrm>
            <a:custGeom>
              <a:avLst/>
              <a:gdLst/>
              <a:ahLst/>
              <a:cxnLst/>
              <a:rect l="l" t="t" r="r" b="b"/>
              <a:pathLst>
                <a:path w="1054100">
                  <a:moveTo>
                    <a:pt x="0" y="0"/>
                  </a:moveTo>
                  <a:lnTo>
                    <a:pt x="1053985" y="0"/>
                  </a:lnTo>
                </a:path>
              </a:pathLst>
            </a:custGeom>
            <a:ln w="47218">
              <a:solidFill>
                <a:srgbClr val="0082C9"/>
              </a:solidFill>
            </a:ln>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29" name="object 79"/>
            <p:cNvSpPr/>
            <p:nvPr/>
          </p:nvSpPr>
          <p:spPr>
            <a:xfrm>
              <a:off x="4723387" y="2694111"/>
              <a:ext cx="224790" cy="224790"/>
            </a:xfrm>
            <a:custGeom>
              <a:avLst/>
              <a:gdLst/>
              <a:ahLst/>
              <a:cxnLst/>
              <a:rect l="l" t="t" r="r" b="b"/>
              <a:pathLst>
                <a:path w="224789" h="224789">
                  <a:moveTo>
                    <a:pt x="112382" y="0"/>
                  </a:moveTo>
                  <a:lnTo>
                    <a:pt x="68638" y="8831"/>
                  </a:lnTo>
                  <a:lnTo>
                    <a:pt x="32916" y="32916"/>
                  </a:lnTo>
                  <a:lnTo>
                    <a:pt x="8831" y="68638"/>
                  </a:lnTo>
                  <a:lnTo>
                    <a:pt x="0" y="112382"/>
                  </a:lnTo>
                  <a:lnTo>
                    <a:pt x="8831" y="156125"/>
                  </a:lnTo>
                  <a:lnTo>
                    <a:pt x="32916" y="191847"/>
                  </a:lnTo>
                  <a:lnTo>
                    <a:pt x="68638" y="215932"/>
                  </a:lnTo>
                  <a:lnTo>
                    <a:pt x="112382" y="224764"/>
                  </a:lnTo>
                  <a:lnTo>
                    <a:pt x="156125" y="215932"/>
                  </a:lnTo>
                  <a:lnTo>
                    <a:pt x="191847" y="191847"/>
                  </a:lnTo>
                  <a:lnTo>
                    <a:pt x="215932" y="156125"/>
                  </a:lnTo>
                  <a:lnTo>
                    <a:pt x="224764" y="112382"/>
                  </a:lnTo>
                  <a:lnTo>
                    <a:pt x="215932" y="68638"/>
                  </a:lnTo>
                  <a:lnTo>
                    <a:pt x="191847" y="32916"/>
                  </a:lnTo>
                  <a:lnTo>
                    <a:pt x="156125" y="8831"/>
                  </a:lnTo>
                  <a:lnTo>
                    <a:pt x="11238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30" name="object 80"/>
            <p:cNvSpPr/>
            <p:nvPr/>
          </p:nvSpPr>
          <p:spPr>
            <a:xfrm>
              <a:off x="4766895" y="2737622"/>
              <a:ext cx="137795" cy="137795"/>
            </a:xfrm>
            <a:custGeom>
              <a:avLst/>
              <a:gdLst/>
              <a:ahLst/>
              <a:cxnLst/>
              <a:rect l="l" t="t" r="r" b="b"/>
              <a:pathLst>
                <a:path w="137795" h="137794">
                  <a:moveTo>
                    <a:pt x="68884" y="0"/>
                  </a:moveTo>
                  <a:lnTo>
                    <a:pt x="42069" y="5412"/>
                  </a:lnTo>
                  <a:lnTo>
                    <a:pt x="20173" y="20172"/>
                  </a:lnTo>
                  <a:lnTo>
                    <a:pt x="5412" y="42064"/>
                  </a:lnTo>
                  <a:lnTo>
                    <a:pt x="0" y="68872"/>
                  </a:lnTo>
                  <a:lnTo>
                    <a:pt x="5412" y="95685"/>
                  </a:lnTo>
                  <a:lnTo>
                    <a:pt x="20173" y="117576"/>
                  </a:lnTo>
                  <a:lnTo>
                    <a:pt x="42069" y="132333"/>
                  </a:lnTo>
                  <a:lnTo>
                    <a:pt x="68884" y="137744"/>
                  </a:lnTo>
                  <a:lnTo>
                    <a:pt x="95692" y="132333"/>
                  </a:lnTo>
                  <a:lnTo>
                    <a:pt x="117584" y="117576"/>
                  </a:lnTo>
                  <a:lnTo>
                    <a:pt x="132344" y="95685"/>
                  </a:lnTo>
                  <a:lnTo>
                    <a:pt x="137756" y="68872"/>
                  </a:lnTo>
                  <a:lnTo>
                    <a:pt x="132344" y="42064"/>
                  </a:lnTo>
                  <a:lnTo>
                    <a:pt x="117584" y="20172"/>
                  </a:lnTo>
                  <a:lnTo>
                    <a:pt x="95692" y="5412"/>
                  </a:lnTo>
                  <a:lnTo>
                    <a:pt x="68884"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31" name="object 81"/>
            <p:cNvSpPr/>
            <p:nvPr/>
          </p:nvSpPr>
          <p:spPr>
            <a:xfrm>
              <a:off x="4813608" y="2784319"/>
              <a:ext cx="44450" cy="44450"/>
            </a:xfrm>
            <a:custGeom>
              <a:avLst/>
              <a:gdLst/>
              <a:ahLst/>
              <a:cxnLst/>
              <a:rect l="l" t="t" r="r" b="b"/>
              <a:pathLst>
                <a:path w="44450" h="44450">
                  <a:moveTo>
                    <a:pt x="22161" y="0"/>
                  </a:moveTo>
                  <a:lnTo>
                    <a:pt x="13533" y="1743"/>
                  </a:lnTo>
                  <a:lnTo>
                    <a:pt x="6489" y="6496"/>
                  </a:lnTo>
                  <a:lnTo>
                    <a:pt x="1741" y="13544"/>
                  </a:lnTo>
                  <a:lnTo>
                    <a:pt x="0" y="22174"/>
                  </a:lnTo>
                  <a:lnTo>
                    <a:pt x="1741" y="30803"/>
                  </a:lnTo>
                  <a:lnTo>
                    <a:pt x="6489" y="37852"/>
                  </a:lnTo>
                  <a:lnTo>
                    <a:pt x="13533" y="42605"/>
                  </a:lnTo>
                  <a:lnTo>
                    <a:pt x="22161" y="44348"/>
                  </a:lnTo>
                  <a:lnTo>
                    <a:pt x="30791" y="42605"/>
                  </a:lnTo>
                  <a:lnTo>
                    <a:pt x="37839" y="37852"/>
                  </a:lnTo>
                  <a:lnTo>
                    <a:pt x="42592" y="30803"/>
                  </a:lnTo>
                  <a:lnTo>
                    <a:pt x="44335" y="22174"/>
                  </a:lnTo>
                  <a:lnTo>
                    <a:pt x="42592" y="13544"/>
                  </a:lnTo>
                  <a:lnTo>
                    <a:pt x="37839" y="6496"/>
                  </a:lnTo>
                  <a:lnTo>
                    <a:pt x="30791" y="1743"/>
                  </a:lnTo>
                  <a:lnTo>
                    <a:pt x="2216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32" name="object 82"/>
            <p:cNvSpPr/>
            <p:nvPr/>
          </p:nvSpPr>
          <p:spPr>
            <a:xfrm>
              <a:off x="5373580" y="2694111"/>
              <a:ext cx="224790" cy="224790"/>
            </a:xfrm>
            <a:custGeom>
              <a:avLst/>
              <a:gdLst/>
              <a:ahLst/>
              <a:cxnLst/>
              <a:rect l="l" t="t" r="r" b="b"/>
              <a:pathLst>
                <a:path w="224789" h="224789">
                  <a:moveTo>
                    <a:pt x="112382" y="0"/>
                  </a:moveTo>
                  <a:lnTo>
                    <a:pt x="68638" y="8831"/>
                  </a:lnTo>
                  <a:lnTo>
                    <a:pt x="32916" y="32916"/>
                  </a:lnTo>
                  <a:lnTo>
                    <a:pt x="8831" y="68638"/>
                  </a:lnTo>
                  <a:lnTo>
                    <a:pt x="0" y="112382"/>
                  </a:lnTo>
                  <a:lnTo>
                    <a:pt x="8831" y="156125"/>
                  </a:lnTo>
                  <a:lnTo>
                    <a:pt x="32916" y="191847"/>
                  </a:lnTo>
                  <a:lnTo>
                    <a:pt x="68638" y="215932"/>
                  </a:lnTo>
                  <a:lnTo>
                    <a:pt x="112382" y="224764"/>
                  </a:lnTo>
                  <a:lnTo>
                    <a:pt x="156125" y="215932"/>
                  </a:lnTo>
                  <a:lnTo>
                    <a:pt x="191847" y="191847"/>
                  </a:lnTo>
                  <a:lnTo>
                    <a:pt x="215932" y="156125"/>
                  </a:lnTo>
                  <a:lnTo>
                    <a:pt x="224764" y="112382"/>
                  </a:lnTo>
                  <a:lnTo>
                    <a:pt x="215932" y="68638"/>
                  </a:lnTo>
                  <a:lnTo>
                    <a:pt x="191847" y="32916"/>
                  </a:lnTo>
                  <a:lnTo>
                    <a:pt x="156125" y="8831"/>
                  </a:lnTo>
                  <a:lnTo>
                    <a:pt x="112382"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33" name="object 83"/>
            <p:cNvSpPr/>
            <p:nvPr/>
          </p:nvSpPr>
          <p:spPr>
            <a:xfrm>
              <a:off x="5417082" y="2737622"/>
              <a:ext cx="137795" cy="137795"/>
            </a:xfrm>
            <a:custGeom>
              <a:avLst/>
              <a:gdLst/>
              <a:ahLst/>
              <a:cxnLst/>
              <a:rect l="l" t="t" r="r" b="b"/>
              <a:pathLst>
                <a:path w="137795" h="137794">
                  <a:moveTo>
                    <a:pt x="68884" y="0"/>
                  </a:moveTo>
                  <a:lnTo>
                    <a:pt x="42074" y="5412"/>
                  </a:lnTo>
                  <a:lnTo>
                    <a:pt x="20178" y="20172"/>
                  </a:lnTo>
                  <a:lnTo>
                    <a:pt x="5414" y="42064"/>
                  </a:lnTo>
                  <a:lnTo>
                    <a:pt x="0" y="68872"/>
                  </a:lnTo>
                  <a:lnTo>
                    <a:pt x="5414" y="95685"/>
                  </a:lnTo>
                  <a:lnTo>
                    <a:pt x="20178" y="117576"/>
                  </a:lnTo>
                  <a:lnTo>
                    <a:pt x="42074" y="132333"/>
                  </a:lnTo>
                  <a:lnTo>
                    <a:pt x="68884" y="137744"/>
                  </a:lnTo>
                  <a:lnTo>
                    <a:pt x="95692" y="132333"/>
                  </a:lnTo>
                  <a:lnTo>
                    <a:pt x="117584" y="117576"/>
                  </a:lnTo>
                  <a:lnTo>
                    <a:pt x="132344" y="95685"/>
                  </a:lnTo>
                  <a:lnTo>
                    <a:pt x="137756" y="68872"/>
                  </a:lnTo>
                  <a:lnTo>
                    <a:pt x="132344" y="42064"/>
                  </a:lnTo>
                  <a:lnTo>
                    <a:pt x="117584" y="20172"/>
                  </a:lnTo>
                  <a:lnTo>
                    <a:pt x="95692" y="5412"/>
                  </a:lnTo>
                  <a:lnTo>
                    <a:pt x="68884" y="0"/>
                  </a:lnTo>
                  <a:close/>
                </a:path>
              </a:pathLst>
            </a:custGeom>
            <a:solidFill>
              <a:srgbClr val="FFFFFF"/>
            </a:solidFill>
          </p:spPr>
          <p:txBody>
            <a:bodyPr wrap="square" lIns="0" tIns="0" rIns="0" bIns="0" rtlCol="0"/>
            <a:lstStyle/>
            <a:p>
              <a:pPr fontAlgn="base">
                <a:spcBef>
                  <a:spcPct val="0"/>
                </a:spcBef>
                <a:spcAft>
                  <a:spcPct val="0"/>
                </a:spcAft>
              </a:pPr>
              <a:endParaRPr>
                <a:solidFill>
                  <a:srgbClr val="3F3F3F"/>
                </a:solidFill>
                <a:cs typeface="Arial" charset="0"/>
              </a:endParaRPr>
            </a:p>
          </p:txBody>
        </p:sp>
        <p:sp>
          <p:nvSpPr>
            <p:cNvPr id="434" name="object 84"/>
            <p:cNvSpPr/>
            <p:nvPr/>
          </p:nvSpPr>
          <p:spPr>
            <a:xfrm>
              <a:off x="5463795" y="2784319"/>
              <a:ext cx="44450" cy="44450"/>
            </a:xfrm>
            <a:custGeom>
              <a:avLst/>
              <a:gdLst/>
              <a:ahLst/>
              <a:cxnLst/>
              <a:rect l="l" t="t" r="r" b="b"/>
              <a:pathLst>
                <a:path w="44450" h="44450">
                  <a:moveTo>
                    <a:pt x="22161" y="0"/>
                  </a:moveTo>
                  <a:lnTo>
                    <a:pt x="13539" y="1743"/>
                  </a:lnTo>
                  <a:lnTo>
                    <a:pt x="6494" y="6496"/>
                  </a:lnTo>
                  <a:lnTo>
                    <a:pt x="1742" y="13544"/>
                  </a:lnTo>
                  <a:lnTo>
                    <a:pt x="0" y="22174"/>
                  </a:lnTo>
                  <a:lnTo>
                    <a:pt x="1742" y="30803"/>
                  </a:lnTo>
                  <a:lnTo>
                    <a:pt x="6494" y="37852"/>
                  </a:lnTo>
                  <a:lnTo>
                    <a:pt x="13539" y="42605"/>
                  </a:lnTo>
                  <a:lnTo>
                    <a:pt x="22161" y="44348"/>
                  </a:lnTo>
                  <a:lnTo>
                    <a:pt x="30796" y="42605"/>
                  </a:lnTo>
                  <a:lnTo>
                    <a:pt x="37844" y="37852"/>
                  </a:lnTo>
                  <a:lnTo>
                    <a:pt x="42594" y="30803"/>
                  </a:lnTo>
                  <a:lnTo>
                    <a:pt x="44335" y="22174"/>
                  </a:lnTo>
                  <a:lnTo>
                    <a:pt x="42594" y="13544"/>
                  </a:lnTo>
                  <a:lnTo>
                    <a:pt x="37844" y="6496"/>
                  </a:lnTo>
                  <a:lnTo>
                    <a:pt x="30796" y="1743"/>
                  </a:lnTo>
                  <a:lnTo>
                    <a:pt x="22161" y="0"/>
                  </a:lnTo>
                  <a:close/>
                </a:path>
              </a:pathLst>
            </a:custGeom>
            <a:solidFill>
              <a:srgbClr val="0082C9"/>
            </a:solidFill>
          </p:spPr>
          <p:txBody>
            <a:bodyPr wrap="square" lIns="0" tIns="0" rIns="0" bIns="0" rtlCol="0"/>
            <a:lstStyle/>
            <a:p>
              <a:pPr fontAlgn="base">
                <a:spcBef>
                  <a:spcPct val="0"/>
                </a:spcBef>
                <a:spcAft>
                  <a:spcPct val="0"/>
                </a:spcAft>
              </a:pPr>
              <a:endParaRPr>
                <a:solidFill>
                  <a:srgbClr val="3F3F3F"/>
                </a:solidFill>
                <a:cs typeface="Arial" charset="0"/>
              </a:endParaRPr>
            </a:p>
          </p:txBody>
        </p:sp>
      </p:grpSp>
      <p:graphicFrame>
        <p:nvGraphicFramePr>
          <p:cNvPr id="167" name="Table 166"/>
          <p:cNvGraphicFramePr>
            <a:graphicFrameLocks noGrp="1"/>
          </p:cNvGraphicFramePr>
          <p:nvPr>
            <p:extLst/>
          </p:nvPr>
        </p:nvGraphicFramePr>
        <p:xfrm>
          <a:off x="1049688" y="1207898"/>
          <a:ext cx="5432537" cy="2933968"/>
        </p:xfrm>
        <a:graphic>
          <a:graphicData uri="http://schemas.openxmlformats.org/drawingml/2006/table">
            <a:tbl>
              <a:tblPr>
                <a:tableStyleId>{5C22544A-7EE6-4342-B048-85BDC9FD1C3A}</a:tableStyleId>
              </a:tblPr>
              <a:tblGrid>
                <a:gridCol w="3413573"/>
                <a:gridCol w="704513"/>
                <a:gridCol w="641463"/>
                <a:gridCol w="672988"/>
              </a:tblGrid>
              <a:tr h="302976">
                <a:tc>
                  <a:txBody>
                    <a:bodyPr/>
                    <a:lstStyle/>
                    <a:p>
                      <a:pPr algn="l" fontAlgn="ctr"/>
                      <a:r>
                        <a:rPr lang="en-NZ" sz="900" b="1" u="none" strike="noStrike" dirty="0" smtClean="0">
                          <a:solidFill>
                            <a:schemeClr val="bg1"/>
                          </a:solidFill>
                          <a:effectLst/>
                        </a:rPr>
                        <a:t>Process Order Activity</a:t>
                      </a:r>
                      <a:endParaRPr lang="en-NZ" sz="900" b="1"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u="none" strike="noStrike" dirty="0">
                          <a:solidFill>
                            <a:schemeClr val="bg1"/>
                          </a:solidFill>
                          <a:effectLst/>
                        </a:rPr>
                        <a:t>% Time Saved</a:t>
                      </a:r>
                      <a:endParaRPr lang="en-NZ" sz="800" b="1"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u="none" strike="noStrike" dirty="0" smtClean="0">
                          <a:solidFill>
                            <a:schemeClr val="bg1"/>
                          </a:solidFill>
                          <a:effectLst/>
                        </a:rPr>
                        <a:t>Cobden           </a:t>
                      </a:r>
                      <a:r>
                        <a:rPr lang="en-NZ" sz="700" b="1" u="none" strike="noStrike" dirty="0" smtClean="0">
                          <a:solidFill>
                            <a:schemeClr val="bg1"/>
                          </a:solidFill>
                          <a:effectLst/>
                        </a:rPr>
                        <a:t>(minutes \ day)</a:t>
                      </a:r>
                      <a:endParaRPr lang="en-NZ" sz="700" b="1"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NZ" sz="800" b="1" u="none" strike="noStrike" kern="1200" dirty="0" smtClean="0">
                          <a:solidFill>
                            <a:schemeClr val="bg1"/>
                          </a:solidFill>
                          <a:effectLst/>
                          <a:latin typeface="+mn-lt"/>
                          <a:ea typeface="+mn-ea"/>
                          <a:cs typeface="+mn-cs"/>
                        </a:rPr>
                        <a:t>Dennington </a:t>
                      </a:r>
                      <a:r>
                        <a:rPr lang="en-NZ" sz="700" b="1" u="none" strike="noStrike" dirty="0" smtClean="0">
                          <a:solidFill>
                            <a:schemeClr val="bg1"/>
                          </a:solidFill>
                          <a:effectLst/>
                        </a:rPr>
                        <a:t>(minutes \ day)</a:t>
                      </a:r>
                      <a:endParaRPr lang="en-NZ" sz="700" b="1" i="0" u="none" strike="noStrike" dirty="0" smtClean="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inspection results</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75%</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19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4</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By-product goods receipt</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67%</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5</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By-product inspection lot</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92%</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25</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7</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goods issue reversal from HU managed location</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98%</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35</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0</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goods issue (non-HUM)</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83%</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63</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14</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FG goods receipt reversal</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99%</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20</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139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Accessing Variance Report</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100%</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6</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Entering &amp; accessing shift notes</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75%</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19</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4</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signoff of order</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100%</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38</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24</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to TECO process order</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83%</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127</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28</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l" fontAlgn="ctr"/>
                      <a:r>
                        <a:rPr lang="en-NZ" sz="900" u="none" strike="noStrike" dirty="0">
                          <a:solidFill>
                            <a:schemeClr val="bg1"/>
                          </a:solidFill>
                          <a:effectLst/>
                        </a:rPr>
                        <a:t>Time saved on end of month goods issue errors</a:t>
                      </a:r>
                      <a:endParaRPr lang="en-NZ" sz="900" b="0" i="0" u="none" strike="noStrike" dirty="0">
                        <a:solidFill>
                          <a:schemeClr val="bg1"/>
                        </a:solidFill>
                        <a:effectLst/>
                        <a:latin typeface="Calibri" panose="020F0502020204030204" pitchFamily="34" charset="0"/>
                      </a:endParaRPr>
                    </a:p>
                  </a:txBody>
                  <a:tcPr marL="6832" marR="6832" marT="683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100%</a:t>
                      </a:r>
                    </a:p>
                  </a:txBody>
                  <a:tcPr marL="7144" marR="7144" marT="71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0" i="0" u="none" strike="noStrike" dirty="0">
                          <a:solidFill>
                            <a:schemeClr val="bg1"/>
                          </a:solidFill>
                          <a:effectLst/>
                          <a:latin typeface="Arial" panose="020B0604020202020204" pitchFamily="34" charset="0"/>
                          <a:cs typeface="Arial" panose="020B0604020202020204" pitchFamily="34" charset="0"/>
                        </a:rPr>
                        <a:t>3</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0" i="0" u="none" strike="noStrike" kern="1200" dirty="0">
                          <a:solidFill>
                            <a:schemeClr val="bg1"/>
                          </a:solidFill>
                          <a:effectLst/>
                          <a:latin typeface="Arial" panose="020B0604020202020204" pitchFamily="34" charset="0"/>
                          <a:ea typeface="+mn-ea"/>
                          <a:cs typeface="Arial" panose="020B0604020202020204" pitchFamily="34" charset="0"/>
                        </a:rPr>
                        <a:t>5</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r>
                        <a:rPr lang="en-NZ" sz="900" b="1" u="none" strike="noStrike" dirty="0">
                          <a:solidFill>
                            <a:schemeClr val="bg1"/>
                          </a:solidFill>
                          <a:effectLst/>
                        </a:rPr>
                        <a:t>Total</a:t>
                      </a: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NZ" sz="800" b="1" i="0" u="none" strike="noStrike" dirty="0">
                          <a:solidFill>
                            <a:schemeClr val="bg1"/>
                          </a:solidFill>
                          <a:effectLst/>
                          <a:latin typeface="Arial" panose="020B0604020202020204" pitchFamily="34" charset="0"/>
                          <a:cs typeface="Arial" panose="020B0604020202020204" pitchFamily="34" charset="0"/>
                        </a:rPr>
                        <a:t>88%</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i="0" u="none" strike="noStrike" dirty="0">
                          <a:solidFill>
                            <a:schemeClr val="bg1"/>
                          </a:solidFill>
                          <a:effectLst/>
                          <a:latin typeface="Arial" panose="020B0604020202020204" pitchFamily="34" charset="0"/>
                          <a:cs typeface="Arial" panose="020B0604020202020204" pitchFamily="34" charset="0"/>
                        </a:rPr>
                        <a:t>362</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800" b="1" i="0" u="none" strike="noStrike" kern="1200" dirty="0">
                          <a:solidFill>
                            <a:schemeClr val="bg1"/>
                          </a:solidFill>
                          <a:effectLst/>
                          <a:latin typeface="Arial" panose="020B0604020202020204" pitchFamily="34" charset="0"/>
                          <a:ea typeface="+mn-ea"/>
                          <a:cs typeface="Arial" panose="020B0604020202020204" pitchFamily="34" charset="0"/>
                        </a:rPr>
                        <a:t>228</a:t>
                      </a: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r>
                        <a:rPr lang="en-NZ" sz="900" b="1" i="0" u="none" strike="noStrike" dirty="0" smtClean="0">
                          <a:solidFill>
                            <a:schemeClr val="bg1"/>
                          </a:solidFill>
                          <a:effectLst/>
                          <a:latin typeface="Calibri" panose="020F0502020204030204" pitchFamily="34" charset="0"/>
                        </a:rPr>
                        <a:t>Hours per day saved</a:t>
                      </a: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i="0" u="none" strike="noStrike" dirty="0" smtClean="0">
                          <a:solidFill>
                            <a:schemeClr val="bg1"/>
                          </a:solidFill>
                          <a:effectLst/>
                          <a:latin typeface="Arial" panose="020B0604020202020204" pitchFamily="34" charset="0"/>
                          <a:cs typeface="Arial" panose="020B0604020202020204" pitchFamily="34" charset="0"/>
                        </a:rPr>
                        <a:t>6.8</a:t>
                      </a: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i="0" u="none" strike="noStrike" dirty="0" smtClean="0">
                          <a:solidFill>
                            <a:schemeClr val="bg1"/>
                          </a:solidFill>
                          <a:effectLst/>
                          <a:latin typeface="Arial" panose="020B0604020202020204" pitchFamily="34" charset="0"/>
                          <a:cs typeface="Arial" panose="020B0604020202020204" pitchFamily="34" charset="0"/>
                        </a:rPr>
                        <a:t>3.8</a:t>
                      </a: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NZ" sz="900" b="1" i="0" u="none" strike="noStrike" dirty="0" smtClean="0">
                          <a:solidFill>
                            <a:schemeClr val="bg1"/>
                          </a:solidFill>
                          <a:effectLst/>
                          <a:latin typeface="Calibri" panose="020F0502020204030204" pitchFamily="34" charset="0"/>
                        </a:rPr>
                        <a:t>Date Range</a:t>
                      </a:r>
                      <a:r>
                        <a:rPr lang="en-NZ" sz="900" b="1" i="0" u="none" strike="noStrike" baseline="0" dirty="0">
                          <a:solidFill>
                            <a:schemeClr val="bg1"/>
                          </a:solidFill>
                          <a:effectLst/>
                          <a:latin typeface="Calibri" panose="020F0502020204030204" pitchFamily="34" charset="0"/>
                        </a:rPr>
                        <a:t> </a:t>
                      </a:r>
                      <a:r>
                        <a:rPr lang="en-NZ" sz="900" b="1" i="0" u="none" strike="noStrike" baseline="0" dirty="0" smtClean="0">
                          <a:solidFill>
                            <a:schemeClr val="bg1"/>
                          </a:solidFill>
                          <a:effectLst/>
                          <a:latin typeface="Calibri" panose="020F0502020204030204" pitchFamily="34" charset="0"/>
                        </a:rPr>
                        <a:t>from</a:t>
                      </a:r>
                      <a:endParaRPr lang="en-NZ" sz="900" b="1" i="0" u="none" strike="noStrike" dirty="0" smtClean="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700" b="1" i="0" u="none" strike="noStrike" dirty="0" smtClean="0">
                          <a:solidFill>
                            <a:schemeClr val="bg1"/>
                          </a:solidFill>
                          <a:effectLst/>
                          <a:latin typeface="Arial" panose="020B0604020202020204" pitchFamily="34" charset="0"/>
                          <a:cs typeface="Arial" panose="020B0604020202020204" pitchFamily="34" charset="0"/>
                        </a:rPr>
                        <a:t>8/7/17</a:t>
                      </a:r>
                      <a:endParaRPr lang="en-NZ" sz="7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700" b="1" i="0" u="none" strike="noStrike" kern="1200" dirty="0" smtClean="0">
                          <a:solidFill>
                            <a:schemeClr val="bg1"/>
                          </a:solidFill>
                          <a:effectLst/>
                          <a:latin typeface="Arial" panose="020B0604020202020204" pitchFamily="34" charset="0"/>
                          <a:ea typeface="+mn-ea"/>
                          <a:cs typeface="Arial" panose="020B0604020202020204" pitchFamily="34" charset="0"/>
                        </a:rPr>
                        <a:t>7/8/17</a:t>
                      </a:r>
                      <a:endParaRPr lang="en-NZ" sz="7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r>
                        <a:rPr lang="en-NZ" sz="900" b="1" i="0" u="none" strike="noStrike" dirty="0" smtClean="0">
                          <a:solidFill>
                            <a:schemeClr val="bg1"/>
                          </a:solidFill>
                          <a:effectLst/>
                          <a:latin typeface="Calibri" panose="020F0502020204030204" pitchFamily="34" charset="0"/>
                        </a:rPr>
                        <a:t>Date Range to </a:t>
                      </a: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700" b="1" i="0" u="none" strike="noStrike" dirty="0" smtClean="0">
                          <a:solidFill>
                            <a:schemeClr val="bg1"/>
                          </a:solidFill>
                          <a:effectLst/>
                          <a:latin typeface="Arial" panose="020B0604020202020204" pitchFamily="34" charset="0"/>
                          <a:cs typeface="Arial" panose="020B0604020202020204" pitchFamily="34" charset="0"/>
                        </a:rPr>
                        <a:t>31/8/17</a:t>
                      </a:r>
                      <a:endParaRPr lang="en-NZ" sz="7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NZ" sz="700" b="1" i="0" u="none" strike="noStrike" kern="1200" dirty="0" smtClean="0">
                          <a:solidFill>
                            <a:schemeClr val="bg1"/>
                          </a:solidFill>
                          <a:effectLst/>
                          <a:latin typeface="Arial" panose="020B0604020202020204" pitchFamily="34" charset="0"/>
                          <a:ea typeface="+mn-ea"/>
                          <a:cs typeface="Arial" panose="020B0604020202020204" pitchFamily="34" charset="0"/>
                        </a:rPr>
                        <a:t>31/8/17</a:t>
                      </a:r>
                      <a:endParaRPr lang="en-NZ" sz="700" b="1" i="0" u="none" strike="noStrike"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43992">
                <a:tc>
                  <a:txBody>
                    <a:bodyPr/>
                    <a:lstStyle/>
                    <a:p>
                      <a:pPr algn="r" fontAlgn="ctr"/>
                      <a:r>
                        <a:rPr lang="en-NZ" sz="900" b="1" i="0" u="none" strike="noStrike" dirty="0" smtClean="0">
                          <a:solidFill>
                            <a:schemeClr val="bg1"/>
                          </a:solidFill>
                          <a:effectLst/>
                          <a:latin typeface="Calibri" panose="020F0502020204030204" pitchFamily="34" charset="0"/>
                        </a:rPr>
                        <a:t># Process Orders</a:t>
                      </a:r>
                      <a:endParaRPr lang="en-NZ" sz="900" b="1" i="0" u="none" strike="noStrike" dirty="0">
                        <a:solidFill>
                          <a:schemeClr val="bg1"/>
                        </a:solidFill>
                        <a:effectLst/>
                        <a:latin typeface="Calibri" panose="020F0502020204030204" pitchFamily="34" charset="0"/>
                      </a:endParaRPr>
                    </a:p>
                  </a:txBody>
                  <a:tcPr marL="6832" marR="6832" marT="6832"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i="0" u="none" strike="noStrike" dirty="0" smtClean="0">
                          <a:solidFill>
                            <a:schemeClr val="bg1"/>
                          </a:solidFill>
                          <a:effectLst/>
                          <a:latin typeface="Arial" panose="020B0604020202020204" pitchFamily="34" charset="0"/>
                          <a:cs typeface="Arial" panose="020B0604020202020204" pitchFamily="34" charset="0"/>
                        </a:rPr>
                        <a:t>731</a:t>
                      </a: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NZ" sz="800" b="1" i="0" u="none" strike="noStrike" dirty="0" smtClean="0">
                          <a:solidFill>
                            <a:schemeClr val="bg1"/>
                          </a:solidFill>
                          <a:effectLst/>
                          <a:latin typeface="Arial" panose="020B0604020202020204" pitchFamily="34" charset="0"/>
                          <a:cs typeface="Arial" panose="020B0604020202020204" pitchFamily="34" charset="0"/>
                        </a:rPr>
                        <a:t>67</a:t>
                      </a:r>
                      <a:endParaRPr lang="en-NZ" sz="800" b="1" i="0" u="none" strike="noStrike" dirty="0">
                        <a:solidFill>
                          <a:schemeClr val="bg1"/>
                        </a:solidFill>
                        <a:effectLst/>
                        <a:latin typeface="Arial" panose="020B0604020202020204" pitchFamily="34" charset="0"/>
                        <a:cs typeface="Arial" panose="020B0604020202020204" pitchFamily="34" charset="0"/>
                      </a:endParaRPr>
                    </a:p>
                  </a:txBody>
                  <a:tcPr marL="7144" marR="7144"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717820" y="4464560"/>
            <a:ext cx="7813820" cy="377026"/>
          </a:xfrm>
          <a:prstGeom prst="rect">
            <a:avLst/>
          </a:prstGeom>
          <a:noFill/>
          <a:ln>
            <a:solidFill>
              <a:schemeClr val="bg1"/>
            </a:solidFill>
          </a:ln>
        </p:spPr>
        <p:txBody>
          <a:bodyPr wrap="square" lIns="68580" tIns="34290" rIns="68580" bIns="34290" rtlCol="0">
            <a:spAutoFit/>
          </a:bodyPr>
          <a:lstStyle/>
          <a:p>
            <a:pPr algn="ctr"/>
            <a:r>
              <a:rPr lang="en-NZ" b="1" dirty="0">
                <a:solidFill>
                  <a:srgbClr val="FFFFFF"/>
                </a:solidFill>
                <a:cs typeface="Arial" pitchFamily="34" charset="0"/>
              </a:rPr>
              <a:t>Process Order activities reduced by </a:t>
            </a:r>
            <a:r>
              <a:rPr lang="en-NZ" sz="2000" b="1" dirty="0">
                <a:solidFill>
                  <a:srgbClr val="FFFF00"/>
                </a:solidFill>
                <a:cs typeface="Arial" pitchFamily="34" charset="0"/>
              </a:rPr>
              <a:t>88% </a:t>
            </a:r>
            <a:r>
              <a:rPr lang="en-NZ" b="1" dirty="0">
                <a:solidFill>
                  <a:srgbClr val="FFFFFF"/>
                </a:solidFill>
                <a:cs typeface="Arial" pitchFamily="34" charset="0"/>
              </a:rPr>
              <a:t>or </a:t>
            </a:r>
            <a:r>
              <a:rPr lang="en-NZ" b="1" dirty="0">
                <a:solidFill>
                  <a:srgbClr val="FFFF00"/>
                </a:solidFill>
                <a:cs typeface="Arial" pitchFamily="34" charset="0"/>
              </a:rPr>
              <a:t>10.6</a:t>
            </a:r>
            <a:r>
              <a:rPr lang="en-NZ" sz="2000" b="1" dirty="0">
                <a:solidFill>
                  <a:srgbClr val="FFFF00"/>
                </a:solidFill>
                <a:cs typeface="Arial" pitchFamily="34" charset="0"/>
              </a:rPr>
              <a:t> hours </a:t>
            </a:r>
            <a:r>
              <a:rPr lang="en-NZ" b="1" dirty="0">
                <a:solidFill>
                  <a:srgbClr val="FFFFFF"/>
                </a:solidFill>
                <a:cs typeface="Arial" pitchFamily="34" charset="0"/>
              </a:rPr>
              <a:t>per day</a:t>
            </a:r>
            <a:endParaRPr lang="en-NZ" sz="2000" b="1" dirty="0">
              <a:solidFill>
                <a:srgbClr val="FFFF00"/>
              </a:solidFill>
              <a:cs typeface="Arial" pitchFamily="34" charset="0"/>
            </a:endParaRPr>
          </a:p>
        </p:txBody>
      </p:sp>
      <p:pic>
        <p:nvPicPr>
          <p:cNvPr id="169" name="Picture 168"/>
          <p:cNvPicPr>
            <a:picLocks noChangeAspect="1"/>
          </p:cNvPicPr>
          <p:nvPr/>
        </p:nvPicPr>
        <p:blipFill rotWithShape="1">
          <a:blip r:embed="rId3">
            <a:extLst>
              <a:ext uri="{28A0092B-C50C-407E-A947-70E740481C1C}">
                <a14:useLocalDpi xmlns:a14="http://schemas.microsoft.com/office/drawing/2010/main" val="0"/>
              </a:ext>
            </a:extLst>
          </a:blip>
          <a:srcRect l="-3695" r="3695"/>
          <a:stretch/>
        </p:blipFill>
        <p:spPr>
          <a:xfrm>
            <a:off x="6665277" y="2818700"/>
            <a:ext cx="2200418" cy="1095425"/>
          </a:xfrm>
          <a:prstGeom prst="rect">
            <a:avLst/>
          </a:prstGeom>
        </p:spPr>
      </p:pic>
      <p:pic>
        <p:nvPicPr>
          <p:cNvPr id="170" name="Pictur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49" y="1302664"/>
            <a:ext cx="2115947" cy="1186908"/>
          </a:xfrm>
          <a:prstGeom prst="rect">
            <a:avLst/>
          </a:prstGeom>
        </p:spPr>
      </p:pic>
    </p:spTree>
    <p:extLst>
      <p:ext uri="{BB962C8B-B14F-4D97-AF65-F5344CB8AC3E}">
        <p14:creationId xmlns:p14="http://schemas.microsoft.com/office/powerpoint/2010/main" val="1520344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weejerem\AppData\Local\Microsoft\Windows\Temporary Internet Files\Content.IE5\JWX5JG1I\beatles_evolution_by_acantarel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931" y="2377897"/>
            <a:ext cx="3326587" cy="2494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8588" y="170261"/>
            <a:ext cx="6484353" cy="400325"/>
          </a:xfrm>
        </p:spPr>
        <p:txBody>
          <a:bodyPr/>
          <a:lstStyle/>
          <a:p>
            <a:r>
              <a:rPr lang="en-NZ" dirty="0" smtClean="0"/>
              <a:t>Continual Challenges for Fonterra</a:t>
            </a:r>
            <a:endParaRPr lang="en-NZ" dirty="0"/>
          </a:p>
        </p:txBody>
      </p:sp>
      <p:sp>
        <p:nvSpPr>
          <p:cNvPr id="3" name="Content Placeholder 2"/>
          <p:cNvSpPr>
            <a:spLocks noGrp="1"/>
          </p:cNvSpPr>
          <p:nvPr>
            <p:ph idx="1"/>
          </p:nvPr>
        </p:nvSpPr>
        <p:spPr/>
        <p:txBody>
          <a:bodyPr/>
          <a:lstStyle/>
          <a:p>
            <a:r>
              <a:rPr lang="en-NZ" sz="1800" dirty="0" smtClean="0"/>
              <a:t>Outsource vs In-house Fiori development capability </a:t>
            </a:r>
          </a:p>
          <a:p>
            <a:r>
              <a:rPr lang="en-NZ" sz="1800" dirty="0" smtClean="0"/>
              <a:t>Evolving the solution with the business.</a:t>
            </a:r>
          </a:p>
          <a:p>
            <a:r>
              <a:rPr lang="en-NZ" sz="1800" dirty="0" smtClean="0"/>
              <a:t>SAP Upgrades (to leverage standard Fiori apps) vs custom development</a:t>
            </a:r>
          </a:p>
          <a:p>
            <a:r>
              <a:rPr lang="en-NZ" sz="1800" dirty="0" smtClean="0"/>
              <a:t>Evolving the security setup (internals vs external setup)</a:t>
            </a:r>
          </a:p>
          <a:p>
            <a:r>
              <a:rPr lang="en-NZ" sz="1800" dirty="0" smtClean="0"/>
              <a:t>Extending for mobile devices (limited real estate)</a:t>
            </a:r>
          </a:p>
          <a:p>
            <a:endParaRPr lang="en-NZ"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0" y="2964442"/>
            <a:ext cx="2043608" cy="16128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763" y="2777326"/>
            <a:ext cx="3199722" cy="1696081"/>
          </a:xfrm>
          <a:prstGeom prst="rect">
            <a:avLst/>
          </a:prstGeom>
        </p:spPr>
      </p:pic>
    </p:spTree>
    <p:extLst>
      <p:ext uri="{BB962C8B-B14F-4D97-AF65-F5344CB8AC3E}">
        <p14:creationId xmlns:p14="http://schemas.microsoft.com/office/powerpoint/2010/main" val="2671694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NZ" dirty="0" smtClean="0"/>
              <a:t>Demonstration Video</a:t>
            </a:r>
            <a:endParaRPr lang="en-NZ" dirty="0"/>
          </a:p>
        </p:txBody>
      </p:sp>
      <p:sp>
        <p:nvSpPr>
          <p:cNvPr id="6" name="Subtitle 5"/>
          <p:cNvSpPr>
            <a:spLocks noGrp="1"/>
          </p:cNvSpPr>
          <p:nvPr>
            <p:ph type="subTitle" idx="1"/>
          </p:nvPr>
        </p:nvSpPr>
        <p:spPr/>
        <p:txBody>
          <a:bodyPr/>
          <a:lstStyle/>
          <a:p>
            <a:endParaRPr lang="en-NZ" dirty="0"/>
          </a:p>
        </p:txBody>
      </p:sp>
    </p:spTree>
    <p:extLst>
      <p:ext uri="{BB962C8B-B14F-4D97-AF65-F5344CB8AC3E}">
        <p14:creationId xmlns:p14="http://schemas.microsoft.com/office/powerpoint/2010/main" val="2916449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369" y="1506930"/>
            <a:ext cx="3978762" cy="655193"/>
          </a:xfrm>
        </p:spPr>
        <p:txBody>
          <a:bodyPr/>
          <a:lstStyle/>
          <a:p>
            <a:r>
              <a:rPr lang="en-NZ" dirty="0" smtClean="0"/>
              <a:t>Questions?</a:t>
            </a:r>
            <a:endParaRPr lang="en-NZ" dirty="0"/>
          </a:p>
        </p:txBody>
      </p:sp>
      <p:sp>
        <p:nvSpPr>
          <p:cNvPr id="3" name="Subtitle 2"/>
          <p:cNvSpPr>
            <a:spLocks noGrp="1"/>
          </p:cNvSpPr>
          <p:nvPr>
            <p:ph type="subTitle" idx="1"/>
          </p:nvPr>
        </p:nvSpPr>
        <p:spPr>
          <a:xfrm>
            <a:off x="271369" y="2325630"/>
            <a:ext cx="3978762" cy="883104"/>
          </a:xfrm>
        </p:spPr>
        <p:txBody>
          <a:bodyPr>
            <a:normAutofit/>
          </a:bodyPr>
          <a:lstStyle/>
          <a:p>
            <a:r>
              <a:rPr lang="en-NZ" sz="1800" b="1" dirty="0" smtClean="0"/>
              <a:t>Jeremy Wee</a:t>
            </a:r>
          </a:p>
          <a:p>
            <a:r>
              <a:rPr lang="en-NZ" dirty="0" smtClean="0"/>
              <a:t>Global Design Manager</a:t>
            </a:r>
          </a:p>
          <a:p>
            <a:r>
              <a:rPr lang="en-NZ" sz="1000" dirty="0" smtClean="0"/>
              <a:t>Jeremy.wee@fonterra.com</a:t>
            </a:r>
            <a:endParaRPr lang="en-NZ" sz="1000" dirty="0"/>
          </a:p>
        </p:txBody>
      </p:sp>
    </p:spTree>
    <p:extLst>
      <p:ext uri="{BB962C8B-B14F-4D97-AF65-F5344CB8AC3E}">
        <p14:creationId xmlns:p14="http://schemas.microsoft.com/office/powerpoint/2010/main" val="137698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3" y="1038858"/>
            <a:ext cx="9073679" cy="3672467"/>
          </a:xfrm>
          <a:prstGeom prst="rect">
            <a:avLst/>
          </a:prstGeom>
        </p:spPr>
      </p:pic>
      <p:sp>
        <p:nvSpPr>
          <p:cNvPr id="5" name="TextBox 4"/>
          <p:cNvSpPr txBox="1"/>
          <p:nvPr/>
        </p:nvSpPr>
        <p:spPr>
          <a:xfrm>
            <a:off x="553507" y="562870"/>
            <a:ext cx="6997003" cy="386464"/>
          </a:xfrm>
          <a:prstGeom prst="rect">
            <a:avLst/>
          </a:prstGeom>
          <a:noFill/>
        </p:spPr>
        <p:txBody>
          <a:bodyPr wrap="square" lIns="77925" tIns="38963" rIns="77925" bIns="38963" rtlCol="0">
            <a:spAutoFit/>
          </a:bodyPr>
          <a:lstStyle/>
          <a:p>
            <a:r>
              <a:rPr lang="en-NZ" sz="2000" b="1" dirty="0">
                <a:solidFill>
                  <a:schemeClr val="accent2"/>
                </a:solidFill>
                <a:latin typeface="Arial" pitchFamily="34" charset="0"/>
                <a:cs typeface="Arial" pitchFamily="34" charset="0"/>
              </a:rPr>
              <a:t>Our products and ingredients are in 140 markets</a:t>
            </a:r>
          </a:p>
        </p:txBody>
      </p:sp>
      <p:sp>
        <p:nvSpPr>
          <p:cNvPr id="9" name="Oval 8"/>
          <p:cNvSpPr/>
          <p:nvPr/>
        </p:nvSpPr>
        <p:spPr>
          <a:xfrm>
            <a:off x="1121063" y="1730521"/>
            <a:ext cx="2043401" cy="1660263"/>
          </a:xfrm>
          <a:prstGeom prst="ellipse">
            <a:avLst/>
          </a:prstGeom>
          <a:solidFill>
            <a:srgbClr val="3F3F3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7925" tIns="38963" rIns="77925" bIns="38963" rtlCol="0" anchor="ctr"/>
          <a:lstStyle/>
          <a:p>
            <a:pPr algn="ctr"/>
            <a:r>
              <a:rPr lang="en-NZ" sz="2000" b="1" dirty="0"/>
              <a:t>22 billion</a:t>
            </a:r>
          </a:p>
          <a:p>
            <a:pPr algn="ctr"/>
            <a:r>
              <a:rPr lang="en-NZ" dirty="0" smtClean="0"/>
              <a:t>litres of milk</a:t>
            </a:r>
            <a:br>
              <a:rPr lang="en-NZ" dirty="0" smtClean="0"/>
            </a:br>
            <a:r>
              <a:rPr lang="en-NZ" dirty="0" smtClean="0"/>
              <a:t>processed</a:t>
            </a:r>
            <a:endParaRPr lang="en-NZ" dirty="0"/>
          </a:p>
        </p:txBody>
      </p:sp>
      <p:sp>
        <p:nvSpPr>
          <p:cNvPr id="13" name="Oval 12"/>
          <p:cNvSpPr/>
          <p:nvPr/>
        </p:nvSpPr>
        <p:spPr>
          <a:xfrm>
            <a:off x="3597864" y="1746719"/>
            <a:ext cx="2043401" cy="1660263"/>
          </a:xfrm>
          <a:prstGeom prst="ellipse">
            <a:avLst/>
          </a:prstGeom>
          <a:solidFill>
            <a:srgbClr val="3F3F3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7925" tIns="38963" rIns="77925" bIns="38963" rtlCol="0" anchor="ctr"/>
          <a:lstStyle/>
          <a:p>
            <a:pPr algn="ctr"/>
            <a:r>
              <a:rPr lang="en-NZ" sz="2000" b="1" dirty="0"/>
              <a:t>95%</a:t>
            </a:r>
          </a:p>
          <a:p>
            <a:pPr algn="ctr"/>
            <a:r>
              <a:rPr lang="en-NZ" dirty="0" smtClean="0"/>
              <a:t>of our milk</a:t>
            </a:r>
            <a:br>
              <a:rPr lang="en-NZ" dirty="0" smtClean="0"/>
            </a:br>
            <a:r>
              <a:rPr lang="en-NZ" dirty="0" smtClean="0"/>
              <a:t>is exported</a:t>
            </a:r>
            <a:endParaRPr lang="en-NZ" dirty="0"/>
          </a:p>
        </p:txBody>
      </p:sp>
      <p:sp>
        <p:nvSpPr>
          <p:cNvPr id="14" name="Oval 13"/>
          <p:cNvSpPr/>
          <p:nvPr/>
        </p:nvSpPr>
        <p:spPr>
          <a:xfrm>
            <a:off x="6074666" y="1746719"/>
            <a:ext cx="2043401" cy="1660263"/>
          </a:xfrm>
          <a:prstGeom prst="ellipse">
            <a:avLst/>
          </a:prstGeom>
          <a:solidFill>
            <a:srgbClr val="3F3F3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7925" tIns="38963" rIns="77925" bIns="38963" rtlCol="0" anchor="ctr"/>
          <a:lstStyle/>
          <a:p>
            <a:pPr algn="ctr"/>
            <a:r>
              <a:rPr lang="en-NZ" dirty="0" smtClean="0"/>
              <a:t>During peak,</a:t>
            </a:r>
            <a:br>
              <a:rPr lang="en-NZ" dirty="0" smtClean="0"/>
            </a:br>
            <a:r>
              <a:rPr lang="en-NZ" dirty="0" smtClean="0"/>
              <a:t>container of</a:t>
            </a:r>
            <a:br>
              <a:rPr lang="en-NZ" dirty="0" smtClean="0"/>
            </a:br>
            <a:r>
              <a:rPr lang="en-NZ" dirty="0" smtClean="0"/>
              <a:t>product loaded</a:t>
            </a:r>
            <a:br>
              <a:rPr lang="en-NZ" dirty="0" smtClean="0"/>
            </a:br>
            <a:r>
              <a:rPr lang="en-NZ" sz="2000" b="1" dirty="0"/>
              <a:t>every 2 mins</a:t>
            </a:r>
          </a:p>
          <a:p>
            <a:pPr algn="ctr"/>
            <a:r>
              <a:rPr lang="en-NZ" dirty="0"/>
              <a:t>f</a:t>
            </a:r>
            <a:r>
              <a:rPr lang="en-NZ" dirty="0" smtClean="0"/>
              <a:t>or export</a:t>
            </a:r>
            <a:endParaRPr lang="en-NZ" dirty="0"/>
          </a:p>
        </p:txBody>
      </p:sp>
      <p:sp>
        <p:nvSpPr>
          <p:cNvPr id="10" name="TextBox 9"/>
          <p:cNvSpPr txBox="1"/>
          <p:nvPr/>
        </p:nvSpPr>
        <p:spPr>
          <a:xfrm>
            <a:off x="7999537" y="4778388"/>
            <a:ext cx="742950" cy="161925"/>
          </a:xfrm>
          <a:prstGeom prst="rect">
            <a:avLst/>
          </a:prstGeom>
          <a:ln>
            <a:noFill/>
          </a:ln>
        </p:spPr>
        <p:txBody>
          <a:bodyPr lIns="0" tIns="0" rIns="0" bIns="0" anchor="b">
            <a:normAutofit/>
          </a:bodyPr>
          <a:lstStyle/>
          <a:p>
            <a:pPr marL="155580" indent="-155580" algn="r" fontAlgn="auto">
              <a:spcBef>
                <a:spcPct val="20000"/>
              </a:spcBef>
              <a:spcAft>
                <a:spcPts val="0"/>
              </a:spcAft>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580" indent="-155580" algn="r" fontAlgn="auto">
                <a:spcBef>
                  <a:spcPct val="20000"/>
                </a:spcBef>
                <a:spcAft>
                  <a:spcPts val="0"/>
                </a:spcAft>
                <a:defRPr/>
              </a:pPr>
              <a:t>3</a:t>
            </a:fld>
            <a:endParaRPr lang="en-US" sz="700" dirty="0">
              <a:solidFill>
                <a:schemeClr val="accent2"/>
              </a:solidFill>
              <a:latin typeface="Arial" pitchFamily="34" charset="0"/>
              <a:cs typeface="Arial" pitchFamily="34" charset="0"/>
            </a:endParaRPr>
          </a:p>
        </p:txBody>
      </p:sp>
      <p:sp>
        <p:nvSpPr>
          <p:cNvPr id="12" name="TextBox 11"/>
          <p:cNvSpPr txBox="1"/>
          <p:nvPr/>
        </p:nvSpPr>
        <p:spPr>
          <a:xfrm>
            <a:off x="5394107" y="4778388"/>
            <a:ext cx="2801815" cy="161925"/>
          </a:xfrm>
          <a:prstGeom prst="rect">
            <a:avLst/>
          </a:prstGeom>
          <a:ln>
            <a:noFill/>
          </a:ln>
        </p:spPr>
        <p:txBody>
          <a:bodyPr lIns="0" tIns="30679" rIns="0" bIns="0" anchor="b">
            <a:normAutofit/>
          </a:bodyPr>
          <a:lstStyle/>
          <a:p>
            <a:pPr marL="155580" indent="-155580" algn="r" fontAlgn="auto">
              <a:spcBef>
                <a:spcPct val="20000"/>
              </a:spcBef>
              <a:spcAft>
                <a:spcPts val="0"/>
              </a:spcAft>
              <a:defRPr/>
            </a:pPr>
            <a:r>
              <a:rPr lang="en-US" sz="500" b="1" dirty="0">
                <a:solidFill>
                  <a:schemeClr val="accent2"/>
                </a:solidFill>
                <a:latin typeface="Arial" pitchFamily="34" charset="0"/>
                <a:cs typeface="Arial" pitchFamily="34" charset="0"/>
              </a:rPr>
              <a:t>Confidential to Fonterra Co-operative Group  </a:t>
            </a:r>
            <a:r>
              <a:rPr lang="en-US" sz="500" dirty="0">
                <a:solidFill>
                  <a:schemeClr val="accent2"/>
                </a:solidFill>
                <a:latin typeface="Arial" pitchFamily="34" charset="0"/>
                <a:cs typeface="Arial" pitchFamily="34" charset="0"/>
              </a:rPr>
              <a:t>-  November 2015</a:t>
            </a:r>
          </a:p>
        </p:txBody>
      </p:sp>
      <p:pic>
        <p:nvPicPr>
          <p:cNvPr id="11" name="Picture 9" descr="S:\_Shared_NZ\Fonterra Brand Marketing\Brand\Graphic Design\Working Files\Corporate Marketing\IDENTITY 2014\Assets &amp; Artwork\DESIGNWORKS MASTERS\Source Graphics - System 2\PNG &amp; HR JPG\Tab Header RHS No Border-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19" y="1"/>
            <a:ext cx="3489081" cy="107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40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NZ" dirty="0"/>
          </a:p>
        </p:txBody>
      </p:sp>
      <p:pic>
        <p:nvPicPr>
          <p:cNvPr id="3074" name="Picture 2" descr="H:\My Documents\Projects\SA Team Related\2017\NZ SAPUG\Images\Global Manufacturing locations No Produ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60"/>
            <a:ext cx="9144000" cy="508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90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473" t="15303" r="14473" b="15303"/>
          <a:stretch/>
        </p:blipFill>
        <p:spPr>
          <a:xfrm>
            <a:off x="0" y="-1"/>
            <a:ext cx="9144000" cy="514350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885" y="2001696"/>
            <a:ext cx="1742230" cy="1140108"/>
          </a:xfrm>
          <a:prstGeom prst="rect">
            <a:avLst/>
          </a:prstGeom>
        </p:spPr>
      </p:pic>
      <p:sp>
        <p:nvSpPr>
          <p:cNvPr id="4" name="TextBox 3"/>
          <p:cNvSpPr txBox="1"/>
          <p:nvPr/>
        </p:nvSpPr>
        <p:spPr>
          <a:xfrm>
            <a:off x="7999537" y="4778388"/>
            <a:ext cx="742950" cy="161925"/>
          </a:xfrm>
          <a:prstGeom prst="rect">
            <a:avLst/>
          </a:prstGeom>
          <a:ln>
            <a:noFill/>
          </a:ln>
        </p:spPr>
        <p:txBody>
          <a:bodyPr lIns="0" tIns="0" rIns="0" bIns="0" anchor="b">
            <a:normAutofit/>
          </a:bodyPr>
          <a:lstStyle/>
          <a:p>
            <a:pPr marL="155580" indent="-155580" algn="r" fontAlgn="auto">
              <a:spcBef>
                <a:spcPct val="20000"/>
              </a:spcBef>
              <a:spcAft>
                <a:spcPts val="0"/>
              </a:spcAft>
              <a:defRPr/>
            </a:pPr>
            <a:r>
              <a:rPr lang="en-US" sz="700" dirty="0">
                <a:solidFill>
                  <a:schemeClr val="accent2"/>
                </a:solidFill>
                <a:latin typeface="Arial" pitchFamily="34" charset="0"/>
                <a:cs typeface="Arial" pitchFamily="34" charset="0"/>
              </a:rPr>
              <a:t>Page </a:t>
            </a:r>
            <a:fld id="{409F2FD2-56E3-4DDC-8ED1-30F01D27BB4C}" type="slidenum">
              <a:rPr lang="en-US" sz="700">
                <a:solidFill>
                  <a:schemeClr val="accent2"/>
                </a:solidFill>
                <a:latin typeface="Arial" pitchFamily="34" charset="0"/>
                <a:cs typeface="Arial" pitchFamily="34" charset="0"/>
              </a:rPr>
              <a:pPr marL="155580" indent="-155580" algn="r" fontAlgn="auto">
                <a:spcBef>
                  <a:spcPct val="20000"/>
                </a:spcBef>
                <a:spcAft>
                  <a:spcPts val="0"/>
                </a:spcAft>
                <a:defRPr/>
              </a:pPr>
              <a:t>5</a:t>
            </a:fld>
            <a:endParaRPr lang="en-US" sz="700" dirty="0">
              <a:solidFill>
                <a:schemeClr val="accent2"/>
              </a:solidFill>
              <a:latin typeface="Arial" pitchFamily="34" charset="0"/>
              <a:cs typeface="Arial" pitchFamily="34" charset="0"/>
            </a:endParaRPr>
          </a:p>
        </p:txBody>
      </p:sp>
      <p:sp>
        <p:nvSpPr>
          <p:cNvPr id="5" name="TextBox 4"/>
          <p:cNvSpPr txBox="1"/>
          <p:nvPr/>
        </p:nvSpPr>
        <p:spPr>
          <a:xfrm>
            <a:off x="5394107" y="4778388"/>
            <a:ext cx="2801815" cy="161925"/>
          </a:xfrm>
          <a:prstGeom prst="rect">
            <a:avLst/>
          </a:prstGeom>
          <a:ln>
            <a:noFill/>
          </a:ln>
        </p:spPr>
        <p:txBody>
          <a:bodyPr lIns="0" tIns="30679" rIns="0" bIns="0" anchor="b">
            <a:normAutofit/>
          </a:bodyPr>
          <a:lstStyle/>
          <a:p>
            <a:pPr marL="155580" indent="-155580" algn="r" fontAlgn="auto">
              <a:spcBef>
                <a:spcPct val="20000"/>
              </a:spcBef>
              <a:spcAft>
                <a:spcPts val="0"/>
              </a:spcAft>
              <a:defRPr/>
            </a:pPr>
            <a:r>
              <a:rPr lang="en-US" sz="500" b="1" dirty="0">
                <a:solidFill>
                  <a:schemeClr val="accent2"/>
                </a:solidFill>
                <a:latin typeface="Arial" pitchFamily="34" charset="0"/>
                <a:cs typeface="Arial" pitchFamily="34" charset="0"/>
              </a:rPr>
              <a:t>Confidential to Fonterra Co-operative Group  </a:t>
            </a:r>
            <a:r>
              <a:rPr lang="en-US" sz="500" dirty="0">
                <a:solidFill>
                  <a:schemeClr val="accent2"/>
                </a:solidFill>
                <a:latin typeface="Arial" pitchFamily="34" charset="0"/>
                <a:cs typeface="Arial" pitchFamily="34" charset="0"/>
              </a:rPr>
              <a:t>-  November 2015</a:t>
            </a:r>
          </a:p>
        </p:txBody>
      </p:sp>
      <p:sp>
        <p:nvSpPr>
          <p:cNvPr id="3" name="TextBox 2"/>
          <p:cNvSpPr txBox="1"/>
          <p:nvPr/>
        </p:nvSpPr>
        <p:spPr>
          <a:xfrm>
            <a:off x="2362810" y="3987055"/>
            <a:ext cx="4637837" cy="400110"/>
          </a:xfrm>
          <a:prstGeom prst="rect">
            <a:avLst/>
          </a:prstGeom>
          <a:noFill/>
        </p:spPr>
        <p:txBody>
          <a:bodyPr wrap="square" rtlCol="0">
            <a:spAutoFit/>
          </a:bodyPr>
          <a:lstStyle/>
          <a:p>
            <a:pPr algn="ctr"/>
            <a:r>
              <a:rPr lang="en-NZ" sz="2000" b="1" dirty="0" smtClean="0">
                <a:solidFill>
                  <a:schemeClr val="accent2"/>
                </a:solidFill>
                <a:latin typeface="Arial" pitchFamily="34" charset="0"/>
                <a:cs typeface="Arial" pitchFamily="34" charset="0"/>
              </a:rPr>
              <a:t>Fonterra’s User Experience Journey</a:t>
            </a:r>
          </a:p>
        </p:txBody>
      </p:sp>
    </p:spTree>
    <p:extLst>
      <p:ext uri="{BB962C8B-B14F-4D97-AF65-F5344CB8AC3E}">
        <p14:creationId xmlns:p14="http://schemas.microsoft.com/office/powerpoint/2010/main" val="3915231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79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noFill/>
        </p:spPr>
      </p:pic>
      <p:sp>
        <p:nvSpPr>
          <p:cNvPr id="2" name="Title 1"/>
          <p:cNvSpPr>
            <a:spLocks noGrp="1"/>
          </p:cNvSpPr>
          <p:nvPr>
            <p:ph type="title"/>
          </p:nvPr>
        </p:nvSpPr>
        <p:spPr>
          <a:xfrm>
            <a:off x="398588" y="170264"/>
            <a:ext cx="6484353" cy="407637"/>
          </a:xfrm>
        </p:spPr>
        <p:txBody>
          <a:bodyPr/>
          <a:lstStyle/>
          <a:p>
            <a:r>
              <a:rPr lang="en-NZ" sz="2000" b="1" dirty="0" smtClean="0">
                <a:solidFill>
                  <a:schemeClr val="bg1"/>
                </a:solidFill>
              </a:rPr>
              <a:t>What is User Experience (UX)?</a:t>
            </a:r>
            <a:endParaRPr lang="en-NZ" sz="2000" b="1" dirty="0">
              <a:solidFill>
                <a:schemeClr val="bg1"/>
              </a:solidFill>
            </a:endParaRPr>
          </a:p>
        </p:txBody>
      </p:sp>
      <p:sp>
        <p:nvSpPr>
          <p:cNvPr id="3" name="Content Placeholder 2"/>
          <p:cNvSpPr>
            <a:spLocks noGrp="1"/>
          </p:cNvSpPr>
          <p:nvPr>
            <p:ph idx="1"/>
          </p:nvPr>
        </p:nvSpPr>
        <p:spPr/>
        <p:txBody>
          <a:bodyPr anchor="ctr"/>
          <a:lstStyle/>
          <a:p>
            <a:pPr marL="0" indent="0" algn="ctr">
              <a:buNone/>
            </a:pPr>
            <a:r>
              <a:rPr lang="en-NZ" sz="4000" dirty="0" smtClean="0">
                <a:solidFill>
                  <a:schemeClr val="bg1"/>
                </a:solidFill>
              </a:rPr>
              <a:t>“The </a:t>
            </a:r>
            <a:r>
              <a:rPr lang="en-NZ" sz="4000" dirty="0">
                <a:solidFill>
                  <a:schemeClr val="bg1"/>
                </a:solidFill>
              </a:rPr>
              <a:t>sum of the effects caused by a person using a digital solution." </a:t>
            </a:r>
          </a:p>
          <a:p>
            <a:pPr marL="0" indent="0" algn="r">
              <a:buNone/>
            </a:pPr>
            <a:r>
              <a:rPr lang="en-NZ" sz="1600" dirty="0">
                <a:solidFill>
                  <a:schemeClr val="bg1"/>
                </a:solidFill>
              </a:rPr>
              <a:t>- Gartner, October 2016</a:t>
            </a:r>
          </a:p>
        </p:txBody>
      </p:sp>
      <p:sp>
        <p:nvSpPr>
          <p:cNvPr id="4" name="TextBox 3"/>
          <p:cNvSpPr txBox="1"/>
          <p:nvPr/>
        </p:nvSpPr>
        <p:spPr>
          <a:xfrm>
            <a:off x="307238" y="4817683"/>
            <a:ext cx="5044971" cy="215444"/>
          </a:xfrm>
          <a:prstGeom prst="rect">
            <a:avLst/>
          </a:prstGeom>
          <a:noFill/>
        </p:spPr>
        <p:txBody>
          <a:bodyPr wrap="none" rtlCol="0">
            <a:spAutoFit/>
          </a:bodyPr>
          <a:lstStyle/>
          <a:p>
            <a:r>
              <a:rPr lang="en-NZ" sz="800" dirty="0" smtClean="0">
                <a:solidFill>
                  <a:schemeClr val="bg1"/>
                </a:solidFill>
                <a:latin typeface="Arial" pitchFamily="34" charset="0"/>
                <a:cs typeface="Arial" pitchFamily="34" charset="0"/>
              </a:rPr>
              <a:t>Defining a Good User Experience with the Gartner User Experience Model. Author: Magnus </a:t>
            </a:r>
            <a:r>
              <a:rPr lang="en-NZ" sz="800" dirty="0" err="1" smtClean="0">
                <a:solidFill>
                  <a:schemeClr val="bg1"/>
                </a:solidFill>
                <a:latin typeface="Arial" pitchFamily="34" charset="0"/>
                <a:cs typeface="Arial" pitchFamily="34" charset="0"/>
              </a:rPr>
              <a:t>Revang</a:t>
            </a:r>
            <a:r>
              <a:rPr lang="en-NZ" sz="800" dirty="0" smtClean="0">
                <a:solidFill>
                  <a:schemeClr val="bg1"/>
                </a:solidFill>
                <a:latin typeface="Arial" pitchFamily="34" charset="0"/>
                <a:cs typeface="Arial" pitchFamily="34" charset="0"/>
              </a:rPr>
              <a:t> 2016. </a:t>
            </a:r>
          </a:p>
        </p:txBody>
      </p:sp>
    </p:spTree>
    <p:extLst>
      <p:ext uri="{BB962C8B-B14F-4D97-AF65-F5344CB8AC3E}">
        <p14:creationId xmlns:p14="http://schemas.microsoft.com/office/powerpoint/2010/main" val="3897636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Why do we need to care about user experience?</a:t>
            </a:r>
            <a:endParaRPr lang="en-NZ" dirty="0"/>
          </a:p>
        </p:txBody>
      </p:sp>
      <p:pic>
        <p:nvPicPr>
          <p:cNvPr id="21" name="Picture 20"/>
          <p:cNvPicPr>
            <a:picLocks noChangeAspect="1"/>
          </p:cNvPicPr>
          <p:nvPr/>
        </p:nvPicPr>
        <p:blipFill>
          <a:blip r:embed="rId3"/>
          <a:stretch>
            <a:fillRect/>
          </a:stretch>
        </p:blipFill>
        <p:spPr>
          <a:xfrm>
            <a:off x="2818062" y="948653"/>
            <a:ext cx="895069" cy="895095"/>
          </a:xfrm>
          <a:prstGeom prst="rect">
            <a:avLst/>
          </a:prstGeom>
        </p:spPr>
      </p:pic>
      <p:pic>
        <p:nvPicPr>
          <p:cNvPr id="22" name="Picture 21"/>
          <p:cNvPicPr>
            <a:picLocks noChangeAspect="1"/>
          </p:cNvPicPr>
          <p:nvPr/>
        </p:nvPicPr>
        <p:blipFill>
          <a:blip r:embed="rId4"/>
          <a:stretch>
            <a:fillRect/>
          </a:stretch>
        </p:blipFill>
        <p:spPr>
          <a:xfrm>
            <a:off x="4866235" y="803273"/>
            <a:ext cx="876675" cy="1081263"/>
          </a:xfrm>
          <a:prstGeom prst="rect">
            <a:avLst/>
          </a:prstGeom>
        </p:spPr>
      </p:pic>
      <p:pic>
        <p:nvPicPr>
          <p:cNvPr id="23" name="Picture 22"/>
          <p:cNvPicPr>
            <a:picLocks noChangeAspect="1"/>
          </p:cNvPicPr>
          <p:nvPr/>
        </p:nvPicPr>
        <p:blipFill>
          <a:blip r:embed="rId5"/>
          <a:stretch>
            <a:fillRect/>
          </a:stretch>
        </p:blipFill>
        <p:spPr>
          <a:xfrm>
            <a:off x="7181136" y="948657"/>
            <a:ext cx="1113300" cy="798979"/>
          </a:xfrm>
          <a:prstGeom prst="rect">
            <a:avLst/>
          </a:prstGeom>
        </p:spPr>
      </p:pic>
      <p:pic>
        <p:nvPicPr>
          <p:cNvPr id="24" name="Picture 23"/>
          <p:cNvPicPr>
            <a:picLocks noChangeAspect="1"/>
          </p:cNvPicPr>
          <p:nvPr/>
        </p:nvPicPr>
        <p:blipFill>
          <a:blip r:embed="rId6"/>
          <a:stretch>
            <a:fillRect/>
          </a:stretch>
        </p:blipFill>
        <p:spPr>
          <a:xfrm>
            <a:off x="791449" y="1010968"/>
            <a:ext cx="1224684" cy="1260390"/>
          </a:xfrm>
          <a:prstGeom prst="rect">
            <a:avLst/>
          </a:prstGeom>
        </p:spPr>
      </p:pic>
      <p:sp>
        <p:nvSpPr>
          <p:cNvPr id="25" name="TextBox 24"/>
          <p:cNvSpPr txBox="1"/>
          <p:nvPr/>
        </p:nvSpPr>
        <p:spPr>
          <a:xfrm>
            <a:off x="4514161" y="1918954"/>
            <a:ext cx="1596828" cy="715516"/>
          </a:xfrm>
          <a:prstGeom prst="rect">
            <a:avLst/>
          </a:prstGeom>
          <a:noFill/>
        </p:spPr>
        <p:txBody>
          <a:bodyPr wrap="square" lIns="68517" tIns="34258" rIns="68517" bIns="34258" rtlCol="0">
            <a:spAutoFit/>
          </a:bodyPr>
          <a:lstStyle/>
          <a:p>
            <a:pPr algn="ctr" defTabSz="815832" fontAlgn="auto">
              <a:spcBef>
                <a:spcPts val="0"/>
              </a:spcBef>
              <a:spcAft>
                <a:spcPts val="0"/>
              </a:spcAft>
            </a:pPr>
            <a:r>
              <a:rPr lang="en-US" sz="1400">
                <a:solidFill>
                  <a:srgbClr val="3C9493"/>
                </a:solidFill>
                <a:latin typeface="BentonSans" charset="0"/>
                <a:ea typeface="BentonSans" charset="0"/>
                <a:cs typeface="BentonSans" charset="0"/>
              </a:rPr>
              <a:t>Increase</a:t>
            </a:r>
            <a:endParaRPr lang="en-US" sz="1400" dirty="0">
              <a:solidFill>
                <a:srgbClr val="3C9493"/>
              </a:solidFill>
              <a:latin typeface="BentonSans" charset="0"/>
              <a:ea typeface="BentonSans" charset="0"/>
              <a:cs typeface="BentonSans" charset="0"/>
            </a:endParaRP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solution</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adoption</a:t>
            </a:r>
          </a:p>
        </p:txBody>
      </p:sp>
      <p:sp>
        <p:nvSpPr>
          <p:cNvPr id="26" name="TextBox 25"/>
          <p:cNvSpPr txBox="1"/>
          <p:nvPr/>
        </p:nvSpPr>
        <p:spPr>
          <a:xfrm>
            <a:off x="2385972" y="1918954"/>
            <a:ext cx="1596828" cy="930959"/>
          </a:xfrm>
          <a:prstGeom prst="rect">
            <a:avLst/>
          </a:prstGeom>
          <a:noFill/>
        </p:spPr>
        <p:txBody>
          <a:bodyPr wrap="square" lIns="68517" tIns="34258" rIns="68517" bIns="34258" rtlCol="0">
            <a:spAutoFit/>
          </a:bodyPr>
          <a:lstStyle/>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Increase</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customer</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loyalty</a:t>
            </a:r>
          </a:p>
          <a:p>
            <a:pPr algn="ctr" defTabSz="815832" fontAlgn="auto">
              <a:spcBef>
                <a:spcPts val="0"/>
              </a:spcBef>
              <a:spcAft>
                <a:spcPts val="0"/>
              </a:spcAft>
            </a:pPr>
            <a:endParaRPr lang="en-US" sz="1400" dirty="0">
              <a:solidFill>
                <a:srgbClr val="3C9493"/>
              </a:solidFill>
              <a:latin typeface="BentonSans" charset="0"/>
              <a:ea typeface="BentonSans" charset="0"/>
              <a:cs typeface="BentonSans" charset="0"/>
            </a:endParaRPr>
          </a:p>
        </p:txBody>
      </p:sp>
      <p:sp>
        <p:nvSpPr>
          <p:cNvPr id="27" name="TextBox 26"/>
          <p:cNvSpPr txBox="1"/>
          <p:nvPr/>
        </p:nvSpPr>
        <p:spPr>
          <a:xfrm>
            <a:off x="6515271" y="1875861"/>
            <a:ext cx="2468406" cy="715516"/>
          </a:xfrm>
          <a:prstGeom prst="rect">
            <a:avLst/>
          </a:prstGeom>
          <a:noFill/>
        </p:spPr>
        <p:txBody>
          <a:bodyPr wrap="square" lIns="68517" tIns="34258" rIns="68517" bIns="34258" rtlCol="0">
            <a:spAutoFit/>
          </a:bodyPr>
          <a:lstStyle/>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Increase </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ease of </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learning</a:t>
            </a:r>
          </a:p>
        </p:txBody>
      </p:sp>
      <p:sp>
        <p:nvSpPr>
          <p:cNvPr id="28" name="TextBox 27"/>
          <p:cNvSpPr txBox="1"/>
          <p:nvPr/>
        </p:nvSpPr>
        <p:spPr>
          <a:xfrm>
            <a:off x="501480" y="1918954"/>
            <a:ext cx="1596828" cy="715516"/>
          </a:xfrm>
          <a:prstGeom prst="rect">
            <a:avLst/>
          </a:prstGeom>
          <a:noFill/>
        </p:spPr>
        <p:txBody>
          <a:bodyPr wrap="square" lIns="68517" tIns="34258" rIns="68517" bIns="34258" rtlCol="0">
            <a:spAutoFit/>
          </a:bodyPr>
          <a:lstStyle/>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Increase</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user </a:t>
            </a:r>
          </a:p>
          <a:p>
            <a:pPr algn="ctr" defTabSz="815832" fontAlgn="auto">
              <a:spcBef>
                <a:spcPts val="0"/>
              </a:spcBef>
              <a:spcAft>
                <a:spcPts val="0"/>
              </a:spcAft>
            </a:pPr>
            <a:r>
              <a:rPr lang="en-US" sz="1400" dirty="0">
                <a:solidFill>
                  <a:srgbClr val="3C9493"/>
                </a:solidFill>
                <a:latin typeface="BentonSans" charset="0"/>
                <a:ea typeface="BentonSans" charset="0"/>
                <a:cs typeface="BentonSans" charset="0"/>
              </a:rPr>
              <a:t>satisfaction</a:t>
            </a:r>
          </a:p>
        </p:txBody>
      </p:sp>
      <p:sp>
        <p:nvSpPr>
          <p:cNvPr id="45" name="Rectangle 44"/>
          <p:cNvSpPr/>
          <p:nvPr/>
        </p:nvSpPr>
        <p:spPr>
          <a:xfrm>
            <a:off x="379584" y="3837709"/>
            <a:ext cx="1738187" cy="284639"/>
          </a:xfrm>
          <a:prstGeom prst="rect">
            <a:avLst/>
          </a:prstGeom>
        </p:spPr>
        <p:txBody>
          <a:bodyPr wrap="none" lIns="68526" tIns="34263" rIns="68526" bIns="34263">
            <a:spAutoFit/>
          </a:bodyPr>
          <a:lstStyle/>
          <a:p>
            <a:pPr defTabSz="815941" fontAlgn="auto">
              <a:spcBef>
                <a:spcPts val="0"/>
              </a:spcBef>
              <a:spcAft>
                <a:spcPts val="0"/>
              </a:spcAft>
            </a:pPr>
            <a:r>
              <a:rPr lang="en-US" sz="1400" b="1" dirty="0">
                <a:solidFill>
                  <a:srgbClr val="4F81BD">
                    <a:lumMod val="75000"/>
                  </a:srgbClr>
                </a:solidFill>
                <a:latin typeface="BentonSans" charset="0"/>
                <a:ea typeface="BentonSans" charset="0"/>
                <a:cs typeface="BentonSans" charset="0"/>
              </a:rPr>
              <a:t>Increase efficiency</a:t>
            </a:r>
          </a:p>
        </p:txBody>
      </p:sp>
      <p:sp>
        <p:nvSpPr>
          <p:cNvPr id="46" name="Rectangle 45"/>
          <p:cNvSpPr/>
          <p:nvPr/>
        </p:nvSpPr>
        <p:spPr>
          <a:xfrm>
            <a:off x="2454088" y="3787742"/>
            <a:ext cx="1678877" cy="392361"/>
          </a:xfrm>
          <a:prstGeom prst="rect">
            <a:avLst/>
          </a:prstGeom>
        </p:spPr>
        <p:txBody>
          <a:bodyPr wrap="none" lIns="68526" tIns="34263" rIns="68526" bIns="34263">
            <a:spAutoFit/>
          </a:bodyPr>
          <a:lstStyle/>
          <a:p>
            <a:pPr defTabSz="815941" fontAlgn="auto">
              <a:lnSpc>
                <a:spcPct val="150000"/>
              </a:lnSpc>
              <a:spcBef>
                <a:spcPts val="0"/>
              </a:spcBef>
              <a:spcAft>
                <a:spcPts val="0"/>
              </a:spcAft>
            </a:pPr>
            <a:r>
              <a:rPr lang="en-US" sz="1400" b="1" dirty="0">
                <a:solidFill>
                  <a:srgbClr val="376092"/>
                </a:solidFill>
                <a:latin typeface="BentonSans" charset="0"/>
                <a:ea typeface="BentonSans" charset="0"/>
                <a:cs typeface="BentonSans" charset="0"/>
              </a:rPr>
              <a:t>Save training cost</a:t>
            </a:r>
          </a:p>
        </p:txBody>
      </p:sp>
      <p:sp>
        <p:nvSpPr>
          <p:cNvPr id="47" name="Rectangle 46"/>
          <p:cNvSpPr/>
          <p:nvPr/>
        </p:nvSpPr>
        <p:spPr>
          <a:xfrm>
            <a:off x="6869824" y="3751519"/>
            <a:ext cx="1932151" cy="392361"/>
          </a:xfrm>
          <a:prstGeom prst="rect">
            <a:avLst/>
          </a:prstGeom>
        </p:spPr>
        <p:txBody>
          <a:bodyPr wrap="none" lIns="68526" tIns="34263" rIns="68526" bIns="34263">
            <a:spAutoFit/>
          </a:bodyPr>
          <a:lstStyle/>
          <a:p>
            <a:pPr defTabSz="815941" fontAlgn="auto">
              <a:lnSpc>
                <a:spcPct val="150000"/>
              </a:lnSpc>
              <a:spcBef>
                <a:spcPts val="0"/>
              </a:spcBef>
              <a:spcAft>
                <a:spcPts val="0"/>
              </a:spcAft>
            </a:pPr>
            <a:r>
              <a:rPr lang="en-US" sz="1400" b="1" dirty="0">
                <a:solidFill>
                  <a:srgbClr val="376092"/>
                </a:solidFill>
                <a:latin typeface="BentonSans" charset="0"/>
                <a:ea typeface="BentonSans" charset="0"/>
                <a:cs typeface="BentonSans" charset="0"/>
              </a:rPr>
              <a:t>Decrease user errors</a:t>
            </a:r>
          </a:p>
        </p:txBody>
      </p:sp>
      <p:sp>
        <p:nvSpPr>
          <p:cNvPr id="48" name="Rectangle 47"/>
          <p:cNvSpPr/>
          <p:nvPr/>
        </p:nvSpPr>
        <p:spPr>
          <a:xfrm>
            <a:off x="4593660" y="3787742"/>
            <a:ext cx="1630787" cy="352414"/>
          </a:xfrm>
          <a:prstGeom prst="rect">
            <a:avLst/>
          </a:prstGeom>
        </p:spPr>
        <p:txBody>
          <a:bodyPr wrap="none" lIns="68526" tIns="34263" rIns="68526" bIns="34263">
            <a:spAutoFit/>
          </a:bodyPr>
          <a:lstStyle/>
          <a:p>
            <a:pPr defTabSz="815941" fontAlgn="auto">
              <a:lnSpc>
                <a:spcPct val="150000"/>
              </a:lnSpc>
              <a:spcBef>
                <a:spcPts val="0"/>
              </a:spcBef>
              <a:spcAft>
                <a:spcPts val="0"/>
              </a:spcAft>
            </a:pPr>
            <a:r>
              <a:rPr lang="en-US" sz="1400" b="1" dirty="0" smtClean="0">
                <a:solidFill>
                  <a:srgbClr val="376092"/>
                </a:solidFill>
                <a:latin typeface="BentonSans" charset="0"/>
                <a:ea typeface="BentonSans" charset="0"/>
                <a:cs typeface="BentonSans" charset="0"/>
              </a:rPr>
              <a:t>Improve Usability</a:t>
            </a:r>
            <a:endParaRPr lang="en-US" sz="1400" b="1" dirty="0">
              <a:solidFill>
                <a:srgbClr val="376092"/>
              </a:solidFill>
              <a:latin typeface="BentonSans" charset="0"/>
              <a:ea typeface="BentonSans" charset="0"/>
              <a:cs typeface="BentonSans" charset="0"/>
            </a:endParaRPr>
          </a:p>
        </p:txBody>
      </p:sp>
      <p:sp>
        <p:nvSpPr>
          <p:cNvPr id="49" name="TextBox 48"/>
          <p:cNvSpPr txBox="1"/>
          <p:nvPr/>
        </p:nvSpPr>
        <p:spPr>
          <a:xfrm>
            <a:off x="383646" y="4134658"/>
            <a:ext cx="1564615" cy="500082"/>
          </a:xfrm>
          <a:prstGeom prst="rect">
            <a:avLst/>
          </a:prstGeom>
          <a:noFill/>
        </p:spPr>
        <p:txBody>
          <a:bodyPr wrap="none" lIns="68526" tIns="34263" rIns="68526" bIns="34263" rtlCol="0">
            <a:spAutoFit/>
          </a:bodyPr>
          <a:lstStyle/>
          <a:p>
            <a:pPr algn="ctr" defTabSz="815941" fontAlgn="auto">
              <a:spcBef>
                <a:spcPts val="0"/>
              </a:spcBef>
              <a:spcAft>
                <a:spcPts val="0"/>
              </a:spcAft>
            </a:pPr>
            <a:r>
              <a:rPr lang="en-US" sz="1400" dirty="0">
                <a:solidFill>
                  <a:prstClr val="black">
                    <a:lumMod val="65000"/>
                    <a:lumOff val="35000"/>
                  </a:prstClr>
                </a:solidFill>
                <a:latin typeface="BentonSans" charset="0"/>
                <a:ea typeface="BentonSans" charset="0"/>
                <a:cs typeface="BentonSans" charset="0"/>
              </a:rPr>
              <a:t>Reducing </a:t>
            </a:r>
          </a:p>
          <a:p>
            <a:pPr algn="ctr" defTabSz="815941" fontAlgn="auto">
              <a:spcBef>
                <a:spcPts val="0"/>
              </a:spcBef>
              <a:spcAft>
                <a:spcPts val="0"/>
              </a:spcAft>
            </a:pPr>
            <a:r>
              <a:rPr lang="en-US" sz="1400" spc="52" dirty="0">
                <a:solidFill>
                  <a:prstClr val="black">
                    <a:lumMod val="65000"/>
                    <a:lumOff val="35000"/>
                  </a:prstClr>
                </a:solidFill>
                <a:latin typeface="BentonSans" charset="0"/>
                <a:ea typeface="BentonSans" charset="0"/>
                <a:cs typeface="BentonSans" charset="0"/>
              </a:rPr>
              <a:t>duration </a:t>
            </a:r>
            <a:r>
              <a:rPr lang="en-US" sz="1400" spc="52" dirty="0" smtClean="0">
                <a:solidFill>
                  <a:prstClr val="black">
                    <a:lumMod val="65000"/>
                    <a:lumOff val="35000"/>
                  </a:prstClr>
                </a:solidFill>
                <a:latin typeface="BentonSans" charset="0"/>
                <a:ea typeface="BentonSans" charset="0"/>
                <a:cs typeface="BentonSans" charset="0"/>
              </a:rPr>
              <a:t>of tasks</a:t>
            </a:r>
            <a:endParaRPr lang="en-US" sz="1400" spc="52" dirty="0">
              <a:solidFill>
                <a:prstClr val="black">
                  <a:lumMod val="65000"/>
                  <a:lumOff val="35000"/>
                </a:prstClr>
              </a:solidFill>
              <a:latin typeface="BentonSans" charset="0"/>
              <a:ea typeface="BentonSans" charset="0"/>
              <a:cs typeface="BentonSans" charset="0"/>
            </a:endParaRPr>
          </a:p>
        </p:txBody>
      </p:sp>
      <p:sp>
        <p:nvSpPr>
          <p:cNvPr id="51" name="TextBox 50"/>
          <p:cNvSpPr txBox="1"/>
          <p:nvPr/>
        </p:nvSpPr>
        <p:spPr>
          <a:xfrm>
            <a:off x="2549590" y="4231457"/>
            <a:ext cx="1481707" cy="500082"/>
          </a:xfrm>
          <a:prstGeom prst="rect">
            <a:avLst/>
          </a:prstGeom>
          <a:noFill/>
        </p:spPr>
        <p:txBody>
          <a:bodyPr wrap="none" lIns="68526" tIns="34263" rIns="68526" bIns="34263" rtlCol="0">
            <a:spAutoFit/>
          </a:bodyPr>
          <a:lstStyle/>
          <a:p>
            <a:pPr algn="ctr" defTabSz="815941" fontAlgn="auto">
              <a:spcBef>
                <a:spcPts val="0"/>
              </a:spcBef>
              <a:spcAft>
                <a:spcPts val="0"/>
              </a:spcAft>
            </a:pPr>
            <a:r>
              <a:rPr lang="en-US" sz="1400" dirty="0" smtClean="0">
                <a:solidFill>
                  <a:prstClr val="black">
                    <a:lumMod val="65000"/>
                    <a:lumOff val="35000"/>
                  </a:prstClr>
                </a:solidFill>
                <a:latin typeface="BentonSans" charset="0"/>
                <a:ea typeface="BentonSans" charset="0"/>
                <a:cs typeface="BentonSans" charset="0"/>
              </a:rPr>
              <a:t>Intuitive look and</a:t>
            </a:r>
          </a:p>
          <a:p>
            <a:pPr algn="ctr" defTabSz="815941" fontAlgn="auto">
              <a:spcBef>
                <a:spcPts val="0"/>
              </a:spcBef>
              <a:spcAft>
                <a:spcPts val="0"/>
              </a:spcAft>
            </a:pPr>
            <a:r>
              <a:rPr lang="en-US" sz="1400" dirty="0" smtClean="0">
                <a:solidFill>
                  <a:prstClr val="black">
                    <a:lumMod val="65000"/>
                    <a:lumOff val="35000"/>
                  </a:prstClr>
                </a:solidFill>
                <a:latin typeface="BentonSans" charset="0"/>
                <a:ea typeface="BentonSans" charset="0"/>
                <a:cs typeface="BentonSans" charset="0"/>
              </a:rPr>
              <a:t>feel.  </a:t>
            </a:r>
            <a:endParaRPr lang="en-US" sz="1400" spc="52" dirty="0">
              <a:solidFill>
                <a:prstClr val="black">
                  <a:lumMod val="65000"/>
                  <a:lumOff val="35000"/>
                </a:prstClr>
              </a:solidFill>
              <a:latin typeface="BentonSans" charset="0"/>
              <a:ea typeface="BentonSans" charset="0"/>
              <a:cs typeface="BentonSans" charset="0"/>
            </a:endParaRPr>
          </a:p>
        </p:txBody>
      </p:sp>
      <p:sp>
        <p:nvSpPr>
          <p:cNvPr id="53" name="TextBox 52"/>
          <p:cNvSpPr txBox="1"/>
          <p:nvPr/>
        </p:nvSpPr>
        <p:spPr>
          <a:xfrm>
            <a:off x="4518432" y="4225396"/>
            <a:ext cx="1980241" cy="500082"/>
          </a:xfrm>
          <a:prstGeom prst="rect">
            <a:avLst/>
          </a:prstGeom>
          <a:noFill/>
        </p:spPr>
        <p:txBody>
          <a:bodyPr wrap="none" lIns="68526" tIns="34263" rIns="68526" bIns="34263" rtlCol="0">
            <a:spAutoFit/>
          </a:bodyPr>
          <a:lstStyle/>
          <a:p>
            <a:pPr algn="ctr" defTabSz="815941" fontAlgn="auto">
              <a:spcBef>
                <a:spcPts val="0"/>
              </a:spcBef>
              <a:spcAft>
                <a:spcPts val="0"/>
              </a:spcAft>
            </a:pPr>
            <a:r>
              <a:rPr lang="en-US" sz="1400" dirty="0" smtClean="0">
                <a:solidFill>
                  <a:prstClr val="black">
                    <a:lumMod val="65000"/>
                    <a:lumOff val="35000"/>
                  </a:prstClr>
                </a:solidFill>
                <a:latin typeface="BentonSans" charset="0"/>
                <a:ea typeface="BentonSans" charset="0"/>
                <a:cs typeface="BentonSans" charset="0"/>
              </a:rPr>
              <a:t>Less clicks to complete</a:t>
            </a:r>
          </a:p>
          <a:p>
            <a:pPr algn="ctr" defTabSz="815941" fontAlgn="auto">
              <a:spcBef>
                <a:spcPts val="0"/>
              </a:spcBef>
              <a:spcAft>
                <a:spcPts val="0"/>
              </a:spcAft>
            </a:pPr>
            <a:r>
              <a:rPr lang="en-US" sz="1400" spc="52" dirty="0" smtClean="0">
                <a:solidFill>
                  <a:prstClr val="black">
                    <a:lumMod val="65000"/>
                    <a:lumOff val="35000"/>
                  </a:prstClr>
                </a:solidFill>
                <a:latin typeface="BentonSans" charset="0"/>
                <a:ea typeface="BentonSans" charset="0"/>
                <a:cs typeface="BentonSans" charset="0"/>
              </a:rPr>
              <a:t>the same task.</a:t>
            </a:r>
            <a:endParaRPr lang="en-US" sz="1400" spc="52" dirty="0">
              <a:solidFill>
                <a:prstClr val="black">
                  <a:lumMod val="65000"/>
                  <a:lumOff val="35000"/>
                </a:prstClr>
              </a:solidFill>
              <a:latin typeface="BentonSans" charset="0"/>
              <a:ea typeface="BentonSans" charset="0"/>
              <a:cs typeface="BentonSans" charset="0"/>
            </a:endParaRPr>
          </a:p>
        </p:txBody>
      </p:sp>
      <p:sp>
        <p:nvSpPr>
          <p:cNvPr id="55" name="TextBox 54"/>
          <p:cNvSpPr txBox="1"/>
          <p:nvPr/>
        </p:nvSpPr>
        <p:spPr>
          <a:xfrm>
            <a:off x="6747757" y="4197742"/>
            <a:ext cx="2146954" cy="500082"/>
          </a:xfrm>
          <a:prstGeom prst="rect">
            <a:avLst/>
          </a:prstGeom>
          <a:noFill/>
        </p:spPr>
        <p:txBody>
          <a:bodyPr wrap="none" lIns="68526" tIns="34263" rIns="68526" bIns="34263" rtlCol="0">
            <a:spAutoFit/>
          </a:bodyPr>
          <a:lstStyle/>
          <a:p>
            <a:pPr algn="ctr" defTabSz="815941" fontAlgn="auto">
              <a:spcBef>
                <a:spcPts val="0"/>
              </a:spcBef>
              <a:spcAft>
                <a:spcPts val="0"/>
              </a:spcAft>
            </a:pPr>
            <a:r>
              <a:rPr lang="en-US" sz="1400" dirty="0" smtClean="0">
                <a:solidFill>
                  <a:prstClr val="black">
                    <a:lumMod val="65000"/>
                    <a:lumOff val="35000"/>
                  </a:prstClr>
                </a:solidFill>
                <a:latin typeface="BentonSans" charset="0"/>
                <a:ea typeface="BentonSans" charset="0"/>
                <a:cs typeface="BentonSans" charset="0"/>
              </a:rPr>
              <a:t>Immediate user feedback</a:t>
            </a:r>
          </a:p>
          <a:p>
            <a:pPr algn="ctr" defTabSz="815941" fontAlgn="auto">
              <a:spcBef>
                <a:spcPts val="0"/>
              </a:spcBef>
              <a:spcAft>
                <a:spcPts val="0"/>
              </a:spcAft>
            </a:pPr>
            <a:r>
              <a:rPr lang="en-US" sz="1400" spc="52" dirty="0" smtClean="0">
                <a:solidFill>
                  <a:prstClr val="black">
                    <a:lumMod val="65000"/>
                    <a:lumOff val="35000"/>
                  </a:prstClr>
                </a:solidFill>
                <a:latin typeface="BentonSans" charset="0"/>
                <a:ea typeface="BentonSans" charset="0"/>
                <a:cs typeface="BentonSans" charset="0"/>
              </a:rPr>
              <a:t>on data entry.</a:t>
            </a:r>
            <a:endParaRPr lang="en-US" sz="1400" spc="52" dirty="0">
              <a:solidFill>
                <a:prstClr val="black">
                  <a:lumMod val="65000"/>
                  <a:lumOff val="35000"/>
                </a:prstClr>
              </a:solidFill>
              <a:latin typeface="BentonSans" charset="0"/>
              <a:ea typeface="BentonSans" charset="0"/>
              <a:cs typeface="BentonSans" charset="0"/>
            </a:endParaRPr>
          </a:p>
        </p:txBody>
      </p:sp>
      <p:pic>
        <p:nvPicPr>
          <p:cNvPr id="57" name="Picture 56"/>
          <p:cNvPicPr>
            <a:picLocks noChangeAspect="1"/>
          </p:cNvPicPr>
          <p:nvPr/>
        </p:nvPicPr>
        <p:blipFill>
          <a:blip r:embed="rId7"/>
          <a:stretch>
            <a:fillRect/>
          </a:stretch>
        </p:blipFill>
        <p:spPr>
          <a:xfrm>
            <a:off x="776976" y="2819435"/>
            <a:ext cx="806912" cy="896595"/>
          </a:xfrm>
          <a:prstGeom prst="rect">
            <a:avLst/>
          </a:prstGeom>
        </p:spPr>
      </p:pic>
      <p:sp>
        <p:nvSpPr>
          <p:cNvPr id="58" name="Rectangle 57"/>
          <p:cNvSpPr/>
          <p:nvPr/>
        </p:nvSpPr>
        <p:spPr>
          <a:xfrm>
            <a:off x="4439064" y="3836308"/>
            <a:ext cx="154596" cy="284639"/>
          </a:xfrm>
          <a:prstGeom prst="rect">
            <a:avLst/>
          </a:prstGeom>
        </p:spPr>
        <p:txBody>
          <a:bodyPr wrap="square" lIns="68526" tIns="34263" rIns="68526" bIns="34263">
            <a:spAutoFit/>
          </a:bodyPr>
          <a:lstStyle/>
          <a:p>
            <a:pPr defTabSz="815941" fontAlgn="auto">
              <a:spcBef>
                <a:spcPts val="0"/>
              </a:spcBef>
              <a:spcAft>
                <a:spcPts val="0"/>
              </a:spcAft>
            </a:pPr>
            <a:r>
              <a:rPr lang="en-US" sz="1400" dirty="0">
                <a:solidFill>
                  <a:prstClr val="black"/>
                </a:solidFill>
                <a:latin typeface="Arial"/>
              </a:rPr>
              <a:t> </a:t>
            </a:r>
          </a:p>
        </p:txBody>
      </p:sp>
      <p:pic>
        <p:nvPicPr>
          <p:cNvPr id="59" name="Picture 58"/>
          <p:cNvPicPr>
            <a:picLocks noChangeAspect="1"/>
          </p:cNvPicPr>
          <p:nvPr/>
        </p:nvPicPr>
        <p:blipFill>
          <a:blip r:embed="rId8"/>
          <a:stretch>
            <a:fillRect/>
          </a:stretch>
        </p:blipFill>
        <p:spPr>
          <a:xfrm>
            <a:off x="2834665" y="2788753"/>
            <a:ext cx="918983" cy="1087121"/>
          </a:xfrm>
          <a:prstGeom prst="rect">
            <a:avLst/>
          </a:prstGeom>
        </p:spPr>
      </p:pic>
      <p:pic>
        <p:nvPicPr>
          <p:cNvPr id="60" name="Picture 59"/>
          <p:cNvPicPr>
            <a:picLocks noChangeAspect="1"/>
          </p:cNvPicPr>
          <p:nvPr/>
        </p:nvPicPr>
        <p:blipFill>
          <a:blip r:embed="rId9"/>
          <a:stretch>
            <a:fillRect/>
          </a:stretch>
        </p:blipFill>
        <p:spPr>
          <a:xfrm>
            <a:off x="7345541" y="2732363"/>
            <a:ext cx="784497" cy="975047"/>
          </a:xfrm>
          <a:prstGeom prst="rect">
            <a:avLst/>
          </a:prstGeom>
        </p:spPr>
      </p:pic>
      <p:pic>
        <p:nvPicPr>
          <p:cNvPr id="61" name="Picture 60"/>
          <p:cNvPicPr>
            <a:picLocks noChangeAspect="1"/>
          </p:cNvPicPr>
          <p:nvPr/>
        </p:nvPicPr>
        <p:blipFill>
          <a:blip r:embed="rId10"/>
          <a:stretch>
            <a:fillRect/>
          </a:stretch>
        </p:blipFill>
        <p:spPr>
          <a:xfrm>
            <a:off x="4894590" y="2824310"/>
            <a:ext cx="963812" cy="862973"/>
          </a:xfrm>
          <a:prstGeom prst="rect">
            <a:avLst/>
          </a:prstGeom>
        </p:spPr>
      </p:pic>
    </p:spTree>
    <p:extLst>
      <p:ext uri="{BB962C8B-B14F-4D97-AF65-F5344CB8AC3E}">
        <p14:creationId xmlns:p14="http://schemas.microsoft.com/office/powerpoint/2010/main" val="711130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8" y="170266"/>
            <a:ext cx="6484353" cy="407641"/>
          </a:xfrm>
        </p:spPr>
        <p:txBody>
          <a:bodyPr/>
          <a:lstStyle/>
          <a:p>
            <a:r>
              <a:rPr lang="en-NZ" dirty="0" smtClean="0"/>
              <a:t>How do you start looking at user experience?</a:t>
            </a:r>
            <a:endParaRPr lang="en-NZ"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9465" y="710009"/>
            <a:ext cx="5937625" cy="3694113"/>
          </a:xfrm>
        </p:spPr>
      </p:pic>
      <p:sp>
        <p:nvSpPr>
          <p:cNvPr id="5" name="TextBox 4"/>
          <p:cNvSpPr txBox="1"/>
          <p:nvPr/>
        </p:nvSpPr>
        <p:spPr>
          <a:xfrm>
            <a:off x="497433" y="4608943"/>
            <a:ext cx="7849209" cy="215387"/>
          </a:xfrm>
          <a:prstGeom prst="rect">
            <a:avLst/>
          </a:prstGeom>
          <a:noFill/>
        </p:spPr>
        <p:txBody>
          <a:bodyPr wrap="square" lIns="91387" tIns="45692" rIns="91387" bIns="45692" rtlCol="0">
            <a:spAutoFit/>
          </a:bodyPr>
          <a:lstStyle/>
          <a:p>
            <a:r>
              <a:rPr lang="en-NZ" sz="800" dirty="0">
                <a:latin typeface="Arial" pitchFamily="34" charset="0"/>
                <a:cs typeface="Arial" pitchFamily="34" charset="0"/>
              </a:rPr>
              <a:t>* Defining a Good User Experience With The Gartner User Experience </a:t>
            </a:r>
            <a:r>
              <a:rPr lang="en-NZ" sz="800" dirty="0" smtClean="0">
                <a:latin typeface="Arial" pitchFamily="34" charset="0"/>
                <a:cs typeface="Arial" pitchFamily="34" charset="0"/>
              </a:rPr>
              <a:t>Model Magnus </a:t>
            </a:r>
            <a:r>
              <a:rPr lang="en-NZ" sz="800" dirty="0" err="1">
                <a:latin typeface="Arial" pitchFamily="34" charset="0"/>
                <a:cs typeface="Arial" pitchFamily="34" charset="0"/>
              </a:rPr>
              <a:t>Revang</a:t>
            </a:r>
            <a:r>
              <a:rPr lang="en-NZ" sz="800" dirty="0">
                <a:latin typeface="Arial" pitchFamily="34" charset="0"/>
                <a:cs typeface="Arial" pitchFamily="34" charset="0"/>
              </a:rPr>
              <a:t>, 5</a:t>
            </a:r>
            <a:r>
              <a:rPr lang="en-NZ" sz="800" baseline="30000" dirty="0">
                <a:latin typeface="Arial" pitchFamily="34" charset="0"/>
                <a:cs typeface="Arial" pitchFamily="34" charset="0"/>
              </a:rPr>
              <a:t>th</a:t>
            </a:r>
            <a:r>
              <a:rPr lang="en-NZ" sz="800" dirty="0">
                <a:latin typeface="Arial" pitchFamily="34" charset="0"/>
                <a:cs typeface="Arial" pitchFamily="34" charset="0"/>
              </a:rPr>
              <a:t> October 2016</a:t>
            </a:r>
          </a:p>
        </p:txBody>
      </p:sp>
    </p:spTree>
    <p:extLst>
      <p:ext uri="{BB962C8B-B14F-4D97-AF65-F5344CB8AC3E}">
        <p14:creationId xmlns:p14="http://schemas.microsoft.com/office/powerpoint/2010/main" val="33187179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8" y="170265"/>
            <a:ext cx="6484353" cy="378376"/>
          </a:xfrm>
        </p:spPr>
        <p:txBody>
          <a:bodyPr/>
          <a:lstStyle/>
          <a:p>
            <a:r>
              <a:rPr lang="en-NZ" dirty="0" smtClean="0"/>
              <a:t>Leveraging SAP’s UX Strategy</a:t>
            </a:r>
            <a:endParaRPr lang="en-NZ"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870" y="651051"/>
            <a:ext cx="6656483" cy="3745381"/>
          </a:xfrm>
          <a:prstGeom prst="rect">
            <a:avLst/>
          </a:prstGeom>
        </p:spPr>
      </p:pic>
      <p:sp>
        <p:nvSpPr>
          <p:cNvPr id="4" name="TextBox 3"/>
          <p:cNvSpPr txBox="1"/>
          <p:nvPr/>
        </p:nvSpPr>
        <p:spPr>
          <a:xfrm>
            <a:off x="76719" y="4832313"/>
            <a:ext cx="6068049" cy="215444"/>
          </a:xfrm>
          <a:prstGeom prst="rect">
            <a:avLst/>
          </a:prstGeom>
          <a:noFill/>
        </p:spPr>
        <p:txBody>
          <a:bodyPr wrap="square" rtlCol="0">
            <a:spAutoFit/>
          </a:bodyPr>
          <a:lstStyle/>
          <a:p>
            <a:r>
              <a:rPr lang="en-NZ" sz="800" dirty="0" smtClean="0">
                <a:latin typeface="Arial" pitchFamily="34" charset="0"/>
                <a:cs typeface="Arial" pitchFamily="34" charset="0"/>
                <a:hlinkClick r:id="rId3"/>
              </a:rPr>
              <a:t>Changing UIs in SAP HCM for UX. </a:t>
            </a:r>
            <a:r>
              <a:rPr lang="en-NZ" sz="800" dirty="0" smtClean="0">
                <a:latin typeface="Arial" pitchFamily="34" charset="0"/>
                <a:cs typeface="Arial" pitchFamily="34" charset="0"/>
              </a:rPr>
              <a:t>March 2015. Author: </a:t>
            </a:r>
            <a:r>
              <a:rPr lang="en-NZ" sz="800" dirty="0" err="1" smtClean="0">
                <a:latin typeface="Arial" pitchFamily="34" charset="0"/>
                <a:cs typeface="Arial" pitchFamily="34" charset="0"/>
              </a:rPr>
              <a:t>Soumyasanto</a:t>
            </a:r>
            <a:r>
              <a:rPr lang="en-NZ" sz="800" dirty="0" smtClean="0">
                <a:latin typeface="Arial" pitchFamily="34" charset="0"/>
                <a:cs typeface="Arial" pitchFamily="34" charset="0"/>
              </a:rPr>
              <a:t> Sen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033" y="2900298"/>
            <a:ext cx="511181" cy="42903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729300751"/>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erra_2014">
  <a:themeElements>
    <a:clrScheme name="Fonterra_March_2013">
      <a:dk1>
        <a:srgbClr val="3F3F3F"/>
      </a:dk1>
      <a:lt1>
        <a:srgbClr val="FFFFFF"/>
      </a:lt1>
      <a:dk2>
        <a:srgbClr val="800000"/>
      </a:dk2>
      <a:lt2>
        <a:srgbClr val="FFDB01"/>
      </a:lt2>
      <a:accent1>
        <a:srgbClr val="0099FF"/>
      </a:accent1>
      <a:accent2>
        <a:srgbClr val="013799"/>
      </a:accent2>
      <a:accent3>
        <a:srgbClr val="62BD18"/>
      </a:accent3>
      <a:accent4>
        <a:srgbClr val="002868"/>
      </a:accent4>
      <a:accent5>
        <a:srgbClr val="523178"/>
      </a:accent5>
      <a:accent6>
        <a:srgbClr val="FF9900"/>
      </a:accent6>
      <a:hlink>
        <a:srgbClr val="663300"/>
      </a:hlink>
      <a:folHlink>
        <a:srgbClr val="0099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onterra_2014">
  <a:themeElements>
    <a:clrScheme name="Fonterra_March_2013">
      <a:dk1>
        <a:srgbClr val="3F3F3F"/>
      </a:dk1>
      <a:lt1>
        <a:srgbClr val="FFFFFF"/>
      </a:lt1>
      <a:dk2>
        <a:srgbClr val="800000"/>
      </a:dk2>
      <a:lt2>
        <a:srgbClr val="FFDB01"/>
      </a:lt2>
      <a:accent1>
        <a:srgbClr val="0099FF"/>
      </a:accent1>
      <a:accent2>
        <a:srgbClr val="013799"/>
      </a:accent2>
      <a:accent3>
        <a:srgbClr val="62BD18"/>
      </a:accent3>
      <a:accent4>
        <a:srgbClr val="002868"/>
      </a:accent4>
      <a:accent5>
        <a:srgbClr val="523178"/>
      </a:accent5>
      <a:accent6>
        <a:srgbClr val="FF9900"/>
      </a:accent6>
      <a:hlink>
        <a:srgbClr val="663300"/>
      </a:hlink>
      <a:folHlink>
        <a:srgbClr val="0099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2_Fonterra_2014">
  <a:themeElements>
    <a:clrScheme name="Fonterra_March_2013">
      <a:dk1>
        <a:srgbClr val="3F3F3F"/>
      </a:dk1>
      <a:lt1>
        <a:srgbClr val="FFFFFF"/>
      </a:lt1>
      <a:dk2>
        <a:srgbClr val="800000"/>
      </a:dk2>
      <a:lt2>
        <a:srgbClr val="FFDB01"/>
      </a:lt2>
      <a:accent1>
        <a:srgbClr val="0099FF"/>
      </a:accent1>
      <a:accent2>
        <a:srgbClr val="013799"/>
      </a:accent2>
      <a:accent3>
        <a:srgbClr val="62BD18"/>
      </a:accent3>
      <a:accent4>
        <a:srgbClr val="002868"/>
      </a:accent4>
      <a:accent5>
        <a:srgbClr val="523178"/>
      </a:accent5>
      <a:accent6>
        <a:srgbClr val="FF9900"/>
      </a:accent6>
      <a:hlink>
        <a:srgbClr val="663300"/>
      </a:hlink>
      <a:folHlink>
        <a:srgbClr val="0099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err="1" smtClean="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3_Fonterra_2014">
  <a:themeElements>
    <a:clrScheme name="Fonterra_March_2013">
      <a:dk1>
        <a:srgbClr val="3F3F3F"/>
      </a:dk1>
      <a:lt1>
        <a:srgbClr val="FFFFFF"/>
      </a:lt1>
      <a:dk2>
        <a:srgbClr val="800000"/>
      </a:dk2>
      <a:lt2>
        <a:srgbClr val="FFDB01"/>
      </a:lt2>
      <a:accent1>
        <a:srgbClr val="0099FF"/>
      </a:accent1>
      <a:accent2>
        <a:srgbClr val="013799"/>
      </a:accent2>
      <a:accent3>
        <a:srgbClr val="62BD18"/>
      </a:accent3>
      <a:accent4>
        <a:srgbClr val="002868"/>
      </a:accent4>
      <a:accent5>
        <a:srgbClr val="523178"/>
      </a:accent5>
      <a:accent6>
        <a:srgbClr val="FF9900"/>
      </a:accent6>
      <a:hlink>
        <a:srgbClr val="663300"/>
      </a:hlink>
      <a:folHlink>
        <a:srgbClr val="0099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err="1" smtClean="0">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C94EF78AD2764CA7BE313848B05C01" ma:contentTypeVersion="0" ma:contentTypeDescription="Create a new document." ma:contentTypeScope="" ma:versionID="9ce00b165a81fbf54d600d5f5651fd0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4F99D72-71EC-4A24-9BC2-17FBB7B81135}">
  <ds:schemaRefs>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F270521E-4542-40FA-8D5A-F9FDFABA561D}">
  <ds:schemaRefs>
    <ds:schemaRef ds:uri="http://schemas.microsoft.com/sharepoint/v3/contenttype/forms"/>
  </ds:schemaRefs>
</ds:datastoreItem>
</file>

<file path=customXml/itemProps3.xml><?xml version="1.0" encoding="utf-8"?>
<ds:datastoreItem xmlns:ds="http://schemas.openxmlformats.org/officeDocument/2006/customXml" ds:itemID="{4AC3ACB0-03C7-41D7-81A6-79351665E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7322</TotalTime>
  <Words>1781</Words>
  <Application>Microsoft Office PowerPoint</Application>
  <PresentationFormat>On-screen Show (16:9)</PresentationFormat>
  <Paragraphs>345</Paragraphs>
  <Slides>24</Slides>
  <Notes>9</Notes>
  <HiddenSlides>0</HiddenSlides>
  <MMClips>0</MMClips>
  <ScaleCrop>false</ScaleCrop>
  <HeadingPairs>
    <vt:vector size="6" baseType="variant">
      <vt:variant>
        <vt:lpstr>Theme</vt:lpstr>
      </vt:variant>
      <vt:variant>
        <vt:i4>5</vt:i4>
      </vt:variant>
      <vt:variant>
        <vt:lpstr>Embedded OLE Servers</vt:lpstr>
      </vt:variant>
      <vt:variant>
        <vt:i4>0</vt:i4>
      </vt:variant>
      <vt:variant>
        <vt:lpstr>Slide Titles</vt:lpstr>
      </vt:variant>
      <vt:variant>
        <vt:i4>24</vt:i4>
      </vt:variant>
    </vt:vector>
  </HeadingPairs>
  <TitlesOfParts>
    <vt:vector size="29" baseType="lpstr">
      <vt:lpstr>Fonterra_2014</vt:lpstr>
      <vt:lpstr>1_Office Theme</vt:lpstr>
      <vt:lpstr>1_Fonterra_2014</vt:lpstr>
      <vt:lpstr>2_Fonterra_2014</vt:lpstr>
      <vt:lpstr>3_Fonterra_2014</vt:lpstr>
      <vt:lpstr>Fonterra’s UX Journey   with SAP Fiori</vt:lpstr>
      <vt:lpstr>PowerPoint Presentation</vt:lpstr>
      <vt:lpstr>PowerPoint Presentation</vt:lpstr>
      <vt:lpstr>PowerPoint Presentation</vt:lpstr>
      <vt:lpstr>PowerPoint Presentation</vt:lpstr>
      <vt:lpstr>What is User Experience (UX)?</vt:lpstr>
      <vt:lpstr>Why do we need to care about user experience?</vt:lpstr>
      <vt:lpstr>How do you start looking at user experience?</vt:lpstr>
      <vt:lpstr>Leveraging SAP’s UX Strategy</vt:lpstr>
      <vt:lpstr>PowerPoint Presentation</vt:lpstr>
      <vt:lpstr>Identify the Use Case</vt:lpstr>
      <vt:lpstr>Refine the Business Process</vt:lpstr>
      <vt:lpstr>Solution Architecture</vt:lpstr>
      <vt:lpstr>Discover with CUSTOMER Business Process Owners</vt:lpstr>
      <vt:lpstr>Ideate, Start Define and Start Design with End-Users </vt:lpstr>
      <vt:lpstr>Synthesize Results, Finalize Define and Design</vt:lpstr>
      <vt:lpstr>PowerPoint Presentation</vt:lpstr>
      <vt:lpstr>SAP Fiori User Interface (UI) Development</vt:lpstr>
      <vt:lpstr>Delivery Approach (Site by Site)</vt:lpstr>
      <vt:lpstr>Business Improvement Statistics</vt:lpstr>
      <vt:lpstr>FIORI POM – August YTD Results</vt:lpstr>
      <vt:lpstr>Continual Challenges for Fonterra</vt:lpstr>
      <vt:lpstr>Demonstration Video</vt:lpstr>
      <vt:lpstr>Questions?</vt:lpstr>
    </vt:vector>
  </TitlesOfParts>
  <Company>Fonterra 2014</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Fonterra UX Journey with SAP Fiori</dc:title>
  <dc:creator>Fonterra Co-operative Group;Jeremy Wee</dc:creator>
  <cp:keywords>Rolling Hills, V1, Brand Central</cp:keywords>
  <dc:description>Brand.Central@fonterra.com
Version 1.0</dc:description>
  <cp:lastModifiedBy>Rosanne English</cp:lastModifiedBy>
  <cp:revision>378</cp:revision>
  <dcterms:created xsi:type="dcterms:W3CDTF">2010-07-13T10:29:42Z</dcterms:created>
  <dcterms:modified xsi:type="dcterms:W3CDTF">2017-09-11T23:02:17Z</dcterms:modified>
</cp:coreProperties>
</file>