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81" r:id="rId2"/>
    <p:sldId id="303" r:id="rId3"/>
    <p:sldId id="304" r:id="rId4"/>
    <p:sldId id="305" r:id="rId5"/>
    <p:sldId id="308" r:id="rId6"/>
    <p:sldId id="306" r:id="rId7"/>
    <p:sldId id="259" r:id="rId8"/>
    <p:sldId id="260" r:id="rId9"/>
    <p:sldId id="342" r:id="rId10"/>
    <p:sldId id="270" r:id="rId11"/>
    <p:sldId id="299" r:id="rId12"/>
    <p:sldId id="316" r:id="rId13"/>
    <p:sldId id="317" r:id="rId14"/>
    <p:sldId id="274" r:id="rId15"/>
    <p:sldId id="288" r:id="rId16"/>
    <p:sldId id="310" r:id="rId17"/>
    <p:sldId id="339" r:id="rId18"/>
    <p:sldId id="340" r:id="rId19"/>
    <p:sldId id="318" r:id="rId20"/>
    <p:sldId id="338" r:id="rId21"/>
    <p:sldId id="319" r:id="rId22"/>
    <p:sldId id="320" r:id="rId23"/>
    <p:sldId id="321" r:id="rId24"/>
    <p:sldId id="335" r:id="rId25"/>
    <p:sldId id="293" r:id="rId26"/>
    <p:sldId id="343" r:id="rId27"/>
    <p:sldId id="315" r:id="rId28"/>
    <p:sldId id="336" r:id="rId29"/>
    <p:sldId id="341"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29E3CE-5881-4546-9A96-33F808E72569}">
          <p14:sldIdLst>
            <p14:sldId id="281"/>
            <p14:sldId id="303"/>
            <p14:sldId id="304"/>
            <p14:sldId id="305"/>
            <p14:sldId id="308"/>
            <p14:sldId id="306"/>
            <p14:sldId id="259"/>
            <p14:sldId id="260"/>
            <p14:sldId id="342"/>
            <p14:sldId id="270"/>
            <p14:sldId id="299"/>
            <p14:sldId id="316"/>
            <p14:sldId id="317"/>
            <p14:sldId id="274"/>
            <p14:sldId id="288"/>
            <p14:sldId id="310"/>
            <p14:sldId id="339"/>
            <p14:sldId id="340"/>
            <p14:sldId id="318"/>
            <p14:sldId id="338"/>
            <p14:sldId id="319"/>
            <p14:sldId id="320"/>
            <p14:sldId id="321"/>
            <p14:sldId id="335"/>
            <p14:sldId id="293"/>
            <p14:sldId id="343"/>
            <p14:sldId id="315"/>
            <p14:sldId id="336"/>
            <p14:sldId id="341"/>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045" autoAdjust="0"/>
    <p:restoredTop sz="96340" autoAdjust="0"/>
  </p:normalViewPr>
  <p:slideViewPr>
    <p:cSldViewPr snapToGrid="0">
      <p:cViewPr>
        <p:scale>
          <a:sx n="117" d="100"/>
          <a:sy n="117" d="100"/>
        </p:scale>
        <p:origin x="-108" y="-168"/>
      </p:cViewPr>
      <p:guideLst>
        <p:guide orient="horz" pos="2160"/>
        <p:guide pos="3840"/>
      </p:guideLst>
    </p:cSldViewPr>
  </p:slideViewPr>
  <p:outlineViewPr>
    <p:cViewPr>
      <p:scale>
        <a:sx n="33" d="100"/>
        <a:sy n="33" d="100"/>
      </p:scale>
      <p:origin x="0" y="-11712"/>
    </p:cViewPr>
  </p:outlineViewPr>
  <p:notesTextViewPr>
    <p:cViewPr>
      <p:scale>
        <a:sx n="150" d="100"/>
        <a:sy n="150" d="100"/>
      </p:scale>
      <p:origin x="0" y="0"/>
    </p:cViewPr>
  </p:notesTextViewPr>
  <p:notesViewPr>
    <p:cSldViewPr snapToGrid="0">
      <p:cViewPr varScale="1">
        <p:scale>
          <a:sx n="103" d="100"/>
          <a:sy n="103" d="100"/>
        </p:scale>
        <p:origin x="387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C489563-39F0-4D59-86FB-BD11F8D98D90}"/>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xmlns="" id="{40AA74F6-F492-40E6-9778-5614B2C27069}"/>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C519C9A-143F-4EF0-BA91-686E7F14A9B0}" type="datetimeFigureOut">
              <a:rPr lang="en-NZ" smtClean="0"/>
              <a:t>2/10/2017</a:t>
            </a:fld>
            <a:endParaRPr lang="en-NZ"/>
          </a:p>
        </p:txBody>
      </p:sp>
      <p:sp>
        <p:nvSpPr>
          <p:cNvPr id="4" name="Footer Placeholder 3">
            <a:extLst>
              <a:ext uri="{FF2B5EF4-FFF2-40B4-BE49-F238E27FC236}">
                <a16:creationId xmlns:a16="http://schemas.microsoft.com/office/drawing/2014/main" xmlns="" id="{4EAAA397-E968-4EB4-B12B-1327F44E41C6}"/>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xmlns="" id="{CF603252-F802-45ED-8F35-6DF64FAF4A4C}"/>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13066B7-114F-4ABF-98FA-1344CDEBEE8D}" type="slidenum">
              <a:rPr lang="en-NZ" smtClean="0"/>
              <a:t>‹#›</a:t>
            </a:fld>
            <a:endParaRPr lang="en-NZ"/>
          </a:p>
        </p:txBody>
      </p:sp>
    </p:spTree>
    <p:extLst>
      <p:ext uri="{BB962C8B-B14F-4D97-AF65-F5344CB8AC3E}">
        <p14:creationId xmlns:p14="http://schemas.microsoft.com/office/powerpoint/2010/main" val="191047858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4666D5A2-015B-476B-A4B2-79FE55F58CA0}" type="datetimeFigureOut">
              <a:rPr lang="en-NZ" smtClean="0"/>
              <a:t>2/10/2017</a:t>
            </a:fld>
            <a:endParaRPr lang="en-NZ"/>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6" name="Footer Placeholder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D634383B-6EE4-4B6D-A5EC-277FF238304C}" type="slidenum">
              <a:rPr lang="en-NZ" smtClean="0"/>
              <a:t>‹#›</a:t>
            </a:fld>
            <a:endParaRPr lang="en-NZ"/>
          </a:p>
        </p:txBody>
      </p:sp>
    </p:spTree>
    <p:extLst>
      <p:ext uri="{BB962C8B-B14F-4D97-AF65-F5344CB8AC3E}">
        <p14:creationId xmlns:p14="http://schemas.microsoft.com/office/powerpoint/2010/main" val="263192467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Hi I’m…</a:t>
            </a:r>
          </a:p>
          <a:p>
            <a:endParaRPr lang="en-NZ" dirty="0"/>
          </a:p>
          <a:p>
            <a:r>
              <a:rPr lang="en-NZ" dirty="0"/>
              <a:t>What we’ll cover</a:t>
            </a:r>
          </a:p>
          <a:p>
            <a:endParaRPr lang="en-US" b="1" dirty="0"/>
          </a:p>
          <a:p>
            <a:pPr marL="171450" indent="-171450">
              <a:buFont typeface="Arial" panose="020B0604020202020204" pitchFamily="34" charset="0"/>
              <a:buChar char="•"/>
            </a:pPr>
            <a:r>
              <a:rPr lang="en-US" b="1" dirty="0"/>
              <a:t>I</a:t>
            </a:r>
            <a:r>
              <a:rPr lang="en-NZ" b="1" dirty="0" err="1"/>
              <a:t>ntroduction</a:t>
            </a:r>
            <a:r>
              <a:rPr lang="en-NZ" b="1" dirty="0"/>
              <a:t> to DOC</a:t>
            </a:r>
          </a:p>
          <a:p>
            <a:pPr marL="171450" indent="-171450">
              <a:buFont typeface="Arial" panose="020B0604020202020204" pitchFamily="34" charset="0"/>
              <a:buChar char="•"/>
            </a:pPr>
            <a:r>
              <a:rPr lang="en-NZ" b="1" dirty="0"/>
              <a:t>Our Business Needs </a:t>
            </a:r>
          </a:p>
          <a:p>
            <a:pPr marL="171450" indent="-171450">
              <a:buFont typeface="Arial" panose="020B0604020202020204" pitchFamily="34" charset="0"/>
              <a:buChar char="•"/>
            </a:pPr>
            <a:r>
              <a:rPr lang="en-US" b="1" dirty="0"/>
              <a:t>O</a:t>
            </a:r>
            <a:r>
              <a:rPr lang="en-NZ" b="1" dirty="0" err="1"/>
              <a:t>ur</a:t>
            </a:r>
            <a:r>
              <a:rPr lang="en-NZ" b="1" dirty="0"/>
              <a:t> mobile asset management journey</a:t>
            </a:r>
          </a:p>
          <a:p>
            <a:pPr marL="171450" indent="-171450">
              <a:buFont typeface="Arial" panose="020B0604020202020204" pitchFamily="34" charset="0"/>
              <a:buChar char="•"/>
            </a:pPr>
            <a:r>
              <a:rPr lang="en-US" b="1" dirty="0"/>
              <a:t>Give you a demo of our new mobile asset management App</a:t>
            </a:r>
          </a:p>
          <a:p>
            <a:pPr marL="171450" indent="-171450">
              <a:buFont typeface="Arial" panose="020B0604020202020204" pitchFamily="34" charset="0"/>
              <a:buChar char="•"/>
            </a:pPr>
            <a:r>
              <a:rPr lang="en-US" b="1" dirty="0"/>
              <a:t>How that app – MyPM from </a:t>
            </a:r>
            <a:r>
              <a:rPr lang="en-US" b="1" dirty="0" err="1"/>
              <a:t>soltius</a:t>
            </a:r>
            <a:r>
              <a:rPr lang="en-US" b="1" dirty="0"/>
              <a:t> has been a game changer</a:t>
            </a:r>
          </a:p>
          <a:p>
            <a:pPr marL="171450" indent="-171450">
              <a:buFont typeface="Arial" panose="020B0604020202020204" pitchFamily="34" charset="0"/>
              <a:buChar char="•"/>
            </a:pPr>
            <a:endParaRPr lang="en-NZ" b="1" dirty="0"/>
          </a:p>
        </p:txBody>
      </p:sp>
    </p:spTree>
    <p:extLst>
      <p:ext uri="{BB962C8B-B14F-4D97-AF65-F5344CB8AC3E}">
        <p14:creationId xmlns:p14="http://schemas.microsoft.com/office/powerpoint/2010/main" val="2464204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Z" b="0" dirty="0"/>
          </a:p>
          <a:p>
            <a:pPr marL="0" indent="0">
              <a:buFont typeface="Arial" panose="020B0604020202020204" pitchFamily="34" charset="0"/>
              <a:buNone/>
            </a:pPr>
            <a:r>
              <a:rPr lang="en-GB" altLang="en-US" sz="1200" b="0" kern="1200" dirty="0">
                <a:solidFill>
                  <a:schemeClr val="tx1"/>
                </a:solidFill>
                <a:latin typeface="+mn-lt"/>
                <a:ea typeface="+mn-ea"/>
                <a:cs typeface="+mn-cs"/>
              </a:rPr>
              <a:t>101,813 Equipment </a:t>
            </a:r>
          </a:p>
          <a:p>
            <a:pPr marL="0" indent="0">
              <a:buFont typeface="Arial" panose="020B0604020202020204" pitchFamily="34" charset="0"/>
              <a:buNone/>
            </a:pPr>
            <a:endParaRPr lang="en-GB" altLang="en-US" sz="1200" b="0" kern="1200" dirty="0">
              <a:solidFill>
                <a:schemeClr val="tx1"/>
              </a:solidFill>
              <a:latin typeface="+mn-lt"/>
              <a:ea typeface="+mn-ea"/>
              <a:cs typeface="+mn-cs"/>
            </a:endParaRPr>
          </a:p>
          <a:p>
            <a:pPr marL="0" indent="0">
              <a:buFont typeface="Arial" panose="020B0604020202020204" pitchFamily="34" charset="0"/>
              <a:buNone/>
            </a:pPr>
            <a:r>
              <a:rPr lang="en-GB" altLang="en-US" sz="1200" b="0" kern="1200" dirty="0">
                <a:solidFill>
                  <a:schemeClr val="tx1"/>
                </a:solidFill>
                <a:latin typeface="+mn-lt"/>
                <a:ea typeface="+mn-ea"/>
                <a:cs typeface="+mn-cs"/>
              </a:rPr>
              <a:t>6,000 Functional Locations</a:t>
            </a:r>
          </a:p>
          <a:p>
            <a:pPr marL="0" indent="0">
              <a:buFont typeface="Arial" panose="020B0604020202020204" pitchFamily="34" charset="0"/>
              <a:buNone/>
            </a:pPr>
            <a:endParaRPr lang="en-GB" altLang="en-US" sz="1200" b="0" kern="1200" dirty="0">
              <a:solidFill>
                <a:schemeClr val="tx1"/>
              </a:solidFill>
              <a:latin typeface="+mn-lt"/>
              <a:ea typeface="+mn-ea"/>
              <a:cs typeface="+mn-cs"/>
            </a:endParaRPr>
          </a:p>
          <a:p>
            <a:pPr marL="0" indent="0">
              <a:buFont typeface="Arial" panose="020B0604020202020204" pitchFamily="34" charset="0"/>
              <a:buNone/>
            </a:pPr>
            <a:r>
              <a:rPr lang="en-GB" altLang="en-US" sz="1200" b="0" kern="1200" dirty="0">
                <a:solidFill>
                  <a:schemeClr val="tx1"/>
                </a:solidFill>
                <a:latin typeface="+mn-lt"/>
                <a:ea typeface="+mn-ea"/>
                <a:cs typeface="+mn-cs"/>
              </a:rPr>
              <a:t>Spread across</a:t>
            </a:r>
          </a:p>
          <a:p>
            <a:pPr marL="0" indent="0">
              <a:buFont typeface="Arial" panose="020B0604020202020204" pitchFamily="34" charset="0"/>
              <a:buNone/>
            </a:pPr>
            <a:endParaRPr lang="en-NZ" sz="1200" b="0" kern="1200" dirty="0">
              <a:solidFill>
                <a:schemeClr val="tx1"/>
              </a:solidFill>
              <a:latin typeface="+mn-lt"/>
              <a:ea typeface="+mn-ea"/>
              <a:cs typeface="+mn-cs"/>
            </a:endParaRPr>
          </a:p>
          <a:p>
            <a:pPr marL="0" indent="0">
              <a:buFont typeface="Arial" panose="020B0604020202020204" pitchFamily="34" charset="0"/>
              <a:buNone/>
            </a:pPr>
            <a:r>
              <a:rPr lang="en-NZ" sz="1200" b="0" kern="1200" dirty="0">
                <a:solidFill>
                  <a:schemeClr val="tx1"/>
                </a:solidFill>
                <a:latin typeface="+mn-lt"/>
                <a:ea typeface="+mn-ea"/>
                <a:cs typeface="+mn-cs"/>
              </a:rPr>
              <a:t>8.6 million hectares of land</a:t>
            </a:r>
          </a:p>
          <a:p>
            <a:pPr marL="0" indent="0">
              <a:buFont typeface="Arial" panose="020B0604020202020204" pitchFamily="34" charset="0"/>
              <a:buNone/>
            </a:pPr>
            <a:endParaRPr lang="en-NZ" sz="1200" b="0" kern="1200" dirty="0">
              <a:solidFill>
                <a:schemeClr val="tx1"/>
              </a:solidFill>
              <a:latin typeface="+mn-lt"/>
              <a:ea typeface="+mn-ea"/>
              <a:cs typeface="+mn-cs"/>
            </a:endParaRPr>
          </a:p>
          <a:p>
            <a:pPr marL="0" indent="0">
              <a:buFont typeface="Arial" panose="020B0604020202020204" pitchFamily="34" charset="0"/>
              <a:buNone/>
            </a:pPr>
            <a:r>
              <a:rPr lang="en-NZ" sz="1200" b="0" kern="1200" dirty="0">
                <a:solidFill>
                  <a:schemeClr val="tx1"/>
                </a:solidFill>
                <a:latin typeface="+mn-lt"/>
                <a:ea typeface="+mn-ea"/>
                <a:cs typeface="+mn-cs"/>
              </a:rPr>
              <a:t>Looking after on behalf of all New Zealanders</a:t>
            </a:r>
          </a:p>
          <a:p>
            <a:pPr marL="457200" indent="-457200">
              <a:buFont typeface="Arial" panose="020B0604020202020204" pitchFamily="34" charset="0"/>
              <a:buChar char="•"/>
            </a:pPr>
            <a:endParaRPr lang="en-NZ" sz="1200" b="1" kern="1200" dirty="0">
              <a:solidFill>
                <a:schemeClr val="tx1"/>
              </a:solidFill>
              <a:latin typeface="+mn-lt"/>
              <a:ea typeface="+mn-ea"/>
              <a:cs typeface="+mn-cs"/>
            </a:endParaRPr>
          </a:p>
          <a:p>
            <a:r>
              <a:rPr lang="en-NZ" dirty="0"/>
              <a:t>All corners of the country</a:t>
            </a:r>
          </a:p>
          <a:p>
            <a:endParaRPr lang="en-NZ" dirty="0"/>
          </a:p>
          <a:p>
            <a:r>
              <a:rPr lang="en-US" dirty="0"/>
              <a:t>We use SAP</a:t>
            </a:r>
            <a:endParaRPr lang="en-NZ" dirty="0"/>
          </a:p>
          <a:p>
            <a:r>
              <a:rPr lang="en-US" dirty="0"/>
              <a:t>2,000 staff</a:t>
            </a:r>
          </a:p>
          <a:p>
            <a:r>
              <a:rPr lang="en-US" dirty="0"/>
              <a:t>1345 active SAP users</a:t>
            </a:r>
          </a:p>
          <a:p>
            <a:endParaRPr lang="en-US" dirty="0"/>
          </a:p>
          <a:p>
            <a:r>
              <a:rPr lang="en-US" dirty="0"/>
              <a:t>A little different to normal </a:t>
            </a:r>
            <a:r>
              <a:rPr lang="en-US" dirty="0" err="1"/>
              <a:t>equipments</a:t>
            </a:r>
            <a:endParaRPr lang="en-US" dirty="0"/>
          </a:p>
          <a:p>
            <a:endParaRPr lang="en-US" dirty="0"/>
          </a:p>
          <a:p>
            <a:endParaRPr lang="en-NZ" dirty="0"/>
          </a:p>
          <a:p>
            <a:endParaRPr lang="en-NZ" dirty="0"/>
          </a:p>
        </p:txBody>
      </p:sp>
    </p:spTree>
    <p:extLst>
      <p:ext uri="{BB962C8B-B14F-4D97-AF65-F5344CB8AC3E}">
        <p14:creationId xmlns:p14="http://schemas.microsoft.com/office/powerpoint/2010/main" val="3768498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14,000 km of track </a:t>
            </a:r>
          </a:p>
          <a:p>
            <a:r>
              <a:rPr lang="en-NZ" dirty="0"/>
              <a:t>That’s enough to walk from Wellington to Washington DC</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It all needs inspections and maintenance</a:t>
            </a:r>
          </a:p>
          <a:p>
            <a:endParaRPr lang="en-NZ" dirty="0"/>
          </a:p>
        </p:txBody>
      </p:sp>
    </p:spTree>
    <p:extLst>
      <p:ext uri="{BB962C8B-B14F-4D97-AF65-F5344CB8AC3E}">
        <p14:creationId xmlns:p14="http://schemas.microsoft.com/office/powerpoint/2010/main" val="3815496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2110 toilets</a:t>
            </a:r>
          </a:p>
          <a:p>
            <a:r>
              <a:rPr lang="en-NZ" dirty="0"/>
              <a:t>Probably one of the biggest cleaner of toilets in the country</a:t>
            </a:r>
          </a:p>
        </p:txBody>
      </p:sp>
    </p:spTree>
    <p:extLst>
      <p:ext uri="{BB962C8B-B14F-4D97-AF65-F5344CB8AC3E}">
        <p14:creationId xmlns:p14="http://schemas.microsoft.com/office/powerpoint/2010/main" val="1278727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19000 km of boundary fence</a:t>
            </a:r>
          </a:p>
          <a:p>
            <a:endParaRPr lang="en-NZ" dirty="0"/>
          </a:p>
        </p:txBody>
      </p:sp>
    </p:spTree>
    <p:extLst>
      <p:ext uri="{BB962C8B-B14F-4D97-AF65-F5344CB8AC3E}">
        <p14:creationId xmlns:p14="http://schemas.microsoft.com/office/powerpoint/2010/main" val="461175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Mobile asset management is vital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350 Mobile asset management users</a:t>
            </a:r>
          </a:p>
          <a:p>
            <a:endParaRPr lang="en-NZ" dirty="0"/>
          </a:p>
          <a:p>
            <a:r>
              <a:rPr lang="en-NZ" dirty="0"/>
              <a:t>Out here,</a:t>
            </a:r>
          </a:p>
          <a:p>
            <a:r>
              <a:rPr lang="en-NZ" dirty="0"/>
              <a:t>In the most remote parts of New Zealand, </a:t>
            </a:r>
          </a:p>
          <a:p>
            <a:r>
              <a:rPr lang="en-NZ" dirty="0"/>
              <a:t>You need a dam good tool to help manage your work</a:t>
            </a:r>
          </a:p>
          <a:p>
            <a:endParaRPr lang="en-NZ" dirty="0"/>
          </a:p>
          <a:p>
            <a:r>
              <a:rPr lang="en-NZ" dirty="0"/>
              <a:t>We need good information</a:t>
            </a:r>
          </a:p>
          <a:p>
            <a:r>
              <a:rPr lang="en-NZ" dirty="0"/>
              <a:t>We can’t just pop back out there </a:t>
            </a:r>
          </a:p>
          <a:p>
            <a:endParaRPr lang="en-NZ" dirty="0"/>
          </a:p>
          <a:p>
            <a:r>
              <a:rPr lang="en-NZ" dirty="0"/>
              <a:t>That information can make all the difference, </a:t>
            </a:r>
          </a:p>
          <a:p>
            <a:r>
              <a:rPr lang="en-NZ" dirty="0"/>
              <a:t>When you are</a:t>
            </a:r>
          </a:p>
          <a:p>
            <a:r>
              <a:rPr lang="en-NZ" dirty="0"/>
              <a:t>Providing a great experience </a:t>
            </a:r>
          </a:p>
          <a:p>
            <a:r>
              <a:rPr lang="en-NZ" dirty="0"/>
              <a:t>keeping people safe</a:t>
            </a:r>
          </a:p>
          <a:p>
            <a:endParaRPr lang="en-NZ" dirty="0"/>
          </a:p>
          <a:p>
            <a:r>
              <a:rPr lang="en-NZ" dirty="0"/>
              <a:t>No substitute for information gathered at the spot</a:t>
            </a:r>
          </a:p>
          <a:p>
            <a:r>
              <a:rPr lang="en-NZ" dirty="0"/>
              <a:t>To help you Make good decisions</a:t>
            </a:r>
          </a:p>
        </p:txBody>
      </p:sp>
    </p:spTree>
    <p:extLst>
      <p:ext uri="{BB962C8B-B14F-4D97-AF65-F5344CB8AC3E}">
        <p14:creationId xmlns:p14="http://schemas.microsoft.com/office/powerpoint/2010/main" val="1018374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what do I need as a ranger</a:t>
            </a:r>
          </a:p>
          <a:p>
            <a:pPr marL="457200" indent="-457200">
              <a:buFont typeface="Wingdings" panose="05000000000000000000" pitchFamily="2" charset="2"/>
              <a:buChar char="ü"/>
            </a:pPr>
            <a:r>
              <a:rPr lang="en-NZ" sz="1200" b="1" kern="1200" dirty="0">
                <a:solidFill>
                  <a:schemeClr val="tx1"/>
                </a:solidFill>
                <a:latin typeface="+mn-lt"/>
                <a:ea typeface="ArcherPro Semibold" charset="0"/>
                <a:cs typeface="ArcherPro Semibold" charset="0"/>
              </a:rPr>
              <a:t>Works in the backcountry</a:t>
            </a:r>
          </a:p>
          <a:p>
            <a:pPr marL="457200" indent="-457200">
              <a:buFont typeface="Wingdings" panose="05000000000000000000" pitchFamily="2" charset="2"/>
              <a:buChar char="ü"/>
            </a:pPr>
            <a:r>
              <a:rPr lang="en-NZ" sz="1200" b="1" kern="1200" dirty="0">
                <a:solidFill>
                  <a:schemeClr val="tx1"/>
                </a:solidFill>
                <a:latin typeface="+mn-lt"/>
                <a:ea typeface="ArcherPro Semibold" charset="0"/>
                <a:cs typeface="ArcherPro Semibold" charset="0"/>
              </a:rPr>
              <a:t>Works with no coverage</a:t>
            </a:r>
          </a:p>
          <a:p>
            <a:pPr marL="457200" indent="-457200">
              <a:buFont typeface="Wingdings" panose="05000000000000000000" pitchFamily="2" charset="2"/>
              <a:buChar char="ü"/>
            </a:pPr>
            <a:r>
              <a:rPr lang="en-NZ" sz="1200" b="1" kern="1200" dirty="0">
                <a:solidFill>
                  <a:schemeClr val="tx1"/>
                </a:solidFill>
                <a:latin typeface="+mn-lt"/>
                <a:ea typeface="ArcherPro Semibold" charset="0"/>
                <a:cs typeface="ArcherPro Semibold" charset="0"/>
              </a:rPr>
              <a:t>Sign off work orders</a:t>
            </a:r>
          </a:p>
          <a:p>
            <a:pPr marL="457200" indent="-457200">
              <a:buFont typeface="Wingdings" panose="05000000000000000000" pitchFamily="2" charset="2"/>
              <a:buChar char="ü"/>
            </a:pPr>
            <a:r>
              <a:rPr lang="en-NZ" sz="1200" b="1" kern="1200" dirty="0">
                <a:solidFill>
                  <a:schemeClr val="tx1"/>
                </a:solidFill>
                <a:latin typeface="+mn-lt"/>
                <a:ea typeface="ArcherPro Semibold" charset="0"/>
                <a:cs typeface="ArcherPro Semibold" charset="0"/>
              </a:rPr>
              <a:t>Create notifications</a:t>
            </a:r>
          </a:p>
          <a:p>
            <a:pPr marL="457200" indent="-457200">
              <a:buFont typeface="Wingdings" panose="05000000000000000000" pitchFamily="2" charset="2"/>
              <a:buChar char="ü"/>
            </a:pPr>
            <a:r>
              <a:rPr lang="en-US" sz="1200" b="1" kern="1200" dirty="0">
                <a:solidFill>
                  <a:schemeClr val="tx1"/>
                </a:solidFill>
                <a:latin typeface="+mn-lt"/>
                <a:ea typeface="ArcherPro Semibold" charset="0"/>
                <a:cs typeface="ArcherPro Semibold" charset="0"/>
              </a:rPr>
              <a:t>Do ad-hoc work and record it</a:t>
            </a:r>
            <a:endParaRPr lang="en-NZ" sz="1200" b="1" kern="1200" dirty="0">
              <a:solidFill>
                <a:schemeClr val="tx1"/>
              </a:solidFill>
              <a:latin typeface="+mn-lt"/>
              <a:ea typeface="ArcherPro Semibold" charset="0"/>
              <a:cs typeface="ArcherPro Semibold" charset="0"/>
            </a:endParaRPr>
          </a:p>
          <a:p>
            <a:pPr marL="457200" indent="-457200">
              <a:buFont typeface="Wingdings" panose="05000000000000000000" pitchFamily="2" charset="2"/>
              <a:buChar char="ü"/>
            </a:pPr>
            <a:r>
              <a:rPr lang="en-NZ" sz="1200" b="1" kern="1200" dirty="0">
                <a:solidFill>
                  <a:schemeClr val="tx1"/>
                </a:solidFill>
                <a:latin typeface="+mn-lt"/>
                <a:ea typeface="ArcherPro Semibold" charset="0"/>
                <a:cs typeface="ArcherPro Semibold" charset="0"/>
              </a:rPr>
              <a:t>Carry out inspections </a:t>
            </a:r>
          </a:p>
          <a:p>
            <a:pPr marL="457200" indent="-457200">
              <a:buFont typeface="Wingdings" panose="05000000000000000000" pitchFamily="2" charset="2"/>
              <a:buChar char="ü"/>
            </a:pPr>
            <a:r>
              <a:rPr lang="en-NZ" sz="1200" b="1" kern="1200" dirty="0">
                <a:solidFill>
                  <a:schemeClr val="tx1"/>
                </a:solidFill>
                <a:latin typeface="+mn-lt"/>
                <a:ea typeface="ArcherPro Semibold" charset="0"/>
                <a:cs typeface="ArcherPro Semibold" charset="0"/>
              </a:rPr>
              <a:t>Sends all that back to base when I’m in cell coverage again</a:t>
            </a:r>
          </a:p>
          <a:p>
            <a:endParaRPr lang="en-NZ" dirty="0"/>
          </a:p>
          <a:p>
            <a:r>
              <a:rPr lang="en-NZ" dirty="0"/>
              <a:t>Fast and easy to use, </a:t>
            </a:r>
          </a:p>
          <a:p>
            <a:r>
              <a:rPr lang="en-NZ" dirty="0"/>
              <a:t>	so I can focus on doing a good job </a:t>
            </a:r>
          </a:p>
          <a:p>
            <a:endParaRPr lang="en-US" dirty="0"/>
          </a:p>
          <a:p>
            <a:r>
              <a:rPr lang="en-US" dirty="0"/>
              <a:t>T</a:t>
            </a:r>
            <a:r>
              <a:rPr lang="en-NZ" dirty="0"/>
              <a:t>he end result has to be good quality data</a:t>
            </a:r>
          </a:p>
        </p:txBody>
      </p:sp>
    </p:spTree>
    <p:extLst>
      <p:ext uri="{BB962C8B-B14F-4D97-AF65-F5344CB8AC3E}">
        <p14:creationId xmlns:p14="http://schemas.microsoft.com/office/powerpoint/2010/main" val="124916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ltLang="en-US" dirty="0"/>
              <a:t>In 1998 the sheer task of managing all those assets using paper </a:t>
            </a:r>
          </a:p>
          <a:p>
            <a:r>
              <a:rPr lang="en-NZ" altLang="en-US" dirty="0"/>
              <a:t>was becoming un-tenable </a:t>
            </a:r>
          </a:p>
          <a:p>
            <a:r>
              <a:rPr lang="en-NZ" altLang="en-US" dirty="0"/>
              <a:t>in a world where we needed to manage risk.</a:t>
            </a:r>
          </a:p>
          <a:p>
            <a:endParaRPr lang="en-US" altLang="en-US" dirty="0"/>
          </a:p>
          <a:p>
            <a:r>
              <a:rPr lang="en-US" altLang="en-US" dirty="0"/>
              <a:t>W</a:t>
            </a:r>
            <a:r>
              <a:rPr lang="en-NZ" altLang="en-US" dirty="0"/>
              <a:t>e needed an asset management system, </a:t>
            </a:r>
          </a:p>
          <a:p>
            <a:r>
              <a:rPr lang="en-NZ" altLang="en-US" dirty="0"/>
              <a:t>we built one </a:t>
            </a:r>
          </a:p>
          <a:p>
            <a:r>
              <a:rPr lang="en-NZ" altLang="en-US" dirty="0"/>
              <a:t>in house, </a:t>
            </a:r>
          </a:p>
          <a:p>
            <a:r>
              <a:rPr lang="en-NZ" altLang="en-US" dirty="0"/>
              <a:t>Visitor Asset Management System or VAMS for short </a:t>
            </a:r>
          </a:p>
          <a:p>
            <a:r>
              <a:rPr lang="en-NZ" altLang="en-US" dirty="0"/>
              <a:t>a completely bespoke piece of software for mobile and desktop.</a:t>
            </a:r>
          </a:p>
          <a:p>
            <a:r>
              <a:rPr lang="en-US" altLang="en-US" dirty="0"/>
              <a:t>T</a:t>
            </a:r>
            <a:r>
              <a:rPr lang="en-NZ" altLang="en-US" dirty="0"/>
              <a:t>hat got cranking in 1998 and saw us through to 2008</a:t>
            </a:r>
          </a:p>
        </p:txBody>
      </p:sp>
    </p:spTree>
    <p:extLst>
      <p:ext uri="{BB962C8B-B14F-4D97-AF65-F5344CB8AC3E}">
        <p14:creationId xmlns:p14="http://schemas.microsoft.com/office/powerpoint/2010/main" val="411383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Finance implement SAP in 2004</a:t>
            </a:r>
          </a:p>
          <a:p>
            <a:r>
              <a:rPr lang="en-US" dirty="0">
                <a:highlight>
                  <a:srgbClr val="FFFF00"/>
                </a:highlight>
              </a:rPr>
              <a:t>VAMS couldn’t talk to SAP </a:t>
            </a:r>
          </a:p>
          <a:p>
            <a:r>
              <a:rPr lang="en-US" dirty="0"/>
              <a:t>it was time to roll out SAP plant maintenance </a:t>
            </a:r>
            <a:r>
              <a:rPr lang="mr-IN" dirty="0"/>
              <a:t>–</a:t>
            </a:r>
            <a:endParaRPr lang="en-US" dirty="0"/>
          </a:p>
          <a:p>
            <a:r>
              <a:rPr lang="en-US" dirty="0"/>
              <a:t>So we did that in 2008</a:t>
            </a:r>
          </a:p>
          <a:p>
            <a:endParaRPr lang="en-US" dirty="0"/>
          </a:p>
          <a:p>
            <a:r>
              <a:rPr lang="en-US" dirty="0"/>
              <a:t>SAP has been providing our mobile plant maintenance solution </a:t>
            </a:r>
          </a:p>
          <a:p>
            <a:r>
              <a:rPr lang="en-US" dirty="0"/>
              <a:t>in some shape or form for 10years. </a:t>
            </a:r>
          </a:p>
          <a:p>
            <a:r>
              <a:rPr lang="en-US" dirty="0"/>
              <a:t>It has always been highly customized to allow the addition</a:t>
            </a:r>
            <a:r>
              <a:rPr lang="en-US" baseline="0" dirty="0"/>
              <a:t> of inspections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DOC’s SAP support partner – Soltius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 supported us through that journey</a:t>
            </a:r>
          </a:p>
          <a:p>
            <a:r>
              <a:rPr lang="en-US" dirty="0"/>
              <a:t>Recently </a:t>
            </a:r>
          </a:p>
          <a:p>
            <a:r>
              <a:rPr lang="en-US" dirty="0"/>
              <a:t>Soltius approached us with their </a:t>
            </a:r>
            <a:r>
              <a:rPr lang="en-US" baseline="0" dirty="0"/>
              <a:t>new product</a:t>
            </a:r>
            <a:endParaRPr lang="en-US" dirty="0"/>
          </a:p>
          <a:p>
            <a:endParaRPr lang="en-NZ" dirty="0"/>
          </a:p>
        </p:txBody>
      </p:sp>
    </p:spTree>
    <p:extLst>
      <p:ext uri="{BB962C8B-B14F-4D97-AF65-F5344CB8AC3E}">
        <p14:creationId xmlns:p14="http://schemas.microsoft.com/office/powerpoint/2010/main" val="1484225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 is going to</a:t>
            </a:r>
            <a:r>
              <a:rPr lang="en-US" baseline="0" dirty="0"/>
              <a:t> explain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How we got to the point where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changing to this product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became mission critical</a:t>
            </a:r>
            <a:endParaRPr lang="en-NZ" dirty="0"/>
          </a:p>
        </p:txBody>
      </p:sp>
    </p:spTree>
    <p:extLst>
      <p:ext uri="{BB962C8B-B14F-4D97-AF65-F5344CB8AC3E}">
        <p14:creationId xmlns:p14="http://schemas.microsoft.com/office/powerpoint/2010/main" val="1163037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Thank</a:t>
            </a:r>
            <a:r>
              <a:rPr lang="en-US" sz="1050" b="1" baseline="0" dirty="0"/>
              <a:t> you. As Shay just mentioned, we are currently in the process of rolling out </a:t>
            </a:r>
            <a:r>
              <a:rPr lang="en-US" sz="1050" b="1" baseline="0" dirty="0" err="1"/>
              <a:t>MyPM</a:t>
            </a:r>
            <a:r>
              <a:rPr lang="en-US" sz="1050" b="1" baseline="0" dirty="0"/>
              <a:t> as we speak. </a:t>
            </a:r>
          </a:p>
          <a:p>
            <a:r>
              <a:rPr lang="en-US" sz="1050" b="1" baseline="0" dirty="0"/>
              <a:t>But before we can move on to what is so great about the </a:t>
            </a:r>
            <a:r>
              <a:rPr lang="en-US" sz="1050" b="1" baseline="0" dirty="0" err="1"/>
              <a:t>MyPM</a:t>
            </a:r>
            <a:r>
              <a:rPr lang="en-US" sz="1050" b="1" baseline="0" dirty="0"/>
              <a:t> solution, and it really is great, we need to look at what we are thankfully leaving behind.</a:t>
            </a:r>
            <a:endParaRPr lang="en-US" sz="1050" b="1" dirty="0"/>
          </a:p>
          <a:p>
            <a:r>
              <a:rPr lang="en-US" sz="1050" b="1" dirty="0"/>
              <a:t> So</a:t>
            </a:r>
            <a:r>
              <a:rPr lang="en-US" sz="1050" b="1" baseline="0" dirty="0"/>
              <a:t> what are the issues with our current application, Work Manager?</a:t>
            </a:r>
          </a:p>
          <a:p>
            <a:r>
              <a:rPr lang="en-US" sz="1050" b="1" dirty="0"/>
              <a:t> </a:t>
            </a:r>
          </a:p>
          <a:p>
            <a:r>
              <a:rPr lang="en-US" sz="1050" b="1" dirty="0"/>
              <a:t>Reputation </a:t>
            </a:r>
            <a:r>
              <a:rPr lang="en-US" sz="1050" dirty="0"/>
              <a:t>– </a:t>
            </a:r>
          </a:p>
          <a:p>
            <a:pPr lvl="1"/>
            <a:r>
              <a:rPr lang="en-US" sz="1050" dirty="0"/>
              <a:t>Well, it doesn’t have the</a:t>
            </a:r>
            <a:r>
              <a:rPr lang="en-US" sz="1050" baseline="0" dirty="0"/>
              <a:t> strongest reputation amongst our user base. </a:t>
            </a:r>
            <a:r>
              <a:rPr lang="en-US" sz="1050" dirty="0"/>
              <a:t>Many have been continually burned by loss of work </a:t>
            </a:r>
            <a:r>
              <a:rPr lang="en-US" sz="1050" baseline="0" dirty="0"/>
              <a:t>due to complications in the application. </a:t>
            </a:r>
          </a:p>
          <a:p>
            <a:pPr lvl="1"/>
            <a:r>
              <a:rPr lang="en-US" sz="1050" baseline="0" dirty="0"/>
              <a:t>When you have been out in the field for days capturing data from some of the remotest parts of DOC land, the last thing you want to hear is that you will have to do it all over again.</a:t>
            </a:r>
            <a:endParaRPr lang="en-US" sz="1050" dirty="0"/>
          </a:p>
          <a:p>
            <a:pPr lvl="1"/>
            <a:r>
              <a:rPr lang="en-US" sz="1050" dirty="0"/>
              <a:t>Such is the lack of confidence in WM, many prefer to perform their tasks in the field using just pen and paper.</a:t>
            </a:r>
          </a:p>
          <a:p>
            <a:pPr lvl="1"/>
            <a:r>
              <a:rPr lang="en-US" sz="1050" baseline="0" dirty="0"/>
              <a:t>They would then enter their data manually into the system back in the office, effectively doubling the time spent on a single task.</a:t>
            </a:r>
          </a:p>
          <a:p>
            <a:r>
              <a:rPr lang="en-US" sz="1050" b="1" dirty="0"/>
              <a:t>Interface</a:t>
            </a:r>
            <a:r>
              <a:rPr lang="en-US" sz="1050" dirty="0"/>
              <a:t> - 	</a:t>
            </a:r>
          </a:p>
          <a:p>
            <a:pPr lvl="1"/>
            <a:r>
              <a:rPr lang="en-US" sz="1050" dirty="0"/>
              <a:t>If they</a:t>
            </a:r>
            <a:r>
              <a:rPr lang="en-US" sz="1050" baseline="0" dirty="0"/>
              <a:t> </a:t>
            </a:r>
            <a:r>
              <a:rPr lang="en-US" sz="1050" u="sng" baseline="0" dirty="0"/>
              <a:t>were</a:t>
            </a:r>
            <a:r>
              <a:rPr lang="en-US" sz="1050" baseline="0" dirty="0"/>
              <a:t> brave enough to use WM as instructed, they would be confronted with an </a:t>
            </a:r>
            <a:r>
              <a:rPr lang="en-US" sz="1050" dirty="0"/>
              <a:t>interface notorious for its hostility to the person using it. </a:t>
            </a:r>
          </a:p>
          <a:p>
            <a:pPr lvl="1"/>
            <a:r>
              <a:rPr lang="en-US" sz="1050" dirty="0"/>
              <a:t>As you can see from the picture on the screen,</a:t>
            </a:r>
            <a:r>
              <a:rPr lang="en-US" sz="1050" baseline="0" dirty="0"/>
              <a:t> </a:t>
            </a:r>
            <a:r>
              <a:rPr lang="en-US" sz="1050" dirty="0"/>
              <a:t>columns of information are hidden and difficult to display.  </a:t>
            </a:r>
          </a:p>
          <a:p>
            <a:pPr lvl="1"/>
            <a:r>
              <a:rPr lang="en-US" sz="1050" dirty="0"/>
              <a:t>and Navigation often involves far more taps than are necessary</a:t>
            </a:r>
          </a:p>
          <a:p>
            <a:pPr lvl="1"/>
            <a:endParaRPr lang="en-US" sz="1050" dirty="0"/>
          </a:p>
          <a:p>
            <a:pPr lvl="1"/>
            <a:endParaRPr lang="en-US" sz="1050" dirty="0"/>
          </a:p>
        </p:txBody>
      </p:sp>
    </p:spTree>
    <p:extLst>
      <p:ext uri="{BB962C8B-B14F-4D97-AF65-F5344CB8AC3E}">
        <p14:creationId xmlns:p14="http://schemas.microsoft.com/office/powerpoint/2010/main" val="235698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who is the Department of Conservation</a:t>
            </a:r>
          </a:p>
          <a:p>
            <a:r>
              <a:rPr lang="en-NZ" altLang="en-US" i="1" dirty="0"/>
              <a:t>We are the government agency charged with conserving New Zealand’s natural and historic heritage.</a:t>
            </a:r>
            <a:r>
              <a:rPr lang="en-NZ" dirty="0"/>
              <a:t/>
            </a:r>
            <a:br>
              <a:rPr lang="en-NZ" dirty="0"/>
            </a:br>
            <a:endParaRPr lang="en-NZ" b="1" dirty="0"/>
          </a:p>
        </p:txBody>
      </p:sp>
    </p:spTree>
    <p:extLst>
      <p:ext uri="{BB962C8B-B14F-4D97-AF65-F5344CB8AC3E}">
        <p14:creationId xmlns:p14="http://schemas.microsoft.com/office/powerpoint/2010/main" val="3403296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Reliability </a:t>
            </a:r>
            <a:r>
              <a:rPr lang="en-US" sz="1050" dirty="0"/>
              <a:t>– 	</a:t>
            </a:r>
          </a:p>
          <a:p>
            <a:pPr lvl="1"/>
            <a:r>
              <a:rPr lang="en-US" sz="1050" dirty="0"/>
              <a:t>WM would also pull down the shutters at</a:t>
            </a:r>
            <a:r>
              <a:rPr lang="en-US" sz="1050" baseline="0" dirty="0"/>
              <a:t> the first sign of an error often  </a:t>
            </a:r>
            <a:r>
              <a:rPr lang="en-US" sz="1050" dirty="0"/>
              <a:t>leaving users stranded</a:t>
            </a:r>
            <a:r>
              <a:rPr lang="en-US" sz="1050" baseline="0" dirty="0"/>
              <a:t> with no access to new work tasks.</a:t>
            </a:r>
          </a:p>
          <a:p>
            <a:pPr lvl="1"/>
            <a:r>
              <a:rPr lang="en-US" sz="1050" baseline="0" dirty="0"/>
              <a:t>9 times out of 10 the ranger would have to return to the office before any resolution could be administered.</a:t>
            </a:r>
          </a:p>
          <a:p>
            <a:endParaRPr lang="en-US" sz="1050" b="1" dirty="0"/>
          </a:p>
          <a:p>
            <a:endParaRPr lang="en-US" sz="1050" b="1" dirty="0"/>
          </a:p>
          <a:p>
            <a:r>
              <a:rPr lang="en-US" sz="1050" b="1" dirty="0" err="1"/>
              <a:t>Customisation</a:t>
            </a:r>
            <a:r>
              <a:rPr lang="en-US" sz="1050" dirty="0"/>
              <a:t> -  </a:t>
            </a:r>
          </a:p>
          <a:p>
            <a:pPr lvl="1"/>
            <a:r>
              <a:rPr lang="en-US" sz="1050" dirty="0"/>
              <a:t>Perhaps most</a:t>
            </a:r>
            <a:r>
              <a:rPr lang="en-US" sz="1050" baseline="0" dirty="0"/>
              <a:t> damaging of all in the long term was </a:t>
            </a:r>
            <a:r>
              <a:rPr lang="en-US" sz="1050" dirty="0"/>
              <a:t>Work</a:t>
            </a:r>
            <a:r>
              <a:rPr lang="en-US" sz="1050" baseline="0" dirty="0"/>
              <a:t> </a:t>
            </a:r>
            <a:r>
              <a:rPr lang="en-US" sz="1050" dirty="0"/>
              <a:t>Manager’s customization.</a:t>
            </a:r>
          </a:p>
          <a:p>
            <a:pPr lvl="1"/>
            <a:r>
              <a:rPr lang="en-US" sz="1050" dirty="0"/>
              <a:t>When it was first implemented, it was heavily customized to meet DOC’s needs. </a:t>
            </a:r>
          </a:p>
          <a:p>
            <a:pPr lvl="1"/>
            <a:r>
              <a:rPr lang="en-US" sz="1050" dirty="0"/>
              <a:t>What seemed like a good idea at the time would eventually come back to hurt us.</a:t>
            </a:r>
          </a:p>
          <a:p>
            <a:endParaRPr lang="en-US" sz="1050" dirty="0"/>
          </a:p>
          <a:p>
            <a:r>
              <a:rPr lang="en-US" sz="1050" dirty="0"/>
              <a:t>Any attempts to update and improve the application would invariably get bogged down in extensive and costly regression testing.</a:t>
            </a:r>
          </a:p>
          <a:p>
            <a:endParaRPr lang="en-US" sz="1050" dirty="0"/>
          </a:p>
          <a:p>
            <a:r>
              <a:rPr lang="en-US" sz="1050" baseline="0" dirty="0"/>
              <a:t>Once the cost of consultation, development, testing and implementation had been factored into the equation, even a small change to Work Manager could cost 10’s of thousands of dollars.</a:t>
            </a:r>
          </a:p>
          <a:p>
            <a:r>
              <a:rPr lang="en-US" sz="1050" dirty="0"/>
              <a:t>Even if updates </a:t>
            </a:r>
            <a:r>
              <a:rPr lang="en-US" sz="1050" b="1" i="1" dirty="0"/>
              <a:t>were</a:t>
            </a:r>
            <a:r>
              <a:rPr lang="en-US" sz="1050" dirty="0"/>
              <a:t> to be successfully added, the logistical nightmare of deploying a new version of the application to a technophobic work force far outweighed the benefits of the updates</a:t>
            </a:r>
            <a:r>
              <a:rPr lang="en-US" sz="1050" baseline="0" dirty="0"/>
              <a:t> themselves.</a:t>
            </a:r>
            <a:endParaRPr lang="en-US" sz="1050" dirty="0"/>
          </a:p>
          <a:p>
            <a:endParaRPr lang="en-US" sz="1050" dirty="0"/>
          </a:p>
          <a:p>
            <a:r>
              <a:rPr lang="en-US" sz="1050" dirty="0"/>
              <a:t>……Effectively, DOC were marooned on a desert island with a legacy app.</a:t>
            </a:r>
          </a:p>
          <a:p>
            <a:r>
              <a:rPr lang="en-US" sz="1050" dirty="0"/>
              <a:t>	</a:t>
            </a:r>
            <a:endParaRPr lang="en-NZ" dirty="0"/>
          </a:p>
        </p:txBody>
      </p:sp>
    </p:spTree>
    <p:extLst>
      <p:ext uri="{BB962C8B-B14F-4D97-AF65-F5344CB8AC3E}">
        <p14:creationId xmlns:p14="http://schemas.microsoft.com/office/powerpoint/2010/main" val="2236951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When</a:t>
            </a:r>
            <a:r>
              <a:rPr lang="en-US" b="1" baseline="0" dirty="0"/>
              <a:t> it comes to our current hardware, the news is not much better</a:t>
            </a:r>
            <a:endParaRPr lang="en-US" b="1" dirty="0"/>
          </a:p>
          <a:p>
            <a:endParaRPr lang="en-US" b="1" dirty="0"/>
          </a:p>
          <a:p>
            <a:r>
              <a:rPr lang="en-US" b="1" dirty="0"/>
              <a:t>Warranty and repair</a:t>
            </a:r>
            <a:r>
              <a:rPr lang="en-US" dirty="0"/>
              <a:t>- </a:t>
            </a:r>
          </a:p>
          <a:p>
            <a:pPr lvl="1"/>
            <a:r>
              <a:rPr lang="en-US" dirty="0"/>
              <a:t>The Dataloggers</a:t>
            </a:r>
            <a:r>
              <a:rPr lang="en-US" baseline="0" dirty="0"/>
              <a:t> that we use cost an eye watering $2,500 to purchase. They are out of warranty and </a:t>
            </a:r>
            <a:r>
              <a:rPr lang="en-US" dirty="0"/>
              <a:t>prohibitively expensive to repair</a:t>
            </a:r>
            <a:endParaRPr lang="en-US" baseline="0" dirty="0"/>
          </a:p>
          <a:p>
            <a:pPr lvl="1"/>
            <a:r>
              <a:rPr lang="en-US" baseline="0" dirty="0"/>
              <a:t>Not only that, they would also need to be sent to America to get the repairs done meaning they would be out of action for several weeks.</a:t>
            </a:r>
            <a:endParaRPr lang="en-US" dirty="0"/>
          </a:p>
          <a:p>
            <a:r>
              <a:rPr lang="en-US" b="1" dirty="0"/>
              <a:t>Dwindling supply</a:t>
            </a:r>
            <a:r>
              <a:rPr lang="en-US" dirty="0"/>
              <a:t>–</a:t>
            </a:r>
          </a:p>
          <a:p>
            <a:pPr lvl="1"/>
            <a:r>
              <a:rPr lang="en-US" dirty="0"/>
              <a:t>Because of the prohibitive</a:t>
            </a:r>
            <a:r>
              <a:rPr lang="en-US" baseline="0" dirty="0"/>
              <a:t> cost of repairing the dataloggers, many simply were not repaired. </a:t>
            </a:r>
          </a:p>
          <a:p>
            <a:pPr lvl="1"/>
            <a:r>
              <a:rPr lang="en-US" baseline="0" dirty="0"/>
              <a:t>Our fleet of available devices diminished by one each time one of them malfunctioned. </a:t>
            </a:r>
          </a:p>
          <a:p>
            <a:pPr lvl="1"/>
            <a:endParaRPr lang="en-US" baseline="0" dirty="0"/>
          </a:p>
          <a:p>
            <a:r>
              <a:rPr lang="en-US" b="1" dirty="0"/>
              <a:t>Lack of confidence – </a:t>
            </a:r>
          </a:p>
          <a:p>
            <a:pPr lvl="1"/>
            <a:r>
              <a:rPr lang="en-US" dirty="0"/>
              <a:t>With this lack of</a:t>
            </a:r>
            <a:r>
              <a:rPr lang="en-US" baseline="0" dirty="0"/>
              <a:t> supply, bad work habits have also been allowed to flourish. </a:t>
            </a:r>
          </a:p>
          <a:p>
            <a:pPr lvl="1"/>
            <a:r>
              <a:rPr lang="en-US" baseline="0" dirty="0"/>
              <a:t>Many workers will share one datalogger and perform all their task under a single username. </a:t>
            </a:r>
          </a:p>
          <a:p>
            <a:pPr lvl="1"/>
            <a:r>
              <a:rPr lang="en-US" baseline="0" dirty="0"/>
              <a:t>The knock on effects of this are poor visibility of </a:t>
            </a:r>
            <a:r>
              <a:rPr lang="en-US" u="sng" baseline="0" dirty="0"/>
              <a:t>who</a:t>
            </a:r>
            <a:r>
              <a:rPr lang="en-US" baseline="0" dirty="0"/>
              <a:t> performed </a:t>
            </a:r>
            <a:r>
              <a:rPr lang="en-US" u="sng" baseline="0" dirty="0"/>
              <a:t>what</a:t>
            </a:r>
            <a:r>
              <a:rPr lang="en-US" baseline="0" dirty="0"/>
              <a:t> task and low quality monthly reporting further up the management chain. </a:t>
            </a:r>
          </a:p>
          <a:p>
            <a:endParaRPr lang="en-US" b="1" baseline="0" dirty="0"/>
          </a:p>
          <a:p>
            <a:r>
              <a:rPr lang="en-US" b="1" dirty="0"/>
              <a:t>Unpatched software</a:t>
            </a:r>
            <a:r>
              <a:rPr lang="en-US" dirty="0"/>
              <a:t>- </a:t>
            </a:r>
          </a:p>
          <a:p>
            <a:pPr lvl="1"/>
            <a:r>
              <a:rPr lang="en-US" dirty="0"/>
              <a:t>It has also proven extremely difficult to update the operating</a:t>
            </a:r>
            <a:r>
              <a:rPr lang="en-US" baseline="0" dirty="0"/>
              <a:t> system of the dataloggers. </a:t>
            </a:r>
          </a:p>
          <a:p>
            <a:pPr lvl="1"/>
            <a:r>
              <a:rPr lang="en-US" baseline="0" dirty="0"/>
              <a:t>Such a task would need extensive input from our end users as there is no natural deployment tool.</a:t>
            </a:r>
          </a:p>
          <a:p>
            <a:pPr lvl="1"/>
            <a:r>
              <a:rPr lang="en-US" baseline="0" dirty="0"/>
              <a:t>.</a:t>
            </a:r>
            <a:endParaRPr lang="en-US" dirty="0"/>
          </a:p>
          <a:p>
            <a:endParaRPr lang="en-US" dirty="0"/>
          </a:p>
          <a:p>
            <a:endParaRPr lang="en-US" dirty="0"/>
          </a:p>
          <a:p>
            <a:r>
              <a:rPr lang="en-US" dirty="0"/>
              <a:t>	</a:t>
            </a:r>
          </a:p>
        </p:txBody>
      </p:sp>
    </p:spTree>
    <p:extLst>
      <p:ext uri="{BB962C8B-B14F-4D97-AF65-F5344CB8AC3E}">
        <p14:creationId xmlns:p14="http://schemas.microsoft.com/office/powerpoint/2010/main" val="932543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stage I</a:t>
            </a:r>
            <a:r>
              <a:rPr lang="en-US" baseline="0" dirty="0"/>
              <a:t> think it is important to mention that….even if our current software and hardware solutions were a big success,</a:t>
            </a:r>
          </a:p>
          <a:p>
            <a:endParaRPr lang="en-US" baseline="0" dirty="0"/>
          </a:p>
          <a:p>
            <a:r>
              <a:rPr lang="en-US" baseline="0" dirty="0"/>
              <a:t>Even if DOC staff were happy with the status quo, the issue of technological redundancy would still loom large on our horizon.</a:t>
            </a:r>
          </a:p>
          <a:p>
            <a:endParaRPr lang="en-US" baseline="0" dirty="0"/>
          </a:p>
          <a:p>
            <a:r>
              <a:rPr lang="en-US" baseline="0" dirty="0"/>
              <a:t>Our current solution has passed its sell by date and we need to make a move before it has a chance to hurt us.</a:t>
            </a:r>
          </a:p>
          <a:p>
            <a:endParaRPr lang="en-US" baseline="0" dirty="0"/>
          </a:p>
          <a:p>
            <a:r>
              <a:rPr lang="en-US" baseline="0" dirty="0"/>
              <a:t>Any company that doesn’t move with the times, does so at its own peril.</a:t>
            </a:r>
            <a:endParaRPr lang="en-US" dirty="0"/>
          </a:p>
        </p:txBody>
      </p:sp>
    </p:spTree>
    <p:extLst>
      <p:ext uri="{BB962C8B-B14F-4D97-AF65-F5344CB8AC3E}">
        <p14:creationId xmlns:p14="http://schemas.microsoft.com/office/powerpoint/2010/main" val="119659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how were we going to make the change?</a:t>
            </a:r>
          </a:p>
          <a:p>
            <a:endParaRPr lang="en-US" baseline="0" dirty="0"/>
          </a:p>
          <a:p>
            <a:r>
              <a:rPr lang="en-US" baseline="0" dirty="0"/>
              <a:t>When DOC’s main support partner Soltius approached us with their flagship new application MyPM</a:t>
            </a:r>
          </a:p>
          <a:p>
            <a:r>
              <a:rPr lang="en-US" baseline="0" dirty="0"/>
              <a:t>It became immediately clear to us that this was the perfect tool to meet our needs.</a:t>
            </a:r>
          </a:p>
          <a:p>
            <a:endParaRPr lang="en-US" baseline="0" dirty="0"/>
          </a:p>
          <a:p>
            <a:r>
              <a:rPr lang="en-US" baseline="0" dirty="0"/>
              <a:t>But before we could implement any software solution we needed to resolve the issue of our legacy mobile hardware.</a:t>
            </a:r>
          </a:p>
          <a:p>
            <a:r>
              <a:rPr lang="en-US" baseline="0" dirty="0"/>
              <a:t>After all, what would be the point of a shiny new mobile application if nobody at DOC had a mobile phone for work?</a:t>
            </a:r>
          </a:p>
          <a:p>
            <a:endParaRPr lang="en-US" baseline="0" dirty="0">
              <a:solidFill>
                <a:srgbClr val="FF0000"/>
              </a:solidFill>
            </a:endParaRPr>
          </a:p>
          <a:p>
            <a:r>
              <a:rPr lang="en-US" baseline="0" dirty="0"/>
              <a:t>LUCKILY another project was under way at DOC to remove all staff desk phones and replace them with mobile devices.</a:t>
            </a:r>
          </a:p>
          <a:p>
            <a:endParaRPr lang="en-US" baseline="0" dirty="0"/>
          </a:p>
          <a:p>
            <a:r>
              <a:rPr lang="en-US" baseline="0" dirty="0"/>
              <a:t>This was the perfect opportunity for </a:t>
            </a:r>
            <a:r>
              <a:rPr lang="en-US" baseline="0" dirty="0" err="1"/>
              <a:t>MyPM</a:t>
            </a:r>
            <a:r>
              <a:rPr lang="en-US" baseline="0" dirty="0"/>
              <a:t> to strike. </a:t>
            </a:r>
          </a:p>
          <a:p>
            <a:endParaRPr lang="en-US" baseline="0" dirty="0"/>
          </a:p>
          <a:p>
            <a:r>
              <a:rPr lang="en-US" baseline="0" dirty="0"/>
              <a:t>Following in the slipstream of this other project held many distinct advantages:</a:t>
            </a:r>
          </a:p>
          <a:p>
            <a:endParaRPr lang="en-US" baseline="0" dirty="0"/>
          </a:p>
          <a:p>
            <a:r>
              <a:rPr lang="en-US" baseline="0" dirty="0"/>
              <a:t>- We could retire the dataloggers without needing to organize any new devices</a:t>
            </a:r>
          </a:p>
          <a:p>
            <a:r>
              <a:rPr lang="en-US" baseline="0" dirty="0"/>
              <a:t> - We could also use the new mobile management system to package and safely deploy </a:t>
            </a:r>
            <a:r>
              <a:rPr lang="en-US" baseline="0" dirty="0" err="1"/>
              <a:t>MyPM</a:t>
            </a:r>
            <a:r>
              <a:rPr lang="en-US" baseline="0" dirty="0"/>
              <a:t> in a controlled fashion to all relevant users.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Which brings us to the application itself……..</a:t>
            </a:r>
            <a:r>
              <a:rPr lang="en-US" dirty="0"/>
              <a:t> </a:t>
            </a:r>
            <a:r>
              <a:rPr lang="en-US" dirty="0" err="1"/>
              <a:t>MyPM</a:t>
            </a:r>
            <a:endParaRPr lang="en-US" dirty="0"/>
          </a:p>
          <a:p>
            <a:endParaRPr lang="en-US" dirty="0"/>
          </a:p>
        </p:txBody>
      </p:sp>
    </p:spTree>
    <p:extLst>
      <p:ext uri="{BB962C8B-B14F-4D97-AF65-F5344CB8AC3E}">
        <p14:creationId xmlns:p14="http://schemas.microsoft.com/office/powerpoint/2010/main" val="4164421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give a much more in depth overview of its functionality during Shay’s live walkthrough in a few minutes</a:t>
            </a:r>
          </a:p>
          <a:p>
            <a:r>
              <a:rPr lang="en-US" dirty="0"/>
              <a:t>But for now here is a brief introduction</a:t>
            </a:r>
          </a:p>
          <a:p>
            <a:endParaRPr lang="en-US" dirty="0"/>
          </a:p>
          <a:p>
            <a:r>
              <a:rPr lang="en-US" dirty="0"/>
              <a:t> - MyPM is our new mobile asset management solution</a:t>
            </a:r>
          </a:p>
          <a:p>
            <a:endParaRPr lang="en-US" dirty="0"/>
          </a:p>
          <a:p>
            <a:r>
              <a:rPr lang="en-US" dirty="0"/>
              <a:t>- It  is designed to work </a:t>
            </a:r>
            <a:r>
              <a:rPr lang="en-US" b="1" dirty="0"/>
              <a:t>offline</a:t>
            </a:r>
            <a:r>
              <a:rPr lang="en-US" dirty="0"/>
              <a:t>.</a:t>
            </a:r>
          </a:p>
          <a:p>
            <a:endParaRPr lang="en-US" dirty="0"/>
          </a:p>
          <a:p>
            <a:r>
              <a:rPr lang="en-US" dirty="0"/>
              <a:t> - Even though it is built in SAP it uses the latest Fiori interface for a dynamic friendly user experience.</a:t>
            </a:r>
          </a:p>
          <a:p>
            <a:endParaRPr lang="en-US" dirty="0"/>
          </a:p>
          <a:p>
            <a:r>
              <a:rPr lang="en-US" dirty="0"/>
              <a:t> - The app can work on any device type or size, not just the fleet of Samsung android phones that DOC currently use.</a:t>
            </a:r>
          </a:p>
          <a:p>
            <a:endParaRPr lang="en-US" dirty="0"/>
          </a:p>
          <a:p>
            <a:r>
              <a:rPr lang="en-US" dirty="0"/>
              <a:t> - MyPM can also be packaged as a web based application so that a ranger can use it just as easily in the office as out    in the field.</a:t>
            </a:r>
          </a:p>
          <a:p>
            <a:endParaRPr lang="en-US" dirty="0"/>
          </a:p>
          <a:p>
            <a:r>
              <a:rPr lang="en-US" dirty="0"/>
              <a:t>And now I will hand over to Shay.</a:t>
            </a:r>
          </a:p>
          <a:p>
            <a:endParaRPr lang="en-US" dirty="0"/>
          </a:p>
        </p:txBody>
      </p:sp>
    </p:spTree>
    <p:extLst>
      <p:ext uri="{BB962C8B-B14F-4D97-AF65-F5344CB8AC3E}">
        <p14:creationId xmlns:p14="http://schemas.microsoft.com/office/powerpoint/2010/main" val="1735758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designed to work in the field</a:t>
            </a:r>
          </a:p>
          <a:p>
            <a:r>
              <a:rPr lang="en-GB" dirty="0"/>
              <a:t>Without cell phone coverage</a:t>
            </a:r>
          </a:p>
          <a:p>
            <a:r>
              <a:rPr lang="en-GB" dirty="0"/>
              <a:t>Which is crucial for our work</a:t>
            </a:r>
          </a:p>
          <a:p>
            <a:endParaRPr lang="en-GB" dirty="0"/>
          </a:p>
          <a:p>
            <a:pPr marL="0" indent="0">
              <a:buFont typeface="Arial" panose="020B0604020202020204" pitchFamily="34" charset="0"/>
              <a:buNone/>
            </a:pPr>
            <a:r>
              <a:rPr lang="en-US" dirty="0"/>
              <a:t>We are no longer battling against the tool designed to help us do our work in the field</a:t>
            </a:r>
          </a:p>
          <a:p>
            <a:pPr marL="0" indent="0">
              <a:buFont typeface="Arial" panose="020B0604020202020204" pitchFamily="34" charset="0"/>
              <a:buNone/>
            </a:pPr>
            <a:endParaRPr lang="en-US" dirty="0"/>
          </a:p>
          <a:p>
            <a:pPr marL="0" indent="0">
              <a:buFont typeface="Arial" panose="020B0604020202020204" pitchFamily="34" charset="0"/>
              <a:buNone/>
            </a:pPr>
            <a:r>
              <a:rPr lang="en-NZ" dirty="0"/>
              <a:t>We can, Sign off work orders, </a:t>
            </a:r>
            <a:r>
              <a:rPr lang="en-GB" dirty="0"/>
              <a:t>Make notifications and Do Inspections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easy to use</a:t>
            </a:r>
          </a:p>
          <a:p>
            <a:pPr lvl="0"/>
            <a:r>
              <a:rPr lang="en-NZ" dirty="0"/>
              <a:t>It doesn’t add time to completing a task </a:t>
            </a:r>
            <a:endParaRPr lang="en-GB" dirty="0"/>
          </a:p>
          <a:p>
            <a:r>
              <a:rPr lang="en-GB" dirty="0"/>
              <a:t> </a:t>
            </a:r>
          </a:p>
        </p:txBody>
      </p:sp>
    </p:spTree>
    <p:extLst>
      <p:ext uri="{BB962C8B-B14F-4D97-AF65-F5344CB8AC3E}">
        <p14:creationId xmlns:p14="http://schemas.microsoft.com/office/powerpoint/2010/main" val="3389933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means we are seeing a major increase in the use of mobile devices in the field. </a:t>
            </a:r>
          </a:p>
          <a:p>
            <a:r>
              <a:rPr lang="en-US" dirty="0"/>
              <a:t>Even from rangers who swore they’d never use one again after work manager.</a:t>
            </a:r>
          </a:p>
          <a:p>
            <a:endParaRPr lang="en-NZ" dirty="0"/>
          </a:p>
          <a:p>
            <a:r>
              <a:rPr lang="en-NZ" dirty="0"/>
              <a:t>My </a:t>
            </a:r>
            <a:r>
              <a:rPr lang="en-NZ" dirty="0" err="1"/>
              <a:t>collegue</a:t>
            </a:r>
            <a:r>
              <a:rPr lang="en-NZ" dirty="0"/>
              <a:t> Barry for example</a:t>
            </a:r>
          </a:p>
          <a:p>
            <a:r>
              <a:rPr lang="en-NZ" dirty="0"/>
              <a:t>Is signing off more work orders more often in MyPM</a:t>
            </a:r>
          </a:p>
          <a:p>
            <a:endParaRPr lang="en-GB" dirty="0"/>
          </a:p>
          <a:p>
            <a:r>
              <a:rPr lang="en-NZ" dirty="0"/>
              <a:t>He says he can sign things off really quickly and carry on doing the work he is there to do</a:t>
            </a:r>
            <a:br>
              <a:rPr lang="en-NZ" dirty="0"/>
            </a:br>
            <a:endParaRPr lang="en-NZ" dirty="0"/>
          </a:p>
          <a:p>
            <a:r>
              <a:rPr lang="en-NZ" dirty="0"/>
              <a:t>That makes both of us happy</a:t>
            </a:r>
          </a:p>
          <a:p>
            <a:endParaRPr lang="en-US" dirty="0"/>
          </a:p>
          <a:p>
            <a:r>
              <a:rPr lang="en-US" dirty="0"/>
              <a:t>It means our teams are on top of their work</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We can make really good decisions because we’ve got good data</a:t>
            </a:r>
          </a:p>
          <a:p>
            <a:endParaRPr lang="en-GB" dirty="0"/>
          </a:p>
          <a:p>
            <a:r>
              <a:rPr lang="en-GB" dirty="0"/>
              <a:t>the responsiveness of the app and the failsafe sync </a:t>
            </a:r>
          </a:p>
          <a:p>
            <a:r>
              <a:rPr lang="en-GB" dirty="0"/>
              <a:t>Gives us confidence, that the information is going to the right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That means rangers like us are in boots and all. </a:t>
            </a:r>
          </a:p>
        </p:txBody>
      </p:sp>
    </p:spTree>
    <p:extLst>
      <p:ext uri="{BB962C8B-B14F-4D97-AF65-F5344CB8AC3E}">
        <p14:creationId xmlns:p14="http://schemas.microsoft.com/office/powerpoint/2010/main" val="892169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got this text saying</a:t>
            </a:r>
            <a:endParaRPr lang="en-NZ" dirty="0"/>
          </a:p>
        </p:txBody>
      </p:sp>
    </p:spTree>
    <p:extLst>
      <p:ext uri="{BB962C8B-B14F-4D97-AF65-F5344CB8AC3E}">
        <p14:creationId xmlns:p14="http://schemas.microsoft.com/office/powerpoint/2010/main" val="3006571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cher Semibold" pitchFamily="50" charset="0"/>
              </a:rPr>
              <a:t>There is Functionality in the app that DOC haven’t deployed YET</a:t>
            </a:r>
          </a:p>
          <a:p>
            <a:endParaRPr lang="en-US" sz="1200" dirty="0">
              <a:latin typeface="Archer Semibold" pitchFamily="50" charset="0"/>
            </a:endParaRPr>
          </a:p>
          <a:p>
            <a:r>
              <a:rPr lang="en-US" dirty="0"/>
              <a:t>Geospatial mapping – really complement our huge geospatial datasets</a:t>
            </a:r>
          </a:p>
          <a:p>
            <a:endParaRPr lang="en-US" dirty="0"/>
          </a:p>
          <a:p>
            <a:r>
              <a:rPr lang="en-US" dirty="0"/>
              <a:t>Pictures – </a:t>
            </a:r>
            <a:r>
              <a:rPr lang="en-US" dirty="0" err="1"/>
              <a:t>barry</a:t>
            </a:r>
            <a:r>
              <a:rPr lang="en-US" dirty="0"/>
              <a:t> sends me 20 emails a week</a:t>
            </a:r>
          </a:p>
          <a:p>
            <a:endParaRPr lang="en-US" sz="1200" dirty="0">
              <a:latin typeface="Archer Semibold" pitchFamily="50" charset="0"/>
            </a:endParaRPr>
          </a:p>
          <a:p>
            <a:r>
              <a:rPr lang="en-US" sz="1200" dirty="0">
                <a:latin typeface="Archer Semibold" pitchFamily="50" charset="0"/>
              </a:rPr>
              <a:t>As Soltius continue to develop MyPM </a:t>
            </a:r>
          </a:p>
          <a:p>
            <a:r>
              <a:rPr lang="en-US" sz="1200" dirty="0">
                <a:latin typeface="Archer Semibold" pitchFamily="50" charset="0"/>
              </a:rPr>
              <a:t>DOC will continue to benefit from new features, </a:t>
            </a:r>
          </a:p>
        </p:txBody>
      </p:sp>
    </p:spTree>
    <p:extLst>
      <p:ext uri="{BB962C8B-B14F-4D97-AF65-F5344CB8AC3E}">
        <p14:creationId xmlns:p14="http://schemas.microsoft.com/office/powerpoint/2010/main" val="28672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DOC’s vision is  ‘ New Zealand is the greatest living space on earth’</a:t>
            </a:r>
            <a:br>
              <a:rPr lang="en-NZ" dirty="0"/>
            </a:br>
            <a:endParaRPr lang="en-NZ" b="1" dirty="0"/>
          </a:p>
        </p:txBody>
      </p:sp>
    </p:spTree>
    <p:extLst>
      <p:ext uri="{BB962C8B-B14F-4D97-AF65-F5344CB8AC3E}">
        <p14:creationId xmlns:p14="http://schemas.microsoft.com/office/powerpoint/2010/main" val="361689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Four main areas of work</a:t>
            </a:r>
          </a:p>
          <a:p>
            <a:r>
              <a:rPr lang="en-US" dirty="0"/>
              <a:t>1</a:t>
            </a:r>
          </a:p>
          <a:p>
            <a:r>
              <a:rPr lang="en-US" dirty="0"/>
              <a:t>T</a:t>
            </a:r>
            <a:r>
              <a:rPr lang="en-NZ" dirty="0"/>
              <a:t>he diversity of our natural heritage is maintained and restored</a:t>
            </a:r>
          </a:p>
        </p:txBody>
      </p:sp>
    </p:spTree>
    <p:extLst>
      <p:ext uri="{BB962C8B-B14F-4D97-AF65-F5344CB8AC3E}">
        <p14:creationId xmlns:p14="http://schemas.microsoft.com/office/powerpoint/2010/main" val="4110291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2</a:t>
            </a:r>
          </a:p>
          <a:p>
            <a:r>
              <a:rPr lang="en-NZ" dirty="0"/>
              <a:t>New Zealanders connect and contribute to conservation</a:t>
            </a:r>
            <a:endParaRPr lang="en-NZ" b="1" dirty="0"/>
          </a:p>
        </p:txBody>
      </p:sp>
    </p:spTree>
    <p:extLst>
      <p:ext uri="{BB962C8B-B14F-4D97-AF65-F5344CB8AC3E}">
        <p14:creationId xmlns:p14="http://schemas.microsoft.com/office/powerpoint/2010/main" val="1487088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3</a:t>
            </a:r>
          </a:p>
          <a:p>
            <a:r>
              <a:rPr lang="en-NZ" dirty="0"/>
              <a:t>Our History is brought to life and protected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t>As recreation historic ranger this is one of the goals I work to achieve</a:t>
            </a:r>
          </a:p>
          <a:p>
            <a:endParaRPr lang="en-NZ" b="1" dirty="0"/>
          </a:p>
        </p:txBody>
      </p:sp>
    </p:spTree>
    <p:extLst>
      <p:ext uri="{BB962C8B-B14F-4D97-AF65-F5344CB8AC3E}">
        <p14:creationId xmlns:p14="http://schemas.microsoft.com/office/powerpoint/2010/main" val="80616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Zealanders and our visitors are enriched by outdoor experiences</a:t>
            </a:r>
          </a:p>
          <a:p>
            <a:endParaRPr lang="en-NZ" baseline="0" dirty="0"/>
          </a:p>
          <a:p>
            <a:r>
              <a:rPr lang="en-NZ" baseline="0" dirty="0"/>
              <a:t>As a recreation ranger this is the goal I’m working to achieve</a:t>
            </a:r>
          </a:p>
          <a:p>
            <a:endParaRPr lang="en-NZ" baseline="0" dirty="0"/>
          </a:p>
          <a:p>
            <a:r>
              <a:rPr lang="en-NZ" baseline="0" dirty="0"/>
              <a:t>‘Our Nature’ is part of what makes us who we are as New Zealanders</a:t>
            </a:r>
          </a:p>
          <a:p>
            <a:r>
              <a:rPr lang="en-NZ" baseline="0" dirty="0"/>
              <a:t>Big reason visitors come here</a:t>
            </a:r>
          </a:p>
          <a:p>
            <a:endParaRPr lang="en-NZ" baseline="0" dirty="0"/>
          </a:p>
          <a:p>
            <a:r>
              <a:rPr lang="en-NZ" baseline="0" dirty="0"/>
              <a:t>scientific evidence of health benefits </a:t>
            </a:r>
          </a:p>
          <a:p>
            <a:endParaRPr lang="en-NZ" baseline="0" dirty="0"/>
          </a:p>
          <a:p>
            <a:r>
              <a:rPr lang="en-NZ" baseline="0" dirty="0"/>
              <a:t>If you spend time in nature, you value it</a:t>
            </a:r>
          </a:p>
          <a:p>
            <a:endParaRPr lang="en-NZ" baseline="0" dirty="0"/>
          </a:p>
          <a:p>
            <a:r>
              <a:rPr lang="en-NZ" baseline="0" dirty="0" err="1"/>
              <a:t>Whats</a:t>
            </a:r>
            <a:r>
              <a:rPr lang="en-NZ" baseline="0" dirty="0"/>
              <a:t> does that look like In numbers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So that’s 40 odd million visits New Zealanders make to public conservation  land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That’</a:t>
            </a:r>
            <a:r>
              <a:rPr lang="en-NZ" baseline="0" dirty="0"/>
              <a:t>s the 5 million or more international visitors New Zealand expects to receive in the next few years</a:t>
            </a:r>
            <a:endParaRPr lang="en-US" baseline="0" dirty="0"/>
          </a:p>
          <a:p>
            <a:endParaRPr lang="en-NZ"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US" dirty="0"/>
          </a:p>
          <a:p>
            <a:endParaRPr lang="en-NZ" dirty="0"/>
          </a:p>
        </p:txBody>
      </p:sp>
    </p:spTree>
    <p:extLst>
      <p:ext uri="{BB962C8B-B14F-4D97-AF65-F5344CB8AC3E}">
        <p14:creationId xmlns:p14="http://schemas.microsoft.com/office/powerpoint/2010/main" val="758247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auto">
              <a:spcBef>
                <a:spcPts val="0"/>
              </a:spcBef>
              <a:spcAft>
                <a:spcPts val="0"/>
              </a:spcAft>
              <a:buFont typeface="Arial" panose="020B0604020202020204" pitchFamily="34" charset="0"/>
              <a:buNone/>
              <a:defRPr/>
            </a:pPr>
            <a:r>
              <a:rPr lang="en-US" dirty="0"/>
              <a:t>In that context</a:t>
            </a:r>
          </a:p>
          <a:p>
            <a:pPr marL="0" lvl="0" indent="0" fontAlgn="auto">
              <a:spcBef>
                <a:spcPts val="0"/>
              </a:spcBef>
              <a:spcAft>
                <a:spcPts val="0"/>
              </a:spcAft>
              <a:buFont typeface="Arial" panose="020B0604020202020204" pitchFamily="34" charset="0"/>
              <a:buNone/>
              <a:defRPr/>
            </a:pPr>
            <a:endParaRPr lang="en-US" dirty="0"/>
          </a:p>
          <a:p>
            <a:pPr marL="0" lvl="0" indent="0" fontAlgn="auto">
              <a:spcBef>
                <a:spcPts val="0"/>
              </a:spcBef>
              <a:spcAft>
                <a:spcPts val="0"/>
              </a:spcAft>
              <a:buFont typeface="Arial" panose="020B0604020202020204" pitchFamily="34" charset="0"/>
              <a:buNone/>
              <a:defRPr/>
            </a:pPr>
            <a:r>
              <a:rPr lang="en-US" dirty="0"/>
              <a:t>How do we achieve that outcome?!</a:t>
            </a:r>
          </a:p>
          <a:p>
            <a:pPr marL="0" lvl="0" indent="0" fontAlgn="auto">
              <a:spcBef>
                <a:spcPts val="0"/>
              </a:spcBef>
              <a:spcAft>
                <a:spcPts val="0"/>
              </a:spcAft>
              <a:buFont typeface="Arial" panose="020B0604020202020204" pitchFamily="34" charset="0"/>
              <a:buNone/>
              <a:defRPr/>
            </a:pPr>
            <a:endParaRPr lang="en-US" dirty="0"/>
          </a:p>
          <a:p>
            <a:pPr marL="0" lvl="0" indent="0" fontAlgn="auto">
              <a:spcBef>
                <a:spcPts val="0"/>
              </a:spcBef>
              <a:spcAft>
                <a:spcPts val="0"/>
              </a:spcAft>
              <a:buFont typeface="Arial" panose="020B0604020202020204" pitchFamily="34" charset="0"/>
              <a:buNone/>
              <a:defRPr/>
            </a:pPr>
            <a:r>
              <a:rPr lang="en-US" dirty="0"/>
              <a:t>+ looking after our nature</a:t>
            </a:r>
          </a:p>
          <a:p>
            <a:pPr marL="0" lvl="0" indent="0" fontAlgn="auto">
              <a:spcBef>
                <a:spcPts val="0"/>
              </a:spcBef>
              <a:spcAft>
                <a:spcPts val="0"/>
              </a:spcAft>
              <a:buFont typeface="Arial" panose="020B0604020202020204" pitchFamily="34" charset="0"/>
              <a:buNone/>
              <a:defRPr/>
            </a:pPr>
            <a:endParaRPr lang="en-NZ" dirty="0"/>
          </a:p>
          <a:p>
            <a:pPr marL="0" lvl="0" indent="0" fontAlgn="auto">
              <a:spcBef>
                <a:spcPts val="0"/>
              </a:spcBef>
              <a:spcAft>
                <a:spcPts val="0"/>
              </a:spcAft>
              <a:buFont typeface="Arial" panose="020B0604020202020204" pitchFamily="34" charset="0"/>
              <a:buNone/>
              <a:defRPr/>
            </a:pPr>
            <a:r>
              <a:rPr lang="en-NZ" dirty="0"/>
              <a:t>2 things!</a:t>
            </a:r>
          </a:p>
          <a:p>
            <a:pPr marL="0" lvl="0" indent="0" fontAlgn="auto">
              <a:spcBef>
                <a:spcPts val="0"/>
              </a:spcBef>
              <a:spcAft>
                <a:spcPts val="0"/>
              </a:spcAft>
              <a:buFont typeface="Arial" panose="020B0604020202020204" pitchFamily="34" charset="0"/>
              <a:buNone/>
              <a:defRPr/>
            </a:pPr>
            <a:endParaRPr lang="en-NZ" dirty="0"/>
          </a:p>
          <a:p>
            <a:pPr marL="0" lvl="0" indent="0" fontAlgn="auto">
              <a:spcBef>
                <a:spcPts val="0"/>
              </a:spcBef>
              <a:spcAft>
                <a:spcPts val="0"/>
              </a:spcAft>
              <a:buFont typeface="Arial" panose="020B0604020202020204" pitchFamily="34" charset="0"/>
              <a:buNone/>
              <a:defRPr/>
            </a:pPr>
            <a:r>
              <a:rPr lang="en-NZ" dirty="0"/>
              <a:t>1   Recreation opportunities management</a:t>
            </a:r>
          </a:p>
          <a:p>
            <a:pPr marL="171450" lvl="0" indent="-171450" fontAlgn="auto">
              <a:spcBef>
                <a:spcPts val="0"/>
              </a:spcBef>
              <a:spcAft>
                <a:spcPts val="0"/>
              </a:spcAft>
              <a:buFont typeface="Arial" panose="020B0604020202020204" pitchFamily="34" charset="0"/>
              <a:buChar char="•"/>
              <a:defRPr/>
            </a:pPr>
            <a:r>
              <a:rPr lang="en-US" dirty="0"/>
              <a:t>Meet expectations </a:t>
            </a:r>
          </a:p>
          <a:p>
            <a:pPr marL="171450" lvl="0" indent="-171450" fontAlgn="auto">
              <a:spcBef>
                <a:spcPts val="0"/>
              </a:spcBef>
              <a:spcAft>
                <a:spcPts val="0"/>
              </a:spcAft>
              <a:buFont typeface="Arial" panose="020B0604020202020204" pitchFamily="34" charset="0"/>
              <a:buChar char="•"/>
              <a:defRPr/>
            </a:pPr>
            <a:r>
              <a:rPr lang="en-US" dirty="0"/>
              <a:t>Provide a range of</a:t>
            </a:r>
            <a:r>
              <a:rPr lang="en-US" baseline="0" dirty="0"/>
              <a:t> </a:t>
            </a:r>
            <a:r>
              <a:rPr lang="en-US" dirty="0"/>
              <a:t>high quality facilities, for different abilities </a:t>
            </a:r>
          </a:p>
          <a:p>
            <a:pPr marL="171450" lvl="0" indent="-171450" fontAlgn="auto">
              <a:spcBef>
                <a:spcPts val="0"/>
              </a:spcBef>
              <a:spcAft>
                <a:spcPts val="0"/>
              </a:spcAft>
              <a:buFont typeface="Arial" panose="020B0604020202020204" pitchFamily="34" charset="0"/>
              <a:buChar char="•"/>
              <a:defRPr/>
            </a:pPr>
            <a:r>
              <a:rPr lang="en-US" dirty="0"/>
              <a:t>in the right place, </a:t>
            </a:r>
          </a:p>
          <a:p>
            <a:pPr marL="171450" lvl="0" indent="-171450" fontAlgn="auto">
              <a:spcBef>
                <a:spcPts val="0"/>
              </a:spcBef>
              <a:spcAft>
                <a:spcPts val="0"/>
              </a:spcAft>
              <a:buFont typeface="Arial" panose="020B0604020202020204" pitchFamily="34" charset="0"/>
              <a:buChar char="•"/>
              <a:defRPr/>
            </a:pPr>
            <a:r>
              <a:rPr lang="en-US" dirty="0"/>
              <a:t>To a standard </a:t>
            </a:r>
          </a:p>
          <a:p>
            <a:pPr marL="171450" lvl="0" indent="-171450" fontAlgn="auto">
              <a:spcBef>
                <a:spcPts val="0"/>
              </a:spcBef>
              <a:spcAft>
                <a:spcPts val="0"/>
              </a:spcAft>
              <a:buFont typeface="Arial" panose="020B0604020202020204" pitchFamily="34" charset="0"/>
              <a:buChar char="•"/>
              <a:defRPr/>
            </a:pPr>
            <a:r>
              <a:rPr lang="en-US" dirty="0"/>
              <a:t>Make sure people know about them</a:t>
            </a:r>
          </a:p>
          <a:p>
            <a:pPr marL="171450" lvl="0" indent="-171450" fontAlgn="auto">
              <a:spcBef>
                <a:spcPts val="0"/>
              </a:spcBef>
              <a:spcAft>
                <a:spcPts val="0"/>
              </a:spcAft>
              <a:buFont typeface="Arial" panose="020B0604020202020204" pitchFamily="34" charset="0"/>
              <a:buChar char="•"/>
              <a:defRPr/>
            </a:pPr>
            <a:r>
              <a:rPr lang="en-US" dirty="0"/>
              <a:t>people are</a:t>
            </a:r>
            <a:r>
              <a:rPr lang="en-US" baseline="0" dirty="0"/>
              <a:t> more likely to get outside and spend time in nature</a:t>
            </a:r>
          </a:p>
          <a:p>
            <a:pPr marL="0" indent="0">
              <a:buFont typeface="Arial" panose="020B0604020202020204" pitchFamily="34" charset="0"/>
              <a:buNone/>
            </a:pPr>
            <a:endParaRPr lang="en-NZ" dirty="0"/>
          </a:p>
        </p:txBody>
      </p:sp>
    </p:spTree>
    <p:extLst>
      <p:ext uri="{BB962C8B-B14F-4D97-AF65-F5344CB8AC3E}">
        <p14:creationId xmlns:p14="http://schemas.microsoft.com/office/powerpoint/2010/main" val="1213357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fontAlgn="auto">
              <a:spcBef>
                <a:spcPts val="0"/>
              </a:spcBef>
              <a:spcAft>
                <a:spcPts val="0"/>
              </a:spcAft>
              <a:buFont typeface="Arial" panose="020B0604020202020204" pitchFamily="34" charset="0"/>
              <a:buNone/>
              <a:defRPr/>
            </a:pPr>
            <a:endParaRPr lang="en-NZ" dirty="0"/>
          </a:p>
          <a:p>
            <a:pPr marL="228600" lvl="0" indent="-228600" fontAlgn="auto">
              <a:spcBef>
                <a:spcPts val="0"/>
              </a:spcBef>
              <a:spcAft>
                <a:spcPts val="0"/>
              </a:spcAft>
              <a:buFont typeface="Arial" panose="020B0604020202020204" pitchFamily="34" charset="0"/>
              <a:buAutoNum type="arabicPlain" startAt="2"/>
              <a:defRPr/>
            </a:pPr>
            <a:r>
              <a:rPr lang="en-NZ" dirty="0"/>
              <a:t>Nuts and bolts of that</a:t>
            </a:r>
          </a:p>
          <a:p>
            <a:pPr marL="0" lvl="0" indent="0" fontAlgn="auto">
              <a:spcBef>
                <a:spcPts val="0"/>
              </a:spcBef>
              <a:spcAft>
                <a:spcPts val="0"/>
              </a:spcAft>
              <a:buFont typeface="Arial" panose="020B0604020202020204" pitchFamily="34" charset="0"/>
              <a:buNone/>
              <a:defRPr/>
            </a:pPr>
            <a:r>
              <a:rPr lang="en-NZ" dirty="0"/>
              <a:t>Asset management</a:t>
            </a:r>
          </a:p>
          <a:p>
            <a:pPr marL="171450" lvl="0" indent="-171450" fontAlgn="auto">
              <a:spcBef>
                <a:spcPts val="0"/>
              </a:spcBef>
              <a:spcAft>
                <a:spcPts val="0"/>
              </a:spcAft>
              <a:buFont typeface="Arial" panose="020B0604020202020204" pitchFamily="34" charset="0"/>
              <a:buChar char="•"/>
              <a:defRPr/>
            </a:pPr>
            <a:r>
              <a:rPr lang="en-US" dirty="0"/>
              <a:t>Part of that is making sure things are in good shape, through ongoing inspections and maintenance</a:t>
            </a:r>
          </a:p>
          <a:p>
            <a:pPr marL="171450" lvl="0" indent="-171450" fontAlgn="auto">
              <a:spcBef>
                <a:spcPts val="0"/>
              </a:spcBef>
              <a:spcAft>
                <a:spcPts val="0"/>
              </a:spcAft>
              <a:buFont typeface="Arial" panose="020B0604020202020204" pitchFamily="34" charset="0"/>
              <a:buChar char="•"/>
              <a:defRPr/>
            </a:pPr>
            <a:r>
              <a:rPr lang="en-US" dirty="0"/>
              <a:t>And another</a:t>
            </a:r>
            <a:r>
              <a:rPr lang="en-US" baseline="0" dirty="0"/>
              <a:t> important part is</a:t>
            </a:r>
            <a:r>
              <a:rPr lang="en-US" dirty="0"/>
              <a:t> good risk management.</a:t>
            </a:r>
          </a:p>
          <a:p>
            <a:pPr marL="171450" lvl="0" indent="-171450" fontAlgn="auto">
              <a:spcBef>
                <a:spcPts val="0"/>
              </a:spcBef>
              <a:spcAft>
                <a:spcPts val="0"/>
              </a:spcAft>
              <a:buFont typeface="Arial" panose="020B0604020202020204" pitchFamily="34" charset="0"/>
              <a:buChar char="•"/>
              <a:defRPr/>
            </a:pPr>
            <a:r>
              <a:rPr lang="en-US" dirty="0"/>
              <a:t>To do that we need to be able to store our information, plan our work, carry out inspections.</a:t>
            </a:r>
          </a:p>
          <a:p>
            <a:pPr marL="171450" lvl="0" indent="-171450" fontAlgn="auto">
              <a:spcBef>
                <a:spcPts val="0"/>
              </a:spcBef>
              <a:spcAft>
                <a:spcPts val="0"/>
              </a:spcAft>
              <a:buFont typeface="Arial" panose="020B0604020202020204" pitchFamily="34" charset="0"/>
              <a:buChar char="•"/>
              <a:defRPr/>
            </a:pPr>
            <a:r>
              <a:rPr lang="en-US" dirty="0"/>
              <a:t>Gather good data to guide good investment of capex and time</a:t>
            </a:r>
          </a:p>
          <a:p>
            <a:pPr marL="171450" indent="-171450" fontAlgn="auto">
              <a:spcBef>
                <a:spcPts val="0"/>
              </a:spcBef>
              <a:spcAft>
                <a:spcPts val="0"/>
              </a:spcAft>
              <a:buFont typeface="Arial" panose="020B0604020202020204" pitchFamily="34" charset="0"/>
              <a:buChar char="•"/>
              <a:defRPr/>
            </a:pPr>
            <a:r>
              <a:rPr lang="en-US" dirty="0"/>
              <a:t>We need to do this in the most remote places in New Zealand</a:t>
            </a:r>
          </a:p>
          <a:p>
            <a:pPr marL="0" lvl="0" indent="0" fontAlgn="auto">
              <a:spcBef>
                <a:spcPts val="0"/>
              </a:spcBef>
              <a:spcAft>
                <a:spcPts val="0"/>
              </a:spcAft>
              <a:buFont typeface="Arial" panose="020B0604020202020204" pitchFamily="34" charset="0"/>
              <a:buNone/>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b="1" i="1" dirty="0"/>
              <a:t>Sounds like a Job for SAP plant maintenance right?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dirty="0"/>
          </a:p>
          <a:p>
            <a:pPr marL="0" indent="0">
              <a:buFont typeface="Arial" panose="020B0604020202020204" pitchFamily="34" charset="0"/>
              <a:buNone/>
            </a:pPr>
            <a:endParaRPr lang="en-NZ" dirty="0"/>
          </a:p>
        </p:txBody>
      </p:sp>
    </p:spTree>
    <p:extLst>
      <p:ext uri="{BB962C8B-B14F-4D97-AF65-F5344CB8AC3E}">
        <p14:creationId xmlns:p14="http://schemas.microsoft.com/office/powerpoint/2010/main" val="1404164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64539" t="30877" r="5029" b="12100"/>
          <a:stretch/>
        </p:blipFill>
        <p:spPr bwMode="auto">
          <a:xfrm>
            <a:off x="-10586" y="-4763"/>
            <a:ext cx="12198351" cy="43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DOC_Single_CMYK"/>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84455" y="-17656"/>
            <a:ext cx="11176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DOC_Text"/>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811933" y="6057165"/>
            <a:ext cx="1055687" cy="51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5" descr="www"/>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23850" y="6415088"/>
            <a:ext cx="1454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7"/>
          <p:cNvGrpSpPr>
            <a:grpSpLocks/>
          </p:cNvGrpSpPr>
          <p:nvPr userDrawn="1"/>
        </p:nvGrpSpPr>
        <p:grpSpPr bwMode="auto">
          <a:xfrm flipH="1">
            <a:off x="-19051" y="327015"/>
            <a:ext cx="12240684" cy="4016383"/>
            <a:chOff x="0" y="956876"/>
            <a:chExt cx="9180512" cy="3011575"/>
          </a:xfrm>
        </p:grpSpPr>
        <p:sp>
          <p:nvSpPr>
            <p:cNvPr id="12" name="Freeform 42"/>
            <p:cNvSpPr>
              <a:spLocks noEditPoints="1"/>
            </p:cNvSpPr>
            <p:nvPr userDrawn="1"/>
          </p:nvSpPr>
          <p:spPr bwMode="auto">
            <a:xfrm>
              <a:off x="8080375" y="983951"/>
              <a:ext cx="812800" cy="1787525"/>
            </a:xfrm>
            <a:custGeom>
              <a:avLst/>
              <a:gdLst>
                <a:gd name="T0" fmla="*/ 2147483646 w 2470"/>
                <a:gd name="T1" fmla="*/ 2147483646 h 5424"/>
                <a:gd name="T2" fmla="*/ 2147483646 w 2470"/>
                <a:gd name="T3" fmla="*/ 2147483646 h 5424"/>
                <a:gd name="T4" fmla="*/ 2147483646 w 2470"/>
                <a:gd name="T5" fmla="*/ 2147483646 h 5424"/>
                <a:gd name="T6" fmla="*/ 2147483646 w 2470"/>
                <a:gd name="T7" fmla="*/ 2147483646 h 5424"/>
                <a:gd name="T8" fmla="*/ 2147483646 w 2470"/>
                <a:gd name="T9" fmla="*/ 2147483646 h 5424"/>
                <a:gd name="T10" fmla="*/ 2147483646 w 2470"/>
                <a:gd name="T11" fmla="*/ 2147483646 h 5424"/>
                <a:gd name="T12" fmla="*/ 2147483646 w 2470"/>
                <a:gd name="T13" fmla="*/ 2147483646 h 5424"/>
                <a:gd name="T14" fmla="*/ 2147483646 w 2470"/>
                <a:gd name="T15" fmla="*/ 2147483646 h 5424"/>
                <a:gd name="T16" fmla="*/ 2147483646 w 2470"/>
                <a:gd name="T17" fmla="*/ 2147483646 h 5424"/>
                <a:gd name="T18" fmla="*/ 2147483646 w 2470"/>
                <a:gd name="T19" fmla="*/ 2147483646 h 5424"/>
                <a:gd name="T20" fmla="*/ 2147483646 w 2470"/>
                <a:gd name="T21" fmla="*/ 2147483646 h 5424"/>
                <a:gd name="T22" fmla="*/ 2147483646 w 2470"/>
                <a:gd name="T23" fmla="*/ 2147483646 h 5424"/>
                <a:gd name="T24" fmla="*/ 2147483646 w 2470"/>
                <a:gd name="T25" fmla="*/ 2147483646 h 5424"/>
                <a:gd name="T26" fmla="*/ 2147483646 w 2470"/>
                <a:gd name="T27" fmla="*/ 2147483646 h 5424"/>
                <a:gd name="T28" fmla="*/ 2147483646 w 2470"/>
                <a:gd name="T29" fmla="*/ 2147483646 h 5424"/>
                <a:gd name="T30" fmla="*/ 2147483646 w 2470"/>
                <a:gd name="T31" fmla="*/ 2147483646 h 5424"/>
                <a:gd name="T32" fmla="*/ 2147483646 w 2470"/>
                <a:gd name="T33" fmla="*/ 2147483646 h 5424"/>
                <a:gd name="T34" fmla="*/ 2147483646 w 2470"/>
                <a:gd name="T35" fmla="*/ 2147483646 h 5424"/>
                <a:gd name="T36" fmla="*/ 2147483646 w 2470"/>
                <a:gd name="T37" fmla="*/ 2147483646 h 5424"/>
                <a:gd name="T38" fmla="*/ 2147483646 w 2470"/>
                <a:gd name="T39" fmla="*/ 2147483646 h 5424"/>
                <a:gd name="T40" fmla="*/ 2147483646 w 2470"/>
                <a:gd name="T41" fmla="*/ 143146347 h 5424"/>
                <a:gd name="T42" fmla="*/ 2147483646 w 2470"/>
                <a:gd name="T43" fmla="*/ 1324375427 h 5424"/>
                <a:gd name="T44" fmla="*/ 2147483646 w 2470"/>
                <a:gd name="T45" fmla="*/ 2147483646 h 5424"/>
                <a:gd name="T46" fmla="*/ 2147483646 w 2470"/>
                <a:gd name="T47" fmla="*/ 2147483646 h 5424"/>
                <a:gd name="T48" fmla="*/ 2147483646 w 2470"/>
                <a:gd name="T49" fmla="*/ 2147483646 h 5424"/>
                <a:gd name="T50" fmla="*/ 2147483646 w 2470"/>
                <a:gd name="T51" fmla="*/ 2147483646 h 5424"/>
                <a:gd name="T52" fmla="*/ 2147483646 w 2470"/>
                <a:gd name="T53" fmla="*/ 2147483646 h 5424"/>
                <a:gd name="T54" fmla="*/ 2147483646 w 2470"/>
                <a:gd name="T55" fmla="*/ 2147483646 h 5424"/>
                <a:gd name="T56" fmla="*/ 2147483646 w 2470"/>
                <a:gd name="T57" fmla="*/ 2147483646 h 5424"/>
                <a:gd name="T58" fmla="*/ 2147483646 w 2470"/>
                <a:gd name="T59" fmla="*/ 2147483646 h 5424"/>
                <a:gd name="T60" fmla="*/ 2147483646 w 2470"/>
                <a:gd name="T61" fmla="*/ 2147483646 h 5424"/>
                <a:gd name="T62" fmla="*/ 2147483646 w 2470"/>
                <a:gd name="T63" fmla="*/ 2147483646 h 5424"/>
                <a:gd name="T64" fmla="*/ 1389746171 w 2470"/>
                <a:gd name="T65" fmla="*/ 2147483646 h 5424"/>
                <a:gd name="T66" fmla="*/ 356370350 w 2470"/>
                <a:gd name="T67" fmla="*/ 2147483646 h 5424"/>
                <a:gd name="T68" fmla="*/ 2147483646 w 2470"/>
                <a:gd name="T69" fmla="*/ 2147483646 h 5424"/>
                <a:gd name="T70" fmla="*/ 2147483646 w 2470"/>
                <a:gd name="T71" fmla="*/ 2147483646 h 5424"/>
                <a:gd name="T72" fmla="*/ 2147483646 w 2470"/>
                <a:gd name="T73" fmla="*/ 2147483646 h 5424"/>
                <a:gd name="T74" fmla="*/ 2147483646 w 2470"/>
                <a:gd name="T75" fmla="*/ 2147483646 h 5424"/>
                <a:gd name="T76" fmla="*/ 2147483646 w 2470"/>
                <a:gd name="T77" fmla="*/ 2147483646 h 5424"/>
                <a:gd name="T78" fmla="*/ 2147483646 w 2470"/>
                <a:gd name="T79" fmla="*/ 2147483646 h 5424"/>
                <a:gd name="T80" fmla="*/ 2147483646 w 2470"/>
                <a:gd name="T81" fmla="*/ 2147483646 h 5424"/>
                <a:gd name="T82" fmla="*/ 2147483646 w 2470"/>
                <a:gd name="T83" fmla="*/ 2147483646 h 5424"/>
                <a:gd name="T84" fmla="*/ 2147483646 w 2470"/>
                <a:gd name="T85" fmla="*/ 608426185 h 5424"/>
                <a:gd name="T86" fmla="*/ 2147483646 w 2470"/>
                <a:gd name="T87" fmla="*/ 0 h 54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70" h="5424">
                  <a:moveTo>
                    <a:pt x="2130" y="1470"/>
                  </a:moveTo>
                  <a:lnTo>
                    <a:pt x="2128" y="1912"/>
                  </a:lnTo>
                  <a:lnTo>
                    <a:pt x="2268" y="1912"/>
                  </a:lnTo>
                  <a:lnTo>
                    <a:pt x="2270" y="1470"/>
                  </a:lnTo>
                  <a:lnTo>
                    <a:pt x="2130" y="1470"/>
                  </a:lnTo>
                  <a:close/>
                  <a:moveTo>
                    <a:pt x="1993" y="1468"/>
                  </a:moveTo>
                  <a:lnTo>
                    <a:pt x="1991" y="1912"/>
                  </a:lnTo>
                  <a:lnTo>
                    <a:pt x="2055" y="1912"/>
                  </a:lnTo>
                  <a:lnTo>
                    <a:pt x="2057" y="1470"/>
                  </a:lnTo>
                  <a:lnTo>
                    <a:pt x="1993" y="1468"/>
                  </a:lnTo>
                  <a:close/>
                  <a:moveTo>
                    <a:pt x="625" y="1462"/>
                  </a:moveTo>
                  <a:lnTo>
                    <a:pt x="624" y="1904"/>
                  </a:lnTo>
                  <a:lnTo>
                    <a:pt x="687" y="1904"/>
                  </a:lnTo>
                  <a:lnTo>
                    <a:pt x="689" y="1462"/>
                  </a:lnTo>
                  <a:lnTo>
                    <a:pt x="625" y="1462"/>
                  </a:lnTo>
                  <a:close/>
                  <a:moveTo>
                    <a:pt x="398" y="1462"/>
                  </a:moveTo>
                  <a:lnTo>
                    <a:pt x="397" y="1904"/>
                  </a:lnTo>
                  <a:lnTo>
                    <a:pt x="537" y="1904"/>
                  </a:lnTo>
                  <a:lnTo>
                    <a:pt x="539" y="1462"/>
                  </a:lnTo>
                  <a:lnTo>
                    <a:pt x="398" y="1462"/>
                  </a:lnTo>
                  <a:close/>
                  <a:moveTo>
                    <a:pt x="1768" y="904"/>
                  </a:moveTo>
                  <a:lnTo>
                    <a:pt x="1766" y="1346"/>
                  </a:lnTo>
                  <a:lnTo>
                    <a:pt x="1907" y="1348"/>
                  </a:lnTo>
                  <a:lnTo>
                    <a:pt x="1908" y="904"/>
                  </a:lnTo>
                  <a:lnTo>
                    <a:pt x="1768" y="904"/>
                  </a:lnTo>
                  <a:close/>
                  <a:moveTo>
                    <a:pt x="1395" y="902"/>
                  </a:moveTo>
                  <a:lnTo>
                    <a:pt x="1393" y="1345"/>
                  </a:lnTo>
                  <a:lnTo>
                    <a:pt x="1680" y="1346"/>
                  </a:lnTo>
                  <a:lnTo>
                    <a:pt x="1683" y="904"/>
                  </a:lnTo>
                  <a:lnTo>
                    <a:pt x="1395" y="902"/>
                  </a:lnTo>
                  <a:close/>
                  <a:moveTo>
                    <a:pt x="933" y="900"/>
                  </a:moveTo>
                  <a:lnTo>
                    <a:pt x="931" y="1343"/>
                  </a:lnTo>
                  <a:lnTo>
                    <a:pt x="1258" y="1345"/>
                  </a:lnTo>
                  <a:lnTo>
                    <a:pt x="1260" y="902"/>
                  </a:lnTo>
                  <a:lnTo>
                    <a:pt x="933" y="900"/>
                  </a:lnTo>
                  <a:close/>
                  <a:moveTo>
                    <a:pt x="812" y="900"/>
                  </a:moveTo>
                  <a:lnTo>
                    <a:pt x="810" y="1343"/>
                  </a:lnTo>
                  <a:lnTo>
                    <a:pt x="845" y="1343"/>
                  </a:lnTo>
                  <a:lnTo>
                    <a:pt x="847" y="900"/>
                  </a:lnTo>
                  <a:lnTo>
                    <a:pt x="812" y="900"/>
                  </a:lnTo>
                  <a:close/>
                  <a:moveTo>
                    <a:pt x="1397" y="0"/>
                  </a:moveTo>
                  <a:lnTo>
                    <a:pt x="1429" y="4"/>
                  </a:lnTo>
                  <a:lnTo>
                    <a:pt x="1460" y="17"/>
                  </a:lnTo>
                  <a:lnTo>
                    <a:pt x="1483" y="37"/>
                  </a:lnTo>
                  <a:lnTo>
                    <a:pt x="1503" y="62"/>
                  </a:lnTo>
                  <a:lnTo>
                    <a:pt x="1516" y="92"/>
                  </a:lnTo>
                  <a:lnTo>
                    <a:pt x="1520" y="125"/>
                  </a:lnTo>
                  <a:lnTo>
                    <a:pt x="1516" y="152"/>
                  </a:lnTo>
                  <a:lnTo>
                    <a:pt x="1506" y="177"/>
                  </a:lnTo>
                  <a:lnTo>
                    <a:pt x="1493" y="200"/>
                  </a:lnTo>
                  <a:lnTo>
                    <a:pt x="1474" y="218"/>
                  </a:lnTo>
                  <a:lnTo>
                    <a:pt x="1499" y="344"/>
                  </a:lnTo>
                  <a:lnTo>
                    <a:pt x="2057" y="856"/>
                  </a:lnTo>
                  <a:lnTo>
                    <a:pt x="1978" y="856"/>
                  </a:lnTo>
                  <a:lnTo>
                    <a:pt x="2003" y="1387"/>
                  </a:lnTo>
                  <a:lnTo>
                    <a:pt x="2330" y="1398"/>
                  </a:lnTo>
                  <a:lnTo>
                    <a:pt x="2320" y="1981"/>
                  </a:lnTo>
                  <a:lnTo>
                    <a:pt x="2376" y="1981"/>
                  </a:lnTo>
                  <a:lnTo>
                    <a:pt x="2385" y="2091"/>
                  </a:lnTo>
                  <a:lnTo>
                    <a:pt x="2149" y="2168"/>
                  </a:lnTo>
                  <a:lnTo>
                    <a:pt x="2318" y="5070"/>
                  </a:lnTo>
                  <a:lnTo>
                    <a:pt x="2470" y="5072"/>
                  </a:lnTo>
                  <a:lnTo>
                    <a:pt x="2468" y="5189"/>
                  </a:lnTo>
                  <a:lnTo>
                    <a:pt x="2410" y="5189"/>
                  </a:lnTo>
                  <a:lnTo>
                    <a:pt x="2422" y="5414"/>
                  </a:lnTo>
                  <a:lnTo>
                    <a:pt x="39" y="5424"/>
                  </a:lnTo>
                  <a:lnTo>
                    <a:pt x="62" y="5149"/>
                  </a:lnTo>
                  <a:lnTo>
                    <a:pt x="10" y="5118"/>
                  </a:lnTo>
                  <a:lnTo>
                    <a:pt x="0" y="5010"/>
                  </a:lnTo>
                  <a:lnTo>
                    <a:pt x="148" y="5010"/>
                  </a:lnTo>
                  <a:lnTo>
                    <a:pt x="487" y="2110"/>
                  </a:lnTo>
                  <a:lnTo>
                    <a:pt x="339" y="2081"/>
                  </a:lnTo>
                  <a:lnTo>
                    <a:pt x="343" y="1371"/>
                  </a:lnTo>
                  <a:lnTo>
                    <a:pt x="749" y="1373"/>
                  </a:lnTo>
                  <a:lnTo>
                    <a:pt x="750" y="873"/>
                  </a:lnTo>
                  <a:lnTo>
                    <a:pt x="660" y="848"/>
                  </a:lnTo>
                  <a:lnTo>
                    <a:pt x="1318" y="344"/>
                  </a:lnTo>
                  <a:lnTo>
                    <a:pt x="1318" y="218"/>
                  </a:lnTo>
                  <a:lnTo>
                    <a:pt x="1299" y="198"/>
                  </a:lnTo>
                  <a:lnTo>
                    <a:pt x="1285" y="175"/>
                  </a:lnTo>
                  <a:lnTo>
                    <a:pt x="1278" y="150"/>
                  </a:lnTo>
                  <a:lnTo>
                    <a:pt x="1274" y="123"/>
                  </a:lnTo>
                  <a:lnTo>
                    <a:pt x="1278" y="91"/>
                  </a:lnTo>
                  <a:lnTo>
                    <a:pt x="1291" y="60"/>
                  </a:lnTo>
                  <a:lnTo>
                    <a:pt x="1310" y="35"/>
                  </a:lnTo>
                  <a:lnTo>
                    <a:pt x="1335" y="17"/>
                  </a:lnTo>
                  <a:lnTo>
                    <a:pt x="1364" y="4"/>
                  </a:lnTo>
                  <a:lnTo>
                    <a:pt x="1397"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3" name="Freeform 25"/>
            <p:cNvSpPr>
              <a:spLocks noEditPoints="1"/>
            </p:cNvSpPr>
            <p:nvPr userDrawn="1"/>
          </p:nvSpPr>
          <p:spPr bwMode="auto">
            <a:xfrm>
              <a:off x="2987675" y="3736082"/>
              <a:ext cx="3168650" cy="225425"/>
            </a:xfrm>
            <a:custGeom>
              <a:avLst/>
              <a:gdLst>
                <a:gd name="T0" fmla="*/ 2147483646 w 5473"/>
                <a:gd name="T1" fmla="*/ 2147483646 h 872"/>
                <a:gd name="T2" fmla="*/ 2147483646 w 5473"/>
                <a:gd name="T3" fmla="*/ 2147483646 h 872"/>
                <a:gd name="T4" fmla="*/ 2147483646 w 5473"/>
                <a:gd name="T5" fmla="*/ 2147483646 h 872"/>
                <a:gd name="T6" fmla="*/ 2147483646 w 5473"/>
                <a:gd name="T7" fmla="*/ 2147483646 h 872"/>
                <a:gd name="T8" fmla="*/ 2147483646 w 5473"/>
                <a:gd name="T9" fmla="*/ 2147483646 h 872"/>
                <a:gd name="T10" fmla="*/ 2147483646 w 5473"/>
                <a:gd name="T11" fmla="*/ 2147483646 h 872"/>
                <a:gd name="T12" fmla="*/ 2147483646 w 5473"/>
                <a:gd name="T13" fmla="*/ 2147483646 h 872"/>
                <a:gd name="T14" fmla="*/ 2147483646 w 5473"/>
                <a:gd name="T15" fmla="*/ 2147483646 h 872"/>
                <a:gd name="T16" fmla="*/ 2147483646 w 5473"/>
                <a:gd name="T17" fmla="*/ 2147483646 h 872"/>
                <a:gd name="T18" fmla="*/ 2147483646 w 5473"/>
                <a:gd name="T19" fmla="*/ 2147483646 h 872"/>
                <a:gd name="T20" fmla="*/ 2147483646 w 5473"/>
                <a:gd name="T21" fmla="*/ 2147483646 h 872"/>
                <a:gd name="T22" fmla="*/ 2147483646 w 5473"/>
                <a:gd name="T23" fmla="*/ 2147483646 h 872"/>
                <a:gd name="T24" fmla="*/ 2147483646 w 5473"/>
                <a:gd name="T25" fmla="*/ 2147483646 h 872"/>
                <a:gd name="T26" fmla="*/ 2147483646 w 5473"/>
                <a:gd name="T27" fmla="*/ 2147483646 h 872"/>
                <a:gd name="T28" fmla="*/ 2147483646 w 5473"/>
                <a:gd name="T29" fmla="*/ 2147483646 h 872"/>
                <a:gd name="T30" fmla="*/ 2147483646 w 5473"/>
                <a:gd name="T31" fmla="*/ 2147483646 h 872"/>
                <a:gd name="T32" fmla="*/ 2147483646 w 5473"/>
                <a:gd name="T33" fmla="*/ 2147483646 h 872"/>
                <a:gd name="T34" fmla="*/ 2147483646 w 5473"/>
                <a:gd name="T35" fmla="*/ 2147483646 h 872"/>
                <a:gd name="T36" fmla="*/ 2147483646 w 5473"/>
                <a:gd name="T37" fmla="*/ 2147483646 h 872"/>
                <a:gd name="T38" fmla="*/ 2147483646 w 5473"/>
                <a:gd name="T39" fmla="*/ 2147483646 h 872"/>
                <a:gd name="T40" fmla="*/ 2147483646 w 5473"/>
                <a:gd name="T41" fmla="*/ 2147483646 h 872"/>
                <a:gd name="T42" fmla="*/ 2147483646 w 5473"/>
                <a:gd name="T43" fmla="*/ 2147483646 h 872"/>
                <a:gd name="T44" fmla="*/ 2147483646 w 5473"/>
                <a:gd name="T45" fmla="*/ 2147483646 h 872"/>
                <a:gd name="T46" fmla="*/ 2147483646 w 5473"/>
                <a:gd name="T47" fmla="*/ 2147483646 h 872"/>
                <a:gd name="T48" fmla="*/ 2147483646 w 5473"/>
                <a:gd name="T49" fmla="*/ 2147483646 h 872"/>
                <a:gd name="T50" fmla="*/ 2147483646 w 5473"/>
                <a:gd name="T51" fmla="*/ 2147483646 h 872"/>
                <a:gd name="T52" fmla="*/ 2147483646 w 5473"/>
                <a:gd name="T53" fmla="*/ 2147483646 h 872"/>
                <a:gd name="T54" fmla="*/ 2147483646 w 5473"/>
                <a:gd name="T55" fmla="*/ 2147483646 h 872"/>
                <a:gd name="T56" fmla="*/ 2147483646 w 5473"/>
                <a:gd name="T57" fmla="*/ 2147483646 h 872"/>
                <a:gd name="T58" fmla="*/ 2147483646 w 5473"/>
                <a:gd name="T59" fmla="*/ 0 h 872"/>
                <a:gd name="T60" fmla="*/ 2147483646 w 5473"/>
                <a:gd name="T61" fmla="*/ 2147483646 h 872"/>
                <a:gd name="T62" fmla="*/ 2147483646 w 5473"/>
                <a:gd name="T63" fmla="*/ 2147483646 h 872"/>
                <a:gd name="T64" fmla="*/ 2147483646 w 5473"/>
                <a:gd name="T65" fmla="*/ 2147483646 h 872"/>
                <a:gd name="T66" fmla="*/ 2147483646 w 5473"/>
                <a:gd name="T67" fmla="*/ 2147483646 h 872"/>
                <a:gd name="T68" fmla="*/ 2147483646 w 5473"/>
                <a:gd name="T69" fmla="*/ 2147483646 h 872"/>
                <a:gd name="T70" fmla="*/ 2147483646 w 5473"/>
                <a:gd name="T71" fmla="*/ 2147483646 h 872"/>
                <a:gd name="T72" fmla="*/ 2147483646 w 5473"/>
                <a:gd name="T73" fmla="*/ 2147483646 h 872"/>
                <a:gd name="T74" fmla="*/ 2147483646 w 5473"/>
                <a:gd name="T75" fmla="*/ 2147483646 h 872"/>
                <a:gd name="T76" fmla="*/ 2147483646 w 5473"/>
                <a:gd name="T77" fmla="*/ 2147483646 h 872"/>
                <a:gd name="T78" fmla="*/ 2147483646 w 5473"/>
                <a:gd name="T79" fmla="*/ 2147483646 h 872"/>
                <a:gd name="T80" fmla="*/ 2147483646 w 5473"/>
                <a:gd name="T81" fmla="*/ 2147483646 h 872"/>
                <a:gd name="T82" fmla="*/ 2147483646 w 5473"/>
                <a:gd name="T83" fmla="*/ 2147483646 h 872"/>
                <a:gd name="T84" fmla="*/ 2147483646 w 5473"/>
                <a:gd name="T85" fmla="*/ 2147483646 h 872"/>
                <a:gd name="T86" fmla="*/ 2147483646 w 5473"/>
                <a:gd name="T87" fmla="*/ 2147483646 h 872"/>
                <a:gd name="T88" fmla="*/ 2147483646 w 5473"/>
                <a:gd name="T89" fmla="*/ 1071150577 h 872"/>
                <a:gd name="T90" fmla="*/ 2147483646 w 5473"/>
                <a:gd name="T91" fmla="*/ 2147483646 h 872"/>
                <a:gd name="T92" fmla="*/ 2147483646 w 5473"/>
                <a:gd name="T93" fmla="*/ 2147483646 h 872"/>
                <a:gd name="T94" fmla="*/ 2147483646 w 5473"/>
                <a:gd name="T95" fmla="*/ 2147483646 h 872"/>
                <a:gd name="T96" fmla="*/ 2147483646 w 5473"/>
                <a:gd name="T97" fmla="*/ 2147483646 h 872"/>
                <a:gd name="T98" fmla="*/ 2147483646 w 5473"/>
                <a:gd name="T99" fmla="*/ 2147483646 h 872"/>
                <a:gd name="T100" fmla="*/ 2147483646 w 5473"/>
                <a:gd name="T101" fmla="*/ 2147483646 h 872"/>
                <a:gd name="T102" fmla="*/ 2147483646 w 5473"/>
                <a:gd name="T103" fmla="*/ 1934994687 h 872"/>
                <a:gd name="T104" fmla="*/ 2147483646 w 5473"/>
                <a:gd name="T105" fmla="*/ 2147483646 h 872"/>
                <a:gd name="T106" fmla="*/ 2147483646 w 5473"/>
                <a:gd name="T107" fmla="*/ 2147483646 h 872"/>
                <a:gd name="T108" fmla="*/ 2147483646 w 5473"/>
                <a:gd name="T109" fmla="*/ 2147483646 h 872"/>
                <a:gd name="T110" fmla="*/ 2147483646 w 5473"/>
                <a:gd name="T111" fmla="*/ 2147483646 h 872"/>
                <a:gd name="T112" fmla="*/ 2147483646 w 5473"/>
                <a:gd name="T113" fmla="*/ 1157494814 h 872"/>
                <a:gd name="T114" fmla="*/ 2147483646 w 5473"/>
                <a:gd name="T115" fmla="*/ 1485763508 h 872"/>
                <a:gd name="T116" fmla="*/ 2147483646 w 5473"/>
                <a:gd name="T117" fmla="*/ 2147483646 h 8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473" h="872">
                  <a:moveTo>
                    <a:pt x="5463" y="410"/>
                  </a:moveTo>
                  <a:lnTo>
                    <a:pt x="5473" y="718"/>
                  </a:lnTo>
                  <a:lnTo>
                    <a:pt x="5468" y="720"/>
                  </a:lnTo>
                  <a:lnTo>
                    <a:pt x="5457" y="725"/>
                  </a:lnTo>
                  <a:lnTo>
                    <a:pt x="5437" y="731"/>
                  </a:lnTo>
                  <a:lnTo>
                    <a:pt x="5410" y="742"/>
                  </a:lnTo>
                  <a:lnTo>
                    <a:pt x="5379" y="752"/>
                  </a:lnTo>
                  <a:lnTo>
                    <a:pt x="5341" y="762"/>
                  </a:lnTo>
                  <a:lnTo>
                    <a:pt x="5297" y="772"/>
                  </a:lnTo>
                  <a:lnTo>
                    <a:pt x="5251" y="780"/>
                  </a:lnTo>
                  <a:lnTo>
                    <a:pt x="5200" y="788"/>
                  </a:lnTo>
                  <a:lnTo>
                    <a:pt x="5146" y="793"/>
                  </a:lnTo>
                  <a:lnTo>
                    <a:pt x="5090" y="795"/>
                  </a:lnTo>
                  <a:lnTo>
                    <a:pt x="5032" y="793"/>
                  </a:lnTo>
                  <a:lnTo>
                    <a:pt x="4972" y="787"/>
                  </a:lnTo>
                  <a:lnTo>
                    <a:pt x="4912" y="777"/>
                  </a:lnTo>
                  <a:lnTo>
                    <a:pt x="4853" y="758"/>
                  </a:lnTo>
                  <a:lnTo>
                    <a:pt x="4795" y="735"/>
                  </a:lnTo>
                  <a:lnTo>
                    <a:pt x="4736" y="705"/>
                  </a:lnTo>
                  <a:lnTo>
                    <a:pt x="4682" y="666"/>
                  </a:lnTo>
                  <a:lnTo>
                    <a:pt x="4678" y="670"/>
                  </a:lnTo>
                  <a:lnTo>
                    <a:pt x="4667" y="676"/>
                  </a:lnTo>
                  <a:lnTo>
                    <a:pt x="4625" y="701"/>
                  </a:lnTo>
                  <a:lnTo>
                    <a:pt x="4595" y="716"/>
                  </a:lnTo>
                  <a:lnTo>
                    <a:pt x="4561" y="735"/>
                  </a:lnTo>
                  <a:lnTo>
                    <a:pt x="4519" y="752"/>
                  </a:lnTo>
                  <a:lnTo>
                    <a:pt x="4474" y="770"/>
                  </a:lnTo>
                  <a:lnTo>
                    <a:pt x="4423" y="785"/>
                  </a:lnTo>
                  <a:lnTo>
                    <a:pt x="4368" y="800"/>
                  </a:lnTo>
                  <a:lnTo>
                    <a:pt x="4310" y="812"/>
                  </a:lnTo>
                  <a:lnTo>
                    <a:pt x="4249" y="818"/>
                  </a:lnTo>
                  <a:lnTo>
                    <a:pt x="4184" y="822"/>
                  </a:lnTo>
                  <a:lnTo>
                    <a:pt x="4116" y="820"/>
                  </a:lnTo>
                  <a:lnTo>
                    <a:pt x="4044" y="812"/>
                  </a:lnTo>
                  <a:lnTo>
                    <a:pt x="3971" y="795"/>
                  </a:lnTo>
                  <a:lnTo>
                    <a:pt x="3898" y="772"/>
                  </a:lnTo>
                  <a:lnTo>
                    <a:pt x="3822" y="740"/>
                  </a:lnTo>
                  <a:lnTo>
                    <a:pt x="3746" y="698"/>
                  </a:lnTo>
                  <a:lnTo>
                    <a:pt x="3742" y="700"/>
                  </a:lnTo>
                  <a:lnTo>
                    <a:pt x="3731" y="708"/>
                  </a:lnTo>
                  <a:lnTo>
                    <a:pt x="3714" y="718"/>
                  </a:lnTo>
                  <a:lnTo>
                    <a:pt x="3691" y="731"/>
                  </a:lnTo>
                  <a:lnTo>
                    <a:pt x="3661" y="747"/>
                  </a:lnTo>
                  <a:lnTo>
                    <a:pt x="3628" y="765"/>
                  </a:lnTo>
                  <a:lnTo>
                    <a:pt x="3588" y="783"/>
                  </a:lnTo>
                  <a:lnTo>
                    <a:pt x="3547" y="802"/>
                  </a:lnTo>
                  <a:lnTo>
                    <a:pt x="3500" y="818"/>
                  </a:lnTo>
                  <a:lnTo>
                    <a:pt x="3450" y="835"/>
                  </a:lnTo>
                  <a:lnTo>
                    <a:pt x="3399" y="849"/>
                  </a:lnTo>
                  <a:lnTo>
                    <a:pt x="3346" y="860"/>
                  </a:lnTo>
                  <a:lnTo>
                    <a:pt x="3289" y="869"/>
                  </a:lnTo>
                  <a:lnTo>
                    <a:pt x="3233" y="872"/>
                  </a:lnTo>
                  <a:lnTo>
                    <a:pt x="3176" y="870"/>
                  </a:lnTo>
                  <a:lnTo>
                    <a:pt x="3120" y="864"/>
                  </a:lnTo>
                  <a:lnTo>
                    <a:pt x="3064" y="850"/>
                  </a:lnTo>
                  <a:lnTo>
                    <a:pt x="3007" y="830"/>
                  </a:lnTo>
                  <a:lnTo>
                    <a:pt x="2954" y="802"/>
                  </a:lnTo>
                  <a:lnTo>
                    <a:pt x="2903" y="765"/>
                  </a:lnTo>
                  <a:lnTo>
                    <a:pt x="2853" y="718"/>
                  </a:lnTo>
                  <a:lnTo>
                    <a:pt x="2850" y="720"/>
                  </a:lnTo>
                  <a:lnTo>
                    <a:pt x="2840" y="726"/>
                  </a:lnTo>
                  <a:lnTo>
                    <a:pt x="2823" y="738"/>
                  </a:lnTo>
                  <a:lnTo>
                    <a:pt x="2801" y="750"/>
                  </a:lnTo>
                  <a:lnTo>
                    <a:pt x="2773" y="765"/>
                  </a:lnTo>
                  <a:lnTo>
                    <a:pt x="2740" y="780"/>
                  </a:lnTo>
                  <a:lnTo>
                    <a:pt x="2700" y="797"/>
                  </a:lnTo>
                  <a:lnTo>
                    <a:pt x="2657" y="812"/>
                  </a:lnTo>
                  <a:lnTo>
                    <a:pt x="2609" y="825"/>
                  </a:lnTo>
                  <a:lnTo>
                    <a:pt x="2556" y="837"/>
                  </a:lnTo>
                  <a:lnTo>
                    <a:pt x="2498" y="845"/>
                  </a:lnTo>
                  <a:lnTo>
                    <a:pt x="2436" y="850"/>
                  </a:lnTo>
                  <a:lnTo>
                    <a:pt x="2372" y="850"/>
                  </a:lnTo>
                  <a:lnTo>
                    <a:pt x="2304" y="844"/>
                  </a:lnTo>
                  <a:lnTo>
                    <a:pt x="2230" y="832"/>
                  </a:lnTo>
                  <a:lnTo>
                    <a:pt x="2156" y="812"/>
                  </a:lnTo>
                  <a:lnTo>
                    <a:pt x="2078" y="785"/>
                  </a:lnTo>
                  <a:lnTo>
                    <a:pt x="1998" y="748"/>
                  </a:lnTo>
                  <a:lnTo>
                    <a:pt x="1993" y="750"/>
                  </a:lnTo>
                  <a:lnTo>
                    <a:pt x="1982" y="755"/>
                  </a:lnTo>
                  <a:lnTo>
                    <a:pt x="1960" y="762"/>
                  </a:lnTo>
                  <a:lnTo>
                    <a:pt x="1932" y="770"/>
                  </a:lnTo>
                  <a:lnTo>
                    <a:pt x="1899" y="780"/>
                  </a:lnTo>
                  <a:lnTo>
                    <a:pt x="1859" y="792"/>
                  </a:lnTo>
                  <a:lnTo>
                    <a:pt x="1814" y="803"/>
                  </a:lnTo>
                  <a:lnTo>
                    <a:pt x="1764" y="815"/>
                  </a:lnTo>
                  <a:lnTo>
                    <a:pt x="1711" y="825"/>
                  </a:lnTo>
                  <a:lnTo>
                    <a:pt x="1655" y="835"/>
                  </a:lnTo>
                  <a:lnTo>
                    <a:pt x="1597" y="844"/>
                  </a:lnTo>
                  <a:lnTo>
                    <a:pt x="1537" y="850"/>
                  </a:lnTo>
                  <a:lnTo>
                    <a:pt x="1477" y="854"/>
                  </a:lnTo>
                  <a:lnTo>
                    <a:pt x="1416" y="855"/>
                  </a:lnTo>
                  <a:lnTo>
                    <a:pt x="1356" y="852"/>
                  </a:lnTo>
                  <a:lnTo>
                    <a:pt x="1296" y="845"/>
                  </a:lnTo>
                  <a:lnTo>
                    <a:pt x="1238" y="834"/>
                  </a:lnTo>
                  <a:lnTo>
                    <a:pt x="1183" y="818"/>
                  </a:lnTo>
                  <a:lnTo>
                    <a:pt x="1132" y="797"/>
                  </a:lnTo>
                  <a:lnTo>
                    <a:pt x="1084" y="768"/>
                  </a:lnTo>
                  <a:lnTo>
                    <a:pt x="1079" y="770"/>
                  </a:lnTo>
                  <a:lnTo>
                    <a:pt x="1065" y="773"/>
                  </a:lnTo>
                  <a:lnTo>
                    <a:pt x="1044" y="780"/>
                  </a:lnTo>
                  <a:lnTo>
                    <a:pt x="1014" y="787"/>
                  </a:lnTo>
                  <a:lnTo>
                    <a:pt x="979" y="795"/>
                  </a:lnTo>
                  <a:lnTo>
                    <a:pt x="936" y="805"/>
                  </a:lnTo>
                  <a:lnTo>
                    <a:pt x="890" y="815"/>
                  </a:lnTo>
                  <a:lnTo>
                    <a:pt x="836" y="823"/>
                  </a:lnTo>
                  <a:lnTo>
                    <a:pt x="780" y="832"/>
                  </a:lnTo>
                  <a:lnTo>
                    <a:pt x="720" y="840"/>
                  </a:lnTo>
                  <a:lnTo>
                    <a:pt x="659" y="845"/>
                  </a:lnTo>
                  <a:lnTo>
                    <a:pt x="594" y="850"/>
                  </a:lnTo>
                  <a:lnTo>
                    <a:pt x="528" y="850"/>
                  </a:lnTo>
                  <a:lnTo>
                    <a:pt x="461" y="849"/>
                  </a:lnTo>
                  <a:lnTo>
                    <a:pt x="395" y="844"/>
                  </a:lnTo>
                  <a:lnTo>
                    <a:pt x="330" y="835"/>
                  </a:lnTo>
                  <a:lnTo>
                    <a:pt x="266" y="822"/>
                  </a:lnTo>
                  <a:lnTo>
                    <a:pt x="204" y="805"/>
                  </a:lnTo>
                  <a:lnTo>
                    <a:pt x="144" y="782"/>
                  </a:lnTo>
                  <a:lnTo>
                    <a:pt x="88" y="753"/>
                  </a:lnTo>
                  <a:lnTo>
                    <a:pt x="37" y="718"/>
                  </a:lnTo>
                  <a:lnTo>
                    <a:pt x="27" y="462"/>
                  </a:lnTo>
                  <a:lnTo>
                    <a:pt x="30" y="465"/>
                  </a:lnTo>
                  <a:lnTo>
                    <a:pt x="40" y="472"/>
                  </a:lnTo>
                  <a:lnTo>
                    <a:pt x="58" y="484"/>
                  </a:lnTo>
                  <a:lnTo>
                    <a:pt x="81" y="499"/>
                  </a:lnTo>
                  <a:lnTo>
                    <a:pt x="110" y="516"/>
                  </a:lnTo>
                  <a:lnTo>
                    <a:pt x="144" y="536"/>
                  </a:lnTo>
                  <a:lnTo>
                    <a:pt x="186" y="556"/>
                  </a:lnTo>
                  <a:lnTo>
                    <a:pt x="231" y="574"/>
                  </a:lnTo>
                  <a:lnTo>
                    <a:pt x="282" y="594"/>
                  </a:lnTo>
                  <a:lnTo>
                    <a:pt x="337" y="611"/>
                  </a:lnTo>
                  <a:lnTo>
                    <a:pt x="397" y="626"/>
                  </a:lnTo>
                  <a:lnTo>
                    <a:pt x="460" y="638"/>
                  </a:lnTo>
                  <a:lnTo>
                    <a:pt x="526" y="646"/>
                  </a:lnTo>
                  <a:lnTo>
                    <a:pt x="596" y="649"/>
                  </a:lnTo>
                  <a:lnTo>
                    <a:pt x="670" y="648"/>
                  </a:lnTo>
                  <a:lnTo>
                    <a:pt x="747" y="638"/>
                  </a:lnTo>
                  <a:lnTo>
                    <a:pt x="825" y="623"/>
                  </a:lnTo>
                  <a:lnTo>
                    <a:pt x="906" y="598"/>
                  </a:lnTo>
                  <a:lnTo>
                    <a:pt x="989" y="564"/>
                  </a:lnTo>
                  <a:lnTo>
                    <a:pt x="1074" y="522"/>
                  </a:lnTo>
                  <a:lnTo>
                    <a:pt x="1077" y="524"/>
                  </a:lnTo>
                  <a:lnTo>
                    <a:pt x="1089" y="531"/>
                  </a:lnTo>
                  <a:lnTo>
                    <a:pt x="1105" y="541"/>
                  </a:lnTo>
                  <a:lnTo>
                    <a:pt x="1130" y="552"/>
                  </a:lnTo>
                  <a:lnTo>
                    <a:pt x="1160" y="568"/>
                  </a:lnTo>
                  <a:lnTo>
                    <a:pt x="1195" y="583"/>
                  </a:lnTo>
                  <a:lnTo>
                    <a:pt x="1233" y="599"/>
                  </a:lnTo>
                  <a:lnTo>
                    <a:pt x="1278" y="614"/>
                  </a:lnTo>
                  <a:lnTo>
                    <a:pt x="1326" y="629"/>
                  </a:lnTo>
                  <a:lnTo>
                    <a:pt x="1377" y="643"/>
                  </a:lnTo>
                  <a:lnTo>
                    <a:pt x="1432" y="655"/>
                  </a:lnTo>
                  <a:lnTo>
                    <a:pt x="1489" y="663"/>
                  </a:lnTo>
                  <a:lnTo>
                    <a:pt x="1547" y="666"/>
                  </a:lnTo>
                  <a:lnTo>
                    <a:pt x="1608" y="666"/>
                  </a:lnTo>
                  <a:lnTo>
                    <a:pt x="1670" y="661"/>
                  </a:lnTo>
                  <a:lnTo>
                    <a:pt x="1733" y="651"/>
                  </a:lnTo>
                  <a:lnTo>
                    <a:pt x="1794" y="633"/>
                  </a:lnTo>
                  <a:lnTo>
                    <a:pt x="1857" y="608"/>
                  </a:lnTo>
                  <a:lnTo>
                    <a:pt x="1918" y="576"/>
                  </a:lnTo>
                  <a:lnTo>
                    <a:pt x="1978" y="534"/>
                  </a:lnTo>
                  <a:lnTo>
                    <a:pt x="1982" y="536"/>
                  </a:lnTo>
                  <a:lnTo>
                    <a:pt x="1993" y="542"/>
                  </a:lnTo>
                  <a:lnTo>
                    <a:pt x="2011" y="551"/>
                  </a:lnTo>
                  <a:lnTo>
                    <a:pt x="2036" y="561"/>
                  </a:lnTo>
                  <a:lnTo>
                    <a:pt x="2068" y="573"/>
                  </a:lnTo>
                  <a:lnTo>
                    <a:pt x="2106" y="586"/>
                  </a:lnTo>
                  <a:lnTo>
                    <a:pt x="2148" y="598"/>
                  </a:lnTo>
                  <a:lnTo>
                    <a:pt x="2196" y="609"/>
                  </a:lnTo>
                  <a:lnTo>
                    <a:pt x="2247" y="621"/>
                  </a:lnTo>
                  <a:lnTo>
                    <a:pt x="2304" y="628"/>
                  </a:lnTo>
                  <a:lnTo>
                    <a:pt x="2363" y="633"/>
                  </a:lnTo>
                  <a:lnTo>
                    <a:pt x="2426" y="634"/>
                  </a:lnTo>
                  <a:lnTo>
                    <a:pt x="2493" y="631"/>
                  </a:lnTo>
                  <a:lnTo>
                    <a:pt x="2562" y="623"/>
                  </a:lnTo>
                  <a:lnTo>
                    <a:pt x="2632" y="609"/>
                  </a:lnTo>
                  <a:lnTo>
                    <a:pt x="2705" y="588"/>
                  </a:lnTo>
                  <a:lnTo>
                    <a:pt x="2778" y="559"/>
                  </a:lnTo>
                  <a:lnTo>
                    <a:pt x="2853" y="522"/>
                  </a:lnTo>
                  <a:lnTo>
                    <a:pt x="2856" y="524"/>
                  </a:lnTo>
                  <a:lnTo>
                    <a:pt x="2868" y="531"/>
                  </a:lnTo>
                  <a:lnTo>
                    <a:pt x="2886" y="539"/>
                  </a:lnTo>
                  <a:lnTo>
                    <a:pt x="2909" y="552"/>
                  </a:lnTo>
                  <a:lnTo>
                    <a:pt x="2939" y="566"/>
                  </a:lnTo>
                  <a:lnTo>
                    <a:pt x="2974" y="579"/>
                  </a:lnTo>
                  <a:lnTo>
                    <a:pt x="3014" y="594"/>
                  </a:lnTo>
                  <a:lnTo>
                    <a:pt x="3059" y="609"/>
                  </a:lnTo>
                  <a:lnTo>
                    <a:pt x="3105" y="623"/>
                  </a:lnTo>
                  <a:lnTo>
                    <a:pt x="3157" y="634"/>
                  </a:lnTo>
                  <a:lnTo>
                    <a:pt x="3210" y="643"/>
                  </a:lnTo>
                  <a:lnTo>
                    <a:pt x="3264" y="649"/>
                  </a:lnTo>
                  <a:lnTo>
                    <a:pt x="3323" y="651"/>
                  </a:lnTo>
                  <a:lnTo>
                    <a:pt x="3381" y="648"/>
                  </a:lnTo>
                  <a:lnTo>
                    <a:pt x="3440" y="639"/>
                  </a:lnTo>
                  <a:lnTo>
                    <a:pt x="3498" y="624"/>
                  </a:lnTo>
                  <a:lnTo>
                    <a:pt x="3557" y="604"/>
                  </a:lnTo>
                  <a:lnTo>
                    <a:pt x="3615" y="576"/>
                  </a:lnTo>
                  <a:lnTo>
                    <a:pt x="3671" y="537"/>
                  </a:lnTo>
                  <a:lnTo>
                    <a:pt x="3726" y="492"/>
                  </a:lnTo>
                  <a:lnTo>
                    <a:pt x="3756" y="507"/>
                  </a:lnTo>
                  <a:lnTo>
                    <a:pt x="3779" y="516"/>
                  </a:lnTo>
                  <a:lnTo>
                    <a:pt x="3805" y="527"/>
                  </a:lnTo>
                  <a:lnTo>
                    <a:pt x="3839" y="541"/>
                  </a:lnTo>
                  <a:lnTo>
                    <a:pt x="3875" y="554"/>
                  </a:lnTo>
                  <a:lnTo>
                    <a:pt x="3915" y="568"/>
                  </a:lnTo>
                  <a:lnTo>
                    <a:pt x="3960" y="581"/>
                  </a:lnTo>
                  <a:lnTo>
                    <a:pt x="4006" y="593"/>
                  </a:lnTo>
                  <a:lnTo>
                    <a:pt x="4054" y="603"/>
                  </a:lnTo>
                  <a:lnTo>
                    <a:pt x="4104" y="611"/>
                  </a:lnTo>
                  <a:lnTo>
                    <a:pt x="4156" y="618"/>
                  </a:lnTo>
                  <a:lnTo>
                    <a:pt x="4209" y="621"/>
                  </a:lnTo>
                  <a:lnTo>
                    <a:pt x="4260" y="621"/>
                  </a:lnTo>
                  <a:lnTo>
                    <a:pt x="4313" y="616"/>
                  </a:lnTo>
                  <a:lnTo>
                    <a:pt x="4365" y="608"/>
                  </a:lnTo>
                  <a:lnTo>
                    <a:pt x="4415" y="594"/>
                  </a:lnTo>
                  <a:lnTo>
                    <a:pt x="4464" y="574"/>
                  </a:lnTo>
                  <a:lnTo>
                    <a:pt x="4511" y="549"/>
                  </a:lnTo>
                  <a:lnTo>
                    <a:pt x="4554" y="516"/>
                  </a:lnTo>
                  <a:lnTo>
                    <a:pt x="4594" y="477"/>
                  </a:lnTo>
                  <a:lnTo>
                    <a:pt x="4630" y="430"/>
                  </a:lnTo>
                  <a:lnTo>
                    <a:pt x="4634" y="432"/>
                  </a:lnTo>
                  <a:lnTo>
                    <a:pt x="4645" y="437"/>
                  </a:lnTo>
                  <a:lnTo>
                    <a:pt x="4662" y="445"/>
                  </a:lnTo>
                  <a:lnTo>
                    <a:pt x="4687" y="457"/>
                  </a:lnTo>
                  <a:lnTo>
                    <a:pt x="4715" y="469"/>
                  </a:lnTo>
                  <a:lnTo>
                    <a:pt x="4750" y="482"/>
                  </a:lnTo>
                  <a:lnTo>
                    <a:pt x="4788" y="496"/>
                  </a:lnTo>
                  <a:lnTo>
                    <a:pt x="4829" y="509"/>
                  </a:lnTo>
                  <a:lnTo>
                    <a:pt x="4876" y="522"/>
                  </a:lnTo>
                  <a:lnTo>
                    <a:pt x="4922" y="534"/>
                  </a:lnTo>
                  <a:lnTo>
                    <a:pt x="4974" y="544"/>
                  </a:lnTo>
                  <a:lnTo>
                    <a:pt x="5025" y="551"/>
                  </a:lnTo>
                  <a:lnTo>
                    <a:pt x="5077" y="556"/>
                  </a:lnTo>
                  <a:lnTo>
                    <a:pt x="5130" y="557"/>
                  </a:lnTo>
                  <a:lnTo>
                    <a:pt x="5183" y="552"/>
                  </a:lnTo>
                  <a:lnTo>
                    <a:pt x="5234" y="544"/>
                  </a:lnTo>
                  <a:lnTo>
                    <a:pt x="5286" y="531"/>
                  </a:lnTo>
                  <a:lnTo>
                    <a:pt x="5334" y="511"/>
                  </a:lnTo>
                  <a:lnTo>
                    <a:pt x="5380" y="486"/>
                  </a:lnTo>
                  <a:lnTo>
                    <a:pt x="5424" y="452"/>
                  </a:lnTo>
                  <a:lnTo>
                    <a:pt x="5463" y="410"/>
                  </a:lnTo>
                  <a:close/>
                  <a:moveTo>
                    <a:pt x="5437" y="0"/>
                  </a:moveTo>
                  <a:lnTo>
                    <a:pt x="5447" y="308"/>
                  </a:lnTo>
                  <a:lnTo>
                    <a:pt x="5442" y="310"/>
                  </a:lnTo>
                  <a:lnTo>
                    <a:pt x="5430" y="315"/>
                  </a:lnTo>
                  <a:lnTo>
                    <a:pt x="5410" y="322"/>
                  </a:lnTo>
                  <a:lnTo>
                    <a:pt x="5384" y="332"/>
                  </a:lnTo>
                  <a:lnTo>
                    <a:pt x="5352" y="342"/>
                  </a:lnTo>
                  <a:lnTo>
                    <a:pt x="5314" y="352"/>
                  </a:lnTo>
                  <a:lnTo>
                    <a:pt x="5271" y="362"/>
                  </a:lnTo>
                  <a:lnTo>
                    <a:pt x="5223" y="370"/>
                  </a:lnTo>
                  <a:lnTo>
                    <a:pt x="5173" y="378"/>
                  </a:lnTo>
                  <a:lnTo>
                    <a:pt x="5118" y="383"/>
                  </a:lnTo>
                  <a:lnTo>
                    <a:pt x="5062" y="385"/>
                  </a:lnTo>
                  <a:lnTo>
                    <a:pt x="5004" y="383"/>
                  </a:lnTo>
                  <a:lnTo>
                    <a:pt x="4944" y="377"/>
                  </a:lnTo>
                  <a:lnTo>
                    <a:pt x="4884" y="367"/>
                  </a:lnTo>
                  <a:lnTo>
                    <a:pt x="4824" y="348"/>
                  </a:lnTo>
                  <a:lnTo>
                    <a:pt x="4766" y="325"/>
                  </a:lnTo>
                  <a:lnTo>
                    <a:pt x="4708" y="295"/>
                  </a:lnTo>
                  <a:lnTo>
                    <a:pt x="4654" y="256"/>
                  </a:lnTo>
                  <a:lnTo>
                    <a:pt x="4650" y="260"/>
                  </a:lnTo>
                  <a:lnTo>
                    <a:pt x="4639" y="266"/>
                  </a:lnTo>
                  <a:lnTo>
                    <a:pt x="4622" y="276"/>
                  </a:lnTo>
                  <a:lnTo>
                    <a:pt x="4599" y="291"/>
                  </a:lnTo>
                  <a:lnTo>
                    <a:pt x="4532" y="325"/>
                  </a:lnTo>
                  <a:lnTo>
                    <a:pt x="4493" y="342"/>
                  </a:lnTo>
                  <a:lnTo>
                    <a:pt x="4446" y="360"/>
                  </a:lnTo>
                  <a:lnTo>
                    <a:pt x="4396" y="375"/>
                  </a:lnTo>
                  <a:lnTo>
                    <a:pt x="4341" y="390"/>
                  </a:lnTo>
                  <a:lnTo>
                    <a:pt x="4283" y="402"/>
                  </a:lnTo>
                  <a:lnTo>
                    <a:pt x="4222" y="409"/>
                  </a:lnTo>
                  <a:lnTo>
                    <a:pt x="4156" y="412"/>
                  </a:lnTo>
                  <a:lnTo>
                    <a:pt x="4088" y="410"/>
                  </a:lnTo>
                  <a:lnTo>
                    <a:pt x="4018" y="402"/>
                  </a:lnTo>
                  <a:lnTo>
                    <a:pt x="3945" y="385"/>
                  </a:lnTo>
                  <a:lnTo>
                    <a:pt x="3872" y="362"/>
                  </a:lnTo>
                  <a:lnTo>
                    <a:pt x="3795" y="330"/>
                  </a:lnTo>
                  <a:lnTo>
                    <a:pt x="3719" y="288"/>
                  </a:lnTo>
                  <a:lnTo>
                    <a:pt x="3716" y="290"/>
                  </a:lnTo>
                  <a:lnTo>
                    <a:pt x="3704" y="298"/>
                  </a:lnTo>
                  <a:lnTo>
                    <a:pt x="3688" y="308"/>
                  </a:lnTo>
                  <a:lnTo>
                    <a:pt x="3664" y="322"/>
                  </a:lnTo>
                  <a:lnTo>
                    <a:pt x="3635" y="337"/>
                  </a:lnTo>
                  <a:lnTo>
                    <a:pt x="3600" y="355"/>
                  </a:lnTo>
                  <a:lnTo>
                    <a:pt x="3561" y="373"/>
                  </a:lnTo>
                  <a:lnTo>
                    <a:pt x="3518" y="392"/>
                  </a:lnTo>
                  <a:lnTo>
                    <a:pt x="3472" y="409"/>
                  </a:lnTo>
                  <a:lnTo>
                    <a:pt x="3424" y="425"/>
                  </a:lnTo>
                  <a:lnTo>
                    <a:pt x="3371" y="439"/>
                  </a:lnTo>
                  <a:lnTo>
                    <a:pt x="3318" y="450"/>
                  </a:lnTo>
                  <a:lnTo>
                    <a:pt x="3263" y="459"/>
                  </a:lnTo>
                  <a:lnTo>
                    <a:pt x="3206" y="462"/>
                  </a:lnTo>
                  <a:lnTo>
                    <a:pt x="3148" y="460"/>
                  </a:lnTo>
                  <a:lnTo>
                    <a:pt x="3092" y="454"/>
                  </a:lnTo>
                  <a:lnTo>
                    <a:pt x="3035" y="440"/>
                  </a:lnTo>
                  <a:lnTo>
                    <a:pt x="2979" y="420"/>
                  </a:lnTo>
                  <a:lnTo>
                    <a:pt x="2926" y="392"/>
                  </a:lnTo>
                  <a:lnTo>
                    <a:pt x="2874" y="355"/>
                  </a:lnTo>
                  <a:lnTo>
                    <a:pt x="2825" y="308"/>
                  </a:lnTo>
                  <a:lnTo>
                    <a:pt x="2821" y="310"/>
                  </a:lnTo>
                  <a:lnTo>
                    <a:pt x="2811" y="317"/>
                  </a:lnTo>
                  <a:lnTo>
                    <a:pt x="2795" y="328"/>
                  </a:lnTo>
                  <a:lnTo>
                    <a:pt x="2773" y="340"/>
                  </a:lnTo>
                  <a:lnTo>
                    <a:pt x="2745" y="355"/>
                  </a:lnTo>
                  <a:lnTo>
                    <a:pt x="2712" y="370"/>
                  </a:lnTo>
                  <a:lnTo>
                    <a:pt x="2674" y="387"/>
                  </a:lnTo>
                  <a:lnTo>
                    <a:pt x="2629" y="402"/>
                  </a:lnTo>
                  <a:lnTo>
                    <a:pt x="2581" y="415"/>
                  </a:lnTo>
                  <a:lnTo>
                    <a:pt x="2528" y="427"/>
                  </a:lnTo>
                  <a:lnTo>
                    <a:pt x="2471" y="435"/>
                  </a:lnTo>
                  <a:lnTo>
                    <a:pt x="2410" y="440"/>
                  </a:lnTo>
                  <a:lnTo>
                    <a:pt x="2345" y="440"/>
                  </a:lnTo>
                  <a:lnTo>
                    <a:pt x="2275" y="434"/>
                  </a:lnTo>
                  <a:lnTo>
                    <a:pt x="2204" y="422"/>
                  </a:lnTo>
                  <a:lnTo>
                    <a:pt x="2129" y="402"/>
                  </a:lnTo>
                  <a:lnTo>
                    <a:pt x="2051" y="375"/>
                  </a:lnTo>
                  <a:lnTo>
                    <a:pt x="1972" y="338"/>
                  </a:lnTo>
                  <a:lnTo>
                    <a:pt x="1967" y="340"/>
                  </a:lnTo>
                  <a:lnTo>
                    <a:pt x="1955" y="345"/>
                  </a:lnTo>
                  <a:lnTo>
                    <a:pt x="1933" y="352"/>
                  </a:lnTo>
                  <a:lnTo>
                    <a:pt x="1905" y="360"/>
                  </a:lnTo>
                  <a:lnTo>
                    <a:pt x="1872" y="370"/>
                  </a:lnTo>
                  <a:lnTo>
                    <a:pt x="1832" y="382"/>
                  </a:lnTo>
                  <a:lnTo>
                    <a:pt x="1786" y="394"/>
                  </a:lnTo>
                  <a:lnTo>
                    <a:pt x="1738" y="405"/>
                  </a:lnTo>
                  <a:lnTo>
                    <a:pt x="1684" y="415"/>
                  </a:lnTo>
                  <a:lnTo>
                    <a:pt x="1628" y="425"/>
                  </a:lnTo>
                  <a:lnTo>
                    <a:pt x="1570" y="434"/>
                  </a:lnTo>
                  <a:lnTo>
                    <a:pt x="1510" y="440"/>
                  </a:lnTo>
                  <a:lnTo>
                    <a:pt x="1449" y="444"/>
                  </a:lnTo>
                  <a:lnTo>
                    <a:pt x="1389" y="445"/>
                  </a:lnTo>
                  <a:lnTo>
                    <a:pt x="1328" y="442"/>
                  </a:lnTo>
                  <a:lnTo>
                    <a:pt x="1270" y="435"/>
                  </a:lnTo>
                  <a:lnTo>
                    <a:pt x="1212" y="424"/>
                  </a:lnTo>
                  <a:lnTo>
                    <a:pt x="1157" y="409"/>
                  </a:lnTo>
                  <a:lnTo>
                    <a:pt x="1105" y="387"/>
                  </a:lnTo>
                  <a:lnTo>
                    <a:pt x="1057" y="358"/>
                  </a:lnTo>
                  <a:lnTo>
                    <a:pt x="1052" y="360"/>
                  </a:lnTo>
                  <a:lnTo>
                    <a:pt x="1039" y="363"/>
                  </a:lnTo>
                  <a:lnTo>
                    <a:pt x="1017" y="370"/>
                  </a:lnTo>
                  <a:lnTo>
                    <a:pt x="987" y="377"/>
                  </a:lnTo>
                  <a:lnTo>
                    <a:pt x="953" y="385"/>
                  </a:lnTo>
                  <a:lnTo>
                    <a:pt x="909" y="395"/>
                  </a:lnTo>
                  <a:lnTo>
                    <a:pt x="863" y="405"/>
                  </a:lnTo>
                  <a:lnTo>
                    <a:pt x="810" y="414"/>
                  </a:lnTo>
                  <a:lnTo>
                    <a:pt x="753" y="422"/>
                  </a:lnTo>
                  <a:lnTo>
                    <a:pt x="694" y="430"/>
                  </a:lnTo>
                  <a:lnTo>
                    <a:pt x="632" y="435"/>
                  </a:lnTo>
                  <a:lnTo>
                    <a:pt x="568" y="440"/>
                  </a:lnTo>
                  <a:lnTo>
                    <a:pt x="501" y="440"/>
                  </a:lnTo>
                  <a:lnTo>
                    <a:pt x="435" y="439"/>
                  </a:lnTo>
                  <a:lnTo>
                    <a:pt x="368" y="434"/>
                  </a:lnTo>
                  <a:lnTo>
                    <a:pt x="304" y="425"/>
                  </a:lnTo>
                  <a:lnTo>
                    <a:pt x="239" y="412"/>
                  </a:lnTo>
                  <a:lnTo>
                    <a:pt x="176" y="395"/>
                  </a:lnTo>
                  <a:lnTo>
                    <a:pt x="118" y="372"/>
                  </a:lnTo>
                  <a:lnTo>
                    <a:pt x="61" y="343"/>
                  </a:lnTo>
                  <a:lnTo>
                    <a:pt x="10" y="308"/>
                  </a:lnTo>
                  <a:lnTo>
                    <a:pt x="0" y="52"/>
                  </a:lnTo>
                  <a:lnTo>
                    <a:pt x="3" y="56"/>
                  </a:lnTo>
                  <a:lnTo>
                    <a:pt x="13" y="62"/>
                  </a:lnTo>
                  <a:lnTo>
                    <a:pt x="32" y="74"/>
                  </a:lnTo>
                  <a:lnTo>
                    <a:pt x="55" y="89"/>
                  </a:lnTo>
                  <a:lnTo>
                    <a:pt x="83" y="106"/>
                  </a:lnTo>
                  <a:lnTo>
                    <a:pt x="118" y="126"/>
                  </a:lnTo>
                  <a:lnTo>
                    <a:pt x="159" y="146"/>
                  </a:lnTo>
                  <a:lnTo>
                    <a:pt x="204" y="164"/>
                  </a:lnTo>
                  <a:lnTo>
                    <a:pt x="256" y="184"/>
                  </a:lnTo>
                  <a:lnTo>
                    <a:pt x="310" y="201"/>
                  </a:lnTo>
                  <a:lnTo>
                    <a:pt x="370" y="216"/>
                  </a:lnTo>
                  <a:lnTo>
                    <a:pt x="433" y="228"/>
                  </a:lnTo>
                  <a:lnTo>
                    <a:pt x="500" y="236"/>
                  </a:lnTo>
                  <a:lnTo>
                    <a:pt x="569" y="240"/>
                  </a:lnTo>
                  <a:lnTo>
                    <a:pt x="644" y="238"/>
                  </a:lnTo>
                  <a:lnTo>
                    <a:pt x="720" y="228"/>
                  </a:lnTo>
                  <a:lnTo>
                    <a:pt x="798" y="213"/>
                  </a:lnTo>
                  <a:lnTo>
                    <a:pt x="880" y="188"/>
                  </a:lnTo>
                  <a:lnTo>
                    <a:pt x="963" y="154"/>
                  </a:lnTo>
                  <a:lnTo>
                    <a:pt x="1047" y="112"/>
                  </a:lnTo>
                  <a:lnTo>
                    <a:pt x="1051" y="114"/>
                  </a:lnTo>
                  <a:lnTo>
                    <a:pt x="1062" y="121"/>
                  </a:lnTo>
                  <a:lnTo>
                    <a:pt x="1079" y="131"/>
                  </a:lnTo>
                  <a:lnTo>
                    <a:pt x="1104" y="143"/>
                  </a:lnTo>
                  <a:lnTo>
                    <a:pt x="1134" y="158"/>
                  </a:lnTo>
                  <a:lnTo>
                    <a:pt x="1168" y="173"/>
                  </a:lnTo>
                  <a:lnTo>
                    <a:pt x="1207" y="189"/>
                  </a:lnTo>
                  <a:lnTo>
                    <a:pt x="1251" y="204"/>
                  </a:lnTo>
                  <a:lnTo>
                    <a:pt x="1299" y="220"/>
                  </a:lnTo>
                  <a:lnTo>
                    <a:pt x="1351" y="233"/>
                  </a:lnTo>
                  <a:lnTo>
                    <a:pt x="1406" y="245"/>
                  </a:lnTo>
                  <a:lnTo>
                    <a:pt x="1462" y="253"/>
                  </a:lnTo>
                  <a:lnTo>
                    <a:pt x="1520" y="256"/>
                  </a:lnTo>
                  <a:lnTo>
                    <a:pt x="1582" y="256"/>
                  </a:lnTo>
                  <a:lnTo>
                    <a:pt x="1643" y="251"/>
                  </a:lnTo>
                  <a:lnTo>
                    <a:pt x="1706" y="241"/>
                  </a:lnTo>
                  <a:lnTo>
                    <a:pt x="1767" y="223"/>
                  </a:lnTo>
                  <a:lnTo>
                    <a:pt x="1831" y="198"/>
                  </a:lnTo>
                  <a:lnTo>
                    <a:pt x="1892" y="166"/>
                  </a:lnTo>
                  <a:lnTo>
                    <a:pt x="1952" y="124"/>
                  </a:lnTo>
                  <a:lnTo>
                    <a:pt x="1955" y="126"/>
                  </a:lnTo>
                  <a:lnTo>
                    <a:pt x="1967" y="133"/>
                  </a:lnTo>
                  <a:lnTo>
                    <a:pt x="1985" y="141"/>
                  </a:lnTo>
                  <a:lnTo>
                    <a:pt x="2010" y="151"/>
                  </a:lnTo>
                  <a:lnTo>
                    <a:pt x="2041" y="163"/>
                  </a:lnTo>
                  <a:lnTo>
                    <a:pt x="2079" y="176"/>
                  </a:lnTo>
                  <a:lnTo>
                    <a:pt x="2121" y="188"/>
                  </a:lnTo>
                  <a:lnTo>
                    <a:pt x="2169" y="199"/>
                  </a:lnTo>
                  <a:lnTo>
                    <a:pt x="2221" y="211"/>
                  </a:lnTo>
                  <a:lnTo>
                    <a:pt x="2277" y="218"/>
                  </a:lnTo>
                  <a:lnTo>
                    <a:pt x="2337" y="223"/>
                  </a:lnTo>
                  <a:lnTo>
                    <a:pt x="2400" y="225"/>
                  </a:lnTo>
                  <a:lnTo>
                    <a:pt x="2466" y="221"/>
                  </a:lnTo>
                  <a:lnTo>
                    <a:pt x="2534" y="213"/>
                  </a:lnTo>
                  <a:lnTo>
                    <a:pt x="2606" y="199"/>
                  </a:lnTo>
                  <a:lnTo>
                    <a:pt x="2677" y="178"/>
                  </a:lnTo>
                  <a:lnTo>
                    <a:pt x="2750" y="149"/>
                  </a:lnTo>
                  <a:lnTo>
                    <a:pt x="2825" y="112"/>
                  </a:lnTo>
                  <a:lnTo>
                    <a:pt x="2828" y="114"/>
                  </a:lnTo>
                  <a:lnTo>
                    <a:pt x="2840" y="121"/>
                  </a:lnTo>
                  <a:lnTo>
                    <a:pt x="2858" y="129"/>
                  </a:lnTo>
                  <a:lnTo>
                    <a:pt x="2881" y="143"/>
                  </a:lnTo>
                  <a:lnTo>
                    <a:pt x="2911" y="156"/>
                  </a:lnTo>
                  <a:lnTo>
                    <a:pt x="2946" y="169"/>
                  </a:lnTo>
                  <a:lnTo>
                    <a:pt x="2986" y="184"/>
                  </a:lnTo>
                  <a:lnTo>
                    <a:pt x="3030" y="199"/>
                  </a:lnTo>
                  <a:lnTo>
                    <a:pt x="3077" y="213"/>
                  </a:lnTo>
                  <a:lnTo>
                    <a:pt x="3128" y="225"/>
                  </a:lnTo>
                  <a:lnTo>
                    <a:pt x="3181" y="233"/>
                  </a:lnTo>
                  <a:lnTo>
                    <a:pt x="3238" y="240"/>
                  </a:lnTo>
                  <a:lnTo>
                    <a:pt x="3294" y="241"/>
                  </a:lnTo>
                  <a:lnTo>
                    <a:pt x="3352" y="238"/>
                  </a:lnTo>
                  <a:lnTo>
                    <a:pt x="3412" y="230"/>
                  </a:lnTo>
                  <a:lnTo>
                    <a:pt x="3472" y="215"/>
                  </a:lnTo>
                  <a:lnTo>
                    <a:pt x="3530" y="194"/>
                  </a:lnTo>
                  <a:lnTo>
                    <a:pt x="3588" y="166"/>
                  </a:lnTo>
                  <a:lnTo>
                    <a:pt x="3644" y="128"/>
                  </a:lnTo>
                  <a:lnTo>
                    <a:pt x="3699" y="82"/>
                  </a:lnTo>
                  <a:lnTo>
                    <a:pt x="3729" y="97"/>
                  </a:lnTo>
                  <a:lnTo>
                    <a:pt x="3752" y="106"/>
                  </a:lnTo>
                  <a:lnTo>
                    <a:pt x="3779" y="117"/>
                  </a:lnTo>
                  <a:lnTo>
                    <a:pt x="3812" y="131"/>
                  </a:lnTo>
                  <a:lnTo>
                    <a:pt x="3849" y="144"/>
                  </a:lnTo>
                  <a:lnTo>
                    <a:pt x="3888" y="158"/>
                  </a:lnTo>
                  <a:lnTo>
                    <a:pt x="3932" y="171"/>
                  </a:lnTo>
                  <a:lnTo>
                    <a:pt x="3978" y="183"/>
                  </a:lnTo>
                  <a:lnTo>
                    <a:pt x="4026" y="193"/>
                  </a:lnTo>
                  <a:lnTo>
                    <a:pt x="4078" y="201"/>
                  </a:lnTo>
                  <a:lnTo>
                    <a:pt x="4129" y="208"/>
                  </a:lnTo>
                  <a:lnTo>
                    <a:pt x="4181" y="211"/>
                  </a:lnTo>
                  <a:lnTo>
                    <a:pt x="4234" y="211"/>
                  </a:lnTo>
                  <a:lnTo>
                    <a:pt x="4287" y="206"/>
                  </a:lnTo>
                  <a:lnTo>
                    <a:pt x="4338" y="198"/>
                  </a:lnTo>
                  <a:lnTo>
                    <a:pt x="4388" y="184"/>
                  </a:lnTo>
                  <a:lnTo>
                    <a:pt x="4436" y="164"/>
                  </a:lnTo>
                  <a:lnTo>
                    <a:pt x="4483" y="139"/>
                  </a:lnTo>
                  <a:lnTo>
                    <a:pt x="4527" y="106"/>
                  </a:lnTo>
                  <a:lnTo>
                    <a:pt x="4567" y="67"/>
                  </a:lnTo>
                  <a:lnTo>
                    <a:pt x="4604" y="20"/>
                  </a:lnTo>
                  <a:lnTo>
                    <a:pt x="4607" y="22"/>
                  </a:lnTo>
                  <a:lnTo>
                    <a:pt x="4619" y="27"/>
                  </a:lnTo>
                  <a:lnTo>
                    <a:pt x="4635" y="36"/>
                  </a:lnTo>
                  <a:lnTo>
                    <a:pt x="4660" y="47"/>
                  </a:lnTo>
                  <a:lnTo>
                    <a:pt x="4688" y="59"/>
                  </a:lnTo>
                  <a:lnTo>
                    <a:pt x="4723" y="72"/>
                  </a:lnTo>
                  <a:lnTo>
                    <a:pt x="4761" y="86"/>
                  </a:lnTo>
                  <a:lnTo>
                    <a:pt x="4803" y="99"/>
                  </a:lnTo>
                  <a:lnTo>
                    <a:pt x="4849" y="112"/>
                  </a:lnTo>
                  <a:lnTo>
                    <a:pt x="4896" y="124"/>
                  </a:lnTo>
                  <a:lnTo>
                    <a:pt x="4947" y="134"/>
                  </a:lnTo>
                  <a:lnTo>
                    <a:pt x="4999" y="141"/>
                  </a:lnTo>
                  <a:lnTo>
                    <a:pt x="5050" y="146"/>
                  </a:lnTo>
                  <a:lnTo>
                    <a:pt x="5103" y="148"/>
                  </a:lnTo>
                  <a:lnTo>
                    <a:pt x="5156" y="143"/>
                  </a:lnTo>
                  <a:lnTo>
                    <a:pt x="5208" y="134"/>
                  </a:lnTo>
                  <a:lnTo>
                    <a:pt x="5259" y="121"/>
                  </a:lnTo>
                  <a:lnTo>
                    <a:pt x="5307" y="101"/>
                  </a:lnTo>
                  <a:lnTo>
                    <a:pt x="5354" y="76"/>
                  </a:lnTo>
                  <a:lnTo>
                    <a:pt x="5397" y="42"/>
                  </a:lnTo>
                  <a:lnTo>
                    <a:pt x="5437"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4" name="Freeform 7"/>
            <p:cNvSpPr>
              <a:spLocks noEditPoints="1"/>
            </p:cNvSpPr>
            <p:nvPr userDrawn="1"/>
          </p:nvSpPr>
          <p:spPr bwMode="auto">
            <a:xfrm>
              <a:off x="6910388" y="2476201"/>
              <a:ext cx="2233612" cy="1492250"/>
            </a:xfrm>
            <a:custGeom>
              <a:avLst/>
              <a:gdLst>
                <a:gd name="T0" fmla="*/ 2147483646 w 5675"/>
                <a:gd name="T1" fmla="*/ 2147483646 h 3788"/>
                <a:gd name="T2" fmla="*/ 2147483646 w 5675"/>
                <a:gd name="T3" fmla="*/ 2147483646 h 3788"/>
                <a:gd name="T4" fmla="*/ 2147483646 w 5675"/>
                <a:gd name="T5" fmla="*/ 2147483646 h 3788"/>
                <a:gd name="T6" fmla="*/ 2147483646 w 5675"/>
                <a:gd name="T7" fmla="*/ 2147483646 h 3788"/>
                <a:gd name="T8" fmla="*/ 2147483646 w 5675"/>
                <a:gd name="T9" fmla="*/ 2147483646 h 3788"/>
                <a:gd name="T10" fmla="*/ 2147483646 w 5675"/>
                <a:gd name="T11" fmla="*/ 428013385 h 3788"/>
                <a:gd name="T12" fmla="*/ 2147483646 w 5675"/>
                <a:gd name="T13" fmla="*/ 2147483646 h 3788"/>
                <a:gd name="T14" fmla="*/ 2147483646 w 5675"/>
                <a:gd name="T15" fmla="*/ 2147483646 h 3788"/>
                <a:gd name="T16" fmla="*/ 2147483646 w 5675"/>
                <a:gd name="T17" fmla="*/ 2147483646 h 3788"/>
                <a:gd name="T18" fmla="*/ 2147483646 w 5675"/>
                <a:gd name="T19" fmla="*/ 2147483646 h 3788"/>
                <a:gd name="T20" fmla="*/ 2147483646 w 5675"/>
                <a:gd name="T21" fmla="*/ 2147483646 h 3788"/>
                <a:gd name="T22" fmla="*/ 2147483646 w 5675"/>
                <a:gd name="T23" fmla="*/ 2147483646 h 3788"/>
                <a:gd name="T24" fmla="*/ 2147483646 w 5675"/>
                <a:gd name="T25" fmla="*/ 2147483646 h 3788"/>
                <a:gd name="T26" fmla="*/ 2147483646 w 5675"/>
                <a:gd name="T27" fmla="*/ 2147483646 h 3788"/>
                <a:gd name="T28" fmla="*/ 2147483646 w 5675"/>
                <a:gd name="T29" fmla="*/ 2147483646 h 3788"/>
                <a:gd name="T30" fmla="*/ 2147483646 w 5675"/>
                <a:gd name="T31" fmla="*/ 2147483646 h 3788"/>
                <a:gd name="T32" fmla="*/ 2147483646 w 5675"/>
                <a:gd name="T33" fmla="*/ 2147483646 h 3788"/>
                <a:gd name="T34" fmla="*/ 2147483646 w 5675"/>
                <a:gd name="T35" fmla="*/ 2147483646 h 3788"/>
                <a:gd name="T36" fmla="*/ 2147483646 w 5675"/>
                <a:gd name="T37" fmla="*/ 2147483646 h 3788"/>
                <a:gd name="T38" fmla="*/ 2147483646 w 5675"/>
                <a:gd name="T39" fmla="*/ 2147483646 h 3788"/>
                <a:gd name="T40" fmla="*/ 2147483646 w 5675"/>
                <a:gd name="T41" fmla="*/ 2147483646 h 3788"/>
                <a:gd name="T42" fmla="*/ 2147483646 w 5675"/>
                <a:gd name="T43" fmla="*/ 2147483646 h 3788"/>
                <a:gd name="T44" fmla="*/ 2147483646 w 5675"/>
                <a:gd name="T45" fmla="*/ 2147483646 h 3788"/>
                <a:gd name="T46" fmla="*/ 2147483646 w 5675"/>
                <a:gd name="T47" fmla="*/ 2147483646 h 3788"/>
                <a:gd name="T48" fmla="*/ 2147483646 w 5675"/>
                <a:gd name="T49" fmla="*/ 2147483646 h 3788"/>
                <a:gd name="T50" fmla="*/ 2147483646 w 5675"/>
                <a:gd name="T51" fmla="*/ 2147483646 h 3788"/>
                <a:gd name="T52" fmla="*/ 2147483646 w 5675"/>
                <a:gd name="T53" fmla="*/ 2147483646 h 3788"/>
                <a:gd name="T54" fmla="*/ 2147483646 w 5675"/>
                <a:gd name="T55" fmla="*/ 2147483646 h 3788"/>
                <a:gd name="T56" fmla="*/ 2147483646 w 5675"/>
                <a:gd name="T57" fmla="*/ 2147483646 h 3788"/>
                <a:gd name="T58" fmla="*/ 2147483646 w 5675"/>
                <a:gd name="T59" fmla="*/ 2147483646 h 3788"/>
                <a:gd name="T60" fmla="*/ 2147483646 w 5675"/>
                <a:gd name="T61" fmla="*/ 2147483646 h 3788"/>
                <a:gd name="T62" fmla="*/ 2147483646 w 5675"/>
                <a:gd name="T63" fmla="*/ 2147483646 h 3788"/>
                <a:gd name="T64" fmla="*/ 2147483646 w 5675"/>
                <a:gd name="T65" fmla="*/ 2147483646 h 3788"/>
                <a:gd name="T66" fmla="*/ 2147483646 w 5675"/>
                <a:gd name="T67" fmla="*/ 2147483646 h 3788"/>
                <a:gd name="T68" fmla="*/ 2147483646 w 5675"/>
                <a:gd name="T69" fmla="*/ 2147483646 h 3788"/>
                <a:gd name="T70" fmla="*/ 2147483646 w 5675"/>
                <a:gd name="T71" fmla="*/ 2147483646 h 3788"/>
                <a:gd name="T72" fmla="*/ 2147483646 w 5675"/>
                <a:gd name="T73" fmla="*/ 2147483646 h 3788"/>
                <a:gd name="T74" fmla="*/ 2147483646 w 5675"/>
                <a:gd name="T75" fmla="*/ 2147483646 h 3788"/>
                <a:gd name="T76" fmla="*/ 2147483646 w 5675"/>
                <a:gd name="T77" fmla="*/ 2147483646 h 3788"/>
                <a:gd name="T78" fmla="*/ 2147483646 w 5675"/>
                <a:gd name="T79" fmla="*/ 2147483646 h 3788"/>
                <a:gd name="T80" fmla="*/ 2147483646 w 5675"/>
                <a:gd name="T81" fmla="*/ 2147483646 h 3788"/>
                <a:gd name="T82" fmla="*/ 2147483646 w 5675"/>
                <a:gd name="T83" fmla="*/ 2147483646 h 3788"/>
                <a:gd name="T84" fmla="*/ 2147483646 w 5675"/>
                <a:gd name="T85" fmla="*/ 2147483646 h 3788"/>
                <a:gd name="T86" fmla="*/ 2147483646 w 5675"/>
                <a:gd name="T87" fmla="*/ 2147483646 h 3788"/>
                <a:gd name="T88" fmla="*/ 2147483646 w 5675"/>
                <a:gd name="T89" fmla="*/ 2147483646 h 3788"/>
                <a:gd name="T90" fmla="*/ 2147483646 w 5675"/>
                <a:gd name="T91" fmla="*/ 2147483646 h 3788"/>
                <a:gd name="T92" fmla="*/ 2147483646 w 5675"/>
                <a:gd name="T93" fmla="*/ 2147483646 h 3788"/>
                <a:gd name="T94" fmla="*/ 2147483646 w 5675"/>
                <a:gd name="T95" fmla="*/ 2147483646 h 3788"/>
                <a:gd name="T96" fmla="*/ 2147483646 w 5675"/>
                <a:gd name="T97" fmla="*/ 2147483646 h 3788"/>
                <a:gd name="T98" fmla="*/ 2147483646 w 5675"/>
                <a:gd name="T99" fmla="*/ 2147483646 h 3788"/>
                <a:gd name="T100" fmla="*/ 2147483646 w 5675"/>
                <a:gd name="T101" fmla="*/ 2147483646 h 3788"/>
                <a:gd name="T102" fmla="*/ 2147483646 w 5675"/>
                <a:gd name="T103" fmla="*/ 2147483646 h 3788"/>
                <a:gd name="T104" fmla="*/ 2147483646 w 5675"/>
                <a:gd name="T105" fmla="*/ 2147483646 h 3788"/>
                <a:gd name="T106" fmla="*/ 2147483646 w 5675"/>
                <a:gd name="T107" fmla="*/ 2147483646 h 3788"/>
                <a:gd name="T108" fmla="*/ 2147483646 w 5675"/>
                <a:gd name="T109" fmla="*/ 2147483646 h 3788"/>
                <a:gd name="T110" fmla="*/ 2147483646 w 5675"/>
                <a:gd name="T111" fmla="*/ 2147483646 h 3788"/>
                <a:gd name="T112" fmla="*/ 2147483646 w 5675"/>
                <a:gd name="T113" fmla="*/ 2147483646 h 3788"/>
                <a:gd name="T114" fmla="*/ 2147483646 w 5675"/>
                <a:gd name="T115" fmla="*/ 2147483646 h 3788"/>
                <a:gd name="T116" fmla="*/ 2147483646 w 5675"/>
                <a:gd name="T117" fmla="*/ 2147483646 h 3788"/>
                <a:gd name="T118" fmla="*/ 2147483646 w 5675"/>
                <a:gd name="T119" fmla="*/ 2147483646 h 3788"/>
                <a:gd name="T120" fmla="*/ 2147483646 w 5675"/>
                <a:gd name="T121" fmla="*/ 2147483646 h 3788"/>
                <a:gd name="T122" fmla="*/ 2147483646 w 5675"/>
                <a:gd name="T123" fmla="*/ 2147483646 h 3788"/>
                <a:gd name="T124" fmla="*/ 2147483646 w 5675"/>
                <a:gd name="T125" fmla="*/ 2147483646 h 37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75" h="3788">
                  <a:moveTo>
                    <a:pt x="2811" y="1290"/>
                  </a:moveTo>
                  <a:lnTo>
                    <a:pt x="2803" y="1298"/>
                  </a:lnTo>
                  <a:lnTo>
                    <a:pt x="2791" y="1307"/>
                  </a:lnTo>
                  <a:lnTo>
                    <a:pt x="2777" y="1315"/>
                  </a:lnTo>
                  <a:lnTo>
                    <a:pt x="2765" y="1324"/>
                  </a:lnTo>
                  <a:lnTo>
                    <a:pt x="2755" y="1329"/>
                  </a:lnTo>
                  <a:lnTo>
                    <a:pt x="2751" y="1333"/>
                  </a:lnTo>
                  <a:lnTo>
                    <a:pt x="2749" y="1341"/>
                  </a:lnTo>
                  <a:lnTo>
                    <a:pt x="2748" y="1357"/>
                  </a:lnTo>
                  <a:lnTo>
                    <a:pt x="2746" y="1377"/>
                  </a:lnTo>
                  <a:lnTo>
                    <a:pt x="2744" y="1400"/>
                  </a:lnTo>
                  <a:lnTo>
                    <a:pt x="2744" y="1420"/>
                  </a:lnTo>
                  <a:lnTo>
                    <a:pt x="2746" y="1436"/>
                  </a:lnTo>
                  <a:lnTo>
                    <a:pt x="2751" y="1444"/>
                  </a:lnTo>
                  <a:lnTo>
                    <a:pt x="2762" y="1446"/>
                  </a:lnTo>
                  <a:lnTo>
                    <a:pt x="2770" y="1443"/>
                  </a:lnTo>
                  <a:lnTo>
                    <a:pt x="2794" y="1418"/>
                  </a:lnTo>
                  <a:lnTo>
                    <a:pt x="2803" y="1418"/>
                  </a:lnTo>
                  <a:lnTo>
                    <a:pt x="2805" y="1422"/>
                  </a:lnTo>
                  <a:lnTo>
                    <a:pt x="2805" y="1431"/>
                  </a:lnTo>
                  <a:lnTo>
                    <a:pt x="2803" y="1439"/>
                  </a:lnTo>
                  <a:lnTo>
                    <a:pt x="2803" y="1449"/>
                  </a:lnTo>
                  <a:lnTo>
                    <a:pt x="2805" y="1456"/>
                  </a:lnTo>
                  <a:lnTo>
                    <a:pt x="2811" y="1461"/>
                  </a:lnTo>
                  <a:lnTo>
                    <a:pt x="2813" y="1458"/>
                  </a:lnTo>
                  <a:lnTo>
                    <a:pt x="2818" y="1453"/>
                  </a:lnTo>
                  <a:lnTo>
                    <a:pt x="2824" y="1444"/>
                  </a:lnTo>
                  <a:lnTo>
                    <a:pt x="2830" y="1436"/>
                  </a:lnTo>
                  <a:lnTo>
                    <a:pt x="2836" y="1429"/>
                  </a:lnTo>
                  <a:lnTo>
                    <a:pt x="2837" y="1427"/>
                  </a:lnTo>
                  <a:lnTo>
                    <a:pt x="2839" y="1432"/>
                  </a:lnTo>
                  <a:lnTo>
                    <a:pt x="2839" y="1439"/>
                  </a:lnTo>
                  <a:lnTo>
                    <a:pt x="2837" y="1448"/>
                  </a:lnTo>
                  <a:lnTo>
                    <a:pt x="2837" y="1456"/>
                  </a:lnTo>
                  <a:lnTo>
                    <a:pt x="2839" y="1461"/>
                  </a:lnTo>
                  <a:lnTo>
                    <a:pt x="2846" y="1461"/>
                  </a:lnTo>
                  <a:lnTo>
                    <a:pt x="2848" y="1465"/>
                  </a:lnTo>
                  <a:lnTo>
                    <a:pt x="2849" y="1467"/>
                  </a:lnTo>
                  <a:lnTo>
                    <a:pt x="2851" y="1467"/>
                  </a:lnTo>
                  <a:lnTo>
                    <a:pt x="2851" y="1463"/>
                  </a:lnTo>
                  <a:lnTo>
                    <a:pt x="2849" y="1461"/>
                  </a:lnTo>
                  <a:lnTo>
                    <a:pt x="2846" y="1461"/>
                  </a:lnTo>
                  <a:lnTo>
                    <a:pt x="2856" y="1451"/>
                  </a:lnTo>
                  <a:lnTo>
                    <a:pt x="2860" y="1443"/>
                  </a:lnTo>
                  <a:lnTo>
                    <a:pt x="2858" y="1432"/>
                  </a:lnTo>
                  <a:lnTo>
                    <a:pt x="2855" y="1420"/>
                  </a:lnTo>
                  <a:lnTo>
                    <a:pt x="2855" y="1410"/>
                  </a:lnTo>
                  <a:lnTo>
                    <a:pt x="2856" y="1406"/>
                  </a:lnTo>
                  <a:lnTo>
                    <a:pt x="2860" y="1405"/>
                  </a:lnTo>
                  <a:lnTo>
                    <a:pt x="2863" y="1400"/>
                  </a:lnTo>
                  <a:lnTo>
                    <a:pt x="2867" y="1396"/>
                  </a:lnTo>
                  <a:lnTo>
                    <a:pt x="2870" y="1391"/>
                  </a:lnTo>
                  <a:lnTo>
                    <a:pt x="2872" y="1384"/>
                  </a:lnTo>
                  <a:lnTo>
                    <a:pt x="2875" y="1369"/>
                  </a:lnTo>
                  <a:lnTo>
                    <a:pt x="2877" y="1348"/>
                  </a:lnTo>
                  <a:lnTo>
                    <a:pt x="2880" y="1329"/>
                  </a:lnTo>
                  <a:lnTo>
                    <a:pt x="2880" y="1307"/>
                  </a:lnTo>
                  <a:lnTo>
                    <a:pt x="2875" y="1303"/>
                  </a:lnTo>
                  <a:lnTo>
                    <a:pt x="2865" y="1300"/>
                  </a:lnTo>
                  <a:lnTo>
                    <a:pt x="2851" y="1295"/>
                  </a:lnTo>
                  <a:lnTo>
                    <a:pt x="2837" y="1291"/>
                  </a:lnTo>
                  <a:lnTo>
                    <a:pt x="2822" y="1290"/>
                  </a:lnTo>
                  <a:lnTo>
                    <a:pt x="2811" y="1290"/>
                  </a:lnTo>
                  <a:close/>
                  <a:moveTo>
                    <a:pt x="2655" y="1243"/>
                  </a:moveTo>
                  <a:lnTo>
                    <a:pt x="2648" y="1247"/>
                  </a:lnTo>
                  <a:lnTo>
                    <a:pt x="2646" y="1248"/>
                  </a:lnTo>
                  <a:lnTo>
                    <a:pt x="2646" y="1252"/>
                  </a:lnTo>
                  <a:lnTo>
                    <a:pt x="2648" y="1255"/>
                  </a:lnTo>
                  <a:lnTo>
                    <a:pt x="2648" y="1257"/>
                  </a:lnTo>
                  <a:lnTo>
                    <a:pt x="2650" y="1259"/>
                  </a:lnTo>
                  <a:lnTo>
                    <a:pt x="2656" y="1255"/>
                  </a:lnTo>
                  <a:lnTo>
                    <a:pt x="2658" y="1253"/>
                  </a:lnTo>
                  <a:lnTo>
                    <a:pt x="2658" y="1247"/>
                  </a:lnTo>
                  <a:lnTo>
                    <a:pt x="2655" y="1243"/>
                  </a:lnTo>
                  <a:close/>
                  <a:moveTo>
                    <a:pt x="2765" y="1221"/>
                  </a:moveTo>
                  <a:lnTo>
                    <a:pt x="2762" y="1222"/>
                  </a:lnTo>
                  <a:lnTo>
                    <a:pt x="2760" y="1226"/>
                  </a:lnTo>
                  <a:lnTo>
                    <a:pt x="2760" y="1229"/>
                  </a:lnTo>
                  <a:lnTo>
                    <a:pt x="2762" y="1231"/>
                  </a:lnTo>
                  <a:lnTo>
                    <a:pt x="2765" y="1229"/>
                  </a:lnTo>
                  <a:lnTo>
                    <a:pt x="2770" y="1224"/>
                  </a:lnTo>
                  <a:lnTo>
                    <a:pt x="2768" y="1221"/>
                  </a:lnTo>
                  <a:lnTo>
                    <a:pt x="2765" y="1221"/>
                  </a:lnTo>
                  <a:close/>
                  <a:moveTo>
                    <a:pt x="2880" y="1204"/>
                  </a:moveTo>
                  <a:lnTo>
                    <a:pt x="2879" y="1207"/>
                  </a:lnTo>
                  <a:lnTo>
                    <a:pt x="2872" y="1216"/>
                  </a:lnTo>
                  <a:lnTo>
                    <a:pt x="2861" y="1224"/>
                  </a:lnTo>
                  <a:lnTo>
                    <a:pt x="2851" y="1236"/>
                  </a:lnTo>
                  <a:lnTo>
                    <a:pt x="2841" y="1250"/>
                  </a:lnTo>
                  <a:lnTo>
                    <a:pt x="2837" y="1262"/>
                  </a:lnTo>
                  <a:lnTo>
                    <a:pt x="2837" y="1272"/>
                  </a:lnTo>
                  <a:lnTo>
                    <a:pt x="2841" y="1274"/>
                  </a:lnTo>
                  <a:lnTo>
                    <a:pt x="2848" y="1279"/>
                  </a:lnTo>
                  <a:lnTo>
                    <a:pt x="2860" y="1283"/>
                  </a:lnTo>
                  <a:lnTo>
                    <a:pt x="2870" y="1288"/>
                  </a:lnTo>
                  <a:lnTo>
                    <a:pt x="2880" y="1290"/>
                  </a:lnTo>
                  <a:lnTo>
                    <a:pt x="2880" y="1272"/>
                  </a:lnTo>
                  <a:lnTo>
                    <a:pt x="2889" y="1253"/>
                  </a:lnTo>
                  <a:lnTo>
                    <a:pt x="2891" y="1233"/>
                  </a:lnTo>
                  <a:lnTo>
                    <a:pt x="2887" y="1214"/>
                  </a:lnTo>
                  <a:lnTo>
                    <a:pt x="2880" y="1204"/>
                  </a:lnTo>
                  <a:close/>
                  <a:moveTo>
                    <a:pt x="2448" y="1202"/>
                  </a:moveTo>
                  <a:lnTo>
                    <a:pt x="2446" y="1205"/>
                  </a:lnTo>
                  <a:lnTo>
                    <a:pt x="2445" y="1207"/>
                  </a:lnTo>
                  <a:lnTo>
                    <a:pt x="2446" y="1204"/>
                  </a:lnTo>
                  <a:lnTo>
                    <a:pt x="2448" y="1202"/>
                  </a:lnTo>
                  <a:close/>
                  <a:moveTo>
                    <a:pt x="2932" y="1159"/>
                  </a:moveTo>
                  <a:lnTo>
                    <a:pt x="2927" y="1164"/>
                  </a:lnTo>
                  <a:lnTo>
                    <a:pt x="2923" y="1169"/>
                  </a:lnTo>
                  <a:lnTo>
                    <a:pt x="2922" y="1173"/>
                  </a:lnTo>
                  <a:lnTo>
                    <a:pt x="2918" y="1176"/>
                  </a:lnTo>
                  <a:lnTo>
                    <a:pt x="2917" y="1176"/>
                  </a:lnTo>
                  <a:lnTo>
                    <a:pt x="2915" y="1178"/>
                  </a:lnTo>
                  <a:lnTo>
                    <a:pt x="2915" y="1195"/>
                  </a:lnTo>
                  <a:lnTo>
                    <a:pt x="2917" y="1200"/>
                  </a:lnTo>
                  <a:lnTo>
                    <a:pt x="2917" y="1204"/>
                  </a:lnTo>
                  <a:lnTo>
                    <a:pt x="2918" y="1205"/>
                  </a:lnTo>
                  <a:lnTo>
                    <a:pt x="2920" y="1205"/>
                  </a:lnTo>
                  <a:lnTo>
                    <a:pt x="2923" y="1202"/>
                  </a:lnTo>
                  <a:lnTo>
                    <a:pt x="2925" y="1197"/>
                  </a:lnTo>
                  <a:lnTo>
                    <a:pt x="2929" y="1193"/>
                  </a:lnTo>
                  <a:lnTo>
                    <a:pt x="2934" y="1178"/>
                  </a:lnTo>
                  <a:lnTo>
                    <a:pt x="2934" y="1173"/>
                  </a:lnTo>
                  <a:lnTo>
                    <a:pt x="2936" y="1167"/>
                  </a:lnTo>
                  <a:lnTo>
                    <a:pt x="2936" y="1162"/>
                  </a:lnTo>
                  <a:lnTo>
                    <a:pt x="2932" y="1159"/>
                  </a:lnTo>
                  <a:close/>
                  <a:moveTo>
                    <a:pt x="2960" y="1147"/>
                  </a:moveTo>
                  <a:lnTo>
                    <a:pt x="2958" y="1149"/>
                  </a:lnTo>
                  <a:lnTo>
                    <a:pt x="2958" y="1154"/>
                  </a:lnTo>
                  <a:lnTo>
                    <a:pt x="2961" y="1157"/>
                  </a:lnTo>
                  <a:lnTo>
                    <a:pt x="2965" y="1157"/>
                  </a:lnTo>
                  <a:lnTo>
                    <a:pt x="2967" y="1155"/>
                  </a:lnTo>
                  <a:lnTo>
                    <a:pt x="2967" y="1150"/>
                  </a:lnTo>
                  <a:lnTo>
                    <a:pt x="2965" y="1149"/>
                  </a:lnTo>
                  <a:lnTo>
                    <a:pt x="2963" y="1149"/>
                  </a:lnTo>
                  <a:lnTo>
                    <a:pt x="2961" y="1147"/>
                  </a:lnTo>
                  <a:lnTo>
                    <a:pt x="2960" y="1147"/>
                  </a:lnTo>
                  <a:close/>
                  <a:moveTo>
                    <a:pt x="2231" y="1143"/>
                  </a:moveTo>
                  <a:lnTo>
                    <a:pt x="2227" y="1145"/>
                  </a:lnTo>
                  <a:lnTo>
                    <a:pt x="2222" y="1147"/>
                  </a:lnTo>
                  <a:lnTo>
                    <a:pt x="2219" y="1150"/>
                  </a:lnTo>
                  <a:lnTo>
                    <a:pt x="2219" y="1152"/>
                  </a:lnTo>
                  <a:lnTo>
                    <a:pt x="2221" y="1154"/>
                  </a:lnTo>
                  <a:lnTo>
                    <a:pt x="2224" y="1152"/>
                  </a:lnTo>
                  <a:lnTo>
                    <a:pt x="2227" y="1152"/>
                  </a:lnTo>
                  <a:lnTo>
                    <a:pt x="2234" y="1149"/>
                  </a:lnTo>
                  <a:lnTo>
                    <a:pt x="2236" y="1145"/>
                  </a:lnTo>
                  <a:lnTo>
                    <a:pt x="2236" y="1143"/>
                  </a:lnTo>
                  <a:lnTo>
                    <a:pt x="2231" y="1143"/>
                  </a:lnTo>
                  <a:close/>
                  <a:moveTo>
                    <a:pt x="2937" y="1092"/>
                  </a:moveTo>
                  <a:lnTo>
                    <a:pt x="2934" y="1093"/>
                  </a:lnTo>
                  <a:lnTo>
                    <a:pt x="2932" y="1097"/>
                  </a:lnTo>
                  <a:lnTo>
                    <a:pt x="2932" y="1100"/>
                  </a:lnTo>
                  <a:lnTo>
                    <a:pt x="2934" y="1102"/>
                  </a:lnTo>
                  <a:lnTo>
                    <a:pt x="2937" y="1100"/>
                  </a:lnTo>
                  <a:lnTo>
                    <a:pt x="2942" y="1095"/>
                  </a:lnTo>
                  <a:lnTo>
                    <a:pt x="2941" y="1092"/>
                  </a:lnTo>
                  <a:lnTo>
                    <a:pt x="2937" y="1092"/>
                  </a:lnTo>
                  <a:close/>
                  <a:moveTo>
                    <a:pt x="1500" y="1092"/>
                  </a:moveTo>
                  <a:lnTo>
                    <a:pt x="1495" y="1093"/>
                  </a:lnTo>
                  <a:lnTo>
                    <a:pt x="1488" y="1097"/>
                  </a:lnTo>
                  <a:lnTo>
                    <a:pt x="1488" y="1100"/>
                  </a:lnTo>
                  <a:lnTo>
                    <a:pt x="1490" y="1102"/>
                  </a:lnTo>
                  <a:lnTo>
                    <a:pt x="1494" y="1100"/>
                  </a:lnTo>
                  <a:lnTo>
                    <a:pt x="1497" y="1100"/>
                  </a:lnTo>
                  <a:lnTo>
                    <a:pt x="1504" y="1097"/>
                  </a:lnTo>
                  <a:lnTo>
                    <a:pt x="1506" y="1093"/>
                  </a:lnTo>
                  <a:lnTo>
                    <a:pt x="1506" y="1092"/>
                  </a:lnTo>
                  <a:lnTo>
                    <a:pt x="1500" y="1092"/>
                  </a:lnTo>
                  <a:close/>
                  <a:moveTo>
                    <a:pt x="2906" y="1066"/>
                  </a:moveTo>
                  <a:lnTo>
                    <a:pt x="2905" y="1069"/>
                  </a:lnTo>
                  <a:lnTo>
                    <a:pt x="2896" y="1073"/>
                  </a:lnTo>
                  <a:lnTo>
                    <a:pt x="2884" y="1075"/>
                  </a:lnTo>
                  <a:lnTo>
                    <a:pt x="2872" y="1075"/>
                  </a:lnTo>
                  <a:lnTo>
                    <a:pt x="2861" y="1078"/>
                  </a:lnTo>
                  <a:lnTo>
                    <a:pt x="2848" y="1081"/>
                  </a:lnTo>
                  <a:lnTo>
                    <a:pt x="2832" y="1087"/>
                  </a:lnTo>
                  <a:lnTo>
                    <a:pt x="2818" y="1093"/>
                  </a:lnTo>
                  <a:lnTo>
                    <a:pt x="2808" y="1097"/>
                  </a:lnTo>
                  <a:lnTo>
                    <a:pt x="2803" y="1100"/>
                  </a:lnTo>
                  <a:lnTo>
                    <a:pt x="2801" y="1106"/>
                  </a:lnTo>
                  <a:lnTo>
                    <a:pt x="2798" y="1118"/>
                  </a:lnTo>
                  <a:lnTo>
                    <a:pt x="2794" y="1133"/>
                  </a:lnTo>
                  <a:lnTo>
                    <a:pt x="2791" y="1150"/>
                  </a:lnTo>
                  <a:lnTo>
                    <a:pt x="2787" y="1169"/>
                  </a:lnTo>
                  <a:lnTo>
                    <a:pt x="2786" y="1185"/>
                  </a:lnTo>
                  <a:lnTo>
                    <a:pt x="2784" y="1197"/>
                  </a:lnTo>
                  <a:lnTo>
                    <a:pt x="2786" y="1204"/>
                  </a:lnTo>
                  <a:lnTo>
                    <a:pt x="2787" y="1202"/>
                  </a:lnTo>
                  <a:lnTo>
                    <a:pt x="2808" y="1202"/>
                  </a:lnTo>
                  <a:lnTo>
                    <a:pt x="2824" y="1200"/>
                  </a:lnTo>
                  <a:lnTo>
                    <a:pt x="2837" y="1195"/>
                  </a:lnTo>
                  <a:lnTo>
                    <a:pt x="2848" y="1188"/>
                  </a:lnTo>
                  <a:lnTo>
                    <a:pt x="2853" y="1178"/>
                  </a:lnTo>
                  <a:lnTo>
                    <a:pt x="2863" y="1161"/>
                  </a:lnTo>
                  <a:lnTo>
                    <a:pt x="2867" y="1159"/>
                  </a:lnTo>
                  <a:lnTo>
                    <a:pt x="2872" y="1159"/>
                  </a:lnTo>
                  <a:lnTo>
                    <a:pt x="2875" y="1157"/>
                  </a:lnTo>
                  <a:lnTo>
                    <a:pt x="2884" y="1157"/>
                  </a:lnTo>
                  <a:lnTo>
                    <a:pt x="2889" y="1152"/>
                  </a:lnTo>
                  <a:lnTo>
                    <a:pt x="2891" y="1149"/>
                  </a:lnTo>
                  <a:lnTo>
                    <a:pt x="2891" y="1145"/>
                  </a:lnTo>
                  <a:lnTo>
                    <a:pt x="2889" y="1142"/>
                  </a:lnTo>
                  <a:lnTo>
                    <a:pt x="2889" y="1136"/>
                  </a:lnTo>
                  <a:lnTo>
                    <a:pt x="2887" y="1133"/>
                  </a:lnTo>
                  <a:lnTo>
                    <a:pt x="2887" y="1130"/>
                  </a:lnTo>
                  <a:lnTo>
                    <a:pt x="2889" y="1126"/>
                  </a:lnTo>
                  <a:lnTo>
                    <a:pt x="2899" y="1126"/>
                  </a:lnTo>
                  <a:lnTo>
                    <a:pt x="2905" y="1128"/>
                  </a:lnTo>
                  <a:lnTo>
                    <a:pt x="2913" y="1128"/>
                  </a:lnTo>
                  <a:lnTo>
                    <a:pt x="2915" y="1126"/>
                  </a:lnTo>
                  <a:lnTo>
                    <a:pt x="2918" y="1111"/>
                  </a:lnTo>
                  <a:lnTo>
                    <a:pt x="2918" y="1093"/>
                  </a:lnTo>
                  <a:lnTo>
                    <a:pt x="2915" y="1078"/>
                  </a:lnTo>
                  <a:lnTo>
                    <a:pt x="2906" y="1066"/>
                  </a:lnTo>
                  <a:close/>
                  <a:moveTo>
                    <a:pt x="2429" y="1066"/>
                  </a:moveTo>
                  <a:lnTo>
                    <a:pt x="2427" y="1068"/>
                  </a:lnTo>
                  <a:lnTo>
                    <a:pt x="2426" y="1071"/>
                  </a:lnTo>
                  <a:lnTo>
                    <a:pt x="2424" y="1073"/>
                  </a:lnTo>
                  <a:lnTo>
                    <a:pt x="2427" y="1076"/>
                  </a:lnTo>
                  <a:lnTo>
                    <a:pt x="2429" y="1075"/>
                  </a:lnTo>
                  <a:lnTo>
                    <a:pt x="2432" y="1073"/>
                  </a:lnTo>
                  <a:lnTo>
                    <a:pt x="2434" y="1071"/>
                  </a:lnTo>
                  <a:lnTo>
                    <a:pt x="2434" y="1066"/>
                  </a:lnTo>
                  <a:lnTo>
                    <a:pt x="2429" y="1066"/>
                  </a:lnTo>
                  <a:close/>
                  <a:moveTo>
                    <a:pt x="1490" y="1061"/>
                  </a:moveTo>
                  <a:lnTo>
                    <a:pt x="1488" y="1063"/>
                  </a:lnTo>
                  <a:lnTo>
                    <a:pt x="1488" y="1068"/>
                  </a:lnTo>
                  <a:lnTo>
                    <a:pt x="1492" y="1071"/>
                  </a:lnTo>
                  <a:lnTo>
                    <a:pt x="1495" y="1071"/>
                  </a:lnTo>
                  <a:lnTo>
                    <a:pt x="1497" y="1069"/>
                  </a:lnTo>
                  <a:lnTo>
                    <a:pt x="1497" y="1064"/>
                  </a:lnTo>
                  <a:lnTo>
                    <a:pt x="1495" y="1063"/>
                  </a:lnTo>
                  <a:lnTo>
                    <a:pt x="1494" y="1063"/>
                  </a:lnTo>
                  <a:lnTo>
                    <a:pt x="1492" y="1061"/>
                  </a:lnTo>
                  <a:lnTo>
                    <a:pt x="1490" y="1061"/>
                  </a:lnTo>
                  <a:close/>
                  <a:moveTo>
                    <a:pt x="2905" y="1049"/>
                  </a:moveTo>
                  <a:lnTo>
                    <a:pt x="2901" y="1051"/>
                  </a:lnTo>
                  <a:lnTo>
                    <a:pt x="2898" y="1051"/>
                  </a:lnTo>
                  <a:lnTo>
                    <a:pt x="2891" y="1054"/>
                  </a:lnTo>
                  <a:lnTo>
                    <a:pt x="2889" y="1056"/>
                  </a:lnTo>
                  <a:lnTo>
                    <a:pt x="2889" y="1057"/>
                  </a:lnTo>
                  <a:lnTo>
                    <a:pt x="2891" y="1059"/>
                  </a:lnTo>
                  <a:lnTo>
                    <a:pt x="2894" y="1057"/>
                  </a:lnTo>
                  <a:lnTo>
                    <a:pt x="2899" y="1057"/>
                  </a:lnTo>
                  <a:lnTo>
                    <a:pt x="2906" y="1054"/>
                  </a:lnTo>
                  <a:lnTo>
                    <a:pt x="2906" y="1051"/>
                  </a:lnTo>
                  <a:lnTo>
                    <a:pt x="2905" y="1049"/>
                  </a:lnTo>
                  <a:close/>
                  <a:moveTo>
                    <a:pt x="2577" y="990"/>
                  </a:moveTo>
                  <a:lnTo>
                    <a:pt x="2575" y="992"/>
                  </a:lnTo>
                  <a:lnTo>
                    <a:pt x="2574" y="995"/>
                  </a:lnTo>
                  <a:lnTo>
                    <a:pt x="2572" y="1001"/>
                  </a:lnTo>
                  <a:lnTo>
                    <a:pt x="2572" y="1008"/>
                  </a:lnTo>
                  <a:lnTo>
                    <a:pt x="2567" y="1011"/>
                  </a:lnTo>
                  <a:lnTo>
                    <a:pt x="2565" y="1014"/>
                  </a:lnTo>
                  <a:lnTo>
                    <a:pt x="2562" y="1020"/>
                  </a:lnTo>
                  <a:lnTo>
                    <a:pt x="2562" y="1030"/>
                  </a:lnTo>
                  <a:lnTo>
                    <a:pt x="2563" y="1033"/>
                  </a:lnTo>
                  <a:lnTo>
                    <a:pt x="2567" y="1037"/>
                  </a:lnTo>
                  <a:lnTo>
                    <a:pt x="2569" y="1037"/>
                  </a:lnTo>
                  <a:lnTo>
                    <a:pt x="2572" y="1033"/>
                  </a:lnTo>
                  <a:lnTo>
                    <a:pt x="2572" y="1030"/>
                  </a:lnTo>
                  <a:lnTo>
                    <a:pt x="2574" y="1025"/>
                  </a:lnTo>
                  <a:lnTo>
                    <a:pt x="2574" y="1016"/>
                  </a:lnTo>
                  <a:lnTo>
                    <a:pt x="2572" y="1008"/>
                  </a:lnTo>
                  <a:lnTo>
                    <a:pt x="2582" y="1004"/>
                  </a:lnTo>
                  <a:lnTo>
                    <a:pt x="2584" y="1002"/>
                  </a:lnTo>
                  <a:lnTo>
                    <a:pt x="2586" y="999"/>
                  </a:lnTo>
                  <a:lnTo>
                    <a:pt x="2586" y="994"/>
                  </a:lnTo>
                  <a:lnTo>
                    <a:pt x="2582" y="990"/>
                  </a:lnTo>
                  <a:lnTo>
                    <a:pt x="2577" y="990"/>
                  </a:lnTo>
                  <a:close/>
                  <a:moveTo>
                    <a:pt x="1221" y="983"/>
                  </a:moveTo>
                  <a:lnTo>
                    <a:pt x="1228" y="990"/>
                  </a:lnTo>
                  <a:lnTo>
                    <a:pt x="1246" y="1011"/>
                  </a:lnTo>
                  <a:lnTo>
                    <a:pt x="1256" y="1025"/>
                  </a:lnTo>
                  <a:lnTo>
                    <a:pt x="1247" y="1016"/>
                  </a:lnTo>
                  <a:lnTo>
                    <a:pt x="1235" y="1009"/>
                  </a:lnTo>
                  <a:lnTo>
                    <a:pt x="1227" y="1002"/>
                  </a:lnTo>
                  <a:lnTo>
                    <a:pt x="1221" y="995"/>
                  </a:lnTo>
                  <a:lnTo>
                    <a:pt x="1220" y="994"/>
                  </a:lnTo>
                  <a:lnTo>
                    <a:pt x="1220" y="992"/>
                  </a:lnTo>
                  <a:lnTo>
                    <a:pt x="1221" y="983"/>
                  </a:lnTo>
                  <a:close/>
                  <a:moveTo>
                    <a:pt x="1204" y="966"/>
                  </a:moveTo>
                  <a:lnTo>
                    <a:pt x="1206" y="966"/>
                  </a:lnTo>
                  <a:lnTo>
                    <a:pt x="1208" y="968"/>
                  </a:lnTo>
                  <a:lnTo>
                    <a:pt x="1208" y="971"/>
                  </a:lnTo>
                  <a:lnTo>
                    <a:pt x="1204" y="968"/>
                  </a:lnTo>
                  <a:lnTo>
                    <a:pt x="1204" y="966"/>
                  </a:lnTo>
                  <a:close/>
                  <a:moveTo>
                    <a:pt x="2258" y="965"/>
                  </a:moveTo>
                  <a:lnTo>
                    <a:pt x="2262" y="965"/>
                  </a:lnTo>
                  <a:lnTo>
                    <a:pt x="2258" y="966"/>
                  </a:lnTo>
                  <a:lnTo>
                    <a:pt x="2258" y="965"/>
                  </a:lnTo>
                  <a:close/>
                  <a:moveTo>
                    <a:pt x="2167" y="965"/>
                  </a:moveTo>
                  <a:lnTo>
                    <a:pt x="2167" y="973"/>
                  </a:lnTo>
                  <a:lnTo>
                    <a:pt x="2162" y="978"/>
                  </a:lnTo>
                  <a:lnTo>
                    <a:pt x="2160" y="982"/>
                  </a:lnTo>
                  <a:lnTo>
                    <a:pt x="2159" y="983"/>
                  </a:lnTo>
                  <a:lnTo>
                    <a:pt x="2160" y="985"/>
                  </a:lnTo>
                  <a:lnTo>
                    <a:pt x="2167" y="985"/>
                  </a:lnTo>
                  <a:lnTo>
                    <a:pt x="2174" y="982"/>
                  </a:lnTo>
                  <a:lnTo>
                    <a:pt x="2176" y="980"/>
                  </a:lnTo>
                  <a:lnTo>
                    <a:pt x="2179" y="978"/>
                  </a:lnTo>
                  <a:lnTo>
                    <a:pt x="2181" y="975"/>
                  </a:lnTo>
                  <a:lnTo>
                    <a:pt x="2181" y="971"/>
                  </a:lnTo>
                  <a:lnTo>
                    <a:pt x="2178" y="968"/>
                  </a:lnTo>
                  <a:lnTo>
                    <a:pt x="2174" y="966"/>
                  </a:lnTo>
                  <a:lnTo>
                    <a:pt x="2167" y="965"/>
                  </a:lnTo>
                  <a:close/>
                  <a:moveTo>
                    <a:pt x="1211" y="963"/>
                  </a:moveTo>
                  <a:lnTo>
                    <a:pt x="1216" y="963"/>
                  </a:lnTo>
                  <a:lnTo>
                    <a:pt x="1221" y="965"/>
                  </a:lnTo>
                  <a:lnTo>
                    <a:pt x="1223" y="970"/>
                  </a:lnTo>
                  <a:lnTo>
                    <a:pt x="1221" y="980"/>
                  </a:lnTo>
                  <a:lnTo>
                    <a:pt x="1221" y="983"/>
                  </a:lnTo>
                  <a:lnTo>
                    <a:pt x="1216" y="977"/>
                  </a:lnTo>
                  <a:lnTo>
                    <a:pt x="1213" y="971"/>
                  </a:lnTo>
                  <a:lnTo>
                    <a:pt x="1209" y="968"/>
                  </a:lnTo>
                  <a:lnTo>
                    <a:pt x="1208" y="968"/>
                  </a:lnTo>
                  <a:lnTo>
                    <a:pt x="1209" y="966"/>
                  </a:lnTo>
                  <a:lnTo>
                    <a:pt x="1211" y="963"/>
                  </a:lnTo>
                  <a:close/>
                  <a:moveTo>
                    <a:pt x="1263" y="946"/>
                  </a:moveTo>
                  <a:lnTo>
                    <a:pt x="1259" y="947"/>
                  </a:lnTo>
                  <a:lnTo>
                    <a:pt x="1254" y="952"/>
                  </a:lnTo>
                  <a:lnTo>
                    <a:pt x="1256" y="956"/>
                  </a:lnTo>
                  <a:lnTo>
                    <a:pt x="1259" y="956"/>
                  </a:lnTo>
                  <a:lnTo>
                    <a:pt x="1263" y="954"/>
                  </a:lnTo>
                  <a:lnTo>
                    <a:pt x="1264" y="951"/>
                  </a:lnTo>
                  <a:lnTo>
                    <a:pt x="1264" y="947"/>
                  </a:lnTo>
                  <a:lnTo>
                    <a:pt x="1263" y="946"/>
                  </a:lnTo>
                  <a:close/>
                  <a:moveTo>
                    <a:pt x="2941" y="922"/>
                  </a:moveTo>
                  <a:lnTo>
                    <a:pt x="2939" y="923"/>
                  </a:lnTo>
                  <a:lnTo>
                    <a:pt x="2896" y="923"/>
                  </a:lnTo>
                  <a:lnTo>
                    <a:pt x="2879" y="925"/>
                  </a:lnTo>
                  <a:lnTo>
                    <a:pt x="2863" y="927"/>
                  </a:lnTo>
                  <a:lnTo>
                    <a:pt x="2855" y="930"/>
                  </a:lnTo>
                  <a:lnTo>
                    <a:pt x="2844" y="940"/>
                  </a:lnTo>
                  <a:lnTo>
                    <a:pt x="2834" y="975"/>
                  </a:lnTo>
                  <a:lnTo>
                    <a:pt x="2832" y="994"/>
                  </a:lnTo>
                  <a:lnTo>
                    <a:pt x="2834" y="1008"/>
                  </a:lnTo>
                  <a:lnTo>
                    <a:pt x="2837" y="1016"/>
                  </a:lnTo>
                  <a:lnTo>
                    <a:pt x="2832" y="1016"/>
                  </a:lnTo>
                  <a:lnTo>
                    <a:pt x="2830" y="1018"/>
                  </a:lnTo>
                  <a:lnTo>
                    <a:pt x="2830" y="1021"/>
                  </a:lnTo>
                  <a:lnTo>
                    <a:pt x="2829" y="1025"/>
                  </a:lnTo>
                  <a:lnTo>
                    <a:pt x="2825" y="1026"/>
                  </a:lnTo>
                  <a:lnTo>
                    <a:pt x="2824" y="1028"/>
                  </a:lnTo>
                  <a:lnTo>
                    <a:pt x="2824" y="1030"/>
                  </a:lnTo>
                  <a:lnTo>
                    <a:pt x="2827" y="1030"/>
                  </a:lnTo>
                  <a:lnTo>
                    <a:pt x="2829" y="1028"/>
                  </a:lnTo>
                  <a:lnTo>
                    <a:pt x="2829" y="1025"/>
                  </a:lnTo>
                  <a:lnTo>
                    <a:pt x="2832" y="1025"/>
                  </a:lnTo>
                  <a:lnTo>
                    <a:pt x="2836" y="1023"/>
                  </a:lnTo>
                  <a:lnTo>
                    <a:pt x="2837" y="1021"/>
                  </a:lnTo>
                  <a:lnTo>
                    <a:pt x="2837" y="1016"/>
                  </a:lnTo>
                  <a:lnTo>
                    <a:pt x="2846" y="1016"/>
                  </a:lnTo>
                  <a:lnTo>
                    <a:pt x="2848" y="1020"/>
                  </a:lnTo>
                  <a:lnTo>
                    <a:pt x="2849" y="1021"/>
                  </a:lnTo>
                  <a:lnTo>
                    <a:pt x="2851" y="1021"/>
                  </a:lnTo>
                  <a:lnTo>
                    <a:pt x="2855" y="1018"/>
                  </a:lnTo>
                  <a:lnTo>
                    <a:pt x="2855" y="1016"/>
                  </a:lnTo>
                  <a:lnTo>
                    <a:pt x="2858" y="1014"/>
                  </a:lnTo>
                  <a:lnTo>
                    <a:pt x="2860" y="1014"/>
                  </a:lnTo>
                  <a:lnTo>
                    <a:pt x="2860" y="1011"/>
                  </a:lnTo>
                  <a:lnTo>
                    <a:pt x="2856" y="1008"/>
                  </a:lnTo>
                  <a:lnTo>
                    <a:pt x="2855" y="1008"/>
                  </a:lnTo>
                  <a:lnTo>
                    <a:pt x="2863" y="997"/>
                  </a:lnTo>
                  <a:lnTo>
                    <a:pt x="2868" y="994"/>
                  </a:lnTo>
                  <a:lnTo>
                    <a:pt x="2874" y="995"/>
                  </a:lnTo>
                  <a:lnTo>
                    <a:pt x="2879" y="1001"/>
                  </a:lnTo>
                  <a:lnTo>
                    <a:pt x="2884" y="1008"/>
                  </a:lnTo>
                  <a:lnTo>
                    <a:pt x="2891" y="1014"/>
                  </a:lnTo>
                  <a:lnTo>
                    <a:pt x="2898" y="1018"/>
                  </a:lnTo>
                  <a:lnTo>
                    <a:pt x="2906" y="1016"/>
                  </a:lnTo>
                  <a:lnTo>
                    <a:pt x="2915" y="1009"/>
                  </a:lnTo>
                  <a:lnTo>
                    <a:pt x="2923" y="995"/>
                  </a:lnTo>
                  <a:lnTo>
                    <a:pt x="2932" y="978"/>
                  </a:lnTo>
                  <a:lnTo>
                    <a:pt x="2937" y="959"/>
                  </a:lnTo>
                  <a:lnTo>
                    <a:pt x="2941" y="942"/>
                  </a:lnTo>
                  <a:lnTo>
                    <a:pt x="2942" y="928"/>
                  </a:lnTo>
                  <a:lnTo>
                    <a:pt x="2941" y="922"/>
                  </a:lnTo>
                  <a:close/>
                  <a:moveTo>
                    <a:pt x="2553" y="911"/>
                  </a:moveTo>
                  <a:lnTo>
                    <a:pt x="2550" y="913"/>
                  </a:lnTo>
                  <a:lnTo>
                    <a:pt x="2544" y="918"/>
                  </a:lnTo>
                  <a:lnTo>
                    <a:pt x="2546" y="922"/>
                  </a:lnTo>
                  <a:lnTo>
                    <a:pt x="2550" y="922"/>
                  </a:lnTo>
                  <a:lnTo>
                    <a:pt x="2553" y="920"/>
                  </a:lnTo>
                  <a:lnTo>
                    <a:pt x="2555" y="916"/>
                  </a:lnTo>
                  <a:lnTo>
                    <a:pt x="2555" y="913"/>
                  </a:lnTo>
                  <a:lnTo>
                    <a:pt x="2553" y="911"/>
                  </a:lnTo>
                  <a:close/>
                  <a:moveTo>
                    <a:pt x="2543" y="894"/>
                  </a:moveTo>
                  <a:lnTo>
                    <a:pt x="2539" y="896"/>
                  </a:lnTo>
                  <a:lnTo>
                    <a:pt x="2538" y="899"/>
                  </a:lnTo>
                  <a:lnTo>
                    <a:pt x="2538" y="904"/>
                  </a:lnTo>
                  <a:lnTo>
                    <a:pt x="2532" y="904"/>
                  </a:lnTo>
                  <a:lnTo>
                    <a:pt x="2529" y="906"/>
                  </a:lnTo>
                  <a:lnTo>
                    <a:pt x="2527" y="910"/>
                  </a:lnTo>
                  <a:lnTo>
                    <a:pt x="2527" y="913"/>
                  </a:lnTo>
                  <a:lnTo>
                    <a:pt x="2529" y="916"/>
                  </a:lnTo>
                  <a:lnTo>
                    <a:pt x="2532" y="920"/>
                  </a:lnTo>
                  <a:lnTo>
                    <a:pt x="2536" y="920"/>
                  </a:lnTo>
                  <a:lnTo>
                    <a:pt x="2538" y="918"/>
                  </a:lnTo>
                  <a:lnTo>
                    <a:pt x="2538" y="915"/>
                  </a:lnTo>
                  <a:lnTo>
                    <a:pt x="2539" y="911"/>
                  </a:lnTo>
                  <a:lnTo>
                    <a:pt x="2538" y="904"/>
                  </a:lnTo>
                  <a:lnTo>
                    <a:pt x="2544" y="906"/>
                  </a:lnTo>
                  <a:lnTo>
                    <a:pt x="2548" y="904"/>
                  </a:lnTo>
                  <a:lnTo>
                    <a:pt x="2551" y="904"/>
                  </a:lnTo>
                  <a:lnTo>
                    <a:pt x="2553" y="903"/>
                  </a:lnTo>
                  <a:lnTo>
                    <a:pt x="2553" y="899"/>
                  </a:lnTo>
                  <a:lnTo>
                    <a:pt x="2550" y="896"/>
                  </a:lnTo>
                  <a:lnTo>
                    <a:pt x="2546" y="894"/>
                  </a:lnTo>
                  <a:lnTo>
                    <a:pt x="2543" y="894"/>
                  </a:lnTo>
                  <a:close/>
                  <a:moveTo>
                    <a:pt x="2596" y="885"/>
                  </a:moveTo>
                  <a:lnTo>
                    <a:pt x="2593" y="887"/>
                  </a:lnTo>
                  <a:lnTo>
                    <a:pt x="2588" y="892"/>
                  </a:lnTo>
                  <a:lnTo>
                    <a:pt x="2589" y="896"/>
                  </a:lnTo>
                  <a:lnTo>
                    <a:pt x="2593" y="896"/>
                  </a:lnTo>
                  <a:lnTo>
                    <a:pt x="2596" y="894"/>
                  </a:lnTo>
                  <a:lnTo>
                    <a:pt x="2598" y="891"/>
                  </a:lnTo>
                  <a:lnTo>
                    <a:pt x="2598" y="887"/>
                  </a:lnTo>
                  <a:lnTo>
                    <a:pt x="2596" y="885"/>
                  </a:lnTo>
                  <a:close/>
                  <a:moveTo>
                    <a:pt x="2732" y="825"/>
                  </a:moveTo>
                  <a:lnTo>
                    <a:pt x="2731" y="827"/>
                  </a:lnTo>
                  <a:lnTo>
                    <a:pt x="2727" y="829"/>
                  </a:lnTo>
                  <a:lnTo>
                    <a:pt x="2725" y="830"/>
                  </a:lnTo>
                  <a:lnTo>
                    <a:pt x="2725" y="836"/>
                  </a:lnTo>
                  <a:lnTo>
                    <a:pt x="2731" y="836"/>
                  </a:lnTo>
                  <a:lnTo>
                    <a:pt x="2732" y="834"/>
                  </a:lnTo>
                  <a:lnTo>
                    <a:pt x="2734" y="830"/>
                  </a:lnTo>
                  <a:lnTo>
                    <a:pt x="2736" y="829"/>
                  </a:lnTo>
                  <a:lnTo>
                    <a:pt x="2732" y="825"/>
                  </a:lnTo>
                  <a:close/>
                  <a:moveTo>
                    <a:pt x="2536" y="825"/>
                  </a:moveTo>
                  <a:lnTo>
                    <a:pt x="2531" y="830"/>
                  </a:lnTo>
                  <a:lnTo>
                    <a:pt x="2529" y="839"/>
                  </a:lnTo>
                  <a:lnTo>
                    <a:pt x="2527" y="849"/>
                  </a:lnTo>
                  <a:lnTo>
                    <a:pt x="2527" y="860"/>
                  </a:lnTo>
                  <a:lnTo>
                    <a:pt x="2531" y="867"/>
                  </a:lnTo>
                  <a:lnTo>
                    <a:pt x="2538" y="870"/>
                  </a:lnTo>
                  <a:lnTo>
                    <a:pt x="2539" y="873"/>
                  </a:lnTo>
                  <a:lnTo>
                    <a:pt x="2541" y="875"/>
                  </a:lnTo>
                  <a:lnTo>
                    <a:pt x="2543" y="875"/>
                  </a:lnTo>
                  <a:lnTo>
                    <a:pt x="2543" y="872"/>
                  </a:lnTo>
                  <a:lnTo>
                    <a:pt x="2541" y="870"/>
                  </a:lnTo>
                  <a:lnTo>
                    <a:pt x="2538" y="870"/>
                  </a:lnTo>
                  <a:lnTo>
                    <a:pt x="2538" y="863"/>
                  </a:lnTo>
                  <a:lnTo>
                    <a:pt x="2539" y="858"/>
                  </a:lnTo>
                  <a:lnTo>
                    <a:pt x="2555" y="853"/>
                  </a:lnTo>
                  <a:lnTo>
                    <a:pt x="2557" y="849"/>
                  </a:lnTo>
                  <a:lnTo>
                    <a:pt x="2555" y="844"/>
                  </a:lnTo>
                  <a:lnTo>
                    <a:pt x="2546" y="836"/>
                  </a:lnTo>
                  <a:lnTo>
                    <a:pt x="2541" y="827"/>
                  </a:lnTo>
                  <a:lnTo>
                    <a:pt x="2536" y="825"/>
                  </a:lnTo>
                  <a:close/>
                  <a:moveTo>
                    <a:pt x="3051" y="808"/>
                  </a:moveTo>
                  <a:lnTo>
                    <a:pt x="3053" y="808"/>
                  </a:lnTo>
                  <a:lnTo>
                    <a:pt x="3053" y="810"/>
                  </a:lnTo>
                  <a:lnTo>
                    <a:pt x="3051" y="808"/>
                  </a:lnTo>
                  <a:close/>
                  <a:moveTo>
                    <a:pt x="2942" y="803"/>
                  </a:moveTo>
                  <a:lnTo>
                    <a:pt x="2941" y="805"/>
                  </a:lnTo>
                  <a:lnTo>
                    <a:pt x="2939" y="805"/>
                  </a:lnTo>
                  <a:lnTo>
                    <a:pt x="2934" y="806"/>
                  </a:lnTo>
                  <a:lnTo>
                    <a:pt x="2929" y="806"/>
                  </a:lnTo>
                  <a:lnTo>
                    <a:pt x="2923" y="808"/>
                  </a:lnTo>
                  <a:lnTo>
                    <a:pt x="2920" y="808"/>
                  </a:lnTo>
                  <a:lnTo>
                    <a:pt x="2917" y="810"/>
                  </a:lnTo>
                  <a:lnTo>
                    <a:pt x="2915" y="810"/>
                  </a:lnTo>
                  <a:lnTo>
                    <a:pt x="2903" y="820"/>
                  </a:lnTo>
                  <a:lnTo>
                    <a:pt x="2892" y="834"/>
                  </a:lnTo>
                  <a:lnTo>
                    <a:pt x="2884" y="851"/>
                  </a:lnTo>
                  <a:lnTo>
                    <a:pt x="2880" y="870"/>
                  </a:lnTo>
                  <a:lnTo>
                    <a:pt x="2879" y="870"/>
                  </a:lnTo>
                  <a:lnTo>
                    <a:pt x="2872" y="873"/>
                  </a:lnTo>
                  <a:lnTo>
                    <a:pt x="2870" y="877"/>
                  </a:lnTo>
                  <a:lnTo>
                    <a:pt x="2867" y="877"/>
                  </a:lnTo>
                  <a:lnTo>
                    <a:pt x="2865" y="879"/>
                  </a:lnTo>
                  <a:lnTo>
                    <a:pt x="2863" y="879"/>
                  </a:lnTo>
                  <a:lnTo>
                    <a:pt x="2867" y="885"/>
                  </a:lnTo>
                  <a:lnTo>
                    <a:pt x="2868" y="891"/>
                  </a:lnTo>
                  <a:lnTo>
                    <a:pt x="2870" y="894"/>
                  </a:lnTo>
                  <a:lnTo>
                    <a:pt x="2875" y="894"/>
                  </a:lnTo>
                  <a:lnTo>
                    <a:pt x="2879" y="891"/>
                  </a:lnTo>
                  <a:lnTo>
                    <a:pt x="2886" y="887"/>
                  </a:lnTo>
                  <a:lnTo>
                    <a:pt x="2889" y="887"/>
                  </a:lnTo>
                  <a:lnTo>
                    <a:pt x="2889" y="889"/>
                  </a:lnTo>
                  <a:lnTo>
                    <a:pt x="2891" y="892"/>
                  </a:lnTo>
                  <a:lnTo>
                    <a:pt x="2891" y="894"/>
                  </a:lnTo>
                  <a:lnTo>
                    <a:pt x="2892" y="896"/>
                  </a:lnTo>
                  <a:lnTo>
                    <a:pt x="2898" y="896"/>
                  </a:lnTo>
                  <a:lnTo>
                    <a:pt x="2906" y="889"/>
                  </a:lnTo>
                  <a:lnTo>
                    <a:pt x="2910" y="880"/>
                  </a:lnTo>
                  <a:lnTo>
                    <a:pt x="2911" y="873"/>
                  </a:lnTo>
                  <a:lnTo>
                    <a:pt x="2911" y="865"/>
                  </a:lnTo>
                  <a:lnTo>
                    <a:pt x="2913" y="861"/>
                  </a:lnTo>
                  <a:lnTo>
                    <a:pt x="2917" y="858"/>
                  </a:lnTo>
                  <a:lnTo>
                    <a:pt x="2923" y="861"/>
                  </a:lnTo>
                  <a:lnTo>
                    <a:pt x="2923" y="865"/>
                  </a:lnTo>
                  <a:lnTo>
                    <a:pt x="2925" y="873"/>
                  </a:lnTo>
                  <a:lnTo>
                    <a:pt x="2929" y="885"/>
                  </a:lnTo>
                  <a:lnTo>
                    <a:pt x="2939" y="910"/>
                  </a:lnTo>
                  <a:lnTo>
                    <a:pt x="2944" y="915"/>
                  </a:lnTo>
                  <a:lnTo>
                    <a:pt x="2949" y="913"/>
                  </a:lnTo>
                  <a:lnTo>
                    <a:pt x="2954" y="897"/>
                  </a:lnTo>
                  <a:lnTo>
                    <a:pt x="2956" y="877"/>
                  </a:lnTo>
                  <a:lnTo>
                    <a:pt x="2956" y="853"/>
                  </a:lnTo>
                  <a:lnTo>
                    <a:pt x="2953" y="830"/>
                  </a:lnTo>
                  <a:lnTo>
                    <a:pt x="2948" y="811"/>
                  </a:lnTo>
                  <a:lnTo>
                    <a:pt x="2942" y="803"/>
                  </a:lnTo>
                  <a:close/>
                  <a:moveTo>
                    <a:pt x="2939" y="756"/>
                  </a:moveTo>
                  <a:lnTo>
                    <a:pt x="2937" y="758"/>
                  </a:lnTo>
                  <a:lnTo>
                    <a:pt x="2934" y="760"/>
                  </a:lnTo>
                  <a:lnTo>
                    <a:pt x="2932" y="762"/>
                  </a:lnTo>
                  <a:lnTo>
                    <a:pt x="2932" y="767"/>
                  </a:lnTo>
                  <a:lnTo>
                    <a:pt x="2937" y="767"/>
                  </a:lnTo>
                  <a:lnTo>
                    <a:pt x="2939" y="765"/>
                  </a:lnTo>
                  <a:lnTo>
                    <a:pt x="2941" y="762"/>
                  </a:lnTo>
                  <a:lnTo>
                    <a:pt x="2942" y="760"/>
                  </a:lnTo>
                  <a:lnTo>
                    <a:pt x="2939" y="756"/>
                  </a:lnTo>
                  <a:close/>
                  <a:moveTo>
                    <a:pt x="2992" y="727"/>
                  </a:moveTo>
                  <a:lnTo>
                    <a:pt x="2984" y="732"/>
                  </a:lnTo>
                  <a:lnTo>
                    <a:pt x="2979" y="734"/>
                  </a:lnTo>
                  <a:lnTo>
                    <a:pt x="2975" y="736"/>
                  </a:lnTo>
                  <a:lnTo>
                    <a:pt x="2967" y="736"/>
                  </a:lnTo>
                  <a:lnTo>
                    <a:pt x="2961" y="738"/>
                  </a:lnTo>
                  <a:lnTo>
                    <a:pt x="2958" y="741"/>
                  </a:lnTo>
                  <a:lnTo>
                    <a:pt x="2956" y="746"/>
                  </a:lnTo>
                  <a:lnTo>
                    <a:pt x="2954" y="755"/>
                  </a:lnTo>
                  <a:lnTo>
                    <a:pt x="2953" y="767"/>
                  </a:lnTo>
                  <a:lnTo>
                    <a:pt x="2953" y="779"/>
                  </a:lnTo>
                  <a:lnTo>
                    <a:pt x="2954" y="789"/>
                  </a:lnTo>
                  <a:lnTo>
                    <a:pt x="2958" y="793"/>
                  </a:lnTo>
                  <a:lnTo>
                    <a:pt x="2958" y="791"/>
                  </a:lnTo>
                  <a:lnTo>
                    <a:pt x="2960" y="786"/>
                  </a:lnTo>
                  <a:lnTo>
                    <a:pt x="2965" y="777"/>
                  </a:lnTo>
                  <a:lnTo>
                    <a:pt x="2972" y="767"/>
                  </a:lnTo>
                  <a:lnTo>
                    <a:pt x="2980" y="756"/>
                  </a:lnTo>
                  <a:lnTo>
                    <a:pt x="2987" y="748"/>
                  </a:lnTo>
                  <a:lnTo>
                    <a:pt x="2992" y="738"/>
                  </a:lnTo>
                  <a:lnTo>
                    <a:pt x="2998" y="731"/>
                  </a:lnTo>
                  <a:lnTo>
                    <a:pt x="2998" y="727"/>
                  </a:lnTo>
                  <a:lnTo>
                    <a:pt x="2992" y="727"/>
                  </a:lnTo>
                  <a:close/>
                  <a:moveTo>
                    <a:pt x="2010" y="722"/>
                  </a:moveTo>
                  <a:lnTo>
                    <a:pt x="2009" y="724"/>
                  </a:lnTo>
                  <a:lnTo>
                    <a:pt x="2005" y="726"/>
                  </a:lnTo>
                  <a:lnTo>
                    <a:pt x="2004" y="727"/>
                  </a:lnTo>
                  <a:lnTo>
                    <a:pt x="2004" y="732"/>
                  </a:lnTo>
                  <a:lnTo>
                    <a:pt x="2007" y="732"/>
                  </a:lnTo>
                  <a:lnTo>
                    <a:pt x="2009" y="731"/>
                  </a:lnTo>
                  <a:lnTo>
                    <a:pt x="2012" y="729"/>
                  </a:lnTo>
                  <a:lnTo>
                    <a:pt x="2012" y="727"/>
                  </a:lnTo>
                  <a:lnTo>
                    <a:pt x="2014" y="726"/>
                  </a:lnTo>
                  <a:lnTo>
                    <a:pt x="2010" y="722"/>
                  </a:lnTo>
                  <a:close/>
                  <a:moveTo>
                    <a:pt x="2522" y="684"/>
                  </a:moveTo>
                  <a:lnTo>
                    <a:pt x="2520" y="686"/>
                  </a:lnTo>
                  <a:lnTo>
                    <a:pt x="2520" y="689"/>
                  </a:lnTo>
                  <a:lnTo>
                    <a:pt x="2512" y="688"/>
                  </a:lnTo>
                  <a:lnTo>
                    <a:pt x="2507" y="688"/>
                  </a:lnTo>
                  <a:lnTo>
                    <a:pt x="2501" y="689"/>
                  </a:lnTo>
                  <a:lnTo>
                    <a:pt x="2498" y="693"/>
                  </a:lnTo>
                  <a:lnTo>
                    <a:pt x="2498" y="696"/>
                  </a:lnTo>
                  <a:lnTo>
                    <a:pt x="2500" y="698"/>
                  </a:lnTo>
                  <a:lnTo>
                    <a:pt x="2501" y="701"/>
                  </a:lnTo>
                  <a:lnTo>
                    <a:pt x="2503" y="701"/>
                  </a:lnTo>
                  <a:lnTo>
                    <a:pt x="2507" y="703"/>
                  </a:lnTo>
                  <a:lnTo>
                    <a:pt x="2512" y="703"/>
                  </a:lnTo>
                  <a:lnTo>
                    <a:pt x="2515" y="701"/>
                  </a:lnTo>
                  <a:lnTo>
                    <a:pt x="2517" y="700"/>
                  </a:lnTo>
                  <a:lnTo>
                    <a:pt x="2520" y="689"/>
                  </a:lnTo>
                  <a:lnTo>
                    <a:pt x="2524" y="688"/>
                  </a:lnTo>
                  <a:lnTo>
                    <a:pt x="2526" y="686"/>
                  </a:lnTo>
                  <a:lnTo>
                    <a:pt x="2526" y="684"/>
                  </a:lnTo>
                  <a:lnTo>
                    <a:pt x="2522" y="684"/>
                  </a:lnTo>
                  <a:close/>
                  <a:moveTo>
                    <a:pt x="2553" y="679"/>
                  </a:moveTo>
                  <a:lnTo>
                    <a:pt x="2550" y="681"/>
                  </a:lnTo>
                  <a:lnTo>
                    <a:pt x="2544" y="686"/>
                  </a:lnTo>
                  <a:lnTo>
                    <a:pt x="2546" y="689"/>
                  </a:lnTo>
                  <a:lnTo>
                    <a:pt x="2550" y="689"/>
                  </a:lnTo>
                  <a:lnTo>
                    <a:pt x="2553" y="688"/>
                  </a:lnTo>
                  <a:lnTo>
                    <a:pt x="2555" y="684"/>
                  </a:lnTo>
                  <a:lnTo>
                    <a:pt x="2555" y="681"/>
                  </a:lnTo>
                  <a:lnTo>
                    <a:pt x="2553" y="679"/>
                  </a:lnTo>
                  <a:close/>
                  <a:moveTo>
                    <a:pt x="2658" y="590"/>
                  </a:moveTo>
                  <a:lnTo>
                    <a:pt x="2656" y="591"/>
                  </a:lnTo>
                  <a:lnTo>
                    <a:pt x="2656" y="595"/>
                  </a:lnTo>
                  <a:lnTo>
                    <a:pt x="2648" y="593"/>
                  </a:lnTo>
                  <a:lnTo>
                    <a:pt x="2641" y="597"/>
                  </a:lnTo>
                  <a:lnTo>
                    <a:pt x="2637" y="610"/>
                  </a:lnTo>
                  <a:lnTo>
                    <a:pt x="2637" y="617"/>
                  </a:lnTo>
                  <a:lnTo>
                    <a:pt x="2636" y="624"/>
                  </a:lnTo>
                  <a:lnTo>
                    <a:pt x="2631" y="629"/>
                  </a:lnTo>
                  <a:lnTo>
                    <a:pt x="2620" y="629"/>
                  </a:lnTo>
                  <a:lnTo>
                    <a:pt x="2615" y="634"/>
                  </a:lnTo>
                  <a:lnTo>
                    <a:pt x="2613" y="643"/>
                  </a:lnTo>
                  <a:lnTo>
                    <a:pt x="2613" y="655"/>
                  </a:lnTo>
                  <a:lnTo>
                    <a:pt x="2615" y="667"/>
                  </a:lnTo>
                  <a:lnTo>
                    <a:pt x="2615" y="689"/>
                  </a:lnTo>
                  <a:lnTo>
                    <a:pt x="2606" y="689"/>
                  </a:lnTo>
                  <a:lnTo>
                    <a:pt x="2608" y="683"/>
                  </a:lnTo>
                  <a:lnTo>
                    <a:pt x="2606" y="679"/>
                  </a:lnTo>
                  <a:lnTo>
                    <a:pt x="2606" y="676"/>
                  </a:lnTo>
                  <a:lnTo>
                    <a:pt x="2603" y="672"/>
                  </a:lnTo>
                  <a:lnTo>
                    <a:pt x="2600" y="674"/>
                  </a:lnTo>
                  <a:lnTo>
                    <a:pt x="2598" y="674"/>
                  </a:lnTo>
                  <a:lnTo>
                    <a:pt x="2591" y="681"/>
                  </a:lnTo>
                  <a:lnTo>
                    <a:pt x="2591" y="683"/>
                  </a:lnTo>
                  <a:lnTo>
                    <a:pt x="2589" y="686"/>
                  </a:lnTo>
                  <a:lnTo>
                    <a:pt x="2593" y="689"/>
                  </a:lnTo>
                  <a:lnTo>
                    <a:pt x="2596" y="689"/>
                  </a:lnTo>
                  <a:lnTo>
                    <a:pt x="2600" y="691"/>
                  </a:lnTo>
                  <a:lnTo>
                    <a:pt x="2606" y="689"/>
                  </a:lnTo>
                  <a:lnTo>
                    <a:pt x="2606" y="693"/>
                  </a:lnTo>
                  <a:lnTo>
                    <a:pt x="2608" y="695"/>
                  </a:lnTo>
                  <a:lnTo>
                    <a:pt x="2612" y="695"/>
                  </a:lnTo>
                  <a:lnTo>
                    <a:pt x="2615" y="691"/>
                  </a:lnTo>
                  <a:lnTo>
                    <a:pt x="2615" y="689"/>
                  </a:lnTo>
                  <a:lnTo>
                    <a:pt x="2631" y="688"/>
                  </a:lnTo>
                  <a:lnTo>
                    <a:pt x="2643" y="679"/>
                  </a:lnTo>
                  <a:lnTo>
                    <a:pt x="2653" y="667"/>
                  </a:lnTo>
                  <a:lnTo>
                    <a:pt x="2663" y="653"/>
                  </a:lnTo>
                  <a:lnTo>
                    <a:pt x="2674" y="638"/>
                  </a:lnTo>
                  <a:lnTo>
                    <a:pt x="2675" y="641"/>
                  </a:lnTo>
                  <a:lnTo>
                    <a:pt x="2679" y="643"/>
                  </a:lnTo>
                  <a:lnTo>
                    <a:pt x="2681" y="641"/>
                  </a:lnTo>
                  <a:lnTo>
                    <a:pt x="2681" y="640"/>
                  </a:lnTo>
                  <a:lnTo>
                    <a:pt x="2679" y="640"/>
                  </a:lnTo>
                  <a:lnTo>
                    <a:pt x="2677" y="638"/>
                  </a:lnTo>
                  <a:lnTo>
                    <a:pt x="2674" y="638"/>
                  </a:lnTo>
                  <a:lnTo>
                    <a:pt x="2681" y="626"/>
                  </a:lnTo>
                  <a:lnTo>
                    <a:pt x="2684" y="619"/>
                  </a:lnTo>
                  <a:lnTo>
                    <a:pt x="2686" y="617"/>
                  </a:lnTo>
                  <a:lnTo>
                    <a:pt x="2682" y="615"/>
                  </a:lnTo>
                  <a:lnTo>
                    <a:pt x="2677" y="612"/>
                  </a:lnTo>
                  <a:lnTo>
                    <a:pt x="2669" y="607"/>
                  </a:lnTo>
                  <a:lnTo>
                    <a:pt x="2656" y="595"/>
                  </a:lnTo>
                  <a:lnTo>
                    <a:pt x="2660" y="593"/>
                  </a:lnTo>
                  <a:lnTo>
                    <a:pt x="2663" y="590"/>
                  </a:lnTo>
                  <a:lnTo>
                    <a:pt x="2658" y="590"/>
                  </a:lnTo>
                  <a:close/>
                  <a:moveTo>
                    <a:pt x="2557" y="581"/>
                  </a:moveTo>
                  <a:lnTo>
                    <a:pt x="2555" y="583"/>
                  </a:lnTo>
                  <a:lnTo>
                    <a:pt x="2555" y="595"/>
                  </a:lnTo>
                  <a:lnTo>
                    <a:pt x="2543" y="597"/>
                  </a:lnTo>
                  <a:lnTo>
                    <a:pt x="2534" y="598"/>
                  </a:lnTo>
                  <a:lnTo>
                    <a:pt x="2527" y="600"/>
                  </a:lnTo>
                  <a:lnTo>
                    <a:pt x="2522" y="603"/>
                  </a:lnTo>
                  <a:lnTo>
                    <a:pt x="2519" y="607"/>
                  </a:lnTo>
                  <a:lnTo>
                    <a:pt x="2517" y="610"/>
                  </a:lnTo>
                  <a:lnTo>
                    <a:pt x="2519" y="614"/>
                  </a:lnTo>
                  <a:lnTo>
                    <a:pt x="2519" y="617"/>
                  </a:lnTo>
                  <a:lnTo>
                    <a:pt x="2529" y="628"/>
                  </a:lnTo>
                  <a:lnTo>
                    <a:pt x="2550" y="634"/>
                  </a:lnTo>
                  <a:lnTo>
                    <a:pt x="2555" y="634"/>
                  </a:lnTo>
                  <a:lnTo>
                    <a:pt x="2562" y="631"/>
                  </a:lnTo>
                  <a:lnTo>
                    <a:pt x="2565" y="628"/>
                  </a:lnTo>
                  <a:lnTo>
                    <a:pt x="2567" y="624"/>
                  </a:lnTo>
                  <a:lnTo>
                    <a:pt x="2567" y="612"/>
                  </a:lnTo>
                  <a:lnTo>
                    <a:pt x="2563" y="603"/>
                  </a:lnTo>
                  <a:lnTo>
                    <a:pt x="2567" y="602"/>
                  </a:lnTo>
                  <a:lnTo>
                    <a:pt x="2569" y="600"/>
                  </a:lnTo>
                  <a:lnTo>
                    <a:pt x="2569" y="598"/>
                  </a:lnTo>
                  <a:lnTo>
                    <a:pt x="2565" y="595"/>
                  </a:lnTo>
                  <a:lnTo>
                    <a:pt x="2563" y="595"/>
                  </a:lnTo>
                  <a:lnTo>
                    <a:pt x="2563" y="590"/>
                  </a:lnTo>
                  <a:lnTo>
                    <a:pt x="2562" y="585"/>
                  </a:lnTo>
                  <a:lnTo>
                    <a:pt x="2558" y="581"/>
                  </a:lnTo>
                  <a:lnTo>
                    <a:pt x="2557" y="581"/>
                  </a:lnTo>
                  <a:close/>
                  <a:moveTo>
                    <a:pt x="1345" y="535"/>
                  </a:moveTo>
                  <a:lnTo>
                    <a:pt x="1342" y="538"/>
                  </a:lnTo>
                  <a:lnTo>
                    <a:pt x="1340" y="542"/>
                  </a:lnTo>
                  <a:lnTo>
                    <a:pt x="1342" y="543"/>
                  </a:lnTo>
                  <a:lnTo>
                    <a:pt x="1345" y="543"/>
                  </a:lnTo>
                  <a:lnTo>
                    <a:pt x="1349" y="542"/>
                  </a:lnTo>
                  <a:lnTo>
                    <a:pt x="1351" y="540"/>
                  </a:lnTo>
                  <a:lnTo>
                    <a:pt x="1351" y="535"/>
                  </a:lnTo>
                  <a:lnTo>
                    <a:pt x="1345" y="535"/>
                  </a:lnTo>
                  <a:close/>
                  <a:moveTo>
                    <a:pt x="1380" y="526"/>
                  </a:moveTo>
                  <a:lnTo>
                    <a:pt x="1376" y="529"/>
                  </a:lnTo>
                  <a:lnTo>
                    <a:pt x="1375" y="533"/>
                  </a:lnTo>
                  <a:lnTo>
                    <a:pt x="1376" y="535"/>
                  </a:lnTo>
                  <a:lnTo>
                    <a:pt x="1380" y="535"/>
                  </a:lnTo>
                  <a:lnTo>
                    <a:pt x="1383" y="533"/>
                  </a:lnTo>
                  <a:lnTo>
                    <a:pt x="1385" y="531"/>
                  </a:lnTo>
                  <a:lnTo>
                    <a:pt x="1385" y="526"/>
                  </a:lnTo>
                  <a:lnTo>
                    <a:pt x="1380" y="526"/>
                  </a:lnTo>
                  <a:close/>
                  <a:moveTo>
                    <a:pt x="2598" y="500"/>
                  </a:moveTo>
                  <a:lnTo>
                    <a:pt x="2598" y="502"/>
                  </a:lnTo>
                  <a:lnTo>
                    <a:pt x="2598" y="500"/>
                  </a:lnTo>
                  <a:close/>
                  <a:moveTo>
                    <a:pt x="2619" y="483"/>
                  </a:moveTo>
                  <a:lnTo>
                    <a:pt x="2615" y="487"/>
                  </a:lnTo>
                  <a:lnTo>
                    <a:pt x="2613" y="490"/>
                  </a:lnTo>
                  <a:lnTo>
                    <a:pt x="2615" y="492"/>
                  </a:lnTo>
                  <a:lnTo>
                    <a:pt x="2619" y="492"/>
                  </a:lnTo>
                  <a:lnTo>
                    <a:pt x="2622" y="490"/>
                  </a:lnTo>
                  <a:lnTo>
                    <a:pt x="2624" y="488"/>
                  </a:lnTo>
                  <a:lnTo>
                    <a:pt x="2624" y="483"/>
                  </a:lnTo>
                  <a:lnTo>
                    <a:pt x="2619" y="483"/>
                  </a:lnTo>
                  <a:close/>
                  <a:moveTo>
                    <a:pt x="2575" y="483"/>
                  </a:moveTo>
                  <a:lnTo>
                    <a:pt x="2570" y="485"/>
                  </a:lnTo>
                  <a:lnTo>
                    <a:pt x="2563" y="488"/>
                  </a:lnTo>
                  <a:lnTo>
                    <a:pt x="2563" y="492"/>
                  </a:lnTo>
                  <a:lnTo>
                    <a:pt x="2569" y="492"/>
                  </a:lnTo>
                  <a:lnTo>
                    <a:pt x="2579" y="487"/>
                  </a:lnTo>
                  <a:lnTo>
                    <a:pt x="2581" y="485"/>
                  </a:lnTo>
                  <a:lnTo>
                    <a:pt x="2581" y="483"/>
                  </a:lnTo>
                  <a:lnTo>
                    <a:pt x="2575" y="483"/>
                  </a:lnTo>
                  <a:close/>
                  <a:moveTo>
                    <a:pt x="2600" y="473"/>
                  </a:moveTo>
                  <a:lnTo>
                    <a:pt x="2598" y="474"/>
                  </a:lnTo>
                  <a:lnTo>
                    <a:pt x="2591" y="490"/>
                  </a:lnTo>
                  <a:lnTo>
                    <a:pt x="2588" y="507"/>
                  </a:lnTo>
                  <a:lnTo>
                    <a:pt x="2586" y="524"/>
                  </a:lnTo>
                  <a:lnTo>
                    <a:pt x="2589" y="542"/>
                  </a:lnTo>
                  <a:lnTo>
                    <a:pt x="2594" y="555"/>
                  </a:lnTo>
                  <a:lnTo>
                    <a:pt x="2601" y="566"/>
                  </a:lnTo>
                  <a:lnTo>
                    <a:pt x="2612" y="571"/>
                  </a:lnTo>
                  <a:lnTo>
                    <a:pt x="2624" y="569"/>
                  </a:lnTo>
                  <a:lnTo>
                    <a:pt x="2619" y="569"/>
                  </a:lnTo>
                  <a:lnTo>
                    <a:pt x="2620" y="567"/>
                  </a:lnTo>
                  <a:lnTo>
                    <a:pt x="2620" y="564"/>
                  </a:lnTo>
                  <a:lnTo>
                    <a:pt x="2624" y="562"/>
                  </a:lnTo>
                  <a:lnTo>
                    <a:pt x="2625" y="559"/>
                  </a:lnTo>
                  <a:lnTo>
                    <a:pt x="2627" y="557"/>
                  </a:lnTo>
                  <a:lnTo>
                    <a:pt x="2629" y="554"/>
                  </a:lnTo>
                  <a:lnTo>
                    <a:pt x="2631" y="554"/>
                  </a:lnTo>
                  <a:lnTo>
                    <a:pt x="2631" y="552"/>
                  </a:lnTo>
                  <a:lnTo>
                    <a:pt x="2624" y="545"/>
                  </a:lnTo>
                  <a:lnTo>
                    <a:pt x="2622" y="542"/>
                  </a:lnTo>
                  <a:lnTo>
                    <a:pt x="2622" y="538"/>
                  </a:lnTo>
                  <a:lnTo>
                    <a:pt x="2624" y="535"/>
                  </a:lnTo>
                  <a:lnTo>
                    <a:pt x="2629" y="538"/>
                  </a:lnTo>
                  <a:lnTo>
                    <a:pt x="2631" y="535"/>
                  </a:lnTo>
                  <a:lnTo>
                    <a:pt x="2631" y="519"/>
                  </a:lnTo>
                  <a:lnTo>
                    <a:pt x="2627" y="511"/>
                  </a:lnTo>
                  <a:lnTo>
                    <a:pt x="2625" y="504"/>
                  </a:lnTo>
                  <a:lnTo>
                    <a:pt x="2624" y="500"/>
                  </a:lnTo>
                  <a:lnTo>
                    <a:pt x="2620" y="499"/>
                  </a:lnTo>
                  <a:lnTo>
                    <a:pt x="2613" y="499"/>
                  </a:lnTo>
                  <a:lnTo>
                    <a:pt x="2608" y="504"/>
                  </a:lnTo>
                  <a:lnTo>
                    <a:pt x="2605" y="505"/>
                  </a:lnTo>
                  <a:lnTo>
                    <a:pt x="2603" y="507"/>
                  </a:lnTo>
                  <a:lnTo>
                    <a:pt x="2601" y="507"/>
                  </a:lnTo>
                  <a:lnTo>
                    <a:pt x="2600" y="505"/>
                  </a:lnTo>
                  <a:lnTo>
                    <a:pt x="2598" y="502"/>
                  </a:lnTo>
                  <a:lnTo>
                    <a:pt x="2600" y="500"/>
                  </a:lnTo>
                  <a:lnTo>
                    <a:pt x="2600" y="495"/>
                  </a:lnTo>
                  <a:lnTo>
                    <a:pt x="2601" y="490"/>
                  </a:lnTo>
                  <a:lnTo>
                    <a:pt x="2601" y="474"/>
                  </a:lnTo>
                  <a:lnTo>
                    <a:pt x="2600" y="473"/>
                  </a:lnTo>
                  <a:close/>
                  <a:moveTo>
                    <a:pt x="2610" y="457"/>
                  </a:moveTo>
                  <a:lnTo>
                    <a:pt x="2605" y="459"/>
                  </a:lnTo>
                  <a:lnTo>
                    <a:pt x="2598" y="462"/>
                  </a:lnTo>
                  <a:lnTo>
                    <a:pt x="2598" y="466"/>
                  </a:lnTo>
                  <a:lnTo>
                    <a:pt x="2603" y="466"/>
                  </a:lnTo>
                  <a:lnTo>
                    <a:pt x="2613" y="461"/>
                  </a:lnTo>
                  <a:lnTo>
                    <a:pt x="2615" y="459"/>
                  </a:lnTo>
                  <a:lnTo>
                    <a:pt x="2615" y="457"/>
                  </a:lnTo>
                  <a:lnTo>
                    <a:pt x="2610" y="457"/>
                  </a:lnTo>
                  <a:close/>
                  <a:moveTo>
                    <a:pt x="2636" y="380"/>
                  </a:moveTo>
                  <a:lnTo>
                    <a:pt x="2632" y="382"/>
                  </a:lnTo>
                  <a:lnTo>
                    <a:pt x="2631" y="385"/>
                  </a:lnTo>
                  <a:lnTo>
                    <a:pt x="2631" y="388"/>
                  </a:lnTo>
                  <a:lnTo>
                    <a:pt x="2632" y="390"/>
                  </a:lnTo>
                  <a:lnTo>
                    <a:pt x="2636" y="388"/>
                  </a:lnTo>
                  <a:lnTo>
                    <a:pt x="2641" y="383"/>
                  </a:lnTo>
                  <a:lnTo>
                    <a:pt x="2639" y="380"/>
                  </a:lnTo>
                  <a:lnTo>
                    <a:pt x="2636" y="380"/>
                  </a:lnTo>
                  <a:close/>
                  <a:moveTo>
                    <a:pt x="1457" y="371"/>
                  </a:moveTo>
                  <a:lnTo>
                    <a:pt x="1456" y="373"/>
                  </a:lnTo>
                  <a:lnTo>
                    <a:pt x="1454" y="376"/>
                  </a:lnTo>
                  <a:lnTo>
                    <a:pt x="1452" y="378"/>
                  </a:lnTo>
                  <a:lnTo>
                    <a:pt x="1456" y="382"/>
                  </a:lnTo>
                  <a:lnTo>
                    <a:pt x="1457" y="380"/>
                  </a:lnTo>
                  <a:lnTo>
                    <a:pt x="1461" y="378"/>
                  </a:lnTo>
                  <a:lnTo>
                    <a:pt x="1463" y="376"/>
                  </a:lnTo>
                  <a:lnTo>
                    <a:pt x="1463" y="371"/>
                  </a:lnTo>
                  <a:lnTo>
                    <a:pt x="1457" y="371"/>
                  </a:lnTo>
                  <a:close/>
                  <a:moveTo>
                    <a:pt x="1423" y="251"/>
                  </a:moveTo>
                  <a:lnTo>
                    <a:pt x="1418" y="253"/>
                  </a:lnTo>
                  <a:lnTo>
                    <a:pt x="1411" y="256"/>
                  </a:lnTo>
                  <a:lnTo>
                    <a:pt x="1411" y="260"/>
                  </a:lnTo>
                  <a:lnTo>
                    <a:pt x="1413" y="261"/>
                  </a:lnTo>
                  <a:lnTo>
                    <a:pt x="1416" y="260"/>
                  </a:lnTo>
                  <a:lnTo>
                    <a:pt x="1420" y="260"/>
                  </a:lnTo>
                  <a:lnTo>
                    <a:pt x="1426" y="256"/>
                  </a:lnTo>
                  <a:lnTo>
                    <a:pt x="1428" y="253"/>
                  </a:lnTo>
                  <a:lnTo>
                    <a:pt x="1428" y="251"/>
                  </a:lnTo>
                  <a:lnTo>
                    <a:pt x="1423" y="251"/>
                  </a:lnTo>
                  <a:close/>
                  <a:moveTo>
                    <a:pt x="2679" y="213"/>
                  </a:moveTo>
                  <a:lnTo>
                    <a:pt x="2684" y="213"/>
                  </a:lnTo>
                  <a:lnTo>
                    <a:pt x="2682" y="217"/>
                  </a:lnTo>
                  <a:lnTo>
                    <a:pt x="2679" y="213"/>
                  </a:lnTo>
                  <a:close/>
                  <a:moveTo>
                    <a:pt x="1380" y="174"/>
                  </a:moveTo>
                  <a:lnTo>
                    <a:pt x="1378" y="175"/>
                  </a:lnTo>
                  <a:lnTo>
                    <a:pt x="1376" y="179"/>
                  </a:lnTo>
                  <a:lnTo>
                    <a:pt x="1375" y="180"/>
                  </a:lnTo>
                  <a:lnTo>
                    <a:pt x="1378" y="184"/>
                  </a:lnTo>
                  <a:lnTo>
                    <a:pt x="1380" y="182"/>
                  </a:lnTo>
                  <a:lnTo>
                    <a:pt x="1383" y="180"/>
                  </a:lnTo>
                  <a:lnTo>
                    <a:pt x="1385" y="179"/>
                  </a:lnTo>
                  <a:lnTo>
                    <a:pt x="1385" y="174"/>
                  </a:lnTo>
                  <a:lnTo>
                    <a:pt x="1380" y="174"/>
                  </a:lnTo>
                  <a:close/>
                  <a:moveTo>
                    <a:pt x="2584" y="165"/>
                  </a:moveTo>
                  <a:lnTo>
                    <a:pt x="2582" y="167"/>
                  </a:lnTo>
                  <a:lnTo>
                    <a:pt x="2581" y="170"/>
                  </a:lnTo>
                  <a:lnTo>
                    <a:pt x="2579" y="172"/>
                  </a:lnTo>
                  <a:lnTo>
                    <a:pt x="2582" y="175"/>
                  </a:lnTo>
                  <a:lnTo>
                    <a:pt x="2584" y="174"/>
                  </a:lnTo>
                  <a:lnTo>
                    <a:pt x="2588" y="172"/>
                  </a:lnTo>
                  <a:lnTo>
                    <a:pt x="2589" y="170"/>
                  </a:lnTo>
                  <a:lnTo>
                    <a:pt x="2589" y="165"/>
                  </a:lnTo>
                  <a:lnTo>
                    <a:pt x="2584" y="165"/>
                  </a:lnTo>
                  <a:close/>
                  <a:moveTo>
                    <a:pt x="2593" y="139"/>
                  </a:moveTo>
                  <a:lnTo>
                    <a:pt x="2591" y="141"/>
                  </a:lnTo>
                  <a:lnTo>
                    <a:pt x="2589" y="144"/>
                  </a:lnTo>
                  <a:lnTo>
                    <a:pt x="2588" y="146"/>
                  </a:lnTo>
                  <a:lnTo>
                    <a:pt x="2591" y="149"/>
                  </a:lnTo>
                  <a:lnTo>
                    <a:pt x="2593" y="148"/>
                  </a:lnTo>
                  <a:lnTo>
                    <a:pt x="2596" y="146"/>
                  </a:lnTo>
                  <a:lnTo>
                    <a:pt x="2598" y="144"/>
                  </a:lnTo>
                  <a:lnTo>
                    <a:pt x="2598" y="139"/>
                  </a:lnTo>
                  <a:lnTo>
                    <a:pt x="2593" y="139"/>
                  </a:lnTo>
                  <a:close/>
                  <a:moveTo>
                    <a:pt x="2563" y="139"/>
                  </a:moveTo>
                  <a:lnTo>
                    <a:pt x="2557" y="153"/>
                  </a:lnTo>
                  <a:lnTo>
                    <a:pt x="2555" y="160"/>
                  </a:lnTo>
                  <a:lnTo>
                    <a:pt x="2553" y="160"/>
                  </a:lnTo>
                  <a:lnTo>
                    <a:pt x="2553" y="155"/>
                  </a:lnTo>
                  <a:lnTo>
                    <a:pt x="2555" y="151"/>
                  </a:lnTo>
                  <a:lnTo>
                    <a:pt x="2558" y="146"/>
                  </a:lnTo>
                  <a:lnTo>
                    <a:pt x="2563" y="139"/>
                  </a:lnTo>
                  <a:close/>
                  <a:moveTo>
                    <a:pt x="2593" y="122"/>
                  </a:moveTo>
                  <a:lnTo>
                    <a:pt x="2591" y="124"/>
                  </a:lnTo>
                  <a:lnTo>
                    <a:pt x="2589" y="127"/>
                  </a:lnTo>
                  <a:lnTo>
                    <a:pt x="2588" y="129"/>
                  </a:lnTo>
                  <a:lnTo>
                    <a:pt x="2591" y="132"/>
                  </a:lnTo>
                  <a:lnTo>
                    <a:pt x="2593" y="131"/>
                  </a:lnTo>
                  <a:lnTo>
                    <a:pt x="2596" y="129"/>
                  </a:lnTo>
                  <a:lnTo>
                    <a:pt x="2598" y="127"/>
                  </a:lnTo>
                  <a:lnTo>
                    <a:pt x="2598" y="122"/>
                  </a:lnTo>
                  <a:lnTo>
                    <a:pt x="2593" y="122"/>
                  </a:lnTo>
                  <a:close/>
                  <a:moveTo>
                    <a:pt x="2600" y="82"/>
                  </a:moveTo>
                  <a:lnTo>
                    <a:pt x="2598" y="84"/>
                  </a:lnTo>
                  <a:lnTo>
                    <a:pt x="2598" y="88"/>
                  </a:lnTo>
                  <a:lnTo>
                    <a:pt x="2600" y="89"/>
                  </a:lnTo>
                  <a:lnTo>
                    <a:pt x="2601" y="93"/>
                  </a:lnTo>
                  <a:lnTo>
                    <a:pt x="2605" y="94"/>
                  </a:lnTo>
                  <a:lnTo>
                    <a:pt x="2606" y="94"/>
                  </a:lnTo>
                  <a:lnTo>
                    <a:pt x="2610" y="96"/>
                  </a:lnTo>
                  <a:lnTo>
                    <a:pt x="2613" y="94"/>
                  </a:lnTo>
                  <a:lnTo>
                    <a:pt x="2615" y="91"/>
                  </a:lnTo>
                  <a:lnTo>
                    <a:pt x="2615" y="88"/>
                  </a:lnTo>
                  <a:lnTo>
                    <a:pt x="2613" y="86"/>
                  </a:lnTo>
                  <a:lnTo>
                    <a:pt x="2610" y="86"/>
                  </a:lnTo>
                  <a:lnTo>
                    <a:pt x="2608" y="84"/>
                  </a:lnTo>
                  <a:lnTo>
                    <a:pt x="2605" y="84"/>
                  </a:lnTo>
                  <a:lnTo>
                    <a:pt x="2601" y="82"/>
                  </a:lnTo>
                  <a:lnTo>
                    <a:pt x="2600" y="82"/>
                  </a:lnTo>
                  <a:close/>
                  <a:moveTo>
                    <a:pt x="1406" y="0"/>
                  </a:moveTo>
                  <a:lnTo>
                    <a:pt x="1406" y="2"/>
                  </a:lnTo>
                  <a:lnTo>
                    <a:pt x="1407" y="3"/>
                  </a:lnTo>
                  <a:lnTo>
                    <a:pt x="1420" y="3"/>
                  </a:lnTo>
                  <a:lnTo>
                    <a:pt x="1423" y="2"/>
                  </a:lnTo>
                  <a:lnTo>
                    <a:pt x="1437" y="2"/>
                  </a:lnTo>
                  <a:lnTo>
                    <a:pt x="1437" y="7"/>
                  </a:lnTo>
                  <a:lnTo>
                    <a:pt x="1433" y="17"/>
                  </a:lnTo>
                  <a:lnTo>
                    <a:pt x="1432" y="34"/>
                  </a:lnTo>
                  <a:lnTo>
                    <a:pt x="1425" y="72"/>
                  </a:lnTo>
                  <a:lnTo>
                    <a:pt x="1423" y="89"/>
                  </a:lnTo>
                  <a:lnTo>
                    <a:pt x="1420" y="100"/>
                  </a:lnTo>
                  <a:lnTo>
                    <a:pt x="1420" y="105"/>
                  </a:lnTo>
                  <a:lnTo>
                    <a:pt x="1402" y="105"/>
                  </a:lnTo>
                  <a:lnTo>
                    <a:pt x="1402" y="112"/>
                  </a:lnTo>
                  <a:lnTo>
                    <a:pt x="1404" y="117"/>
                  </a:lnTo>
                  <a:lnTo>
                    <a:pt x="1411" y="131"/>
                  </a:lnTo>
                  <a:lnTo>
                    <a:pt x="1385" y="131"/>
                  </a:lnTo>
                  <a:lnTo>
                    <a:pt x="1385" y="144"/>
                  </a:lnTo>
                  <a:lnTo>
                    <a:pt x="1389" y="158"/>
                  </a:lnTo>
                  <a:lnTo>
                    <a:pt x="1394" y="174"/>
                  </a:lnTo>
                  <a:lnTo>
                    <a:pt x="1394" y="184"/>
                  </a:lnTo>
                  <a:lnTo>
                    <a:pt x="1392" y="198"/>
                  </a:lnTo>
                  <a:lnTo>
                    <a:pt x="1395" y="211"/>
                  </a:lnTo>
                  <a:lnTo>
                    <a:pt x="1402" y="225"/>
                  </a:lnTo>
                  <a:lnTo>
                    <a:pt x="1402" y="227"/>
                  </a:lnTo>
                  <a:lnTo>
                    <a:pt x="1404" y="229"/>
                  </a:lnTo>
                  <a:lnTo>
                    <a:pt x="1407" y="230"/>
                  </a:lnTo>
                  <a:lnTo>
                    <a:pt x="1409" y="234"/>
                  </a:lnTo>
                  <a:lnTo>
                    <a:pt x="1411" y="235"/>
                  </a:lnTo>
                  <a:lnTo>
                    <a:pt x="1414" y="237"/>
                  </a:lnTo>
                  <a:lnTo>
                    <a:pt x="1418" y="237"/>
                  </a:lnTo>
                  <a:lnTo>
                    <a:pt x="1421" y="234"/>
                  </a:lnTo>
                  <a:lnTo>
                    <a:pt x="1421" y="223"/>
                  </a:lnTo>
                  <a:lnTo>
                    <a:pt x="1420" y="217"/>
                  </a:lnTo>
                  <a:lnTo>
                    <a:pt x="1421" y="206"/>
                  </a:lnTo>
                  <a:lnTo>
                    <a:pt x="1418" y="182"/>
                  </a:lnTo>
                  <a:lnTo>
                    <a:pt x="1418" y="170"/>
                  </a:lnTo>
                  <a:lnTo>
                    <a:pt x="1421" y="162"/>
                  </a:lnTo>
                  <a:lnTo>
                    <a:pt x="1428" y="156"/>
                  </a:lnTo>
                  <a:lnTo>
                    <a:pt x="1430" y="160"/>
                  </a:lnTo>
                  <a:lnTo>
                    <a:pt x="1433" y="163"/>
                  </a:lnTo>
                  <a:lnTo>
                    <a:pt x="1433" y="158"/>
                  </a:lnTo>
                  <a:lnTo>
                    <a:pt x="1432" y="156"/>
                  </a:lnTo>
                  <a:lnTo>
                    <a:pt x="1428" y="156"/>
                  </a:lnTo>
                  <a:lnTo>
                    <a:pt x="1437" y="149"/>
                  </a:lnTo>
                  <a:lnTo>
                    <a:pt x="1440" y="141"/>
                  </a:lnTo>
                  <a:lnTo>
                    <a:pt x="1444" y="131"/>
                  </a:lnTo>
                  <a:lnTo>
                    <a:pt x="1445" y="120"/>
                  </a:lnTo>
                  <a:lnTo>
                    <a:pt x="1449" y="112"/>
                  </a:lnTo>
                  <a:lnTo>
                    <a:pt x="1454" y="106"/>
                  </a:lnTo>
                  <a:lnTo>
                    <a:pt x="1463" y="105"/>
                  </a:lnTo>
                  <a:lnTo>
                    <a:pt x="1459" y="108"/>
                  </a:lnTo>
                  <a:lnTo>
                    <a:pt x="1457" y="119"/>
                  </a:lnTo>
                  <a:lnTo>
                    <a:pt x="1459" y="129"/>
                  </a:lnTo>
                  <a:lnTo>
                    <a:pt x="1461" y="141"/>
                  </a:lnTo>
                  <a:lnTo>
                    <a:pt x="1464" y="155"/>
                  </a:lnTo>
                  <a:lnTo>
                    <a:pt x="1466" y="158"/>
                  </a:lnTo>
                  <a:lnTo>
                    <a:pt x="1468" y="163"/>
                  </a:lnTo>
                  <a:lnTo>
                    <a:pt x="1469" y="167"/>
                  </a:lnTo>
                  <a:lnTo>
                    <a:pt x="1471" y="174"/>
                  </a:lnTo>
                  <a:lnTo>
                    <a:pt x="1471" y="196"/>
                  </a:lnTo>
                  <a:lnTo>
                    <a:pt x="1468" y="211"/>
                  </a:lnTo>
                  <a:lnTo>
                    <a:pt x="1463" y="223"/>
                  </a:lnTo>
                  <a:lnTo>
                    <a:pt x="1457" y="234"/>
                  </a:lnTo>
                  <a:lnTo>
                    <a:pt x="1454" y="242"/>
                  </a:lnTo>
                  <a:lnTo>
                    <a:pt x="1454" y="256"/>
                  </a:lnTo>
                  <a:lnTo>
                    <a:pt x="1457" y="268"/>
                  </a:lnTo>
                  <a:lnTo>
                    <a:pt x="1461" y="278"/>
                  </a:lnTo>
                  <a:lnTo>
                    <a:pt x="1463" y="285"/>
                  </a:lnTo>
                  <a:lnTo>
                    <a:pt x="1461" y="287"/>
                  </a:lnTo>
                  <a:lnTo>
                    <a:pt x="1459" y="287"/>
                  </a:lnTo>
                  <a:lnTo>
                    <a:pt x="1454" y="289"/>
                  </a:lnTo>
                  <a:lnTo>
                    <a:pt x="1447" y="292"/>
                  </a:lnTo>
                  <a:lnTo>
                    <a:pt x="1445" y="294"/>
                  </a:lnTo>
                  <a:lnTo>
                    <a:pt x="1445" y="311"/>
                  </a:lnTo>
                  <a:lnTo>
                    <a:pt x="1447" y="328"/>
                  </a:lnTo>
                  <a:lnTo>
                    <a:pt x="1449" y="344"/>
                  </a:lnTo>
                  <a:lnTo>
                    <a:pt x="1452" y="356"/>
                  </a:lnTo>
                  <a:lnTo>
                    <a:pt x="1452" y="358"/>
                  </a:lnTo>
                  <a:lnTo>
                    <a:pt x="1457" y="358"/>
                  </a:lnTo>
                  <a:lnTo>
                    <a:pt x="1459" y="359"/>
                  </a:lnTo>
                  <a:lnTo>
                    <a:pt x="1464" y="359"/>
                  </a:lnTo>
                  <a:lnTo>
                    <a:pt x="1466" y="361"/>
                  </a:lnTo>
                  <a:lnTo>
                    <a:pt x="1469" y="361"/>
                  </a:lnTo>
                  <a:lnTo>
                    <a:pt x="1471" y="363"/>
                  </a:lnTo>
                  <a:lnTo>
                    <a:pt x="1485" y="361"/>
                  </a:lnTo>
                  <a:lnTo>
                    <a:pt x="1499" y="358"/>
                  </a:lnTo>
                  <a:lnTo>
                    <a:pt x="1513" y="356"/>
                  </a:lnTo>
                  <a:lnTo>
                    <a:pt x="1525" y="358"/>
                  </a:lnTo>
                  <a:lnTo>
                    <a:pt x="1532" y="363"/>
                  </a:lnTo>
                  <a:lnTo>
                    <a:pt x="1528" y="363"/>
                  </a:lnTo>
                  <a:lnTo>
                    <a:pt x="1521" y="366"/>
                  </a:lnTo>
                  <a:lnTo>
                    <a:pt x="1514" y="373"/>
                  </a:lnTo>
                  <a:lnTo>
                    <a:pt x="1506" y="380"/>
                  </a:lnTo>
                  <a:lnTo>
                    <a:pt x="1500" y="387"/>
                  </a:lnTo>
                  <a:lnTo>
                    <a:pt x="1497" y="388"/>
                  </a:lnTo>
                  <a:lnTo>
                    <a:pt x="1495" y="388"/>
                  </a:lnTo>
                  <a:lnTo>
                    <a:pt x="1494" y="387"/>
                  </a:lnTo>
                  <a:lnTo>
                    <a:pt x="1492" y="387"/>
                  </a:lnTo>
                  <a:lnTo>
                    <a:pt x="1492" y="385"/>
                  </a:lnTo>
                  <a:lnTo>
                    <a:pt x="1490" y="383"/>
                  </a:lnTo>
                  <a:lnTo>
                    <a:pt x="1485" y="383"/>
                  </a:lnTo>
                  <a:lnTo>
                    <a:pt x="1480" y="388"/>
                  </a:lnTo>
                  <a:lnTo>
                    <a:pt x="1483" y="388"/>
                  </a:lnTo>
                  <a:lnTo>
                    <a:pt x="1487" y="390"/>
                  </a:lnTo>
                  <a:lnTo>
                    <a:pt x="1488" y="392"/>
                  </a:lnTo>
                  <a:lnTo>
                    <a:pt x="1488" y="397"/>
                  </a:lnTo>
                  <a:lnTo>
                    <a:pt x="1471" y="397"/>
                  </a:lnTo>
                  <a:lnTo>
                    <a:pt x="1471" y="411"/>
                  </a:lnTo>
                  <a:lnTo>
                    <a:pt x="1473" y="430"/>
                  </a:lnTo>
                  <a:lnTo>
                    <a:pt x="1478" y="452"/>
                  </a:lnTo>
                  <a:lnTo>
                    <a:pt x="1480" y="474"/>
                  </a:lnTo>
                  <a:lnTo>
                    <a:pt x="1478" y="502"/>
                  </a:lnTo>
                  <a:lnTo>
                    <a:pt x="1476" y="524"/>
                  </a:lnTo>
                  <a:lnTo>
                    <a:pt x="1473" y="542"/>
                  </a:lnTo>
                  <a:lnTo>
                    <a:pt x="1471" y="552"/>
                  </a:lnTo>
                  <a:lnTo>
                    <a:pt x="1468" y="554"/>
                  </a:lnTo>
                  <a:lnTo>
                    <a:pt x="1466" y="554"/>
                  </a:lnTo>
                  <a:lnTo>
                    <a:pt x="1466" y="557"/>
                  </a:lnTo>
                  <a:lnTo>
                    <a:pt x="1469" y="560"/>
                  </a:lnTo>
                  <a:lnTo>
                    <a:pt x="1471" y="560"/>
                  </a:lnTo>
                  <a:lnTo>
                    <a:pt x="1476" y="571"/>
                  </a:lnTo>
                  <a:lnTo>
                    <a:pt x="1476" y="579"/>
                  </a:lnTo>
                  <a:lnTo>
                    <a:pt x="1471" y="588"/>
                  </a:lnTo>
                  <a:lnTo>
                    <a:pt x="1469" y="597"/>
                  </a:lnTo>
                  <a:lnTo>
                    <a:pt x="1471" y="603"/>
                  </a:lnTo>
                  <a:lnTo>
                    <a:pt x="1473" y="605"/>
                  </a:lnTo>
                  <a:lnTo>
                    <a:pt x="1475" y="605"/>
                  </a:lnTo>
                  <a:lnTo>
                    <a:pt x="1476" y="603"/>
                  </a:lnTo>
                  <a:lnTo>
                    <a:pt x="1480" y="602"/>
                  </a:lnTo>
                  <a:lnTo>
                    <a:pt x="1482" y="600"/>
                  </a:lnTo>
                  <a:lnTo>
                    <a:pt x="1485" y="598"/>
                  </a:lnTo>
                  <a:lnTo>
                    <a:pt x="1487" y="595"/>
                  </a:lnTo>
                  <a:lnTo>
                    <a:pt x="1490" y="593"/>
                  </a:lnTo>
                  <a:lnTo>
                    <a:pt x="1492" y="591"/>
                  </a:lnTo>
                  <a:lnTo>
                    <a:pt x="1497" y="591"/>
                  </a:lnTo>
                  <a:lnTo>
                    <a:pt x="1497" y="593"/>
                  </a:lnTo>
                  <a:lnTo>
                    <a:pt x="1499" y="595"/>
                  </a:lnTo>
                  <a:lnTo>
                    <a:pt x="1499" y="605"/>
                  </a:lnTo>
                  <a:lnTo>
                    <a:pt x="1497" y="612"/>
                  </a:lnTo>
                  <a:lnTo>
                    <a:pt x="1494" y="614"/>
                  </a:lnTo>
                  <a:lnTo>
                    <a:pt x="1490" y="617"/>
                  </a:lnTo>
                  <a:lnTo>
                    <a:pt x="1495" y="617"/>
                  </a:lnTo>
                  <a:lnTo>
                    <a:pt x="1497" y="615"/>
                  </a:lnTo>
                  <a:lnTo>
                    <a:pt x="1497" y="612"/>
                  </a:lnTo>
                  <a:lnTo>
                    <a:pt x="1500" y="610"/>
                  </a:lnTo>
                  <a:lnTo>
                    <a:pt x="1507" y="605"/>
                  </a:lnTo>
                  <a:lnTo>
                    <a:pt x="1516" y="600"/>
                  </a:lnTo>
                  <a:lnTo>
                    <a:pt x="1526" y="593"/>
                  </a:lnTo>
                  <a:lnTo>
                    <a:pt x="1535" y="590"/>
                  </a:lnTo>
                  <a:lnTo>
                    <a:pt x="1544" y="590"/>
                  </a:lnTo>
                  <a:lnTo>
                    <a:pt x="1549" y="595"/>
                  </a:lnTo>
                  <a:lnTo>
                    <a:pt x="1547" y="600"/>
                  </a:lnTo>
                  <a:lnTo>
                    <a:pt x="1538" y="603"/>
                  </a:lnTo>
                  <a:lnTo>
                    <a:pt x="1528" y="607"/>
                  </a:lnTo>
                  <a:lnTo>
                    <a:pt x="1519" y="610"/>
                  </a:lnTo>
                  <a:lnTo>
                    <a:pt x="1514" y="612"/>
                  </a:lnTo>
                  <a:lnTo>
                    <a:pt x="1513" y="614"/>
                  </a:lnTo>
                  <a:lnTo>
                    <a:pt x="1513" y="617"/>
                  </a:lnTo>
                  <a:lnTo>
                    <a:pt x="1514" y="621"/>
                  </a:lnTo>
                  <a:lnTo>
                    <a:pt x="1514" y="629"/>
                  </a:lnTo>
                  <a:lnTo>
                    <a:pt x="1507" y="636"/>
                  </a:lnTo>
                  <a:lnTo>
                    <a:pt x="1500" y="640"/>
                  </a:lnTo>
                  <a:lnTo>
                    <a:pt x="1497" y="646"/>
                  </a:lnTo>
                  <a:lnTo>
                    <a:pt x="1499" y="648"/>
                  </a:lnTo>
                  <a:lnTo>
                    <a:pt x="1500" y="652"/>
                  </a:lnTo>
                  <a:lnTo>
                    <a:pt x="1504" y="655"/>
                  </a:lnTo>
                  <a:lnTo>
                    <a:pt x="1506" y="660"/>
                  </a:lnTo>
                  <a:lnTo>
                    <a:pt x="1509" y="664"/>
                  </a:lnTo>
                  <a:lnTo>
                    <a:pt x="1513" y="670"/>
                  </a:lnTo>
                  <a:lnTo>
                    <a:pt x="1514" y="672"/>
                  </a:lnTo>
                  <a:lnTo>
                    <a:pt x="1518" y="686"/>
                  </a:lnTo>
                  <a:lnTo>
                    <a:pt x="1519" y="705"/>
                  </a:lnTo>
                  <a:lnTo>
                    <a:pt x="1523" y="724"/>
                  </a:lnTo>
                  <a:lnTo>
                    <a:pt x="1528" y="739"/>
                  </a:lnTo>
                  <a:lnTo>
                    <a:pt x="1535" y="755"/>
                  </a:lnTo>
                  <a:lnTo>
                    <a:pt x="1540" y="767"/>
                  </a:lnTo>
                  <a:lnTo>
                    <a:pt x="1538" y="789"/>
                  </a:lnTo>
                  <a:lnTo>
                    <a:pt x="1532" y="811"/>
                  </a:lnTo>
                  <a:lnTo>
                    <a:pt x="1526" y="834"/>
                  </a:lnTo>
                  <a:lnTo>
                    <a:pt x="1523" y="853"/>
                  </a:lnTo>
                  <a:lnTo>
                    <a:pt x="1521" y="896"/>
                  </a:lnTo>
                  <a:lnTo>
                    <a:pt x="1521" y="932"/>
                  </a:lnTo>
                  <a:lnTo>
                    <a:pt x="1526" y="961"/>
                  </a:lnTo>
                  <a:lnTo>
                    <a:pt x="1532" y="982"/>
                  </a:lnTo>
                  <a:lnTo>
                    <a:pt x="1532" y="987"/>
                  </a:lnTo>
                  <a:lnTo>
                    <a:pt x="1533" y="990"/>
                  </a:lnTo>
                  <a:lnTo>
                    <a:pt x="1533" y="999"/>
                  </a:lnTo>
                  <a:lnTo>
                    <a:pt x="1532" y="999"/>
                  </a:lnTo>
                  <a:lnTo>
                    <a:pt x="1545" y="1006"/>
                  </a:lnTo>
                  <a:lnTo>
                    <a:pt x="1556" y="1008"/>
                  </a:lnTo>
                  <a:lnTo>
                    <a:pt x="1563" y="1004"/>
                  </a:lnTo>
                  <a:lnTo>
                    <a:pt x="1566" y="997"/>
                  </a:lnTo>
                  <a:lnTo>
                    <a:pt x="1571" y="992"/>
                  </a:lnTo>
                  <a:lnTo>
                    <a:pt x="1573" y="995"/>
                  </a:lnTo>
                  <a:lnTo>
                    <a:pt x="1575" y="1008"/>
                  </a:lnTo>
                  <a:lnTo>
                    <a:pt x="1571" y="1006"/>
                  </a:lnTo>
                  <a:lnTo>
                    <a:pt x="1564" y="1009"/>
                  </a:lnTo>
                  <a:lnTo>
                    <a:pt x="1556" y="1013"/>
                  </a:lnTo>
                  <a:lnTo>
                    <a:pt x="1549" y="1020"/>
                  </a:lnTo>
                  <a:lnTo>
                    <a:pt x="1542" y="1023"/>
                  </a:lnTo>
                  <a:lnTo>
                    <a:pt x="1540" y="1025"/>
                  </a:lnTo>
                  <a:lnTo>
                    <a:pt x="1542" y="1025"/>
                  </a:lnTo>
                  <a:lnTo>
                    <a:pt x="1544" y="1026"/>
                  </a:lnTo>
                  <a:lnTo>
                    <a:pt x="1545" y="1030"/>
                  </a:lnTo>
                  <a:lnTo>
                    <a:pt x="1545" y="1032"/>
                  </a:lnTo>
                  <a:lnTo>
                    <a:pt x="1547" y="1035"/>
                  </a:lnTo>
                  <a:lnTo>
                    <a:pt x="1547" y="1037"/>
                  </a:lnTo>
                  <a:lnTo>
                    <a:pt x="1545" y="1040"/>
                  </a:lnTo>
                  <a:lnTo>
                    <a:pt x="1544" y="1042"/>
                  </a:lnTo>
                  <a:lnTo>
                    <a:pt x="1540" y="1042"/>
                  </a:lnTo>
                  <a:lnTo>
                    <a:pt x="1538" y="1038"/>
                  </a:lnTo>
                  <a:lnTo>
                    <a:pt x="1535" y="1037"/>
                  </a:lnTo>
                  <a:lnTo>
                    <a:pt x="1535" y="1035"/>
                  </a:lnTo>
                  <a:lnTo>
                    <a:pt x="1533" y="1037"/>
                  </a:lnTo>
                  <a:lnTo>
                    <a:pt x="1533" y="1038"/>
                  </a:lnTo>
                  <a:lnTo>
                    <a:pt x="1537" y="1042"/>
                  </a:lnTo>
                  <a:lnTo>
                    <a:pt x="1540" y="1042"/>
                  </a:lnTo>
                  <a:lnTo>
                    <a:pt x="1557" y="1083"/>
                  </a:lnTo>
                  <a:lnTo>
                    <a:pt x="1568" y="1126"/>
                  </a:lnTo>
                  <a:lnTo>
                    <a:pt x="1573" y="1166"/>
                  </a:lnTo>
                  <a:lnTo>
                    <a:pt x="1573" y="1240"/>
                  </a:lnTo>
                  <a:lnTo>
                    <a:pt x="1575" y="1272"/>
                  </a:lnTo>
                  <a:lnTo>
                    <a:pt x="1568" y="1296"/>
                  </a:lnTo>
                  <a:lnTo>
                    <a:pt x="1566" y="1307"/>
                  </a:lnTo>
                  <a:lnTo>
                    <a:pt x="1566" y="1310"/>
                  </a:lnTo>
                  <a:lnTo>
                    <a:pt x="1573" y="1317"/>
                  </a:lnTo>
                  <a:lnTo>
                    <a:pt x="1575" y="1320"/>
                  </a:lnTo>
                  <a:lnTo>
                    <a:pt x="1578" y="1326"/>
                  </a:lnTo>
                  <a:lnTo>
                    <a:pt x="1581" y="1329"/>
                  </a:lnTo>
                  <a:lnTo>
                    <a:pt x="1581" y="1333"/>
                  </a:lnTo>
                  <a:lnTo>
                    <a:pt x="1587" y="1357"/>
                  </a:lnTo>
                  <a:lnTo>
                    <a:pt x="1592" y="1372"/>
                  </a:lnTo>
                  <a:lnTo>
                    <a:pt x="1595" y="1386"/>
                  </a:lnTo>
                  <a:lnTo>
                    <a:pt x="1599" y="1401"/>
                  </a:lnTo>
                  <a:lnTo>
                    <a:pt x="1602" y="1425"/>
                  </a:lnTo>
                  <a:lnTo>
                    <a:pt x="1607" y="1453"/>
                  </a:lnTo>
                  <a:lnTo>
                    <a:pt x="1607" y="1479"/>
                  </a:lnTo>
                  <a:lnTo>
                    <a:pt x="1606" y="1487"/>
                  </a:lnTo>
                  <a:lnTo>
                    <a:pt x="1602" y="1492"/>
                  </a:lnTo>
                  <a:lnTo>
                    <a:pt x="1599" y="1501"/>
                  </a:lnTo>
                  <a:lnTo>
                    <a:pt x="1599" y="1513"/>
                  </a:lnTo>
                  <a:lnTo>
                    <a:pt x="1600" y="1515"/>
                  </a:lnTo>
                  <a:lnTo>
                    <a:pt x="1611" y="1515"/>
                  </a:lnTo>
                  <a:lnTo>
                    <a:pt x="1614" y="1517"/>
                  </a:lnTo>
                  <a:lnTo>
                    <a:pt x="1616" y="1518"/>
                  </a:lnTo>
                  <a:lnTo>
                    <a:pt x="1616" y="1542"/>
                  </a:lnTo>
                  <a:lnTo>
                    <a:pt x="1614" y="1561"/>
                  </a:lnTo>
                  <a:lnTo>
                    <a:pt x="1614" y="1580"/>
                  </a:lnTo>
                  <a:lnTo>
                    <a:pt x="1616" y="1596"/>
                  </a:lnTo>
                  <a:lnTo>
                    <a:pt x="1625" y="1608"/>
                  </a:lnTo>
                  <a:lnTo>
                    <a:pt x="1625" y="1606"/>
                  </a:lnTo>
                  <a:lnTo>
                    <a:pt x="1626" y="1604"/>
                  </a:lnTo>
                  <a:lnTo>
                    <a:pt x="1628" y="1601"/>
                  </a:lnTo>
                  <a:lnTo>
                    <a:pt x="1631" y="1597"/>
                  </a:lnTo>
                  <a:lnTo>
                    <a:pt x="1635" y="1596"/>
                  </a:lnTo>
                  <a:lnTo>
                    <a:pt x="1640" y="1590"/>
                  </a:lnTo>
                  <a:lnTo>
                    <a:pt x="1643" y="1590"/>
                  </a:lnTo>
                  <a:lnTo>
                    <a:pt x="1645" y="1594"/>
                  </a:lnTo>
                  <a:lnTo>
                    <a:pt x="1649" y="1596"/>
                  </a:lnTo>
                  <a:lnTo>
                    <a:pt x="1654" y="1599"/>
                  </a:lnTo>
                  <a:lnTo>
                    <a:pt x="1657" y="1602"/>
                  </a:lnTo>
                  <a:lnTo>
                    <a:pt x="1662" y="1606"/>
                  </a:lnTo>
                  <a:lnTo>
                    <a:pt x="1666" y="1608"/>
                  </a:lnTo>
                  <a:lnTo>
                    <a:pt x="1668" y="1608"/>
                  </a:lnTo>
                  <a:lnTo>
                    <a:pt x="1668" y="1604"/>
                  </a:lnTo>
                  <a:lnTo>
                    <a:pt x="1669" y="1602"/>
                  </a:lnTo>
                  <a:lnTo>
                    <a:pt x="1673" y="1596"/>
                  </a:lnTo>
                  <a:lnTo>
                    <a:pt x="1674" y="1594"/>
                  </a:lnTo>
                  <a:lnTo>
                    <a:pt x="1676" y="1590"/>
                  </a:lnTo>
                  <a:lnTo>
                    <a:pt x="1685" y="1584"/>
                  </a:lnTo>
                  <a:lnTo>
                    <a:pt x="1695" y="1575"/>
                  </a:lnTo>
                  <a:lnTo>
                    <a:pt x="1707" y="1566"/>
                  </a:lnTo>
                  <a:lnTo>
                    <a:pt x="1716" y="1559"/>
                  </a:lnTo>
                  <a:lnTo>
                    <a:pt x="1719" y="1556"/>
                  </a:lnTo>
                  <a:lnTo>
                    <a:pt x="1726" y="1532"/>
                  </a:lnTo>
                  <a:lnTo>
                    <a:pt x="1726" y="1510"/>
                  </a:lnTo>
                  <a:lnTo>
                    <a:pt x="1719" y="1489"/>
                  </a:lnTo>
                  <a:lnTo>
                    <a:pt x="1711" y="1472"/>
                  </a:lnTo>
                  <a:lnTo>
                    <a:pt x="1702" y="1461"/>
                  </a:lnTo>
                  <a:lnTo>
                    <a:pt x="1695" y="1455"/>
                  </a:lnTo>
                  <a:lnTo>
                    <a:pt x="1692" y="1453"/>
                  </a:lnTo>
                  <a:lnTo>
                    <a:pt x="1687" y="1449"/>
                  </a:lnTo>
                  <a:lnTo>
                    <a:pt x="1676" y="1444"/>
                  </a:lnTo>
                  <a:lnTo>
                    <a:pt x="1674" y="1443"/>
                  </a:lnTo>
                  <a:lnTo>
                    <a:pt x="1674" y="1439"/>
                  </a:lnTo>
                  <a:lnTo>
                    <a:pt x="1669" y="1429"/>
                  </a:lnTo>
                  <a:lnTo>
                    <a:pt x="1668" y="1427"/>
                  </a:lnTo>
                  <a:lnTo>
                    <a:pt x="1654" y="1422"/>
                  </a:lnTo>
                  <a:lnTo>
                    <a:pt x="1638" y="1422"/>
                  </a:lnTo>
                  <a:lnTo>
                    <a:pt x="1631" y="1418"/>
                  </a:lnTo>
                  <a:lnTo>
                    <a:pt x="1625" y="1410"/>
                  </a:lnTo>
                  <a:lnTo>
                    <a:pt x="1619" y="1396"/>
                  </a:lnTo>
                  <a:lnTo>
                    <a:pt x="1618" y="1381"/>
                  </a:lnTo>
                  <a:lnTo>
                    <a:pt x="1618" y="1369"/>
                  </a:lnTo>
                  <a:lnTo>
                    <a:pt x="1616" y="1358"/>
                  </a:lnTo>
                  <a:lnTo>
                    <a:pt x="1612" y="1346"/>
                  </a:lnTo>
                  <a:lnTo>
                    <a:pt x="1614" y="1341"/>
                  </a:lnTo>
                  <a:lnTo>
                    <a:pt x="1618" y="1343"/>
                  </a:lnTo>
                  <a:lnTo>
                    <a:pt x="1625" y="1348"/>
                  </a:lnTo>
                  <a:lnTo>
                    <a:pt x="1631" y="1357"/>
                  </a:lnTo>
                  <a:lnTo>
                    <a:pt x="1640" y="1367"/>
                  </a:lnTo>
                  <a:lnTo>
                    <a:pt x="1649" y="1379"/>
                  </a:lnTo>
                  <a:lnTo>
                    <a:pt x="1657" y="1389"/>
                  </a:lnTo>
                  <a:lnTo>
                    <a:pt x="1664" y="1396"/>
                  </a:lnTo>
                  <a:lnTo>
                    <a:pt x="1668" y="1401"/>
                  </a:lnTo>
                  <a:lnTo>
                    <a:pt x="1662" y="1393"/>
                  </a:lnTo>
                  <a:lnTo>
                    <a:pt x="1664" y="1382"/>
                  </a:lnTo>
                  <a:lnTo>
                    <a:pt x="1669" y="1372"/>
                  </a:lnTo>
                  <a:lnTo>
                    <a:pt x="1676" y="1367"/>
                  </a:lnTo>
                  <a:lnTo>
                    <a:pt x="1685" y="1367"/>
                  </a:lnTo>
                  <a:lnTo>
                    <a:pt x="1685" y="1369"/>
                  </a:lnTo>
                  <a:lnTo>
                    <a:pt x="1687" y="1370"/>
                  </a:lnTo>
                  <a:lnTo>
                    <a:pt x="1688" y="1374"/>
                  </a:lnTo>
                  <a:lnTo>
                    <a:pt x="1688" y="1377"/>
                  </a:lnTo>
                  <a:lnTo>
                    <a:pt x="1690" y="1382"/>
                  </a:lnTo>
                  <a:lnTo>
                    <a:pt x="1693" y="1389"/>
                  </a:lnTo>
                  <a:lnTo>
                    <a:pt x="1693" y="1393"/>
                  </a:lnTo>
                  <a:lnTo>
                    <a:pt x="1697" y="1408"/>
                  </a:lnTo>
                  <a:lnTo>
                    <a:pt x="1700" y="1422"/>
                  </a:lnTo>
                  <a:lnTo>
                    <a:pt x="1704" y="1437"/>
                  </a:lnTo>
                  <a:lnTo>
                    <a:pt x="1709" y="1449"/>
                  </a:lnTo>
                  <a:lnTo>
                    <a:pt x="1716" y="1458"/>
                  </a:lnTo>
                  <a:lnTo>
                    <a:pt x="1728" y="1461"/>
                  </a:lnTo>
                  <a:lnTo>
                    <a:pt x="1728" y="1453"/>
                  </a:lnTo>
                  <a:lnTo>
                    <a:pt x="1730" y="1448"/>
                  </a:lnTo>
                  <a:lnTo>
                    <a:pt x="1730" y="1444"/>
                  </a:lnTo>
                  <a:lnTo>
                    <a:pt x="1731" y="1439"/>
                  </a:lnTo>
                  <a:lnTo>
                    <a:pt x="1733" y="1436"/>
                  </a:lnTo>
                  <a:lnTo>
                    <a:pt x="1735" y="1434"/>
                  </a:lnTo>
                  <a:lnTo>
                    <a:pt x="1737" y="1436"/>
                  </a:lnTo>
                  <a:lnTo>
                    <a:pt x="1742" y="1448"/>
                  </a:lnTo>
                  <a:lnTo>
                    <a:pt x="1743" y="1456"/>
                  </a:lnTo>
                  <a:lnTo>
                    <a:pt x="1737" y="1470"/>
                  </a:lnTo>
                  <a:lnTo>
                    <a:pt x="1735" y="1479"/>
                  </a:lnTo>
                  <a:lnTo>
                    <a:pt x="1737" y="1487"/>
                  </a:lnTo>
                  <a:lnTo>
                    <a:pt x="1738" y="1492"/>
                  </a:lnTo>
                  <a:lnTo>
                    <a:pt x="1742" y="1498"/>
                  </a:lnTo>
                  <a:lnTo>
                    <a:pt x="1745" y="1501"/>
                  </a:lnTo>
                  <a:lnTo>
                    <a:pt x="1747" y="1501"/>
                  </a:lnTo>
                  <a:lnTo>
                    <a:pt x="1747" y="1499"/>
                  </a:lnTo>
                  <a:lnTo>
                    <a:pt x="1750" y="1498"/>
                  </a:lnTo>
                  <a:lnTo>
                    <a:pt x="1752" y="1498"/>
                  </a:lnTo>
                  <a:lnTo>
                    <a:pt x="1755" y="1496"/>
                  </a:lnTo>
                  <a:lnTo>
                    <a:pt x="1762" y="1496"/>
                  </a:lnTo>
                  <a:lnTo>
                    <a:pt x="1759" y="1494"/>
                  </a:lnTo>
                  <a:lnTo>
                    <a:pt x="1759" y="1492"/>
                  </a:lnTo>
                  <a:lnTo>
                    <a:pt x="1757" y="1489"/>
                  </a:lnTo>
                  <a:lnTo>
                    <a:pt x="1759" y="1487"/>
                  </a:lnTo>
                  <a:lnTo>
                    <a:pt x="1759" y="1484"/>
                  </a:lnTo>
                  <a:lnTo>
                    <a:pt x="1762" y="1484"/>
                  </a:lnTo>
                  <a:lnTo>
                    <a:pt x="1764" y="1482"/>
                  </a:lnTo>
                  <a:lnTo>
                    <a:pt x="1768" y="1484"/>
                  </a:lnTo>
                  <a:lnTo>
                    <a:pt x="1771" y="1487"/>
                  </a:lnTo>
                  <a:lnTo>
                    <a:pt x="1774" y="1486"/>
                  </a:lnTo>
                  <a:lnTo>
                    <a:pt x="1781" y="1480"/>
                  </a:lnTo>
                  <a:lnTo>
                    <a:pt x="1790" y="1477"/>
                  </a:lnTo>
                  <a:lnTo>
                    <a:pt x="1799" y="1472"/>
                  </a:lnTo>
                  <a:lnTo>
                    <a:pt x="1805" y="1470"/>
                  </a:lnTo>
                  <a:lnTo>
                    <a:pt x="1828" y="1470"/>
                  </a:lnTo>
                  <a:lnTo>
                    <a:pt x="1831" y="1472"/>
                  </a:lnTo>
                  <a:lnTo>
                    <a:pt x="1835" y="1475"/>
                  </a:lnTo>
                  <a:lnTo>
                    <a:pt x="1835" y="1480"/>
                  </a:lnTo>
                  <a:lnTo>
                    <a:pt x="1833" y="1484"/>
                  </a:lnTo>
                  <a:lnTo>
                    <a:pt x="1833" y="1486"/>
                  </a:lnTo>
                  <a:lnTo>
                    <a:pt x="1831" y="1487"/>
                  </a:lnTo>
                  <a:lnTo>
                    <a:pt x="1828" y="1498"/>
                  </a:lnTo>
                  <a:lnTo>
                    <a:pt x="1830" y="1499"/>
                  </a:lnTo>
                  <a:lnTo>
                    <a:pt x="1830" y="1501"/>
                  </a:lnTo>
                  <a:lnTo>
                    <a:pt x="1831" y="1503"/>
                  </a:lnTo>
                  <a:lnTo>
                    <a:pt x="1835" y="1503"/>
                  </a:lnTo>
                  <a:lnTo>
                    <a:pt x="1836" y="1501"/>
                  </a:lnTo>
                  <a:lnTo>
                    <a:pt x="1840" y="1499"/>
                  </a:lnTo>
                  <a:lnTo>
                    <a:pt x="1843" y="1499"/>
                  </a:lnTo>
                  <a:lnTo>
                    <a:pt x="1850" y="1496"/>
                  </a:lnTo>
                  <a:lnTo>
                    <a:pt x="1857" y="1496"/>
                  </a:lnTo>
                  <a:lnTo>
                    <a:pt x="1857" y="1501"/>
                  </a:lnTo>
                  <a:lnTo>
                    <a:pt x="1852" y="1506"/>
                  </a:lnTo>
                  <a:lnTo>
                    <a:pt x="1843" y="1513"/>
                  </a:lnTo>
                  <a:lnTo>
                    <a:pt x="1838" y="1520"/>
                  </a:lnTo>
                  <a:lnTo>
                    <a:pt x="1840" y="1530"/>
                  </a:lnTo>
                  <a:lnTo>
                    <a:pt x="1828" y="1523"/>
                  </a:lnTo>
                  <a:lnTo>
                    <a:pt x="1821" y="1522"/>
                  </a:lnTo>
                  <a:lnTo>
                    <a:pt x="1816" y="1523"/>
                  </a:lnTo>
                  <a:lnTo>
                    <a:pt x="1811" y="1529"/>
                  </a:lnTo>
                  <a:lnTo>
                    <a:pt x="1807" y="1537"/>
                  </a:lnTo>
                  <a:lnTo>
                    <a:pt x="1800" y="1546"/>
                  </a:lnTo>
                  <a:lnTo>
                    <a:pt x="1788" y="1556"/>
                  </a:lnTo>
                  <a:lnTo>
                    <a:pt x="1790" y="1554"/>
                  </a:lnTo>
                  <a:lnTo>
                    <a:pt x="1790" y="1553"/>
                  </a:lnTo>
                  <a:lnTo>
                    <a:pt x="1788" y="1551"/>
                  </a:lnTo>
                  <a:lnTo>
                    <a:pt x="1785" y="1549"/>
                  </a:lnTo>
                  <a:lnTo>
                    <a:pt x="1783" y="1547"/>
                  </a:lnTo>
                  <a:lnTo>
                    <a:pt x="1780" y="1547"/>
                  </a:lnTo>
                  <a:lnTo>
                    <a:pt x="1780" y="1549"/>
                  </a:lnTo>
                  <a:lnTo>
                    <a:pt x="1778" y="1551"/>
                  </a:lnTo>
                  <a:lnTo>
                    <a:pt x="1773" y="1561"/>
                  </a:lnTo>
                  <a:lnTo>
                    <a:pt x="1773" y="1563"/>
                  </a:lnTo>
                  <a:lnTo>
                    <a:pt x="1771" y="1565"/>
                  </a:lnTo>
                  <a:lnTo>
                    <a:pt x="1766" y="1566"/>
                  </a:lnTo>
                  <a:lnTo>
                    <a:pt x="1759" y="1570"/>
                  </a:lnTo>
                  <a:lnTo>
                    <a:pt x="1755" y="1570"/>
                  </a:lnTo>
                  <a:lnTo>
                    <a:pt x="1752" y="1572"/>
                  </a:lnTo>
                  <a:lnTo>
                    <a:pt x="1747" y="1577"/>
                  </a:lnTo>
                  <a:lnTo>
                    <a:pt x="1745" y="1582"/>
                  </a:lnTo>
                  <a:lnTo>
                    <a:pt x="1745" y="1590"/>
                  </a:lnTo>
                  <a:lnTo>
                    <a:pt x="1750" y="1601"/>
                  </a:lnTo>
                  <a:lnTo>
                    <a:pt x="1755" y="1613"/>
                  </a:lnTo>
                  <a:lnTo>
                    <a:pt x="1761" y="1623"/>
                  </a:lnTo>
                  <a:lnTo>
                    <a:pt x="1764" y="1632"/>
                  </a:lnTo>
                  <a:lnTo>
                    <a:pt x="1762" y="1639"/>
                  </a:lnTo>
                  <a:lnTo>
                    <a:pt x="1754" y="1642"/>
                  </a:lnTo>
                  <a:lnTo>
                    <a:pt x="1745" y="1640"/>
                  </a:lnTo>
                  <a:lnTo>
                    <a:pt x="1740" y="1633"/>
                  </a:lnTo>
                  <a:lnTo>
                    <a:pt x="1737" y="1623"/>
                  </a:lnTo>
                  <a:lnTo>
                    <a:pt x="1737" y="1602"/>
                  </a:lnTo>
                  <a:lnTo>
                    <a:pt x="1735" y="1596"/>
                  </a:lnTo>
                  <a:lnTo>
                    <a:pt x="1733" y="1594"/>
                  </a:lnTo>
                  <a:lnTo>
                    <a:pt x="1728" y="1599"/>
                  </a:lnTo>
                  <a:lnTo>
                    <a:pt x="1724" y="1611"/>
                  </a:lnTo>
                  <a:lnTo>
                    <a:pt x="1724" y="1632"/>
                  </a:lnTo>
                  <a:lnTo>
                    <a:pt x="1723" y="1658"/>
                  </a:lnTo>
                  <a:lnTo>
                    <a:pt x="1723" y="1687"/>
                  </a:lnTo>
                  <a:lnTo>
                    <a:pt x="1719" y="1719"/>
                  </a:lnTo>
                  <a:lnTo>
                    <a:pt x="1716" y="1733"/>
                  </a:lnTo>
                  <a:lnTo>
                    <a:pt x="1712" y="1743"/>
                  </a:lnTo>
                  <a:lnTo>
                    <a:pt x="1709" y="1752"/>
                  </a:lnTo>
                  <a:lnTo>
                    <a:pt x="1711" y="1762"/>
                  </a:lnTo>
                  <a:lnTo>
                    <a:pt x="1745" y="1780"/>
                  </a:lnTo>
                  <a:lnTo>
                    <a:pt x="1752" y="1793"/>
                  </a:lnTo>
                  <a:lnTo>
                    <a:pt x="1754" y="1793"/>
                  </a:lnTo>
                  <a:lnTo>
                    <a:pt x="1754" y="1792"/>
                  </a:lnTo>
                  <a:lnTo>
                    <a:pt x="1752" y="1790"/>
                  </a:lnTo>
                  <a:lnTo>
                    <a:pt x="1752" y="1776"/>
                  </a:lnTo>
                  <a:lnTo>
                    <a:pt x="1754" y="1771"/>
                  </a:lnTo>
                  <a:lnTo>
                    <a:pt x="1757" y="1766"/>
                  </a:lnTo>
                  <a:lnTo>
                    <a:pt x="1762" y="1757"/>
                  </a:lnTo>
                  <a:lnTo>
                    <a:pt x="1773" y="1747"/>
                  </a:lnTo>
                  <a:lnTo>
                    <a:pt x="1793" y="1730"/>
                  </a:lnTo>
                  <a:lnTo>
                    <a:pt x="1805" y="1726"/>
                  </a:lnTo>
                  <a:lnTo>
                    <a:pt x="1814" y="1728"/>
                  </a:lnTo>
                  <a:lnTo>
                    <a:pt x="1821" y="1737"/>
                  </a:lnTo>
                  <a:lnTo>
                    <a:pt x="1823" y="1749"/>
                  </a:lnTo>
                  <a:lnTo>
                    <a:pt x="1812" y="1773"/>
                  </a:lnTo>
                  <a:lnTo>
                    <a:pt x="1805" y="1783"/>
                  </a:lnTo>
                  <a:lnTo>
                    <a:pt x="1799" y="1792"/>
                  </a:lnTo>
                  <a:lnTo>
                    <a:pt x="1797" y="1797"/>
                  </a:lnTo>
                  <a:lnTo>
                    <a:pt x="1800" y="1800"/>
                  </a:lnTo>
                  <a:lnTo>
                    <a:pt x="1807" y="1802"/>
                  </a:lnTo>
                  <a:lnTo>
                    <a:pt x="1824" y="1805"/>
                  </a:lnTo>
                  <a:lnTo>
                    <a:pt x="1831" y="1809"/>
                  </a:lnTo>
                  <a:lnTo>
                    <a:pt x="1835" y="1814"/>
                  </a:lnTo>
                  <a:lnTo>
                    <a:pt x="1831" y="1823"/>
                  </a:lnTo>
                  <a:lnTo>
                    <a:pt x="1824" y="1828"/>
                  </a:lnTo>
                  <a:lnTo>
                    <a:pt x="1811" y="1836"/>
                  </a:lnTo>
                  <a:lnTo>
                    <a:pt x="1776" y="1854"/>
                  </a:lnTo>
                  <a:lnTo>
                    <a:pt x="1759" y="1860"/>
                  </a:lnTo>
                  <a:lnTo>
                    <a:pt x="1745" y="1866"/>
                  </a:lnTo>
                  <a:lnTo>
                    <a:pt x="1735" y="1866"/>
                  </a:lnTo>
                  <a:lnTo>
                    <a:pt x="1730" y="1864"/>
                  </a:lnTo>
                  <a:lnTo>
                    <a:pt x="1721" y="1864"/>
                  </a:lnTo>
                  <a:lnTo>
                    <a:pt x="1719" y="1866"/>
                  </a:lnTo>
                  <a:lnTo>
                    <a:pt x="1707" y="1883"/>
                  </a:lnTo>
                  <a:lnTo>
                    <a:pt x="1700" y="1903"/>
                  </a:lnTo>
                  <a:lnTo>
                    <a:pt x="1695" y="1931"/>
                  </a:lnTo>
                  <a:lnTo>
                    <a:pt x="1693" y="1958"/>
                  </a:lnTo>
                  <a:lnTo>
                    <a:pt x="1692" y="1989"/>
                  </a:lnTo>
                  <a:lnTo>
                    <a:pt x="1693" y="2019"/>
                  </a:lnTo>
                  <a:lnTo>
                    <a:pt x="1693" y="2046"/>
                  </a:lnTo>
                  <a:lnTo>
                    <a:pt x="1692" y="2060"/>
                  </a:lnTo>
                  <a:lnTo>
                    <a:pt x="1688" y="2070"/>
                  </a:lnTo>
                  <a:lnTo>
                    <a:pt x="1685" y="2079"/>
                  </a:lnTo>
                  <a:lnTo>
                    <a:pt x="1685" y="2087"/>
                  </a:lnTo>
                  <a:lnTo>
                    <a:pt x="1690" y="2103"/>
                  </a:lnTo>
                  <a:lnTo>
                    <a:pt x="1697" y="2110"/>
                  </a:lnTo>
                  <a:lnTo>
                    <a:pt x="1704" y="2108"/>
                  </a:lnTo>
                  <a:lnTo>
                    <a:pt x="1711" y="2103"/>
                  </a:lnTo>
                  <a:lnTo>
                    <a:pt x="1718" y="2096"/>
                  </a:lnTo>
                  <a:lnTo>
                    <a:pt x="1723" y="2089"/>
                  </a:lnTo>
                  <a:lnTo>
                    <a:pt x="1728" y="2087"/>
                  </a:lnTo>
                  <a:lnTo>
                    <a:pt x="1733" y="2093"/>
                  </a:lnTo>
                  <a:lnTo>
                    <a:pt x="1735" y="2103"/>
                  </a:lnTo>
                  <a:lnTo>
                    <a:pt x="1735" y="2113"/>
                  </a:lnTo>
                  <a:lnTo>
                    <a:pt x="1737" y="2122"/>
                  </a:lnTo>
                  <a:lnTo>
                    <a:pt x="1737" y="2123"/>
                  </a:lnTo>
                  <a:lnTo>
                    <a:pt x="1735" y="2125"/>
                  </a:lnTo>
                  <a:lnTo>
                    <a:pt x="1735" y="2130"/>
                  </a:lnTo>
                  <a:lnTo>
                    <a:pt x="1737" y="2134"/>
                  </a:lnTo>
                  <a:lnTo>
                    <a:pt x="1740" y="2137"/>
                  </a:lnTo>
                  <a:lnTo>
                    <a:pt x="1745" y="2139"/>
                  </a:lnTo>
                  <a:lnTo>
                    <a:pt x="1742" y="2141"/>
                  </a:lnTo>
                  <a:lnTo>
                    <a:pt x="1740" y="2144"/>
                  </a:lnTo>
                  <a:lnTo>
                    <a:pt x="1742" y="2146"/>
                  </a:lnTo>
                  <a:lnTo>
                    <a:pt x="1743" y="2146"/>
                  </a:lnTo>
                  <a:lnTo>
                    <a:pt x="1743" y="2144"/>
                  </a:lnTo>
                  <a:lnTo>
                    <a:pt x="1745" y="2142"/>
                  </a:lnTo>
                  <a:lnTo>
                    <a:pt x="1745" y="2139"/>
                  </a:lnTo>
                  <a:lnTo>
                    <a:pt x="1754" y="2137"/>
                  </a:lnTo>
                  <a:lnTo>
                    <a:pt x="1761" y="2130"/>
                  </a:lnTo>
                  <a:lnTo>
                    <a:pt x="1762" y="2120"/>
                  </a:lnTo>
                  <a:lnTo>
                    <a:pt x="1762" y="2096"/>
                  </a:lnTo>
                  <a:lnTo>
                    <a:pt x="1769" y="2101"/>
                  </a:lnTo>
                  <a:lnTo>
                    <a:pt x="1773" y="2110"/>
                  </a:lnTo>
                  <a:lnTo>
                    <a:pt x="1773" y="2134"/>
                  </a:lnTo>
                  <a:lnTo>
                    <a:pt x="1774" y="2142"/>
                  </a:lnTo>
                  <a:lnTo>
                    <a:pt x="1780" y="2148"/>
                  </a:lnTo>
                  <a:lnTo>
                    <a:pt x="1776" y="2149"/>
                  </a:lnTo>
                  <a:lnTo>
                    <a:pt x="1774" y="2153"/>
                  </a:lnTo>
                  <a:lnTo>
                    <a:pt x="1776" y="2154"/>
                  </a:lnTo>
                  <a:lnTo>
                    <a:pt x="1778" y="2154"/>
                  </a:lnTo>
                  <a:lnTo>
                    <a:pt x="1778" y="2153"/>
                  </a:lnTo>
                  <a:lnTo>
                    <a:pt x="1780" y="2151"/>
                  </a:lnTo>
                  <a:lnTo>
                    <a:pt x="1780" y="2148"/>
                  </a:lnTo>
                  <a:lnTo>
                    <a:pt x="1799" y="2144"/>
                  </a:lnTo>
                  <a:lnTo>
                    <a:pt x="1814" y="2144"/>
                  </a:lnTo>
                  <a:lnTo>
                    <a:pt x="1823" y="2149"/>
                  </a:lnTo>
                  <a:lnTo>
                    <a:pt x="1830" y="2158"/>
                  </a:lnTo>
                  <a:lnTo>
                    <a:pt x="1831" y="2173"/>
                  </a:lnTo>
                  <a:lnTo>
                    <a:pt x="1831" y="2179"/>
                  </a:lnTo>
                  <a:lnTo>
                    <a:pt x="1828" y="2189"/>
                  </a:lnTo>
                  <a:lnTo>
                    <a:pt x="1826" y="2192"/>
                  </a:lnTo>
                  <a:lnTo>
                    <a:pt x="1823" y="2196"/>
                  </a:lnTo>
                  <a:lnTo>
                    <a:pt x="1823" y="2199"/>
                  </a:lnTo>
                  <a:lnTo>
                    <a:pt x="1824" y="2204"/>
                  </a:lnTo>
                  <a:lnTo>
                    <a:pt x="1826" y="2208"/>
                  </a:lnTo>
                  <a:lnTo>
                    <a:pt x="1833" y="2211"/>
                  </a:lnTo>
                  <a:lnTo>
                    <a:pt x="1836" y="2211"/>
                  </a:lnTo>
                  <a:lnTo>
                    <a:pt x="1840" y="2213"/>
                  </a:lnTo>
                  <a:lnTo>
                    <a:pt x="1843" y="2213"/>
                  </a:lnTo>
                  <a:lnTo>
                    <a:pt x="1845" y="2215"/>
                  </a:lnTo>
                  <a:lnTo>
                    <a:pt x="1848" y="2216"/>
                  </a:lnTo>
                  <a:lnTo>
                    <a:pt x="1845" y="2209"/>
                  </a:lnTo>
                  <a:lnTo>
                    <a:pt x="1843" y="2201"/>
                  </a:lnTo>
                  <a:lnTo>
                    <a:pt x="1842" y="2191"/>
                  </a:lnTo>
                  <a:lnTo>
                    <a:pt x="1842" y="2180"/>
                  </a:lnTo>
                  <a:lnTo>
                    <a:pt x="1843" y="2173"/>
                  </a:lnTo>
                  <a:lnTo>
                    <a:pt x="1848" y="2173"/>
                  </a:lnTo>
                  <a:lnTo>
                    <a:pt x="1855" y="2182"/>
                  </a:lnTo>
                  <a:lnTo>
                    <a:pt x="1859" y="2199"/>
                  </a:lnTo>
                  <a:lnTo>
                    <a:pt x="1862" y="2222"/>
                  </a:lnTo>
                  <a:lnTo>
                    <a:pt x="1862" y="2306"/>
                  </a:lnTo>
                  <a:lnTo>
                    <a:pt x="1864" y="2335"/>
                  </a:lnTo>
                  <a:lnTo>
                    <a:pt x="1866" y="2363"/>
                  </a:lnTo>
                  <a:lnTo>
                    <a:pt x="1867" y="2368"/>
                  </a:lnTo>
                  <a:lnTo>
                    <a:pt x="1869" y="2371"/>
                  </a:lnTo>
                  <a:lnTo>
                    <a:pt x="1879" y="2381"/>
                  </a:lnTo>
                  <a:lnTo>
                    <a:pt x="1883" y="2388"/>
                  </a:lnTo>
                  <a:lnTo>
                    <a:pt x="1881" y="2388"/>
                  </a:lnTo>
                  <a:lnTo>
                    <a:pt x="1878" y="2392"/>
                  </a:lnTo>
                  <a:lnTo>
                    <a:pt x="1876" y="2395"/>
                  </a:lnTo>
                  <a:lnTo>
                    <a:pt x="1874" y="2397"/>
                  </a:lnTo>
                  <a:lnTo>
                    <a:pt x="1873" y="2400"/>
                  </a:lnTo>
                  <a:lnTo>
                    <a:pt x="1873" y="2404"/>
                  </a:lnTo>
                  <a:lnTo>
                    <a:pt x="1874" y="2405"/>
                  </a:lnTo>
                  <a:lnTo>
                    <a:pt x="1890" y="2409"/>
                  </a:lnTo>
                  <a:lnTo>
                    <a:pt x="1902" y="2405"/>
                  </a:lnTo>
                  <a:lnTo>
                    <a:pt x="1909" y="2397"/>
                  </a:lnTo>
                  <a:lnTo>
                    <a:pt x="1914" y="2385"/>
                  </a:lnTo>
                  <a:lnTo>
                    <a:pt x="1917" y="2357"/>
                  </a:lnTo>
                  <a:lnTo>
                    <a:pt x="1917" y="2337"/>
                  </a:lnTo>
                  <a:lnTo>
                    <a:pt x="1924" y="2309"/>
                  </a:lnTo>
                  <a:lnTo>
                    <a:pt x="1933" y="2283"/>
                  </a:lnTo>
                  <a:lnTo>
                    <a:pt x="1940" y="2261"/>
                  </a:lnTo>
                  <a:lnTo>
                    <a:pt x="1943" y="2242"/>
                  </a:lnTo>
                  <a:lnTo>
                    <a:pt x="1945" y="2222"/>
                  </a:lnTo>
                  <a:lnTo>
                    <a:pt x="1948" y="2191"/>
                  </a:lnTo>
                  <a:lnTo>
                    <a:pt x="1952" y="2173"/>
                  </a:lnTo>
                  <a:lnTo>
                    <a:pt x="1962" y="2148"/>
                  </a:lnTo>
                  <a:lnTo>
                    <a:pt x="1974" y="2118"/>
                  </a:lnTo>
                  <a:lnTo>
                    <a:pt x="1990" y="2087"/>
                  </a:lnTo>
                  <a:lnTo>
                    <a:pt x="2005" y="2058"/>
                  </a:lnTo>
                  <a:lnTo>
                    <a:pt x="2021" y="2031"/>
                  </a:lnTo>
                  <a:lnTo>
                    <a:pt x="2031" y="2007"/>
                  </a:lnTo>
                  <a:lnTo>
                    <a:pt x="2038" y="1986"/>
                  </a:lnTo>
                  <a:lnTo>
                    <a:pt x="2038" y="1984"/>
                  </a:lnTo>
                  <a:lnTo>
                    <a:pt x="2035" y="1984"/>
                  </a:lnTo>
                  <a:lnTo>
                    <a:pt x="2033" y="1982"/>
                  </a:lnTo>
                  <a:lnTo>
                    <a:pt x="2028" y="1972"/>
                  </a:lnTo>
                  <a:lnTo>
                    <a:pt x="2031" y="1965"/>
                  </a:lnTo>
                  <a:lnTo>
                    <a:pt x="2038" y="1962"/>
                  </a:lnTo>
                  <a:lnTo>
                    <a:pt x="2048" y="1962"/>
                  </a:lnTo>
                  <a:lnTo>
                    <a:pt x="2050" y="1964"/>
                  </a:lnTo>
                  <a:lnTo>
                    <a:pt x="2052" y="1964"/>
                  </a:lnTo>
                  <a:lnTo>
                    <a:pt x="2052" y="1962"/>
                  </a:lnTo>
                  <a:lnTo>
                    <a:pt x="2050" y="1962"/>
                  </a:lnTo>
                  <a:lnTo>
                    <a:pt x="2047" y="1958"/>
                  </a:lnTo>
                  <a:lnTo>
                    <a:pt x="2043" y="1957"/>
                  </a:lnTo>
                  <a:lnTo>
                    <a:pt x="2038" y="1952"/>
                  </a:lnTo>
                  <a:lnTo>
                    <a:pt x="2050" y="1946"/>
                  </a:lnTo>
                  <a:lnTo>
                    <a:pt x="2055" y="1940"/>
                  </a:lnTo>
                  <a:lnTo>
                    <a:pt x="2055" y="1931"/>
                  </a:lnTo>
                  <a:lnTo>
                    <a:pt x="2053" y="1921"/>
                  </a:lnTo>
                  <a:lnTo>
                    <a:pt x="2050" y="1910"/>
                  </a:lnTo>
                  <a:lnTo>
                    <a:pt x="2048" y="1900"/>
                  </a:lnTo>
                  <a:lnTo>
                    <a:pt x="2047" y="1891"/>
                  </a:lnTo>
                  <a:lnTo>
                    <a:pt x="2048" y="1888"/>
                  </a:lnTo>
                  <a:lnTo>
                    <a:pt x="2060" y="1876"/>
                  </a:lnTo>
                  <a:lnTo>
                    <a:pt x="2064" y="1866"/>
                  </a:lnTo>
                  <a:lnTo>
                    <a:pt x="2066" y="1852"/>
                  </a:lnTo>
                  <a:lnTo>
                    <a:pt x="2067" y="1840"/>
                  </a:lnTo>
                  <a:lnTo>
                    <a:pt x="2064" y="1829"/>
                  </a:lnTo>
                  <a:lnTo>
                    <a:pt x="2055" y="1823"/>
                  </a:lnTo>
                  <a:lnTo>
                    <a:pt x="2055" y="1807"/>
                  </a:lnTo>
                  <a:lnTo>
                    <a:pt x="2053" y="1797"/>
                  </a:lnTo>
                  <a:lnTo>
                    <a:pt x="2048" y="1790"/>
                  </a:lnTo>
                  <a:lnTo>
                    <a:pt x="2029" y="1771"/>
                  </a:lnTo>
                  <a:lnTo>
                    <a:pt x="2022" y="1757"/>
                  </a:lnTo>
                  <a:lnTo>
                    <a:pt x="2019" y="1743"/>
                  </a:lnTo>
                  <a:lnTo>
                    <a:pt x="2019" y="1733"/>
                  </a:lnTo>
                  <a:lnTo>
                    <a:pt x="2017" y="1723"/>
                  </a:lnTo>
                  <a:lnTo>
                    <a:pt x="2014" y="1716"/>
                  </a:lnTo>
                  <a:lnTo>
                    <a:pt x="2007" y="1711"/>
                  </a:lnTo>
                  <a:lnTo>
                    <a:pt x="1995" y="1711"/>
                  </a:lnTo>
                  <a:lnTo>
                    <a:pt x="2002" y="1707"/>
                  </a:lnTo>
                  <a:lnTo>
                    <a:pt x="2007" y="1700"/>
                  </a:lnTo>
                  <a:lnTo>
                    <a:pt x="2009" y="1692"/>
                  </a:lnTo>
                  <a:lnTo>
                    <a:pt x="2010" y="1685"/>
                  </a:lnTo>
                  <a:lnTo>
                    <a:pt x="2010" y="1678"/>
                  </a:lnTo>
                  <a:lnTo>
                    <a:pt x="2012" y="1676"/>
                  </a:lnTo>
                  <a:lnTo>
                    <a:pt x="2021" y="1682"/>
                  </a:lnTo>
                  <a:lnTo>
                    <a:pt x="2026" y="1690"/>
                  </a:lnTo>
                  <a:lnTo>
                    <a:pt x="2028" y="1706"/>
                  </a:lnTo>
                  <a:lnTo>
                    <a:pt x="2029" y="1728"/>
                  </a:lnTo>
                  <a:lnTo>
                    <a:pt x="2026" y="1730"/>
                  </a:lnTo>
                  <a:lnTo>
                    <a:pt x="2024" y="1731"/>
                  </a:lnTo>
                  <a:lnTo>
                    <a:pt x="2024" y="1733"/>
                  </a:lnTo>
                  <a:lnTo>
                    <a:pt x="2028" y="1733"/>
                  </a:lnTo>
                  <a:lnTo>
                    <a:pt x="2029" y="1731"/>
                  </a:lnTo>
                  <a:lnTo>
                    <a:pt x="2029" y="1728"/>
                  </a:lnTo>
                  <a:lnTo>
                    <a:pt x="2035" y="1728"/>
                  </a:lnTo>
                  <a:lnTo>
                    <a:pt x="2038" y="1726"/>
                  </a:lnTo>
                  <a:lnTo>
                    <a:pt x="2040" y="1723"/>
                  </a:lnTo>
                  <a:lnTo>
                    <a:pt x="2047" y="1719"/>
                  </a:lnTo>
                  <a:lnTo>
                    <a:pt x="2048" y="1723"/>
                  </a:lnTo>
                  <a:lnTo>
                    <a:pt x="2050" y="1725"/>
                  </a:lnTo>
                  <a:lnTo>
                    <a:pt x="2052" y="1725"/>
                  </a:lnTo>
                  <a:lnTo>
                    <a:pt x="2052" y="1721"/>
                  </a:lnTo>
                  <a:lnTo>
                    <a:pt x="2050" y="1719"/>
                  </a:lnTo>
                  <a:lnTo>
                    <a:pt x="2047" y="1719"/>
                  </a:lnTo>
                  <a:lnTo>
                    <a:pt x="2048" y="1704"/>
                  </a:lnTo>
                  <a:lnTo>
                    <a:pt x="2052" y="1685"/>
                  </a:lnTo>
                  <a:lnTo>
                    <a:pt x="2055" y="1663"/>
                  </a:lnTo>
                  <a:lnTo>
                    <a:pt x="2059" y="1639"/>
                  </a:lnTo>
                  <a:lnTo>
                    <a:pt x="2062" y="1594"/>
                  </a:lnTo>
                  <a:lnTo>
                    <a:pt x="2060" y="1577"/>
                  </a:lnTo>
                  <a:lnTo>
                    <a:pt x="2055" y="1565"/>
                  </a:lnTo>
                  <a:lnTo>
                    <a:pt x="2047" y="1558"/>
                  </a:lnTo>
                  <a:lnTo>
                    <a:pt x="2038" y="1559"/>
                  </a:lnTo>
                  <a:lnTo>
                    <a:pt x="2028" y="1563"/>
                  </a:lnTo>
                  <a:lnTo>
                    <a:pt x="2012" y="1565"/>
                  </a:lnTo>
                  <a:lnTo>
                    <a:pt x="1986" y="1561"/>
                  </a:lnTo>
                  <a:lnTo>
                    <a:pt x="1973" y="1558"/>
                  </a:lnTo>
                  <a:lnTo>
                    <a:pt x="1967" y="1554"/>
                  </a:lnTo>
                  <a:lnTo>
                    <a:pt x="1971" y="1551"/>
                  </a:lnTo>
                  <a:lnTo>
                    <a:pt x="1979" y="1546"/>
                  </a:lnTo>
                  <a:lnTo>
                    <a:pt x="2007" y="1535"/>
                  </a:lnTo>
                  <a:lnTo>
                    <a:pt x="2024" y="1530"/>
                  </a:lnTo>
                  <a:lnTo>
                    <a:pt x="2038" y="1525"/>
                  </a:lnTo>
                  <a:lnTo>
                    <a:pt x="2048" y="1518"/>
                  </a:lnTo>
                  <a:lnTo>
                    <a:pt x="2055" y="1513"/>
                  </a:lnTo>
                  <a:lnTo>
                    <a:pt x="2057" y="1510"/>
                  </a:lnTo>
                  <a:lnTo>
                    <a:pt x="2055" y="1506"/>
                  </a:lnTo>
                  <a:lnTo>
                    <a:pt x="2053" y="1504"/>
                  </a:lnTo>
                  <a:lnTo>
                    <a:pt x="2052" y="1501"/>
                  </a:lnTo>
                  <a:lnTo>
                    <a:pt x="2050" y="1499"/>
                  </a:lnTo>
                  <a:lnTo>
                    <a:pt x="2047" y="1498"/>
                  </a:lnTo>
                  <a:lnTo>
                    <a:pt x="2047" y="1492"/>
                  </a:lnTo>
                  <a:lnTo>
                    <a:pt x="2052" y="1487"/>
                  </a:lnTo>
                  <a:lnTo>
                    <a:pt x="2053" y="1484"/>
                  </a:lnTo>
                  <a:lnTo>
                    <a:pt x="2055" y="1482"/>
                  </a:lnTo>
                  <a:lnTo>
                    <a:pt x="2055" y="1479"/>
                  </a:lnTo>
                  <a:lnTo>
                    <a:pt x="2050" y="1465"/>
                  </a:lnTo>
                  <a:lnTo>
                    <a:pt x="2043" y="1456"/>
                  </a:lnTo>
                  <a:lnTo>
                    <a:pt x="2035" y="1455"/>
                  </a:lnTo>
                  <a:lnTo>
                    <a:pt x="2024" y="1455"/>
                  </a:lnTo>
                  <a:lnTo>
                    <a:pt x="2012" y="1456"/>
                  </a:lnTo>
                  <a:lnTo>
                    <a:pt x="2000" y="1456"/>
                  </a:lnTo>
                  <a:lnTo>
                    <a:pt x="1988" y="1455"/>
                  </a:lnTo>
                  <a:lnTo>
                    <a:pt x="1978" y="1448"/>
                  </a:lnTo>
                  <a:lnTo>
                    <a:pt x="1969" y="1436"/>
                  </a:lnTo>
                  <a:lnTo>
                    <a:pt x="1971" y="1437"/>
                  </a:lnTo>
                  <a:lnTo>
                    <a:pt x="1974" y="1437"/>
                  </a:lnTo>
                  <a:lnTo>
                    <a:pt x="1985" y="1432"/>
                  </a:lnTo>
                  <a:lnTo>
                    <a:pt x="1990" y="1431"/>
                  </a:lnTo>
                  <a:lnTo>
                    <a:pt x="1991" y="1429"/>
                  </a:lnTo>
                  <a:lnTo>
                    <a:pt x="1995" y="1427"/>
                  </a:lnTo>
                  <a:lnTo>
                    <a:pt x="1995" y="1429"/>
                  </a:lnTo>
                  <a:lnTo>
                    <a:pt x="1997" y="1432"/>
                  </a:lnTo>
                  <a:lnTo>
                    <a:pt x="1997" y="1434"/>
                  </a:lnTo>
                  <a:lnTo>
                    <a:pt x="1998" y="1436"/>
                  </a:lnTo>
                  <a:lnTo>
                    <a:pt x="2004" y="1436"/>
                  </a:lnTo>
                  <a:lnTo>
                    <a:pt x="2005" y="1434"/>
                  </a:lnTo>
                  <a:lnTo>
                    <a:pt x="2005" y="1425"/>
                  </a:lnTo>
                  <a:lnTo>
                    <a:pt x="2007" y="1422"/>
                  </a:lnTo>
                  <a:lnTo>
                    <a:pt x="2007" y="1420"/>
                  </a:lnTo>
                  <a:lnTo>
                    <a:pt x="2009" y="1418"/>
                  </a:lnTo>
                  <a:lnTo>
                    <a:pt x="2012" y="1418"/>
                  </a:lnTo>
                  <a:lnTo>
                    <a:pt x="2014" y="1420"/>
                  </a:lnTo>
                  <a:lnTo>
                    <a:pt x="2024" y="1434"/>
                  </a:lnTo>
                  <a:lnTo>
                    <a:pt x="2031" y="1441"/>
                  </a:lnTo>
                  <a:lnTo>
                    <a:pt x="2038" y="1446"/>
                  </a:lnTo>
                  <a:lnTo>
                    <a:pt x="2043" y="1448"/>
                  </a:lnTo>
                  <a:lnTo>
                    <a:pt x="2047" y="1444"/>
                  </a:lnTo>
                  <a:lnTo>
                    <a:pt x="2048" y="1439"/>
                  </a:lnTo>
                  <a:lnTo>
                    <a:pt x="2045" y="1432"/>
                  </a:lnTo>
                  <a:lnTo>
                    <a:pt x="2040" y="1427"/>
                  </a:lnTo>
                  <a:lnTo>
                    <a:pt x="2033" y="1424"/>
                  </a:lnTo>
                  <a:lnTo>
                    <a:pt x="2031" y="1422"/>
                  </a:lnTo>
                  <a:lnTo>
                    <a:pt x="2029" y="1418"/>
                  </a:lnTo>
                  <a:lnTo>
                    <a:pt x="2024" y="1403"/>
                  </a:lnTo>
                  <a:lnTo>
                    <a:pt x="2021" y="1394"/>
                  </a:lnTo>
                  <a:lnTo>
                    <a:pt x="2017" y="1389"/>
                  </a:lnTo>
                  <a:lnTo>
                    <a:pt x="2000" y="1372"/>
                  </a:lnTo>
                  <a:lnTo>
                    <a:pt x="1997" y="1365"/>
                  </a:lnTo>
                  <a:lnTo>
                    <a:pt x="1993" y="1360"/>
                  </a:lnTo>
                  <a:lnTo>
                    <a:pt x="1990" y="1353"/>
                  </a:lnTo>
                  <a:lnTo>
                    <a:pt x="1986" y="1350"/>
                  </a:lnTo>
                  <a:lnTo>
                    <a:pt x="1981" y="1346"/>
                  </a:lnTo>
                  <a:lnTo>
                    <a:pt x="1971" y="1343"/>
                  </a:lnTo>
                  <a:lnTo>
                    <a:pt x="1966" y="1343"/>
                  </a:lnTo>
                  <a:lnTo>
                    <a:pt x="1969" y="1341"/>
                  </a:lnTo>
                  <a:lnTo>
                    <a:pt x="1978" y="1333"/>
                  </a:lnTo>
                  <a:lnTo>
                    <a:pt x="1986" y="1322"/>
                  </a:lnTo>
                  <a:lnTo>
                    <a:pt x="1993" y="1310"/>
                  </a:lnTo>
                  <a:lnTo>
                    <a:pt x="1995" y="1298"/>
                  </a:lnTo>
                  <a:lnTo>
                    <a:pt x="2000" y="1295"/>
                  </a:lnTo>
                  <a:lnTo>
                    <a:pt x="2005" y="1293"/>
                  </a:lnTo>
                  <a:lnTo>
                    <a:pt x="2009" y="1291"/>
                  </a:lnTo>
                  <a:lnTo>
                    <a:pt x="2010" y="1293"/>
                  </a:lnTo>
                  <a:lnTo>
                    <a:pt x="2012" y="1293"/>
                  </a:lnTo>
                  <a:lnTo>
                    <a:pt x="2014" y="1296"/>
                  </a:lnTo>
                  <a:lnTo>
                    <a:pt x="2014" y="1312"/>
                  </a:lnTo>
                  <a:lnTo>
                    <a:pt x="2016" y="1315"/>
                  </a:lnTo>
                  <a:lnTo>
                    <a:pt x="2016" y="1319"/>
                  </a:lnTo>
                  <a:lnTo>
                    <a:pt x="2017" y="1322"/>
                  </a:lnTo>
                  <a:lnTo>
                    <a:pt x="2021" y="1324"/>
                  </a:lnTo>
                  <a:lnTo>
                    <a:pt x="2019" y="1334"/>
                  </a:lnTo>
                  <a:lnTo>
                    <a:pt x="2019" y="1355"/>
                  </a:lnTo>
                  <a:lnTo>
                    <a:pt x="2021" y="1358"/>
                  </a:lnTo>
                  <a:lnTo>
                    <a:pt x="2024" y="1360"/>
                  </a:lnTo>
                  <a:lnTo>
                    <a:pt x="2026" y="1362"/>
                  </a:lnTo>
                  <a:lnTo>
                    <a:pt x="2029" y="1360"/>
                  </a:lnTo>
                  <a:lnTo>
                    <a:pt x="2031" y="1360"/>
                  </a:lnTo>
                  <a:lnTo>
                    <a:pt x="2035" y="1357"/>
                  </a:lnTo>
                  <a:lnTo>
                    <a:pt x="2038" y="1350"/>
                  </a:lnTo>
                  <a:lnTo>
                    <a:pt x="2038" y="1341"/>
                  </a:lnTo>
                  <a:lnTo>
                    <a:pt x="2036" y="1336"/>
                  </a:lnTo>
                  <a:lnTo>
                    <a:pt x="2033" y="1329"/>
                  </a:lnTo>
                  <a:lnTo>
                    <a:pt x="2029" y="1324"/>
                  </a:lnTo>
                  <a:lnTo>
                    <a:pt x="2035" y="1314"/>
                  </a:lnTo>
                  <a:lnTo>
                    <a:pt x="2038" y="1295"/>
                  </a:lnTo>
                  <a:lnTo>
                    <a:pt x="2040" y="1272"/>
                  </a:lnTo>
                  <a:lnTo>
                    <a:pt x="2040" y="1226"/>
                  </a:lnTo>
                  <a:lnTo>
                    <a:pt x="2038" y="1210"/>
                  </a:lnTo>
                  <a:lnTo>
                    <a:pt x="2038" y="1204"/>
                  </a:lnTo>
                  <a:lnTo>
                    <a:pt x="2036" y="1202"/>
                  </a:lnTo>
                  <a:lnTo>
                    <a:pt x="2014" y="1202"/>
                  </a:lnTo>
                  <a:lnTo>
                    <a:pt x="2012" y="1198"/>
                  </a:lnTo>
                  <a:lnTo>
                    <a:pt x="2012" y="1195"/>
                  </a:lnTo>
                  <a:lnTo>
                    <a:pt x="2014" y="1193"/>
                  </a:lnTo>
                  <a:lnTo>
                    <a:pt x="2021" y="1190"/>
                  </a:lnTo>
                  <a:lnTo>
                    <a:pt x="2029" y="1183"/>
                  </a:lnTo>
                  <a:lnTo>
                    <a:pt x="2038" y="1178"/>
                  </a:lnTo>
                  <a:lnTo>
                    <a:pt x="2045" y="1173"/>
                  </a:lnTo>
                  <a:lnTo>
                    <a:pt x="2047" y="1169"/>
                  </a:lnTo>
                  <a:lnTo>
                    <a:pt x="2047" y="1154"/>
                  </a:lnTo>
                  <a:lnTo>
                    <a:pt x="2041" y="1140"/>
                  </a:lnTo>
                  <a:lnTo>
                    <a:pt x="2033" y="1128"/>
                  </a:lnTo>
                  <a:lnTo>
                    <a:pt x="2024" y="1118"/>
                  </a:lnTo>
                  <a:lnTo>
                    <a:pt x="2021" y="1109"/>
                  </a:lnTo>
                  <a:lnTo>
                    <a:pt x="2031" y="1107"/>
                  </a:lnTo>
                  <a:lnTo>
                    <a:pt x="2036" y="1099"/>
                  </a:lnTo>
                  <a:lnTo>
                    <a:pt x="2040" y="1087"/>
                  </a:lnTo>
                  <a:lnTo>
                    <a:pt x="2040" y="1071"/>
                  </a:lnTo>
                  <a:lnTo>
                    <a:pt x="2038" y="1057"/>
                  </a:lnTo>
                  <a:lnTo>
                    <a:pt x="2035" y="1047"/>
                  </a:lnTo>
                  <a:lnTo>
                    <a:pt x="2031" y="1042"/>
                  </a:lnTo>
                  <a:lnTo>
                    <a:pt x="2026" y="1044"/>
                  </a:lnTo>
                  <a:lnTo>
                    <a:pt x="2021" y="1057"/>
                  </a:lnTo>
                  <a:lnTo>
                    <a:pt x="2017" y="1059"/>
                  </a:lnTo>
                  <a:lnTo>
                    <a:pt x="2016" y="1063"/>
                  </a:lnTo>
                  <a:lnTo>
                    <a:pt x="2016" y="1064"/>
                  </a:lnTo>
                  <a:lnTo>
                    <a:pt x="2019" y="1064"/>
                  </a:lnTo>
                  <a:lnTo>
                    <a:pt x="2021" y="1061"/>
                  </a:lnTo>
                  <a:lnTo>
                    <a:pt x="2021" y="1057"/>
                  </a:lnTo>
                  <a:lnTo>
                    <a:pt x="2028" y="1059"/>
                  </a:lnTo>
                  <a:lnTo>
                    <a:pt x="2031" y="1063"/>
                  </a:lnTo>
                  <a:lnTo>
                    <a:pt x="2031" y="1066"/>
                  </a:lnTo>
                  <a:lnTo>
                    <a:pt x="2029" y="1069"/>
                  </a:lnTo>
                  <a:lnTo>
                    <a:pt x="2026" y="1071"/>
                  </a:lnTo>
                  <a:lnTo>
                    <a:pt x="2022" y="1075"/>
                  </a:lnTo>
                  <a:lnTo>
                    <a:pt x="2016" y="1078"/>
                  </a:lnTo>
                  <a:lnTo>
                    <a:pt x="2012" y="1081"/>
                  </a:lnTo>
                  <a:lnTo>
                    <a:pt x="2012" y="1083"/>
                  </a:lnTo>
                  <a:lnTo>
                    <a:pt x="2005" y="1069"/>
                  </a:lnTo>
                  <a:lnTo>
                    <a:pt x="2002" y="1054"/>
                  </a:lnTo>
                  <a:lnTo>
                    <a:pt x="2002" y="1038"/>
                  </a:lnTo>
                  <a:lnTo>
                    <a:pt x="2004" y="1025"/>
                  </a:lnTo>
                  <a:lnTo>
                    <a:pt x="2005" y="1020"/>
                  </a:lnTo>
                  <a:lnTo>
                    <a:pt x="2007" y="1016"/>
                  </a:lnTo>
                  <a:lnTo>
                    <a:pt x="2017" y="1011"/>
                  </a:lnTo>
                  <a:lnTo>
                    <a:pt x="2021" y="1008"/>
                  </a:lnTo>
                  <a:lnTo>
                    <a:pt x="2021" y="999"/>
                  </a:lnTo>
                  <a:lnTo>
                    <a:pt x="2019" y="994"/>
                  </a:lnTo>
                  <a:lnTo>
                    <a:pt x="2016" y="990"/>
                  </a:lnTo>
                  <a:lnTo>
                    <a:pt x="2012" y="983"/>
                  </a:lnTo>
                  <a:lnTo>
                    <a:pt x="2012" y="982"/>
                  </a:lnTo>
                  <a:lnTo>
                    <a:pt x="2016" y="978"/>
                  </a:lnTo>
                  <a:lnTo>
                    <a:pt x="2021" y="977"/>
                  </a:lnTo>
                  <a:lnTo>
                    <a:pt x="2024" y="977"/>
                  </a:lnTo>
                  <a:lnTo>
                    <a:pt x="2028" y="975"/>
                  </a:lnTo>
                  <a:lnTo>
                    <a:pt x="2029" y="973"/>
                  </a:lnTo>
                  <a:lnTo>
                    <a:pt x="2036" y="959"/>
                  </a:lnTo>
                  <a:lnTo>
                    <a:pt x="2035" y="949"/>
                  </a:lnTo>
                  <a:lnTo>
                    <a:pt x="2029" y="942"/>
                  </a:lnTo>
                  <a:lnTo>
                    <a:pt x="2021" y="939"/>
                  </a:lnTo>
                  <a:lnTo>
                    <a:pt x="2028" y="923"/>
                  </a:lnTo>
                  <a:lnTo>
                    <a:pt x="2031" y="910"/>
                  </a:lnTo>
                  <a:lnTo>
                    <a:pt x="2031" y="897"/>
                  </a:lnTo>
                  <a:lnTo>
                    <a:pt x="2028" y="887"/>
                  </a:lnTo>
                  <a:lnTo>
                    <a:pt x="2024" y="875"/>
                  </a:lnTo>
                  <a:lnTo>
                    <a:pt x="2021" y="861"/>
                  </a:lnTo>
                  <a:lnTo>
                    <a:pt x="2021" y="865"/>
                  </a:lnTo>
                  <a:lnTo>
                    <a:pt x="2019" y="865"/>
                  </a:lnTo>
                  <a:lnTo>
                    <a:pt x="2017" y="867"/>
                  </a:lnTo>
                  <a:lnTo>
                    <a:pt x="2016" y="867"/>
                  </a:lnTo>
                  <a:lnTo>
                    <a:pt x="2014" y="865"/>
                  </a:lnTo>
                  <a:lnTo>
                    <a:pt x="2012" y="861"/>
                  </a:lnTo>
                  <a:lnTo>
                    <a:pt x="2012" y="853"/>
                  </a:lnTo>
                  <a:lnTo>
                    <a:pt x="2014" y="842"/>
                  </a:lnTo>
                  <a:lnTo>
                    <a:pt x="2016" y="834"/>
                  </a:lnTo>
                  <a:lnTo>
                    <a:pt x="2016" y="824"/>
                  </a:lnTo>
                  <a:lnTo>
                    <a:pt x="2012" y="818"/>
                  </a:lnTo>
                  <a:lnTo>
                    <a:pt x="2017" y="818"/>
                  </a:lnTo>
                  <a:lnTo>
                    <a:pt x="2021" y="815"/>
                  </a:lnTo>
                  <a:lnTo>
                    <a:pt x="2022" y="811"/>
                  </a:lnTo>
                  <a:lnTo>
                    <a:pt x="2022" y="810"/>
                  </a:lnTo>
                  <a:lnTo>
                    <a:pt x="2021" y="808"/>
                  </a:lnTo>
                  <a:lnTo>
                    <a:pt x="2019" y="805"/>
                  </a:lnTo>
                  <a:lnTo>
                    <a:pt x="2017" y="803"/>
                  </a:lnTo>
                  <a:lnTo>
                    <a:pt x="2016" y="803"/>
                  </a:lnTo>
                  <a:lnTo>
                    <a:pt x="2014" y="801"/>
                  </a:lnTo>
                  <a:lnTo>
                    <a:pt x="2012" y="803"/>
                  </a:lnTo>
                  <a:lnTo>
                    <a:pt x="2012" y="805"/>
                  </a:lnTo>
                  <a:lnTo>
                    <a:pt x="2010" y="808"/>
                  </a:lnTo>
                  <a:lnTo>
                    <a:pt x="2010" y="811"/>
                  </a:lnTo>
                  <a:lnTo>
                    <a:pt x="2012" y="818"/>
                  </a:lnTo>
                  <a:lnTo>
                    <a:pt x="2009" y="818"/>
                  </a:lnTo>
                  <a:lnTo>
                    <a:pt x="2007" y="815"/>
                  </a:lnTo>
                  <a:lnTo>
                    <a:pt x="2005" y="813"/>
                  </a:lnTo>
                  <a:lnTo>
                    <a:pt x="2004" y="810"/>
                  </a:lnTo>
                  <a:lnTo>
                    <a:pt x="2004" y="805"/>
                  </a:lnTo>
                  <a:lnTo>
                    <a:pt x="2002" y="801"/>
                  </a:lnTo>
                  <a:lnTo>
                    <a:pt x="2002" y="798"/>
                  </a:lnTo>
                  <a:lnTo>
                    <a:pt x="2000" y="796"/>
                  </a:lnTo>
                  <a:lnTo>
                    <a:pt x="1998" y="793"/>
                  </a:lnTo>
                  <a:lnTo>
                    <a:pt x="1995" y="793"/>
                  </a:lnTo>
                  <a:lnTo>
                    <a:pt x="1997" y="794"/>
                  </a:lnTo>
                  <a:lnTo>
                    <a:pt x="1997" y="799"/>
                  </a:lnTo>
                  <a:lnTo>
                    <a:pt x="1993" y="810"/>
                  </a:lnTo>
                  <a:lnTo>
                    <a:pt x="1991" y="813"/>
                  </a:lnTo>
                  <a:lnTo>
                    <a:pt x="1983" y="822"/>
                  </a:lnTo>
                  <a:lnTo>
                    <a:pt x="1979" y="822"/>
                  </a:lnTo>
                  <a:lnTo>
                    <a:pt x="1978" y="818"/>
                  </a:lnTo>
                  <a:lnTo>
                    <a:pt x="1974" y="799"/>
                  </a:lnTo>
                  <a:lnTo>
                    <a:pt x="1974" y="786"/>
                  </a:lnTo>
                  <a:lnTo>
                    <a:pt x="1979" y="772"/>
                  </a:lnTo>
                  <a:lnTo>
                    <a:pt x="1986" y="760"/>
                  </a:lnTo>
                  <a:lnTo>
                    <a:pt x="1991" y="751"/>
                  </a:lnTo>
                  <a:lnTo>
                    <a:pt x="1995" y="741"/>
                  </a:lnTo>
                  <a:lnTo>
                    <a:pt x="1995" y="738"/>
                  </a:lnTo>
                  <a:lnTo>
                    <a:pt x="1993" y="734"/>
                  </a:lnTo>
                  <a:lnTo>
                    <a:pt x="1990" y="724"/>
                  </a:lnTo>
                  <a:lnTo>
                    <a:pt x="1986" y="717"/>
                  </a:lnTo>
                  <a:lnTo>
                    <a:pt x="1986" y="715"/>
                  </a:lnTo>
                  <a:lnTo>
                    <a:pt x="1988" y="713"/>
                  </a:lnTo>
                  <a:lnTo>
                    <a:pt x="1991" y="712"/>
                  </a:lnTo>
                  <a:lnTo>
                    <a:pt x="1997" y="710"/>
                  </a:lnTo>
                  <a:lnTo>
                    <a:pt x="2000" y="708"/>
                  </a:lnTo>
                  <a:lnTo>
                    <a:pt x="2005" y="707"/>
                  </a:lnTo>
                  <a:lnTo>
                    <a:pt x="2009" y="705"/>
                  </a:lnTo>
                  <a:lnTo>
                    <a:pt x="2012" y="698"/>
                  </a:lnTo>
                  <a:lnTo>
                    <a:pt x="2010" y="684"/>
                  </a:lnTo>
                  <a:lnTo>
                    <a:pt x="2005" y="669"/>
                  </a:lnTo>
                  <a:lnTo>
                    <a:pt x="1998" y="653"/>
                  </a:lnTo>
                  <a:lnTo>
                    <a:pt x="1995" y="638"/>
                  </a:lnTo>
                  <a:lnTo>
                    <a:pt x="1995" y="652"/>
                  </a:lnTo>
                  <a:lnTo>
                    <a:pt x="1993" y="653"/>
                  </a:lnTo>
                  <a:lnTo>
                    <a:pt x="1991" y="653"/>
                  </a:lnTo>
                  <a:lnTo>
                    <a:pt x="1990" y="652"/>
                  </a:lnTo>
                  <a:lnTo>
                    <a:pt x="1988" y="648"/>
                  </a:lnTo>
                  <a:lnTo>
                    <a:pt x="1986" y="646"/>
                  </a:lnTo>
                  <a:lnTo>
                    <a:pt x="1986" y="641"/>
                  </a:lnTo>
                  <a:lnTo>
                    <a:pt x="1985" y="638"/>
                  </a:lnTo>
                  <a:lnTo>
                    <a:pt x="1986" y="633"/>
                  </a:lnTo>
                  <a:lnTo>
                    <a:pt x="1986" y="629"/>
                  </a:lnTo>
                  <a:lnTo>
                    <a:pt x="1988" y="626"/>
                  </a:lnTo>
                  <a:lnTo>
                    <a:pt x="1991" y="622"/>
                  </a:lnTo>
                  <a:lnTo>
                    <a:pt x="1997" y="621"/>
                  </a:lnTo>
                  <a:lnTo>
                    <a:pt x="2002" y="615"/>
                  </a:lnTo>
                  <a:lnTo>
                    <a:pt x="2004" y="612"/>
                  </a:lnTo>
                  <a:lnTo>
                    <a:pt x="1993" y="602"/>
                  </a:lnTo>
                  <a:lnTo>
                    <a:pt x="1990" y="597"/>
                  </a:lnTo>
                  <a:lnTo>
                    <a:pt x="1986" y="586"/>
                  </a:lnTo>
                  <a:lnTo>
                    <a:pt x="1988" y="578"/>
                  </a:lnTo>
                  <a:lnTo>
                    <a:pt x="1995" y="564"/>
                  </a:lnTo>
                  <a:lnTo>
                    <a:pt x="1995" y="552"/>
                  </a:lnTo>
                  <a:lnTo>
                    <a:pt x="1993" y="552"/>
                  </a:lnTo>
                  <a:lnTo>
                    <a:pt x="1991" y="550"/>
                  </a:lnTo>
                  <a:lnTo>
                    <a:pt x="1986" y="550"/>
                  </a:lnTo>
                  <a:lnTo>
                    <a:pt x="1983" y="548"/>
                  </a:lnTo>
                  <a:lnTo>
                    <a:pt x="1978" y="543"/>
                  </a:lnTo>
                  <a:lnTo>
                    <a:pt x="1981" y="543"/>
                  </a:lnTo>
                  <a:lnTo>
                    <a:pt x="1985" y="540"/>
                  </a:lnTo>
                  <a:lnTo>
                    <a:pt x="1986" y="536"/>
                  </a:lnTo>
                  <a:lnTo>
                    <a:pt x="1986" y="531"/>
                  </a:lnTo>
                  <a:lnTo>
                    <a:pt x="1983" y="528"/>
                  </a:lnTo>
                  <a:lnTo>
                    <a:pt x="1979" y="528"/>
                  </a:lnTo>
                  <a:lnTo>
                    <a:pt x="1978" y="526"/>
                  </a:lnTo>
                  <a:lnTo>
                    <a:pt x="1976" y="519"/>
                  </a:lnTo>
                  <a:lnTo>
                    <a:pt x="1974" y="514"/>
                  </a:lnTo>
                  <a:lnTo>
                    <a:pt x="1974" y="512"/>
                  </a:lnTo>
                  <a:lnTo>
                    <a:pt x="1976" y="511"/>
                  </a:lnTo>
                  <a:lnTo>
                    <a:pt x="1976" y="509"/>
                  </a:lnTo>
                  <a:lnTo>
                    <a:pt x="1978" y="511"/>
                  </a:lnTo>
                  <a:lnTo>
                    <a:pt x="1981" y="511"/>
                  </a:lnTo>
                  <a:lnTo>
                    <a:pt x="1983" y="512"/>
                  </a:lnTo>
                  <a:lnTo>
                    <a:pt x="1986" y="514"/>
                  </a:lnTo>
                  <a:lnTo>
                    <a:pt x="1991" y="516"/>
                  </a:lnTo>
                  <a:lnTo>
                    <a:pt x="1995" y="517"/>
                  </a:lnTo>
                  <a:lnTo>
                    <a:pt x="1997" y="523"/>
                  </a:lnTo>
                  <a:lnTo>
                    <a:pt x="2002" y="531"/>
                  </a:lnTo>
                  <a:lnTo>
                    <a:pt x="2007" y="542"/>
                  </a:lnTo>
                  <a:lnTo>
                    <a:pt x="2014" y="550"/>
                  </a:lnTo>
                  <a:lnTo>
                    <a:pt x="2019" y="559"/>
                  </a:lnTo>
                  <a:lnTo>
                    <a:pt x="2021" y="560"/>
                  </a:lnTo>
                  <a:lnTo>
                    <a:pt x="2017" y="560"/>
                  </a:lnTo>
                  <a:lnTo>
                    <a:pt x="2014" y="562"/>
                  </a:lnTo>
                  <a:lnTo>
                    <a:pt x="2009" y="562"/>
                  </a:lnTo>
                  <a:lnTo>
                    <a:pt x="2005" y="564"/>
                  </a:lnTo>
                  <a:lnTo>
                    <a:pt x="2002" y="567"/>
                  </a:lnTo>
                  <a:lnTo>
                    <a:pt x="2004" y="569"/>
                  </a:lnTo>
                  <a:lnTo>
                    <a:pt x="2010" y="571"/>
                  </a:lnTo>
                  <a:lnTo>
                    <a:pt x="2021" y="571"/>
                  </a:lnTo>
                  <a:lnTo>
                    <a:pt x="2031" y="569"/>
                  </a:lnTo>
                  <a:lnTo>
                    <a:pt x="2038" y="569"/>
                  </a:lnTo>
                  <a:lnTo>
                    <a:pt x="2055" y="567"/>
                  </a:lnTo>
                  <a:lnTo>
                    <a:pt x="2062" y="567"/>
                  </a:lnTo>
                  <a:lnTo>
                    <a:pt x="2067" y="574"/>
                  </a:lnTo>
                  <a:lnTo>
                    <a:pt x="2072" y="586"/>
                  </a:lnTo>
                  <a:lnTo>
                    <a:pt x="2076" y="597"/>
                  </a:lnTo>
                  <a:lnTo>
                    <a:pt x="2076" y="602"/>
                  </a:lnTo>
                  <a:lnTo>
                    <a:pt x="2074" y="602"/>
                  </a:lnTo>
                  <a:lnTo>
                    <a:pt x="2069" y="600"/>
                  </a:lnTo>
                  <a:lnTo>
                    <a:pt x="2052" y="597"/>
                  </a:lnTo>
                  <a:lnTo>
                    <a:pt x="2041" y="598"/>
                  </a:lnTo>
                  <a:lnTo>
                    <a:pt x="2029" y="603"/>
                  </a:lnTo>
                  <a:lnTo>
                    <a:pt x="2021" y="593"/>
                  </a:lnTo>
                  <a:lnTo>
                    <a:pt x="2016" y="588"/>
                  </a:lnTo>
                  <a:lnTo>
                    <a:pt x="2014" y="591"/>
                  </a:lnTo>
                  <a:lnTo>
                    <a:pt x="2012" y="597"/>
                  </a:lnTo>
                  <a:lnTo>
                    <a:pt x="2014" y="607"/>
                  </a:lnTo>
                  <a:lnTo>
                    <a:pt x="2016" y="619"/>
                  </a:lnTo>
                  <a:lnTo>
                    <a:pt x="2019" y="633"/>
                  </a:lnTo>
                  <a:lnTo>
                    <a:pt x="2021" y="646"/>
                  </a:lnTo>
                  <a:lnTo>
                    <a:pt x="2021" y="689"/>
                  </a:lnTo>
                  <a:lnTo>
                    <a:pt x="2022" y="691"/>
                  </a:lnTo>
                  <a:lnTo>
                    <a:pt x="2033" y="691"/>
                  </a:lnTo>
                  <a:lnTo>
                    <a:pt x="2036" y="693"/>
                  </a:lnTo>
                  <a:lnTo>
                    <a:pt x="2038" y="695"/>
                  </a:lnTo>
                  <a:lnTo>
                    <a:pt x="2038" y="698"/>
                  </a:lnTo>
                  <a:lnTo>
                    <a:pt x="2028" y="708"/>
                  </a:lnTo>
                  <a:lnTo>
                    <a:pt x="2024" y="713"/>
                  </a:lnTo>
                  <a:lnTo>
                    <a:pt x="2021" y="724"/>
                  </a:lnTo>
                  <a:lnTo>
                    <a:pt x="2021" y="744"/>
                  </a:lnTo>
                  <a:lnTo>
                    <a:pt x="2024" y="753"/>
                  </a:lnTo>
                  <a:lnTo>
                    <a:pt x="2029" y="758"/>
                  </a:lnTo>
                  <a:lnTo>
                    <a:pt x="2026" y="769"/>
                  </a:lnTo>
                  <a:lnTo>
                    <a:pt x="2029" y="777"/>
                  </a:lnTo>
                  <a:lnTo>
                    <a:pt x="2043" y="787"/>
                  </a:lnTo>
                  <a:lnTo>
                    <a:pt x="2047" y="791"/>
                  </a:lnTo>
                  <a:lnTo>
                    <a:pt x="2047" y="796"/>
                  </a:lnTo>
                  <a:lnTo>
                    <a:pt x="2038" y="801"/>
                  </a:lnTo>
                  <a:lnTo>
                    <a:pt x="2036" y="798"/>
                  </a:lnTo>
                  <a:lnTo>
                    <a:pt x="2033" y="794"/>
                  </a:lnTo>
                  <a:lnTo>
                    <a:pt x="2033" y="799"/>
                  </a:lnTo>
                  <a:lnTo>
                    <a:pt x="2035" y="801"/>
                  </a:lnTo>
                  <a:lnTo>
                    <a:pt x="2038" y="801"/>
                  </a:lnTo>
                  <a:lnTo>
                    <a:pt x="2040" y="810"/>
                  </a:lnTo>
                  <a:lnTo>
                    <a:pt x="2038" y="820"/>
                  </a:lnTo>
                  <a:lnTo>
                    <a:pt x="2036" y="832"/>
                  </a:lnTo>
                  <a:lnTo>
                    <a:pt x="2036" y="842"/>
                  </a:lnTo>
                  <a:lnTo>
                    <a:pt x="2040" y="849"/>
                  </a:lnTo>
                  <a:lnTo>
                    <a:pt x="2047" y="853"/>
                  </a:lnTo>
                  <a:lnTo>
                    <a:pt x="2047" y="923"/>
                  </a:lnTo>
                  <a:lnTo>
                    <a:pt x="2052" y="994"/>
                  </a:lnTo>
                  <a:lnTo>
                    <a:pt x="2059" y="1061"/>
                  </a:lnTo>
                  <a:lnTo>
                    <a:pt x="2064" y="1126"/>
                  </a:lnTo>
                  <a:lnTo>
                    <a:pt x="2064" y="1130"/>
                  </a:lnTo>
                  <a:lnTo>
                    <a:pt x="2059" y="1145"/>
                  </a:lnTo>
                  <a:lnTo>
                    <a:pt x="2057" y="1149"/>
                  </a:lnTo>
                  <a:lnTo>
                    <a:pt x="2055" y="1150"/>
                  </a:lnTo>
                  <a:lnTo>
                    <a:pt x="2055" y="1152"/>
                  </a:lnTo>
                  <a:lnTo>
                    <a:pt x="2060" y="1155"/>
                  </a:lnTo>
                  <a:lnTo>
                    <a:pt x="2067" y="1152"/>
                  </a:lnTo>
                  <a:lnTo>
                    <a:pt x="2076" y="1145"/>
                  </a:lnTo>
                  <a:lnTo>
                    <a:pt x="2093" y="1128"/>
                  </a:lnTo>
                  <a:lnTo>
                    <a:pt x="2100" y="1124"/>
                  </a:lnTo>
                  <a:lnTo>
                    <a:pt x="2107" y="1126"/>
                  </a:lnTo>
                  <a:lnTo>
                    <a:pt x="2112" y="1136"/>
                  </a:lnTo>
                  <a:lnTo>
                    <a:pt x="2112" y="1147"/>
                  </a:lnTo>
                  <a:lnTo>
                    <a:pt x="2109" y="1161"/>
                  </a:lnTo>
                  <a:lnTo>
                    <a:pt x="2103" y="1173"/>
                  </a:lnTo>
                  <a:lnTo>
                    <a:pt x="2100" y="1183"/>
                  </a:lnTo>
                  <a:lnTo>
                    <a:pt x="2097" y="1192"/>
                  </a:lnTo>
                  <a:lnTo>
                    <a:pt x="2098" y="1195"/>
                  </a:lnTo>
                  <a:lnTo>
                    <a:pt x="2095" y="1193"/>
                  </a:lnTo>
                  <a:lnTo>
                    <a:pt x="2090" y="1190"/>
                  </a:lnTo>
                  <a:lnTo>
                    <a:pt x="2079" y="1186"/>
                  </a:lnTo>
                  <a:lnTo>
                    <a:pt x="2072" y="1186"/>
                  </a:lnTo>
                  <a:lnTo>
                    <a:pt x="2071" y="1183"/>
                  </a:lnTo>
                  <a:lnTo>
                    <a:pt x="2069" y="1181"/>
                  </a:lnTo>
                  <a:lnTo>
                    <a:pt x="2067" y="1181"/>
                  </a:lnTo>
                  <a:lnTo>
                    <a:pt x="2067" y="1185"/>
                  </a:lnTo>
                  <a:lnTo>
                    <a:pt x="2069" y="1186"/>
                  </a:lnTo>
                  <a:lnTo>
                    <a:pt x="2072" y="1186"/>
                  </a:lnTo>
                  <a:lnTo>
                    <a:pt x="2072" y="1197"/>
                  </a:lnTo>
                  <a:lnTo>
                    <a:pt x="2069" y="1214"/>
                  </a:lnTo>
                  <a:lnTo>
                    <a:pt x="2066" y="1234"/>
                  </a:lnTo>
                  <a:lnTo>
                    <a:pt x="2059" y="1286"/>
                  </a:lnTo>
                  <a:lnTo>
                    <a:pt x="2057" y="1312"/>
                  </a:lnTo>
                  <a:lnTo>
                    <a:pt x="2057" y="1334"/>
                  </a:lnTo>
                  <a:lnTo>
                    <a:pt x="2059" y="1353"/>
                  </a:lnTo>
                  <a:lnTo>
                    <a:pt x="2064" y="1367"/>
                  </a:lnTo>
                  <a:lnTo>
                    <a:pt x="2071" y="1369"/>
                  </a:lnTo>
                  <a:lnTo>
                    <a:pt x="2079" y="1367"/>
                  </a:lnTo>
                  <a:lnTo>
                    <a:pt x="2103" y="1357"/>
                  </a:lnTo>
                  <a:lnTo>
                    <a:pt x="2112" y="1351"/>
                  </a:lnTo>
                  <a:lnTo>
                    <a:pt x="2116" y="1350"/>
                  </a:lnTo>
                  <a:lnTo>
                    <a:pt x="2119" y="1339"/>
                  </a:lnTo>
                  <a:lnTo>
                    <a:pt x="2121" y="1322"/>
                  </a:lnTo>
                  <a:lnTo>
                    <a:pt x="2122" y="1300"/>
                  </a:lnTo>
                  <a:lnTo>
                    <a:pt x="2122" y="1276"/>
                  </a:lnTo>
                  <a:lnTo>
                    <a:pt x="2121" y="1253"/>
                  </a:lnTo>
                  <a:lnTo>
                    <a:pt x="2119" y="1234"/>
                  </a:lnTo>
                  <a:lnTo>
                    <a:pt x="2116" y="1221"/>
                  </a:lnTo>
                  <a:lnTo>
                    <a:pt x="2121" y="1221"/>
                  </a:lnTo>
                  <a:lnTo>
                    <a:pt x="2122" y="1219"/>
                  </a:lnTo>
                  <a:lnTo>
                    <a:pt x="2124" y="1216"/>
                  </a:lnTo>
                  <a:lnTo>
                    <a:pt x="2126" y="1214"/>
                  </a:lnTo>
                  <a:lnTo>
                    <a:pt x="2124" y="1212"/>
                  </a:lnTo>
                  <a:lnTo>
                    <a:pt x="2124" y="1209"/>
                  </a:lnTo>
                  <a:lnTo>
                    <a:pt x="2121" y="1205"/>
                  </a:lnTo>
                  <a:lnTo>
                    <a:pt x="2116" y="1205"/>
                  </a:lnTo>
                  <a:lnTo>
                    <a:pt x="2116" y="1207"/>
                  </a:lnTo>
                  <a:lnTo>
                    <a:pt x="2114" y="1210"/>
                  </a:lnTo>
                  <a:lnTo>
                    <a:pt x="2114" y="1214"/>
                  </a:lnTo>
                  <a:lnTo>
                    <a:pt x="2116" y="1221"/>
                  </a:lnTo>
                  <a:lnTo>
                    <a:pt x="2105" y="1210"/>
                  </a:lnTo>
                  <a:lnTo>
                    <a:pt x="2102" y="1202"/>
                  </a:lnTo>
                  <a:lnTo>
                    <a:pt x="2098" y="1195"/>
                  </a:lnTo>
                  <a:lnTo>
                    <a:pt x="2109" y="1195"/>
                  </a:lnTo>
                  <a:lnTo>
                    <a:pt x="2119" y="1193"/>
                  </a:lnTo>
                  <a:lnTo>
                    <a:pt x="2128" y="1192"/>
                  </a:lnTo>
                  <a:lnTo>
                    <a:pt x="2133" y="1186"/>
                  </a:lnTo>
                  <a:lnTo>
                    <a:pt x="2134" y="1181"/>
                  </a:lnTo>
                  <a:lnTo>
                    <a:pt x="2133" y="1178"/>
                  </a:lnTo>
                  <a:lnTo>
                    <a:pt x="2133" y="1174"/>
                  </a:lnTo>
                  <a:lnTo>
                    <a:pt x="2126" y="1171"/>
                  </a:lnTo>
                  <a:lnTo>
                    <a:pt x="2124" y="1169"/>
                  </a:lnTo>
                  <a:lnTo>
                    <a:pt x="2117" y="1166"/>
                  </a:lnTo>
                  <a:lnTo>
                    <a:pt x="2116" y="1162"/>
                  </a:lnTo>
                  <a:lnTo>
                    <a:pt x="2116" y="1161"/>
                  </a:lnTo>
                  <a:lnTo>
                    <a:pt x="2121" y="1145"/>
                  </a:lnTo>
                  <a:lnTo>
                    <a:pt x="2128" y="1130"/>
                  </a:lnTo>
                  <a:lnTo>
                    <a:pt x="2133" y="1112"/>
                  </a:lnTo>
                  <a:lnTo>
                    <a:pt x="2138" y="1093"/>
                  </a:lnTo>
                  <a:lnTo>
                    <a:pt x="2141" y="1075"/>
                  </a:lnTo>
                  <a:lnTo>
                    <a:pt x="2141" y="1064"/>
                  </a:lnTo>
                  <a:lnTo>
                    <a:pt x="2134" y="1051"/>
                  </a:lnTo>
                  <a:lnTo>
                    <a:pt x="2133" y="1042"/>
                  </a:lnTo>
                  <a:lnTo>
                    <a:pt x="2133" y="1037"/>
                  </a:lnTo>
                  <a:lnTo>
                    <a:pt x="2136" y="1026"/>
                  </a:lnTo>
                  <a:lnTo>
                    <a:pt x="2138" y="1023"/>
                  </a:lnTo>
                  <a:lnTo>
                    <a:pt x="2141" y="1020"/>
                  </a:lnTo>
                  <a:lnTo>
                    <a:pt x="2141" y="1008"/>
                  </a:lnTo>
                  <a:lnTo>
                    <a:pt x="2140" y="994"/>
                  </a:lnTo>
                  <a:lnTo>
                    <a:pt x="2138" y="978"/>
                  </a:lnTo>
                  <a:lnTo>
                    <a:pt x="2138" y="965"/>
                  </a:lnTo>
                  <a:lnTo>
                    <a:pt x="2141" y="956"/>
                  </a:lnTo>
                  <a:lnTo>
                    <a:pt x="2152" y="956"/>
                  </a:lnTo>
                  <a:lnTo>
                    <a:pt x="2162" y="952"/>
                  </a:lnTo>
                  <a:lnTo>
                    <a:pt x="2183" y="952"/>
                  </a:lnTo>
                  <a:lnTo>
                    <a:pt x="2184" y="956"/>
                  </a:lnTo>
                  <a:lnTo>
                    <a:pt x="2184" y="947"/>
                  </a:lnTo>
                  <a:lnTo>
                    <a:pt x="2176" y="939"/>
                  </a:lnTo>
                  <a:lnTo>
                    <a:pt x="2176" y="934"/>
                  </a:lnTo>
                  <a:lnTo>
                    <a:pt x="2178" y="930"/>
                  </a:lnTo>
                  <a:lnTo>
                    <a:pt x="2179" y="928"/>
                  </a:lnTo>
                  <a:lnTo>
                    <a:pt x="2184" y="918"/>
                  </a:lnTo>
                  <a:lnTo>
                    <a:pt x="2184" y="913"/>
                  </a:lnTo>
                  <a:lnTo>
                    <a:pt x="2181" y="904"/>
                  </a:lnTo>
                  <a:lnTo>
                    <a:pt x="2178" y="897"/>
                  </a:lnTo>
                  <a:lnTo>
                    <a:pt x="2174" y="889"/>
                  </a:lnTo>
                  <a:lnTo>
                    <a:pt x="2176" y="879"/>
                  </a:lnTo>
                  <a:lnTo>
                    <a:pt x="2183" y="868"/>
                  </a:lnTo>
                  <a:lnTo>
                    <a:pt x="2191" y="861"/>
                  </a:lnTo>
                  <a:lnTo>
                    <a:pt x="2202" y="858"/>
                  </a:lnTo>
                  <a:lnTo>
                    <a:pt x="2210" y="853"/>
                  </a:lnTo>
                  <a:lnTo>
                    <a:pt x="2212" y="849"/>
                  </a:lnTo>
                  <a:lnTo>
                    <a:pt x="2214" y="844"/>
                  </a:lnTo>
                  <a:lnTo>
                    <a:pt x="2214" y="839"/>
                  </a:lnTo>
                  <a:lnTo>
                    <a:pt x="2215" y="836"/>
                  </a:lnTo>
                  <a:lnTo>
                    <a:pt x="2217" y="830"/>
                  </a:lnTo>
                  <a:lnTo>
                    <a:pt x="2219" y="827"/>
                  </a:lnTo>
                  <a:lnTo>
                    <a:pt x="2221" y="825"/>
                  </a:lnTo>
                  <a:lnTo>
                    <a:pt x="2224" y="825"/>
                  </a:lnTo>
                  <a:lnTo>
                    <a:pt x="2227" y="827"/>
                  </a:lnTo>
                  <a:lnTo>
                    <a:pt x="2236" y="827"/>
                  </a:lnTo>
                  <a:lnTo>
                    <a:pt x="2238" y="825"/>
                  </a:lnTo>
                  <a:lnTo>
                    <a:pt x="2240" y="822"/>
                  </a:lnTo>
                  <a:lnTo>
                    <a:pt x="2240" y="818"/>
                  </a:lnTo>
                  <a:lnTo>
                    <a:pt x="2241" y="815"/>
                  </a:lnTo>
                  <a:lnTo>
                    <a:pt x="2241" y="811"/>
                  </a:lnTo>
                  <a:lnTo>
                    <a:pt x="2245" y="810"/>
                  </a:lnTo>
                  <a:lnTo>
                    <a:pt x="2253" y="805"/>
                  </a:lnTo>
                  <a:lnTo>
                    <a:pt x="2264" y="799"/>
                  </a:lnTo>
                  <a:lnTo>
                    <a:pt x="2272" y="794"/>
                  </a:lnTo>
                  <a:lnTo>
                    <a:pt x="2281" y="793"/>
                  </a:lnTo>
                  <a:lnTo>
                    <a:pt x="2286" y="794"/>
                  </a:lnTo>
                  <a:lnTo>
                    <a:pt x="2290" y="799"/>
                  </a:lnTo>
                  <a:lnTo>
                    <a:pt x="2288" y="810"/>
                  </a:lnTo>
                  <a:lnTo>
                    <a:pt x="2262" y="839"/>
                  </a:lnTo>
                  <a:lnTo>
                    <a:pt x="2241" y="872"/>
                  </a:lnTo>
                  <a:lnTo>
                    <a:pt x="2219" y="904"/>
                  </a:lnTo>
                  <a:lnTo>
                    <a:pt x="2217" y="901"/>
                  </a:lnTo>
                  <a:lnTo>
                    <a:pt x="2217" y="899"/>
                  </a:lnTo>
                  <a:lnTo>
                    <a:pt x="2214" y="899"/>
                  </a:lnTo>
                  <a:lnTo>
                    <a:pt x="2210" y="903"/>
                  </a:lnTo>
                  <a:lnTo>
                    <a:pt x="2210" y="904"/>
                  </a:lnTo>
                  <a:lnTo>
                    <a:pt x="2207" y="904"/>
                  </a:lnTo>
                  <a:lnTo>
                    <a:pt x="2203" y="908"/>
                  </a:lnTo>
                  <a:lnTo>
                    <a:pt x="2203" y="918"/>
                  </a:lnTo>
                  <a:lnTo>
                    <a:pt x="2202" y="922"/>
                  </a:lnTo>
                  <a:lnTo>
                    <a:pt x="2198" y="932"/>
                  </a:lnTo>
                  <a:lnTo>
                    <a:pt x="2198" y="939"/>
                  </a:lnTo>
                  <a:lnTo>
                    <a:pt x="2202" y="940"/>
                  </a:lnTo>
                  <a:lnTo>
                    <a:pt x="2209" y="939"/>
                  </a:lnTo>
                  <a:lnTo>
                    <a:pt x="2217" y="935"/>
                  </a:lnTo>
                  <a:lnTo>
                    <a:pt x="2226" y="930"/>
                  </a:lnTo>
                  <a:lnTo>
                    <a:pt x="2234" y="927"/>
                  </a:lnTo>
                  <a:lnTo>
                    <a:pt x="2245" y="922"/>
                  </a:lnTo>
                  <a:lnTo>
                    <a:pt x="2245" y="923"/>
                  </a:lnTo>
                  <a:lnTo>
                    <a:pt x="2250" y="928"/>
                  </a:lnTo>
                  <a:lnTo>
                    <a:pt x="2252" y="932"/>
                  </a:lnTo>
                  <a:lnTo>
                    <a:pt x="2255" y="935"/>
                  </a:lnTo>
                  <a:lnTo>
                    <a:pt x="2260" y="937"/>
                  </a:lnTo>
                  <a:lnTo>
                    <a:pt x="2264" y="934"/>
                  </a:lnTo>
                  <a:lnTo>
                    <a:pt x="2267" y="932"/>
                  </a:lnTo>
                  <a:lnTo>
                    <a:pt x="2269" y="930"/>
                  </a:lnTo>
                  <a:lnTo>
                    <a:pt x="2271" y="930"/>
                  </a:lnTo>
                  <a:lnTo>
                    <a:pt x="2279" y="922"/>
                  </a:lnTo>
                  <a:lnTo>
                    <a:pt x="2284" y="920"/>
                  </a:lnTo>
                  <a:lnTo>
                    <a:pt x="2284" y="922"/>
                  </a:lnTo>
                  <a:lnTo>
                    <a:pt x="2283" y="927"/>
                  </a:lnTo>
                  <a:lnTo>
                    <a:pt x="2277" y="934"/>
                  </a:lnTo>
                  <a:lnTo>
                    <a:pt x="2262" y="959"/>
                  </a:lnTo>
                  <a:lnTo>
                    <a:pt x="2258" y="965"/>
                  </a:lnTo>
                  <a:lnTo>
                    <a:pt x="2255" y="965"/>
                  </a:lnTo>
                  <a:lnTo>
                    <a:pt x="2252" y="963"/>
                  </a:lnTo>
                  <a:lnTo>
                    <a:pt x="2241" y="963"/>
                  </a:lnTo>
                  <a:lnTo>
                    <a:pt x="2236" y="965"/>
                  </a:lnTo>
                  <a:lnTo>
                    <a:pt x="2231" y="968"/>
                  </a:lnTo>
                  <a:lnTo>
                    <a:pt x="2226" y="973"/>
                  </a:lnTo>
                  <a:lnTo>
                    <a:pt x="2221" y="980"/>
                  </a:lnTo>
                  <a:lnTo>
                    <a:pt x="2210" y="990"/>
                  </a:lnTo>
                  <a:lnTo>
                    <a:pt x="2193" y="999"/>
                  </a:lnTo>
                  <a:lnTo>
                    <a:pt x="2186" y="1004"/>
                  </a:lnTo>
                  <a:lnTo>
                    <a:pt x="2184" y="1008"/>
                  </a:lnTo>
                  <a:lnTo>
                    <a:pt x="2190" y="1009"/>
                  </a:lnTo>
                  <a:lnTo>
                    <a:pt x="2198" y="1011"/>
                  </a:lnTo>
                  <a:lnTo>
                    <a:pt x="2209" y="1013"/>
                  </a:lnTo>
                  <a:lnTo>
                    <a:pt x="2219" y="1013"/>
                  </a:lnTo>
                  <a:lnTo>
                    <a:pt x="2229" y="1016"/>
                  </a:lnTo>
                  <a:lnTo>
                    <a:pt x="2234" y="1020"/>
                  </a:lnTo>
                  <a:lnTo>
                    <a:pt x="2236" y="1025"/>
                  </a:lnTo>
                  <a:lnTo>
                    <a:pt x="2231" y="1030"/>
                  </a:lnTo>
                  <a:lnTo>
                    <a:pt x="2224" y="1032"/>
                  </a:lnTo>
                  <a:lnTo>
                    <a:pt x="2214" y="1030"/>
                  </a:lnTo>
                  <a:lnTo>
                    <a:pt x="2203" y="1030"/>
                  </a:lnTo>
                  <a:lnTo>
                    <a:pt x="2193" y="1033"/>
                  </a:lnTo>
                  <a:lnTo>
                    <a:pt x="2191" y="1035"/>
                  </a:lnTo>
                  <a:lnTo>
                    <a:pt x="2191" y="1037"/>
                  </a:lnTo>
                  <a:lnTo>
                    <a:pt x="2190" y="1040"/>
                  </a:lnTo>
                  <a:lnTo>
                    <a:pt x="2188" y="1045"/>
                  </a:lnTo>
                  <a:lnTo>
                    <a:pt x="2186" y="1049"/>
                  </a:lnTo>
                  <a:lnTo>
                    <a:pt x="2184" y="1051"/>
                  </a:lnTo>
                  <a:lnTo>
                    <a:pt x="2181" y="1052"/>
                  </a:lnTo>
                  <a:lnTo>
                    <a:pt x="2169" y="1052"/>
                  </a:lnTo>
                  <a:lnTo>
                    <a:pt x="2164" y="1054"/>
                  </a:lnTo>
                  <a:lnTo>
                    <a:pt x="2162" y="1054"/>
                  </a:lnTo>
                  <a:lnTo>
                    <a:pt x="2159" y="1057"/>
                  </a:lnTo>
                  <a:lnTo>
                    <a:pt x="2157" y="1068"/>
                  </a:lnTo>
                  <a:lnTo>
                    <a:pt x="2159" y="1080"/>
                  </a:lnTo>
                  <a:lnTo>
                    <a:pt x="2159" y="1109"/>
                  </a:lnTo>
                  <a:lnTo>
                    <a:pt x="2153" y="1109"/>
                  </a:lnTo>
                  <a:lnTo>
                    <a:pt x="2150" y="1112"/>
                  </a:lnTo>
                  <a:lnTo>
                    <a:pt x="2148" y="1116"/>
                  </a:lnTo>
                  <a:lnTo>
                    <a:pt x="2148" y="1118"/>
                  </a:lnTo>
                  <a:lnTo>
                    <a:pt x="2150" y="1119"/>
                  </a:lnTo>
                  <a:lnTo>
                    <a:pt x="2152" y="1123"/>
                  </a:lnTo>
                  <a:lnTo>
                    <a:pt x="2153" y="1124"/>
                  </a:lnTo>
                  <a:lnTo>
                    <a:pt x="2155" y="1124"/>
                  </a:lnTo>
                  <a:lnTo>
                    <a:pt x="2157" y="1126"/>
                  </a:lnTo>
                  <a:lnTo>
                    <a:pt x="2159" y="1124"/>
                  </a:lnTo>
                  <a:lnTo>
                    <a:pt x="2159" y="1123"/>
                  </a:lnTo>
                  <a:lnTo>
                    <a:pt x="2160" y="1119"/>
                  </a:lnTo>
                  <a:lnTo>
                    <a:pt x="2160" y="1116"/>
                  </a:lnTo>
                  <a:lnTo>
                    <a:pt x="2159" y="1109"/>
                  </a:lnTo>
                  <a:lnTo>
                    <a:pt x="2164" y="1109"/>
                  </a:lnTo>
                  <a:lnTo>
                    <a:pt x="2167" y="1107"/>
                  </a:lnTo>
                  <a:lnTo>
                    <a:pt x="2169" y="1104"/>
                  </a:lnTo>
                  <a:lnTo>
                    <a:pt x="2176" y="1100"/>
                  </a:lnTo>
                  <a:lnTo>
                    <a:pt x="2176" y="1114"/>
                  </a:lnTo>
                  <a:lnTo>
                    <a:pt x="2178" y="1123"/>
                  </a:lnTo>
                  <a:lnTo>
                    <a:pt x="2178" y="1130"/>
                  </a:lnTo>
                  <a:lnTo>
                    <a:pt x="2179" y="1136"/>
                  </a:lnTo>
                  <a:lnTo>
                    <a:pt x="2179" y="1142"/>
                  </a:lnTo>
                  <a:lnTo>
                    <a:pt x="2181" y="1147"/>
                  </a:lnTo>
                  <a:lnTo>
                    <a:pt x="2184" y="1154"/>
                  </a:lnTo>
                  <a:lnTo>
                    <a:pt x="2190" y="1154"/>
                  </a:lnTo>
                  <a:lnTo>
                    <a:pt x="2193" y="1150"/>
                  </a:lnTo>
                  <a:lnTo>
                    <a:pt x="2195" y="1145"/>
                  </a:lnTo>
                  <a:lnTo>
                    <a:pt x="2198" y="1136"/>
                  </a:lnTo>
                  <a:lnTo>
                    <a:pt x="2202" y="1126"/>
                  </a:lnTo>
                  <a:lnTo>
                    <a:pt x="2209" y="1121"/>
                  </a:lnTo>
                  <a:lnTo>
                    <a:pt x="2219" y="1121"/>
                  </a:lnTo>
                  <a:lnTo>
                    <a:pt x="2227" y="1123"/>
                  </a:lnTo>
                  <a:lnTo>
                    <a:pt x="2238" y="1126"/>
                  </a:lnTo>
                  <a:lnTo>
                    <a:pt x="2250" y="1126"/>
                  </a:lnTo>
                  <a:lnTo>
                    <a:pt x="2255" y="1124"/>
                  </a:lnTo>
                  <a:lnTo>
                    <a:pt x="2258" y="1124"/>
                  </a:lnTo>
                  <a:lnTo>
                    <a:pt x="2260" y="1126"/>
                  </a:lnTo>
                  <a:lnTo>
                    <a:pt x="2262" y="1130"/>
                  </a:lnTo>
                  <a:lnTo>
                    <a:pt x="2262" y="1154"/>
                  </a:lnTo>
                  <a:lnTo>
                    <a:pt x="2260" y="1166"/>
                  </a:lnTo>
                  <a:lnTo>
                    <a:pt x="2255" y="1171"/>
                  </a:lnTo>
                  <a:lnTo>
                    <a:pt x="2248" y="1173"/>
                  </a:lnTo>
                  <a:lnTo>
                    <a:pt x="2240" y="1173"/>
                  </a:lnTo>
                  <a:lnTo>
                    <a:pt x="2231" y="1169"/>
                  </a:lnTo>
                  <a:lnTo>
                    <a:pt x="2221" y="1166"/>
                  </a:lnTo>
                  <a:lnTo>
                    <a:pt x="2212" y="1162"/>
                  </a:lnTo>
                  <a:lnTo>
                    <a:pt x="2202" y="1161"/>
                  </a:lnTo>
                  <a:lnTo>
                    <a:pt x="2198" y="1164"/>
                  </a:lnTo>
                  <a:lnTo>
                    <a:pt x="2196" y="1167"/>
                  </a:lnTo>
                  <a:lnTo>
                    <a:pt x="2193" y="1173"/>
                  </a:lnTo>
                  <a:lnTo>
                    <a:pt x="2191" y="1178"/>
                  </a:lnTo>
                  <a:lnTo>
                    <a:pt x="2188" y="1181"/>
                  </a:lnTo>
                  <a:lnTo>
                    <a:pt x="2186" y="1185"/>
                  </a:lnTo>
                  <a:lnTo>
                    <a:pt x="2183" y="1188"/>
                  </a:lnTo>
                  <a:lnTo>
                    <a:pt x="2169" y="1195"/>
                  </a:lnTo>
                  <a:lnTo>
                    <a:pt x="2160" y="1195"/>
                  </a:lnTo>
                  <a:lnTo>
                    <a:pt x="2157" y="1188"/>
                  </a:lnTo>
                  <a:lnTo>
                    <a:pt x="2157" y="1185"/>
                  </a:lnTo>
                  <a:lnTo>
                    <a:pt x="2159" y="1178"/>
                  </a:lnTo>
                  <a:lnTo>
                    <a:pt x="2162" y="1176"/>
                  </a:lnTo>
                  <a:lnTo>
                    <a:pt x="2164" y="1174"/>
                  </a:lnTo>
                  <a:lnTo>
                    <a:pt x="2164" y="1173"/>
                  </a:lnTo>
                  <a:lnTo>
                    <a:pt x="2160" y="1173"/>
                  </a:lnTo>
                  <a:lnTo>
                    <a:pt x="2159" y="1174"/>
                  </a:lnTo>
                  <a:lnTo>
                    <a:pt x="2159" y="1178"/>
                  </a:lnTo>
                  <a:lnTo>
                    <a:pt x="2152" y="1181"/>
                  </a:lnTo>
                  <a:lnTo>
                    <a:pt x="2150" y="1185"/>
                  </a:lnTo>
                  <a:lnTo>
                    <a:pt x="2150" y="1204"/>
                  </a:lnTo>
                  <a:lnTo>
                    <a:pt x="2133" y="1221"/>
                  </a:lnTo>
                  <a:lnTo>
                    <a:pt x="2133" y="1226"/>
                  </a:lnTo>
                  <a:lnTo>
                    <a:pt x="2136" y="1233"/>
                  </a:lnTo>
                  <a:lnTo>
                    <a:pt x="2138" y="1234"/>
                  </a:lnTo>
                  <a:lnTo>
                    <a:pt x="2141" y="1236"/>
                  </a:lnTo>
                  <a:lnTo>
                    <a:pt x="2141" y="1238"/>
                  </a:lnTo>
                  <a:lnTo>
                    <a:pt x="2140" y="1250"/>
                  </a:lnTo>
                  <a:lnTo>
                    <a:pt x="2138" y="1269"/>
                  </a:lnTo>
                  <a:lnTo>
                    <a:pt x="2136" y="1290"/>
                  </a:lnTo>
                  <a:lnTo>
                    <a:pt x="2133" y="1307"/>
                  </a:lnTo>
                  <a:lnTo>
                    <a:pt x="2131" y="1317"/>
                  </a:lnTo>
                  <a:lnTo>
                    <a:pt x="2129" y="1324"/>
                  </a:lnTo>
                  <a:lnTo>
                    <a:pt x="2128" y="1329"/>
                  </a:lnTo>
                  <a:lnTo>
                    <a:pt x="2128" y="1334"/>
                  </a:lnTo>
                  <a:lnTo>
                    <a:pt x="2134" y="1334"/>
                  </a:lnTo>
                  <a:lnTo>
                    <a:pt x="2141" y="1333"/>
                  </a:lnTo>
                  <a:lnTo>
                    <a:pt x="2145" y="1333"/>
                  </a:lnTo>
                  <a:lnTo>
                    <a:pt x="2155" y="1336"/>
                  </a:lnTo>
                  <a:lnTo>
                    <a:pt x="2159" y="1338"/>
                  </a:lnTo>
                  <a:lnTo>
                    <a:pt x="2164" y="1339"/>
                  </a:lnTo>
                  <a:lnTo>
                    <a:pt x="2165" y="1341"/>
                  </a:lnTo>
                  <a:lnTo>
                    <a:pt x="2167" y="1341"/>
                  </a:lnTo>
                  <a:lnTo>
                    <a:pt x="2172" y="1334"/>
                  </a:lnTo>
                  <a:lnTo>
                    <a:pt x="2174" y="1324"/>
                  </a:lnTo>
                  <a:lnTo>
                    <a:pt x="2174" y="1315"/>
                  </a:lnTo>
                  <a:lnTo>
                    <a:pt x="2176" y="1305"/>
                  </a:lnTo>
                  <a:lnTo>
                    <a:pt x="2184" y="1298"/>
                  </a:lnTo>
                  <a:lnTo>
                    <a:pt x="2186" y="1302"/>
                  </a:lnTo>
                  <a:lnTo>
                    <a:pt x="2190" y="1305"/>
                  </a:lnTo>
                  <a:lnTo>
                    <a:pt x="2190" y="1300"/>
                  </a:lnTo>
                  <a:lnTo>
                    <a:pt x="2188" y="1298"/>
                  </a:lnTo>
                  <a:lnTo>
                    <a:pt x="2184" y="1298"/>
                  </a:lnTo>
                  <a:lnTo>
                    <a:pt x="2181" y="1291"/>
                  </a:lnTo>
                  <a:lnTo>
                    <a:pt x="2183" y="1288"/>
                  </a:lnTo>
                  <a:lnTo>
                    <a:pt x="2188" y="1286"/>
                  </a:lnTo>
                  <a:lnTo>
                    <a:pt x="2203" y="1286"/>
                  </a:lnTo>
                  <a:lnTo>
                    <a:pt x="2212" y="1284"/>
                  </a:lnTo>
                  <a:lnTo>
                    <a:pt x="2219" y="1281"/>
                  </a:lnTo>
                  <a:lnTo>
                    <a:pt x="2226" y="1272"/>
                  </a:lnTo>
                  <a:lnTo>
                    <a:pt x="2227" y="1262"/>
                  </a:lnTo>
                  <a:lnTo>
                    <a:pt x="2227" y="1248"/>
                  </a:lnTo>
                  <a:lnTo>
                    <a:pt x="2229" y="1245"/>
                  </a:lnTo>
                  <a:lnTo>
                    <a:pt x="2236" y="1247"/>
                  </a:lnTo>
                  <a:lnTo>
                    <a:pt x="2245" y="1252"/>
                  </a:lnTo>
                  <a:lnTo>
                    <a:pt x="2245" y="1259"/>
                  </a:lnTo>
                  <a:lnTo>
                    <a:pt x="2243" y="1267"/>
                  </a:lnTo>
                  <a:lnTo>
                    <a:pt x="2240" y="1277"/>
                  </a:lnTo>
                  <a:lnTo>
                    <a:pt x="2236" y="1290"/>
                  </a:lnTo>
                  <a:lnTo>
                    <a:pt x="2233" y="1291"/>
                  </a:lnTo>
                  <a:lnTo>
                    <a:pt x="2231" y="1293"/>
                  </a:lnTo>
                  <a:lnTo>
                    <a:pt x="2231" y="1295"/>
                  </a:lnTo>
                  <a:lnTo>
                    <a:pt x="2234" y="1295"/>
                  </a:lnTo>
                  <a:lnTo>
                    <a:pt x="2236" y="1293"/>
                  </a:lnTo>
                  <a:lnTo>
                    <a:pt x="2236" y="1290"/>
                  </a:lnTo>
                  <a:lnTo>
                    <a:pt x="2241" y="1298"/>
                  </a:lnTo>
                  <a:lnTo>
                    <a:pt x="2240" y="1308"/>
                  </a:lnTo>
                  <a:lnTo>
                    <a:pt x="2234" y="1320"/>
                  </a:lnTo>
                  <a:lnTo>
                    <a:pt x="2224" y="1331"/>
                  </a:lnTo>
                  <a:lnTo>
                    <a:pt x="2214" y="1338"/>
                  </a:lnTo>
                  <a:lnTo>
                    <a:pt x="2202" y="1341"/>
                  </a:lnTo>
                  <a:lnTo>
                    <a:pt x="2207" y="1336"/>
                  </a:lnTo>
                  <a:lnTo>
                    <a:pt x="2209" y="1333"/>
                  </a:lnTo>
                  <a:lnTo>
                    <a:pt x="2209" y="1327"/>
                  </a:lnTo>
                  <a:lnTo>
                    <a:pt x="2205" y="1324"/>
                  </a:lnTo>
                  <a:lnTo>
                    <a:pt x="2202" y="1324"/>
                  </a:lnTo>
                  <a:lnTo>
                    <a:pt x="2198" y="1326"/>
                  </a:lnTo>
                  <a:lnTo>
                    <a:pt x="2193" y="1326"/>
                  </a:lnTo>
                  <a:lnTo>
                    <a:pt x="2190" y="1327"/>
                  </a:lnTo>
                  <a:lnTo>
                    <a:pt x="2188" y="1329"/>
                  </a:lnTo>
                  <a:lnTo>
                    <a:pt x="2184" y="1331"/>
                  </a:lnTo>
                  <a:lnTo>
                    <a:pt x="2184" y="1334"/>
                  </a:lnTo>
                  <a:lnTo>
                    <a:pt x="2186" y="1338"/>
                  </a:lnTo>
                  <a:lnTo>
                    <a:pt x="2188" y="1339"/>
                  </a:lnTo>
                  <a:lnTo>
                    <a:pt x="2195" y="1339"/>
                  </a:lnTo>
                  <a:lnTo>
                    <a:pt x="2202" y="1341"/>
                  </a:lnTo>
                  <a:lnTo>
                    <a:pt x="2186" y="1346"/>
                  </a:lnTo>
                  <a:lnTo>
                    <a:pt x="2171" y="1360"/>
                  </a:lnTo>
                  <a:lnTo>
                    <a:pt x="2159" y="1376"/>
                  </a:lnTo>
                  <a:lnTo>
                    <a:pt x="2148" y="1394"/>
                  </a:lnTo>
                  <a:lnTo>
                    <a:pt x="2140" y="1412"/>
                  </a:lnTo>
                  <a:lnTo>
                    <a:pt x="2133" y="1427"/>
                  </a:lnTo>
                  <a:lnTo>
                    <a:pt x="2131" y="1429"/>
                  </a:lnTo>
                  <a:lnTo>
                    <a:pt x="2126" y="1431"/>
                  </a:lnTo>
                  <a:lnTo>
                    <a:pt x="2122" y="1432"/>
                  </a:lnTo>
                  <a:lnTo>
                    <a:pt x="2117" y="1434"/>
                  </a:lnTo>
                  <a:lnTo>
                    <a:pt x="2116" y="1436"/>
                  </a:lnTo>
                  <a:lnTo>
                    <a:pt x="2112" y="1451"/>
                  </a:lnTo>
                  <a:lnTo>
                    <a:pt x="2110" y="1472"/>
                  </a:lnTo>
                  <a:lnTo>
                    <a:pt x="2107" y="1527"/>
                  </a:lnTo>
                  <a:lnTo>
                    <a:pt x="2107" y="1599"/>
                  </a:lnTo>
                  <a:lnTo>
                    <a:pt x="2109" y="1599"/>
                  </a:lnTo>
                  <a:lnTo>
                    <a:pt x="2119" y="1604"/>
                  </a:lnTo>
                  <a:lnTo>
                    <a:pt x="2122" y="1608"/>
                  </a:lnTo>
                  <a:lnTo>
                    <a:pt x="2126" y="1609"/>
                  </a:lnTo>
                  <a:lnTo>
                    <a:pt x="2131" y="1615"/>
                  </a:lnTo>
                  <a:lnTo>
                    <a:pt x="2131" y="1613"/>
                  </a:lnTo>
                  <a:lnTo>
                    <a:pt x="2133" y="1611"/>
                  </a:lnTo>
                  <a:lnTo>
                    <a:pt x="2136" y="1604"/>
                  </a:lnTo>
                  <a:lnTo>
                    <a:pt x="2141" y="1599"/>
                  </a:lnTo>
                  <a:lnTo>
                    <a:pt x="2159" y="1568"/>
                  </a:lnTo>
                  <a:lnTo>
                    <a:pt x="2167" y="1556"/>
                  </a:lnTo>
                  <a:lnTo>
                    <a:pt x="2176" y="1547"/>
                  </a:lnTo>
                  <a:lnTo>
                    <a:pt x="2181" y="1547"/>
                  </a:lnTo>
                  <a:lnTo>
                    <a:pt x="2188" y="1561"/>
                  </a:lnTo>
                  <a:lnTo>
                    <a:pt x="2190" y="1563"/>
                  </a:lnTo>
                  <a:lnTo>
                    <a:pt x="2190" y="1561"/>
                  </a:lnTo>
                  <a:lnTo>
                    <a:pt x="2195" y="1551"/>
                  </a:lnTo>
                  <a:lnTo>
                    <a:pt x="2198" y="1547"/>
                  </a:lnTo>
                  <a:lnTo>
                    <a:pt x="2202" y="1546"/>
                  </a:lnTo>
                  <a:lnTo>
                    <a:pt x="2207" y="1542"/>
                  </a:lnTo>
                  <a:lnTo>
                    <a:pt x="2210" y="1541"/>
                  </a:lnTo>
                  <a:lnTo>
                    <a:pt x="2212" y="1541"/>
                  </a:lnTo>
                  <a:lnTo>
                    <a:pt x="2215" y="1542"/>
                  </a:lnTo>
                  <a:lnTo>
                    <a:pt x="2217" y="1544"/>
                  </a:lnTo>
                  <a:lnTo>
                    <a:pt x="2219" y="1547"/>
                  </a:lnTo>
                  <a:lnTo>
                    <a:pt x="2219" y="1568"/>
                  </a:lnTo>
                  <a:lnTo>
                    <a:pt x="2215" y="1584"/>
                  </a:lnTo>
                  <a:lnTo>
                    <a:pt x="2209" y="1594"/>
                  </a:lnTo>
                  <a:lnTo>
                    <a:pt x="2200" y="1602"/>
                  </a:lnTo>
                  <a:lnTo>
                    <a:pt x="2190" y="1606"/>
                  </a:lnTo>
                  <a:lnTo>
                    <a:pt x="2178" y="1609"/>
                  </a:lnTo>
                  <a:lnTo>
                    <a:pt x="2167" y="1613"/>
                  </a:lnTo>
                  <a:lnTo>
                    <a:pt x="2159" y="1616"/>
                  </a:lnTo>
                  <a:lnTo>
                    <a:pt x="2157" y="1613"/>
                  </a:lnTo>
                  <a:lnTo>
                    <a:pt x="2155" y="1611"/>
                  </a:lnTo>
                  <a:lnTo>
                    <a:pt x="2153" y="1611"/>
                  </a:lnTo>
                  <a:lnTo>
                    <a:pt x="2153" y="1615"/>
                  </a:lnTo>
                  <a:lnTo>
                    <a:pt x="2155" y="1616"/>
                  </a:lnTo>
                  <a:lnTo>
                    <a:pt x="2159" y="1616"/>
                  </a:lnTo>
                  <a:lnTo>
                    <a:pt x="2148" y="1627"/>
                  </a:lnTo>
                  <a:lnTo>
                    <a:pt x="2134" y="1632"/>
                  </a:lnTo>
                  <a:lnTo>
                    <a:pt x="2116" y="1633"/>
                  </a:lnTo>
                  <a:lnTo>
                    <a:pt x="2114" y="1630"/>
                  </a:lnTo>
                  <a:lnTo>
                    <a:pt x="2112" y="1628"/>
                  </a:lnTo>
                  <a:lnTo>
                    <a:pt x="2110" y="1628"/>
                  </a:lnTo>
                  <a:lnTo>
                    <a:pt x="2110" y="1632"/>
                  </a:lnTo>
                  <a:lnTo>
                    <a:pt x="2112" y="1633"/>
                  </a:lnTo>
                  <a:lnTo>
                    <a:pt x="2116" y="1633"/>
                  </a:lnTo>
                  <a:lnTo>
                    <a:pt x="2117" y="1639"/>
                  </a:lnTo>
                  <a:lnTo>
                    <a:pt x="2124" y="1649"/>
                  </a:lnTo>
                  <a:lnTo>
                    <a:pt x="2145" y="1676"/>
                  </a:lnTo>
                  <a:lnTo>
                    <a:pt x="2153" y="1690"/>
                  </a:lnTo>
                  <a:lnTo>
                    <a:pt x="2159" y="1702"/>
                  </a:lnTo>
                  <a:lnTo>
                    <a:pt x="2159" y="1711"/>
                  </a:lnTo>
                  <a:lnTo>
                    <a:pt x="2155" y="1711"/>
                  </a:lnTo>
                  <a:lnTo>
                    <a:pt x="2148" y="1707"/>
                  </a:lnTo>
                  <a:lnTo>
                    <a:pt x="2131" y="1697"/>
                  </a:lnTo>
                  <a:lnTo>
                    <a:pt x="2121" y="1692"/>
                  </a:lnTo>
                  <a:lnTo>
                    <a:pt x="2117" y="1685"/>
                  </a:lnTo>
                  <a:lnTo>
                    <a:pt x="2116" y="1683"/>
                  </a:lnTo>
                  <a:lnTo>
                    <a:pt x="2114" y="1680"/>
                  </a:lnTo>
                  <a:lnTo>
                    <a:pt x="2112" y="1678"/>
                  </a:lnTo>
                  <a:lnTo>
                    <a:pt x="2107" y="1678"/>
                  </a:lnTo>
                  <a:lnTo>
                    <a:pt x="2103" y="1682"/>
                  </a:lnTo>
                  <a:lnTo>
                    <a:pt x="2098" y="1685"/>
                  </a:lnTo>
                  <a:lnTo>
                    <a:pt x="2097" y="1692"/>
                  </a:lnTo>
                  <a:lnTo>
                    <a:pt x="2095" y="1711"/>
                  </a:lnTo>
                  <a:lnTo>
                    <a:pt x="2093" y="1737"/>
                  </a:lnTo>
                  <a:lnTo>
                    <a:pt x="2093" y="1835"/>
                  </a:lnTo>
                  <a:lnTo>
                    <a:pt x="2095" y="1866"/>
                  </a:lnTo>
                  <a:lnTo>
                    <a:pt x="2098" y="1891"/>
                  </a:lnTo>
                  <a:lnTo>
                    <a:pt x="2100" y="1897"/>
                  </a:lnTo>
                  <a:lnTo>
                    <a:pt x="2102" y="1900"/>
                  </a:lnTo>
                  <a:lnTo>
                    <a:pt x="2107" y="1905"/>
                  </a:lnTo>
                  <a:lnTo>
                    <a:pt x="2110" y="1907"/>
                  </a:lnTo>
                  <a:lnTo>
                    <a:pt x="2112" y="1909"/>
                  </a:lnTo>
                  <a:lnTo>
                    <a:pt x="2114" y="1909"/>
                  </a:lnTo>
                  <a:lnTo>
                    <a:pt x="2114" y="1910"/>
                  </a:lnTo>
                  <a:lnTo>
                    <a:pt x="2105" y="1919"/>
                  </a:lnTo>
                  <a:lnTo>
                    <a:pt x="2112" y="1926"/>
                  </a:lnTo>
                  <a:lnTo>
                    <a:pt x="2116" y="1926"/>
                  </a:lnTo>
                  <a:lnTo>
                    <a:pt x="2119" y="1940"/>
                  </a:lnTo>
                  <a:lnTo>
                    <a:pt x="2122" y="1946"/>
                  </a:lnTo>
                  <a:lnTo>
                    <a:pt x="2129" y="1953"/>
                  </a:lnTo>
                  <a:lnTo>
                    <a:pt x="2133" y="1960"/>
                  </a:lnTo>
                  <a:lnTo>
                    <a:pt x="2133" y="1995"/>
                  </a:lnTo>
                  <a:lnTo>
                    <a:pt x="2138" y="2008"/>
                  </a:lnTo>
                  <a:lnTo>
                    <a:pt x="2145" y="2019"/>
                  </a:lnTo>
                  <a:lnTo>
                    <a:pt x="2150" y="2029"/>
                  </a:lnTo>
                  <a:lnTo>
                    <a:pt x="2155" y="2044"/>
                  </a:lnTo>
                  <a:lnTo>
                    <a:pt x="2159" y="2058"/>
                  </a:lnTo>
                  <a:lnTo>
                    <a:pt x="2162" y="2074"/>
                  </a:lnTo>
                  <a:lnTo>
                    <a:pt x="2167" y="2091"/>
                  </a:lnTo>
                  <a:lnTo>
                    <a:pt x="2176" y="2113"/>
                  </a:lnTo>
                  <a:lnTo>
                    <a:pt x="2181" y="2127"/>
                  </a:lnTo>
                  <a:lnTo>
                    <a:pt x="2184" y="2130"/>
                  </a:lnTo>
                  <a:lnTo>
                    <a:pt x="2186" y="2125"/>
                  </a:lnTo>
                  <a:lnTo>
                    <a:pt x="2188" y="2117"/>
                  </a:lnTo>
                  <a:lnTo>
                    <a:pt x="2188" y="2105"/>
                  </a:lnTo>
                  <a:lnTo>
                    <a:pt x="2186" y="2091"/>
                  </a:lnTo>
                  <a:lnTo>
                    <a:pt x="2186" y="2079"/>
                  </a:lnTo>
                  <a:lnTo>
                    <a:pt x="2184" y="2068"/>
                  </a:lnTo>
                  <a:lnTo>
                    <a:pt x="2184" y="2062"/>
                  </a:lnTo>
                  <a:lnTo>
                    <a:pt x="2181" y="2062"/>
                  </a:lnTo>
                  <a:lnTo>
                    <a:pt x="2179" y="2060"/>
                  </a:lnTo>
                  <a:lnTo>
                    <a:pt x="2172" y="2060"/>
                  </a:lnTo>
                  <a:lnTo>
                    <a:pt x="2171" y="2058"/>
                  </a:lnTo>
                  <a:lnTo>
                    <a:pt x="2167" y="2058"/>
                  </a:lnTo>
                  <a:lnTo>
                    <a:pt x="2167" y="2053"/>
                  </a:lnTo>
                  <a:lnTo>
                    <a:pt x="2169" y="2051"/>
                  </a:lnTo>
                  <a:lnTo>
                    <a:pt x="2171" y="2051"/>
                  </a:lnTo>
                  <a:lnTo>
                    <a:pt x="2171" y="2050"/>
                  </a:lnTo>
                  <a:lnTo>
                    <a:pt x="2169" y="2050"/>
                  </a:lnTo>
                  <a:lnTo>
                    <a:pt x="2167" y="2046"/>
                  </a:lnTo>
                  <a:lnTo>
                    <a:pt x="2167" y="2038"/>
                  </a:lnTo>
                  <a:lnTo>
                    <a:pt x="2169" y="2015"/>
                  </a:lnTo>
                  <a:lnTo>
                    <a:pt x="2169" y="1936"/>
                  </a:lnTo>
                  <a:lnTo>
                    <a:pt x="2167" y="1912"/>
                  </a:lnTo>
                  <a:lnTo>
                    <a:pt x="2167" y="1874"/>
                  </a:lnTo>
                  <a:lnTo>
                    <a:pt x="2171" y="1874"/>
                  </a:lnTo>
                  <a:lnTo>
                    <a:pt x="2176" y="1879"/>
                  </a:lnTo>
                  <a:lnTo>
                    <a:pt x="2178" y="1884"/>
                  </a:lnTo>
                  <a:lnTo>
                    <a:pt x="2179" y="1888"/>
                  </a:lnTo>
                  <a:lnTo>
                    <a:pt x="2183" y="1893"/>
                  </a:lnTo>
                  <a:lnTo>
                    <a:pt x="2183" y="1897"/>
                  </a:lnTo>
                  <a:lnTo>
                    <a:pt x="2184" y="1900"/>
                  </a:lnTo>
                  <a:lnTo>
                    <a:pt x="2202" y="1933"/>
                  </a:lnTo>
                  <a:lnTo>
                    <a:pt x="2222" y="1962"/>
                  </a:lnTo>
                  <a:lnTo>
                    <a:pt x="2243" y="1986"/>
                  </a:lnTo>
                  <a:lnTo>
                    <a:pt x="2262" y="2012"/>
                  </a:lnTo>
                  <a:lnTo>
                    <a:pt x="2269" y="2027"/>
                  </a:lnTo>
                  <a:lnTo>
                    <a:pt x="2274" y="2050"/>
                  </a:lnTo>
                  <a:lnTo>
                    <a:pt x="2276" y="2072"/>
                  </a:lnTo>
                  <a:lnTo>
                    <a:pt x="2281" y="2094"/>
                  </a:lnTo>
                  <a:lnTo>
                    <a:pt x="2288" y="2113"/>
                  </a:lnTo>
                  <a:lnTo>
                    <a:pt x="2290" y="2115"/>
                  </a:lnTo>
                  <a:lnTo>
                    <a:pt x="2293" y="2117"/>
                  </a:lnTo>
                  <a:lnTo>
                    <a:pt x="2298" y="2118"/>
                  </a:lnTo>
                  <a:lnTo>
                    <a:pt x="2302" y="2122"/>
                  </a:lnTo>
                  <a:lnTo>
                    <a:pt x="2307" y="2123"/>
                  </a:lnTo>
                  <a:lnTo>
                    <a:pt x="2314" y="2130"/>
                  </a:lnTo>
                  <a:lnTo>
                    <a:pt x="2321" y="2127"/>
                  </a:lnTo>
                  <a:lnTo>
                    <a:pt x="2324" y="2120"/>
                  </a:lnTo>
                  <a:lnTo>
                    <a:pt x="2326" y="2110"/>
                  </a:lnTo>
                  <a:lnTo>
                    <a:pt x="2329" y="2099"/>
                  </a:lnTo>
                  <a:lnTo>
                    <a:pt x="2336" y="2091"/>
                  </a:lnTo>
                  <a:lnTo>
                    <a:pt x="2348" y="2087"/>
                  </a:lnTo>
                  <a:lnTo>
                    <a:pt x="2348" y="2101"/>
                  </a:lnTo>
                  <a:lnTo>
                    <a:pt x="2343" y="2117"/>
                  </a:lnTo>
                  <a:lnTo>
                    <a:pt x="2333" y="2130"/>
                  </a:lnTo>
                  <a:lnTo>
                    <a:pt x="2322" y="2146"/>
                  </a:lnTo>
                  <a:lnTo>
                    <a:pt x="2312" y="2160"/>
                  </a:lnTo>
                  <a:lnTo>
                    <a:pt x="2307" y="2173"/>
                  </a:lnTo>
                  <a:lnTo>
                    <a:pt x="2305" y="2187"/>
                  </a:lnTo>
                  <a:lnTo>
                    <a:pt x="2314" y="2199"/>
                  </a:lnTo>
                  <a:lnTo>
                    <a:pt x="2324" y="2204"/>
                  </a:lnTo>
                  <a:lnTo>
                    <a:pt x="2353" y="2204"/>
                  </a:lnTo>
                  <a:lnTo>
                    <a:pt x="2367" y="2203"/>
                  </a:lnTo>
                  <a:lnTo>
                    <a:pt x="2374" y="2199"/>
                  </a:lnTo>
                  <a:lnTo>
                    <a:pt x="2379" y="2189"/>
                  </a:lnTo>
                  <a:lnTo>
                    <a:pt x="2377" y="2179"/>
                  </a:lnTo>
                  <a:lnTo>
                    <a:pt x="2372" y="2166"/>
                  </a:lnTo>
                  <a:lnTo>
                    <a:pt x="2367" y="2153"/>
                  </a:lnTo>
                  <a:lnTo>
                    <a:pt x="2365" y="2139"/>
                  </a:lnTo>
                  <a:lnTo>
                    <a:pt x="2369" y="2113"/>
                  </a:lnTo>
                  <a:lnTo>
                    <a:pt x="2379" y="2087"/>
                  </a:lnTo>
                  <a:lnTo>
                    <a:pt x="2407" y="2039"/>
                  </a:lnTo>
                  <a:lnTo>
                    <a:pt x="2420" y="2019"/>
                  </a:lnTo>
                  <a:lnTo>
                    <a:pt x="2431" y="2000"/>
                  </a:lnTo>
                  <a:lnTo>
                    <a:pt x="2434" y="1986"/>
                  </a:lnTo>
                  <a:lnTo>
                    <a:pt x="2432" y="1970"/>
                  </a:lnTo>
                  <a:lnTo>
                    <a:pt x="2427" y="1953"/>
                  </a:lnTo>
                  <a:lnTo>
                    <a:pt x="2420" y="1936"/>
                  </a:lnTo>
                  <a:lnTo>
                    <a:pt x="2414" y="1922"/>
                  </a:lnTo>
                  <a:lnTo>
                    <a:pt x="2408" y="1917"/>
                  </a:lnTo>
                  <a:lnTo>
                    <a:pt x="2405" y="1900"/>
                  </a:lnTo>
                  <a:lnTo>
                    <a:pt x="2401" y="1884"/>
                  </a:lnTo>
                  <a:lnTo>
                    <a:pt x="2401" y="1871"/>
                  </a:lnTo>
                  <a:lnTo>
                    <a:pt x="2405" y="1859"/>
                  </a:lnTo>
                  <a:lnTo>
                    <a:pt x="2417" y="1848"/>
                  </a:lnTo>
                  <a:lnTo>
                    <a:pt x="2417" y="1852"/>
                  </a:lnTo>
                  <a:lnTo>
                    <a:pt x="2419" y="1855"/>
                  </a:lnTo>
                  <a:lnTo>
                    <a:pt x="2419" y="1860"/>
                  </a:lnTo>
                  <a:lnTo>
                    <a:pt x="2420" y="1864"/>
                  </a:lnTo>
                  <a:lnTo>
                    <a:pt x="2422" y="1866"/>
                  </a:lnTo>
                  <a:lnTo>
                    <a:pt x="2426" y="1866"/>
                  </a:lnTo>
                  <a:lnTo>
                    <a:pt x="2426" y="1886"/>
                  </a:lnTo>
                  <a:lnTo>
                    <a:pt x="2429" y="1902"/>
                  </a:lnTo>
                  <a:lnTo>
                    <a:pt x="2436" y="1912"/>
                  </a:lnTo>
                  <a:lnTo>
                    <a:pt x="2443" y="1914"/>
                  </a:lnTo>
                  <a:lnTo>
                    <a:pt x="2450" y="1910"/>
                  </a:lnTo>
                  <a:lnTo>
                    <a:pt x="2451" y="1900"/>
                  </a:lnTo>
                  <a:lnTo>
                    <a:pt x="2451" y="1898"/>
                  </a:lnTo>
                  <a:lnTo>
                    <a:pt x="2446" y="1888"/>
                  </a:lnTo>
                  <a:lnTo>
                    <a:pt x="2443" y="1884"/>
                  </a:lnTo>
                  <a:lnTo>
                    <a:pt x="2443" y="1883"/>
                  </a:lnTo>
                  <a:lnTo>
                    <a:pt x="2460" y="1883"/>
                  </a:lnTo>
                  <a:lnTo>
                    <a:pt x="2458" y="1874"/>
                  </a:lnTo>
                  <a:lnTo>
                    <a:pt x="2451" y="1854"/>
                  </a:lnTo>
                  <a:lnTo>
                    <a:pt x="2451" y="1840"/>
                  </a:lnTo>
                  <a:lnTo>
                    <a:pt x="2453" y="1836"/>
                  </a:lnTo>
                  <a:lnTo>
                    <a:pt x="2458" y="1828"/>
                  </a:lnTo>
                  <a:lnTo>
                    <a:pt x="2464" y="1814"/>
                  </a:lnTo>
                  <a:lnTo>
                    <a:pt x="2469" y="1797"/>
                  </a:lnTo>
                  <a:lnTo>
                    <a:pt x="2474" y="1761"/>
                  </a:lnTo>
                  <a:lnTo>
                    <a:pt x="2476" y="1725"/>
                  </a:lnTo>
                  <a:lnTo>
                    <a:pt x="2477" y="1694"/>
                  </a:lnTo>
                  <a:lnTo>
                    <a:pt x="2477" y="1651"/>
                  </a:lnTo>
                  <a:lnTo>
                    <a:pt x="2479" y="1633"/>
                  </a:lnTo>
                  <a:lnTo>
                    <a:pt x="2484" y="1616"/>
                  </a:lnTo>
                  <a:lnTo>
                    <a:pt x="2486" y="1599"/>
                  </a:lnTo>
                  <a:lnTo>
                    <a:pt x="2484" y="1577"/>
                  </a:lnTo>
                  <a:lnTo>
                    <a:pt x="2481" y="1551"/>
                  </a:lnTo>
                  <a:lnTo>
                    <a:pt x="2477" y="1522"/>
                  </a:lnTo>
                  <a:lnTo>
                    <a:pt x="2469" y="1496"/>
                  </a:lnTo>
                  <a:lnTo>
                    <a:pt x="2460" y="1474"/>
                  </a:lnTo>
                  <a:lnTo>
                    <a:pt x="2443" y="1436"/>
                  </a:lnTo>
                  <a:lnTo>
                    <a:pt x="2431" y="1405"/>
                  </a:lnTo>
                  <a:lnTo>
                    <a:pt x="2422" y="1372"/>
                  </a:lnTo>
                  <a:lnTo>
                    <a:pt x="2417" y="1341"/>
                  </a:lnTo>
                  <a:lnTo>
                    <a:pt x="2417" y="1329"/>
                  </a:lnTo>
                  <a:lnTo>
                    <a:pt x="2419" y="1319"/>
                  </a:lnTo>
                  <a:lnTo>
                    <a:pt x="2417" y="1307"/>
                  </a:lnTo>
                  <a:lnTo>
                    <a:pt x="2414" y="1300"/>
                  </a:lnTo>
                  <a:lnTo>
                    <a:pt x="2407" y="1291"/>
                  </a:lnTo>
                  <a:lnTo>
                    <a:pt x="2393" y="1271"/>
                  </a:lnTo>
                  <a:lnTo>
                    <a:pt x="2388" y="1262"/>
                  </a:lnTo>
                  <a:lnTo>
                    <a:pt x="2388" y="1257"/>
                  </a:lnTo>
                  <a:lnTo>
                    <a:pt x="2391" y="1255"/>
                  </a:lnTo>
                  <a:lnTo>
                    <a:pt x="2405" y="1262"/>
                  </a:lnTo>
                  <a:lnTo>
                    <a:pt x="2414" y="1271"/>
                  </a:lnTo>
                  <a:lnTo>
                    <a:pt x="2417" y="1283"/>
                  </a:lnTo>
                  <a:lnTo>
                    <a:pt x="2420" y="1293"/>
                  </a:lnTo>
                  <a:lnTo>
                    <a:pt x="2422" y="1303"/>
                  </a:lnTo>
                  <a:lnTo>
                    <a:pt x="2426" y="1310"/>
                  </a:lnTo>
                  <a:lnTo>
                    <a:pt x="2434" y="1315"/>
                  </a:lnTo>
                  <a:lnTo>
                    <a:pt x="2432" y="1314"/>
                  </a:lnTo>
                  <a:lnTo>
                    <a:pt x="2434" y="1310"/>
                  </a:lnTo>
                  <a:lnTo>
                    <a:pt x="2438" y="1307"/>
                  </a:lnTo>
                  <a:lnTo>
                    <a:pt x="2443" y="1307"/>
                  </a:lnTo>
                  <a:lnTo>
                    <a:pt x="2443" y="1296"/>
                  </a:lnTo>
                  <a:lnTo>
                    <a:pt x="2441" y="1291"/>
                  </a:lnTo>
                  <a:lnTo>
                    <a:pt x="2441" y="1286"/>
                  </a:lnTo>
                  <a:lnTo>
                    <a:pt x="2443" y="1281"/>
                  </a:lnTo>
                  <a:lnTo>
                    <a:pt x="2446" y="1274"/>
                  </a:lnTo>
                  <a:lnTo>
                    <a:pt x="2448" y="1267"/>
                  </a:lnTo>
                  <a:lnTo>
                    <a:pt x="2451" y="1262"/>
                  </a:lnTo>
                  <a:lnTo>
                    <a:pt x="2453" y="1260"/>
                  </a:lnTo>
                  <a:lnTo>
                    <a:pt x="2457" y="1259"/>
                  </a:lnTo>
                  <a:lnTo>
                    <a:pt x="2458" y="1259"/>
                  </a:lnTo>
                  <a:lnTo>
                    <a:pt x="2460" y="1262"/>
                  </a:lnTo>
                  <a:lnTo>
                    <a:pt x="2460" y="1281"/>
                  </a:lnTo>
                  <a:lnTo>
                    <a:pt x="2455" y="1300"/>
                  </a:lnTo>
                  <a:lnTo>
                    <a:pt x="2448" y="1312"/>
                  </a:lnTo>
                  <a:lnTo>
                    <a:pt x="2441" y="1322"/>
                  </a:lnTo>
                  <a:lnTo>
                    <a:pt x="2436" y="1329"/>
                  </a:lnTo>
                  <a:lnTo>
                    <a:pt x="2434" y="1333"/>
                  </a:lnTo>
                  <a:lnTo>
                    <a:pt x="2438" y="1333"/>
                  </a:lnTo>
                  <a:lnTo>
                    <a:pt x="2446" y="1334"/>
                  </a:lnTo>
                  <a:lnTo>
                    <a:pt x="2458" y="1338"/>
                  </a:lnTo>
                  <a:lnTo>
                    <a:pt x="2467" y="1339"/>
                  </a:lnTo>
                  <a:lnTo>
                    <a:pt x="2469" y="1341"/>
                  </a:lnTo>
                  <a:lnTo>
                    <a:pt x="2477" y="1338"/>
                  </a:lnTo>
                  <a:lnTo>
                    <a:pt x="2481" y="1331"/>
                  </a:lnTo>
                  <a:lnTo>
                    <a:pt x="2484" y="1322"/>
                  </a:lnTo>
                  <a:lnTo>
                    <a:pt x="2486" y="1314"/>
                  </a:lnTo>
                  <a:lnTo>
                    <a:pt x="2489" y="1305"/>
                  </a:lnTo>
                  <a:lnTo>
                    <a:pt x="2495" y="1298"/>
                  </a:lnTo>
                  <a:lnTo>
                    <a:pt x="2496" y="1298"/>
                  </a:lnTo>
                  <a:lnTo>
                    <a:pt x="2498" y="1300"/>
                  </a:lnTo>
                  <a:lnTo>
                    <a:pt x="2515" y="1308"/>
                  </a:lnTo>
                  <a:lnTo>
                    <a:pt x="2519" y="1308"/>
                  </a:lnTo>
                  <a:lnTo>
                    <a:pt x="2520" y="1307"/>
                  </a:lnTo>
                  <a:lnTo>
                    <a:pt x="2524" y="1288"/>
                  </a:lnTo>
                  <a:lnTo>
                    <a:pt x="2526" y="1264"/>
                  </a:lnTo>
                  <a:lnTo>
                    <a:pt x="2522" y="1241"/>
                  </a:lnTo>
                  <a:lnTo>
                    <a:pt x="2517" y="1222"/>
                  </a:lnTo>
                  <a:lnTo>
                    <a:pt x="2512" y="1212"/>
                  </a:lnTo>
                  <a:lnTo>
                    <a:pt x="2500" y="1210"/>
                  </a:lnTo>
                  <a:lnTo>
                    <a:pt x="2489" y="1214"/>
                  </a:lnTo>
                  <a:lnTo>
                    <a:pt x="2465" y="1234"/>
                  </a:lnTo>
                  <a:lnTo>
                    <a:pt x="2453" y="1247"/>
                  </a:lnTo>
                  <a:lnTo>
                    <a:pt x="2443" y="1255"/>
                  </a:lnTo>
                  <a:lnTo>
                    <a:pt x="2434" y="1259"/>
                  </a:lnTo>
                  <a:lnTo>
                    <a:pt x="2426" y="1255"/>
                  </a:lnTo>
                  <a:lnTo>
                    <a:pt x="2426" y="1252"/>
                  </a:lnTo>
                  <a:lnTo>
                    <a:pt x="2427" y="1243"/>
                  </a:lnTo>
                  <a:lnTo>
                    <a:pt x="2438" y="1222"/>
                  </a:lnTo>
                  <a:lnTo>
                    <a:pt x="2441" y="1212"/>
                  </a:lnTo>
                  <a:lnTo>
                    <a:pt x="2445" y="1207"/>
                  </a:lnTo>
                  <a:lnTo>
                    <a:pt x="2443" y="1212"/>
                  </a:lnTo>
                  <a:lnTo>
                    <a:pt x="2451" y="1198"/>
                  </a:lnTo>
                  <a:lnTo>
                    <a:pt x="2458" y="1183"/>
                  </a:lnTo>
                  <a:lnTo>
                    <a:pt x="2460" y="1169"/>
                  </a:lnTo>
                  <a:lnTo>
                    <a:pt x="2457" y="1164"/>
                  </a:lnTo>
                  <a:lnTo>
                    <a:pt x="2434" y="1142"/>
                  </a:lnTo>
                  <a:lnTo>
                    <a:pt x="2427" y="1136"/>
                  </a:lnTo>
                  <a:lnTo>
                    <a:pt x="2424" y="1133"/>
                  </a:lnTo>
                  <a:lnTo>
                    <a:pt x="2424" y="1130"/>
                  </a:lnTo>
                  <a:lnTo>
                    <a:pt x="2426" y="1126"/>
                  </a:lnTo>
                  <a:lnTo>
                    <a:pt x="2426" y="1118"/>
                  </a:lnTo>
                  <a:lnTo>
                    <a:pt x="2415" y="1112"/>
                  </a:lnTo>
                  <a:lnTo>
                    <a:pt x="2407" y="1109"/>
                  </a:lnTo>
                  <a:lnTo>
                    <a:pt x="2398" y="1104"/>
                  </a:lnTo>
                  <a:lnTo>
                    <a:pt x="2393" y="1099"/>
                  </a:lnTo>
                  <a:lnTo>
                    <a:pt x="2389" y="1088"/>
                  </a:lnTo>
                  <a:lnTo>
                    <a:pt x="2391" y="1075"/>
                  </a:lnTo>
                  <a:lnTo>
                    <a:pt x="2395" y="1073"/>
                  </a:lnTo>
                  <a:lnTo>
                    <a:pt x="2401" y="1066"/>
                  </a:lnTo>
                  <a:lnTo>
                    <a:pt x="2414" y="1057"/>
                  </a:lnTo>
                  <a:lnTo>
                    <a:pt x="2426" y="1051"/>
                  </a:lnTo>
                  <a:lnTo>
                    <a:pt x="2426" y="1052"/>
                  </a:lnTo>
                  <a:lnTo>
                    <a:pt x="2427" y="1056"/>
                  </a:lnTo>
                  <a:lnTo>
                    <a:pt x="2429" y="1057"/>
                  </a:lnTo>
                  <a:lnTo>
                    <a:pt x="2434" y="1057"/>
                  </a:lnTo>
                  <a:lnTo>
                    <a:pt x="2436" y="1056"/>
                  </a:lnTo>
                  <a:lnTo>
                    <a:pt x="2436" y="1044"/>
                  </a:lnTo>
                  <a:lnTo>
                    <a:pt x="2439" y="1040"/>
                  </a:lnTo>
                  <a:lnTo>
                    <a:pt x="2443" y="1042"/>
                  </a:lnTo>
                  <a:lnTo>
                    <a:pt x="2448" y="1045"/>
                  </a:lnTo>
                  <a:lnTo>
                    <a:pt x="2448" y="1052"/>
                  </a:lnTo>
                  <a:lnTo>
                    <a:pt x="2445" y="1061"/>
                  </a:lnTo>
                  <a:lnTo>
                    <a:pt x="2441" y="1081"/>
                  </a:lnTo>
                  <a:lnTo>
                    <a:pt x="2443" y="1092"/>
                  </a:lnTo>
                  <a:lnTo>
                    <a:pt x="2445" y="1093"/>
                  </a:lnTo>
                  <a:lnTo>
                    <a:pt x="2453" y="1093"/>
                  </a:lnTo>
                  <a:lnTo>
                    <a:pt x="2457" y="1092"/>
                  </a:lnTo>
                  <a:lnTo>
                    <a:pt x="2460" y="1092"/>
                  </a:lnTo>
                  <a:lnTo>
                    <a:pt x="2460" y="1093"/>
                  </a:lnTo>
                  <a:lnTo>
                    <a:pt x="2462" y="1095"/>
                  </a:lnTo>
                  <a:lnTo>
                    <a:pt x="2467" y="1106"/>
                  </a:lnTo>
                  <a:lnTo>
                    <a:pt x="2469" y="1107"/>
                  </a:lnTo>
                  <a:lnTo>
                    <a:pt x="2469" y="1109"/>
                  </a:lnTo>
                  <a:lnTo>
                    <a:pt x="2470" y="1114"/>
                  </a:lnTo>
                  <a:lnTo>
                    <a:pt x="2474" y="1119"/>
                  </a:lnTo>
                  <a:lnTo>
                    <a:pt x="2476" y="1124"/>
                  </a:lnTo>
                  <a:lnTo>
                    <a:pt x="2477" y="1128"/>
                  </a:lnTo>
                  <a:lnTo>
                    <a:pt x="2481" y="1133"/>
                  </a:lnTo>
                  <a:lnTo>
                    <a:pt x="2486" y="1135"/>
                  </a:lnTo>
                  <a:lnTo>
                    <a:pt x="2484" y="1133"/>
                  </a:lnTo>
                  <a:lnTo>
                    <a:pt x="2486" y="1131"/>
                  </a:lnTo>
                  <a:lnTo>
                    <a:pt x="2503" y="1131"/>
                  </a:lnTo>
                  <a:lnTo>
                    <a:pt x="2508" y="1133"/>
                  </a:lnTo>
                  <a:lnTo>
                    <a:pt x="2512" y="1133"/>
                  </a:lnTo>
                  <a:lnTo>
                    <a:pt x="2512" y="1135"/>
                  </a:lnTo>
                  <a:lnTo>
                    <a:pt x="2513" y="1133"/>
                  </a:lnTo>
                  <a:lnTo>
                    <a:pt x="2513" y="1112"/>
                  </a:lnTo>
                  <a:lnTo>
                    <a:pt x="2517" y="1109"/>
                  </a:lnTo>
                  <a:lnTo>
                    <a:pt x="2520" y="1109"/>
                  </a:lnTo>
                  <a:lnTo>
                    <a:pt x="2519" y="1116"/>
                  </a:lnTo>
                  <a:lnTo>
                    <a:pt x="2519" y="1119"/>
                  </a:lnTo>
                  <a:lnTo>
                    <a:pt x="2520" y="1123"/>
                  </a:lnTo>
                  <a:lnTo>
                    <a:pt x="2520" y="1124"/>
                  </a:lnTo>
                  <a:lnTo>
                    <a:pt x="2522" y="1126"/>
                  </a:lnTo>
                  <a:lnTo>
                    <a:pt x="2524" y="1124"/>
                  </a:lnTo>
                  <a:lnTo>
                    <a:pt x="2526" y="1124"/>
                  </a:lnTo>
                  <a:lnTo>
                    <a:pt x="2527" y="1123"/>
                  </a:lnTo>
                  <a:lnTo>
                    <a:pt x="2529" y="1119"/>
                  </a:lnTo>
                  <a:lnTo>
                    <a:pt x="2531" y="1118"/>
                  </a:lnTo>
                  <a:lnTo>
                    <a:pt x="2531" y="1116"/>
                  </a:lnTo>
                  <a:lnTo>
                    <a:pt x="2529" y="1112"/>
                  </a:lnTo>
                  <a:lnTo>
                    <a:pt x="2526" y="1109"/>
                  </a:lnTo>
                  <a:lnTo>
                    <a:pt x="2520" y="1109"/>
                  </a:lnTo>
                  <a:lnTo>
                    <a:pt x="2515" y="1106"/>
                  </a:lnTo>
                  <a:lnTo>
                    <a:pt x="2515" y="1099"/>
                  </a:lnTo>
                  <a:lnTo>
                    <a:pt x="2519" y="1092"/>
                  </a:lnTo>
                  <a:lnTo>
                    <a:pt x="2524" y="1083"/>
                  </a:lnTo>
                  <a:lnTo>
                    <a:pt x="2531" y="1066"/>
                  </a:lnTo>
                  <a:lnTo>
                    <a:pt x="2529" y="1059"/>
                  </a:lnTo>
                  <a:lnTo>
                    <a:pt x="2524" y="1054"/>
                  </a:lnTo>
                  <a:lnTo>
                    <a:pt x="2512" y="1051"/>
                  </a:lnTo>
                  <a:lnTo>
                    <a:pt x="2510" y="1047"/>
                  </a:lnTo>
                  <a:lnTo>
                    <a:pt x="2510" y="1044"/>
                  </a:lnTo>
                  <a:lnTo>
                    <a:pt x="2508" y="1038"/>
                  </a:lnTo>
                  <a:lnTo>
                    <a:pt x="2508" y="1037"/>
                  </a:lnTo>
                  <a:lnTo>
                    <a:pt x="2507" y="1033"/>
                  </a:lnTo>
                  <a:lnTo>
                    <a:pt x="2503" y="1033"/>
                  </a:lnTo>
                  <a:lnTo>
                    <a:pt x="2503" y="1025"/>
                  </a:lnTo>
                  <a:lnTo>
                    <a:pt x="2520" y="1025"/>
                  </a:lnTo>
                  <a:lnTo>
                    <a:pt x="2520" y="1030"/>
                  </a:lnTo>
                  <a:lnTo>
                    <a:pt x="2524" y="1032"/>
                  </a:lnTo>
                  <a:lnTo>
                    <a:pt x="2526" y="1032"/>
                  </a:lnTo>
                  <a:lnTo>
                    <a:pt x="2529" y="1033"/>
                  </a:lnTo>
                  <a:lnTo>
                    <a:pt x="2531" y="1037"/>
                  </a:lnTo>
                  <a:lnTo>
                    <a:pt x="2532" y="1038"/>
                  </a:lnTo>
                  <a:lnTo>
                    <a:pt x="2534" y="1038"/>
                  </a:lnTo>
                  <a:lnTo>
                    <a:pt x="2538" y="1035"/>
                  </a:lnTo>
                  <a:lnTo>
                    <a:pt x="2538" y="1033"/>
                  </a:lnTo>
                  <a:lnTo>
                    <a:pt x="2543" y="1021"/>
                  </a:lnTo>
                  <a:lnTo>
                    <a:pt x="2543" y="1008"/>
                  </a:lnTo>
                  <a:lnTo>
                    <a:pt x="2539" y="992"/>
                  </a:lnTo>
                  <a:lnTo>
                    <a:pt x="2534" y="977"/>
                  </a:lnTo>
                  <a:lnTo>
                    <a:pt x="2529" y="965"/>
                  </a:lnTo>
                  <a:lnTo>
                    <a:pt x="2529" y="966"/>
                  </a:lnTo>
                  <a:lnTo>
                    <a:pt x="2527" y="968"/>
                  </a:lnTo>
                  <a:lnTo>
                    <a:pt x="2522" y="968"/>
                  </a:lnTo>
                  <a:lnTo>
                    <a:pt x="2517" y="958"/>
                  </a:lnTo>
                  <a:lnTo>
                    <a:pt x="2513" y="952"/>
                  </a:lnTo>
                  <a:lnTo>
                    <a:pt x="2513" y="951"/>
                  </a:lnTo>
                  <a:lnTo>
                    <a:pt x="2512" y="954"/>
                  </a:lnTo>
                  <a:lnTo>
                    <a:pt x="2512" y="959"/>
                  </a:lnTo>
                  <a:lnTo>
                    <a:pt x="2510" y="963"/>
                  </a:lnTo>
                  <a:lnTo>
                    <a:pt x="2507" y="968"/>
                  </a:lnTo>
                  <a:lnTo>
                    <a:pt x="2505" y="971"/>
                  </a:lnTo>
                  <a:lnTo>
                    <a:pt x="2498" y="975"/>
                  </a:lnTo>
                  <a:lnTo>
                    <a:pt x="2496" y="975"/>
                  </a:lnTo>
                  <a:lnTo>
                    <a:pt x="2495" y="973"/>
                  </a:lnTo>
                  <a:lnTo>
                    <a:pt x="2495" y="968"/>
                  </a:lnTo>
                  <a:lnTo>
                    <a:pt x="2501" y="947"/>
                  </a:lnTo>
                  <a:lnTo>
                    <a:pt x="2503" y="939"/>
                  </a:lnTo>
                  <a:lnTo>
                    <a:pt x="2501" y="937"/>
                  </a:lnTo>
                  <a:lnTo>
                    <a:pt x="2501" y="923"/>
                  </a:lnTo>
                  <a:lnTo>
                    <a:pt x="2503" y="922"/>
                  </a:lnTo>
                  <a:lnTo>
                    <a:pt x="2498" y="916"/>
                  </a:lnTo>
                  <a:lnTo>
                    <a:pt x="2495" y="915"/>
                  </a:lnTo>
                  <a:lnTo>
                    <a:pt x="2484" y="911"/>
                  </a:lnTo>
                  <a:lnTo>
                    <a:pt x="2481" y="910"/>
                  </a:lnTo>
                  <a:lnTo>
                    <a:pt x="2479" y="908"/>
                  </a:lnTo>
                  <a:lnTo>
                    <a:pt x="2477" y="904"/>
                  </a:lnTo>
                  <a:lnTo>
                    <a:pt x="2477" y="903"/>
                  </a:lnTo>
                  <a:lnTo>
                    <a:pt x="2479" y="901"/>
                  </a:lnTo>
                  <a:lnTo>
                    <a:pt x="2479" y="897"/>
                  </a:lnTo>
                  <a:lnTo>
                    <a:pt x="2481" y="894"/>
                  </a:lnTo>
                  <a:lnTo>
                    <a:pt x="2481" y="891"/>
                  </a:lnTo>
                  <a:lnTo>
                    <a:pt x="2482" y="887"/>
                  </a:lnTo>
                  <a:lnTo>
                    <a:pt x="2482" y="882"/>
                  </a:lnTo>
                  <a:lnTo>
                    <a:pt x="2481" y="880"/>
                  </a:lnTo>
                  <a:lnTo>
                    <a:pt x="2477" y="879"/>
                  </a:lnTo>
                  <a:lnTo>
                    <a:pt x="2469" y="879"/>
                  </a:lnTo>
                  <a:lnTo>
                    <a:pt x="2465" y="868"/>
                  </a:lnTo>
                  <a:lnTo>
                    <a:pt x="2460" y="860"/>
                  </a:lnTo>
                  <a:lnTo>
                    <a:pt x="2453" y="853"/>
                  </a:lnTo>
                  <a:lnTo>
                    <a:pt x="2451" y="846"/>
                  </a:lnTo>
                  <a:lnTo>
                    <a:pt x="2451" y="837"/>
                  </a:lnTo>
                  <a:lnTo>
                    <a:pt x="2460" y="827"/>
                  </a:lnTo>
                  <a:lnTo>
                    <a:pt x="2472" y="837"/>
                  </a:lnTo>
                  <a:lnTo>
                    <a:pt x="2481" y="841"/>
                  </a:lnTo>
                  <a:lnTo>
                    <a:pt x="2486" y="837"/>
                  </a:lnTo>
                  <a:lnTo>
                    <a:pt x="2491" y="830"/>
                  </a:lnTo>
                  <a:lnTo>
                    <a:pt x="2496" y="818"/>
                  </a:lnTo>
                  <a:lnTo>
                    <a:pt x="2503" y="801"/>
                  </a:lnTo>
                  <a:lnTo>
                    <a:pt x="2510" y="782"/>
                  </a:lnTo>
                  <a:lnTo>
                    <a:pt x="2515" y="772"/>
                  </a:lnTo>
                  <a:lnTo>
                    <a:pt x="2515" y="765"/>
                  </a:lnTo>
                  <a:lnTo>
                    <a:pt x="2513" y="763"/>
                  </a:lnTo>
                  <a:lnTo>
                    <a:pt x="2510" y="762"/>
                  </a:lnTo>
                  <a:lnTo>
                    <a:pt x="2505" y="763"/>
                  </a:lnTo>
                  <a:lnTo>
                    <a:pt x="2501" y="762"/>
                  </a:lnTo>
                  <a:lnTo>
                    <a:pt x="2498" y="758"/>
                  </a:lnTo>
                  <a:lnTo>
                    <a:pt x="2495" y="750"/>
                  </a:lnTo>
                  <a:lnTo>
                    <a:pt x="2498" y="748"/>
                  </a:lnTo>
                  <a:lnTo>
                    <a:pt x="2500" y="746"/>
                  </a:lnTo>
                  <a:lnTo>
                    <a:pt x="2500" y="744"/>
                  </a:lnTo>
                  <a:lnTo>
                    <a:pt x="2496" y="744"/>
                  </a:lnTo>
                  <a:lnTo>
                    <a:pt x="2495" y="746"/>
                  </a:lnTo>
                  <a:lnTo>
                    <a:pt x="2495" y="750"/>
                  </a:lnTo>
                  <a:lnTo>
                    <a:pt x="2477" y="743"/>
                  </a:lnTo>
                  <a:lnTo>
                    <a:pt x="2465" y="732"/>
                  </a:lnTo>
                  <a:lnTo>
                    <a:pt x="2451" y="724"/>
                  </a:lnTo>
                  <a:lnTo>
                    <a:pt x="2445" y="720"/>
                  </a:lnTo>
                  <a:lnTo>
                    <a:pt x="2441" y="717"/>
                  </a:lnTo>
                  <a:lnTo>
                    <a:pt x="2438" y="712"/>
                  </a:lnTo>
                  <a:lnTo>
                    <a:pt x="2438" y="705"/>
                  </a:lnTo>
                  <a:lnTo>
                    <a:pt x="2441" y="701"/>
                  </a:lnTo>
                  <a:lnTo>
                    <a:pt x="2448" y="701"/>
                  </a:lnTo>
                  <a:lnTo>
                    <a:pt x="2453" y="703"/>
                  </a:lnTo>
                  <a:lnTo>
                    <a:pt x="2460" y="707"/>
                  </a:lnTo>
                  <a:lnTo>
                    <a:pt x="2462" y="710"/>
                  </a:lnTo>
                  <a:lnTo>
                    <a:pt x="2464" y="712"/>
                  </a:lnTo>
                  <a:lnTo>
                    <a:pt x="2465" y="712"/>
                  </a:lnTo>
                  <a:lnTo>
                    <a:pt x="2465" y="708"/>
                  </a:lnTo>
                  <a:lnTo>
                    <a:pt x="2464" y="707"/>
                  </a:lnTo>
                  <a:lnTo>
                    <a:pt x="2460" y="707"/>
                  </a:lnTo>
                  <a:lnTo>
                    <a:pt x="2464" y="700"/>
                  </a:lnTo>
                  <a:lnTo>
                    <a:pt x="2465" y="695"/>
                  </a:lnTo>
                  <a:lnTo>
                    <a:pt x="2467" y="691"/>
                  </a:lnTo>
                  <a:lnTo>
                    <a:pt x="2467" y="688"/>
                  </a:lnTo>
                  <a:lnTo>
                    <a:pt x="2465" y="686"/>
                  </a:lnTo>
                  <a:lnTo>
                    <a:pt x="2462" y="686"/>
                  </a:lnTo>
                  <a:lnTo>
                    <a:pt x="2460" y="688"/>
                  </a:lnTo>
                  <a:lnTo>
                    <a:pt x="2457" y="688"/>
                  </a:lnTo>
                  <a:lnTo>
                    <a:pt x="2455" y="689"/>
                  </a:lnTo>
                  <a:lnTo>
                    <a:pt x="2451" y="689"/>
                  </a:lnTo>
                  <a:lnTo>
                    <a:pt x="2445" y="686"/>
                  </a:lnTo>
                  <a:lnTo>
                    <a:pt x="2443" y="681"/>
                  </a:lnTo>
                  <a:lnTo>
                    <a:pt x="2443" y="677"/>
                  </a:lnTo>
                  <a:lnTo>
                    <a:pt x="2445" y="672"/>
                  </a:lnTo>
                  <a:lnTo>
                    <a:pt x="2445" y="667"/>
                  </a:lnTo>
                  <a:lnTo>
                    <a:pt x="2448" y="662"/>
                  </a:lnTo>
                  <a:lnTo>
                    <a:pt x="2450" y="657"/>
                  </a:lnTo>
                  <a:lnTo>
                    <a:pt x="2457" y="650"/>
                  </a:lnTo>
                  <a:lnTo>
                    <a:pt x="2464" y="646"/>
                  </a:lnTo>
                  <a:lnTo>
                    <a:pt x="2467" y="648"/>
                  </a:lnTo>
                  <a:lnTo>
                    <a:pt x="2470" y="652"/>
                  </a:lnTo>
                  <a:lnTo>
                    <a:pt x="2474" y="657"/>
                  </a:lnTo>
                  <a:lnTo>
                    <a:pt x="2481" y="670"/>
                  </a:lnTo>
                  <a:lnTo>
                    <a:pt x="2488" y="677"/>
                  </a:lnTo>
                  <a:lnTo>
                    <a:pt x="2491" y="679"/>
                  </a:lnTo>
                  <a:lnTo>
                    <a:pt x="2496" y="681"/>
                  </a:lnTo>
                  <a:lnTo>
                    <a:pt x="2503" y="681"/>
                  </a:lnTo>
                  <a:lnTo>
                    <a:pt x="2507" y="677"/>
                  </a:lnTo>
                  <a:lnTo>
                    <a:pt x="2505" y="672"/>
                  </a:lnTo>
                  <a:lnTo>
                    <a:pt x="2489" y="641"/>
                  </a:lnTo>
                  <a:lnTo>
                    <a:pt x="2486" y="629"/>
                  </a:lnTo>
                  <a:lnTo>
                    <a:pt x="2486" y="621"/>
                  </a:lnTo>
                  <a:lnTo>
                    <a:pt x="2491" y="617"/>
                  </a:lnTo>
                  <a:lnTo>
                    <a:pt x="2498" y="607"/>
                  </a:lnTo>
                  <a:lnTo>
                    <a:pt x="2501" y="600"/>
                  </a:lnTo>
                  <a:lnTo>
                    <a:pt x="2503" y="595"/>
                  </a:lnTo>
                  <a:lnTo>
                    <a:pt x="2505" y="585"/>
                  </a:lnTo>
                  <a:lnTo>
                    <a:pt x="2507" y="572"/>
                  </a:lnTo>
                  <a:lnTo>
                    <a:pt x="2512" y="560"/>
                  </a:lnTo>
                  <a:lnTo>
                    <a:pt x="2513" y="559"/>
                  </a:lnTo>
                  <a:lnTo>
                    <a:pt x="2517" y="559"/>
                  </a:lnTo>
                  <a:lnTo>
                    <a:pt x="2520" y="560"/>
                  </a:lnTo>
                  <a:lnTo>
                    <a:pt x="2529" y="560"/>
                  </a:lnTo>
                  <a:lnTo>
                    <a:pt x="2532" y="554"/>
                  </a:lnTo>
                  <a:lnTo>
                    <a:pt x="2532" y="545"/>
                  </a:lnTo>
                  <a:lnTo>
                    <a:pt x="2538" y="535"/>
                  </a:lnTo>
                  <a:lnTo>
                    <a:pt x="2539" y="533"/>
                  </a:lnTo>
                  <a:lnTo>
                    <a:pt x="2541" y="528"/>
                  </a:lnTo>
                  <a:lnTo>
                    <a:pt x="2543" y="524"/>
                  </a:lnTo>
                  <a:lnTo>
                    <a:pt x="2544" y="519"/>
                  </a:lnTo>
                  <a:lnTo>
                    <a:pt x="2546" y="517"/>
                  </a:lnTo>
                  <a:lnTo>
                    <a:pt x="2553" y="514"/>
                  </a:lnTo>
                  <a:lnTo>
                    <a:pt x="2557" y="514"/>
                  </a:lnTo>
                  <a:lnTo>
                    <a:pt x="2560" y="516"/>
                  </a:lnTo>
                  <a:lnTo>
                    <a:pt x="2563" y="516"/>
                  </a:lnTo>
                  <a:lnTo>
                    <a:pt x="2567" y="514"/>
                  </a:lnTo>
                  <a:lnTo>
                    <a:pt x="2572" y="509"/>
                  </a:lnTo>
                  <a:lnTo>
                    <a:pt x="2570" y="509"/>
                  </a:lnTo>
                  <a:lnTo>
                    <a:pt x="2569" y="507"/>
                  </a:lnTo>
                  <a:lnTo>
                    <a:pt x="2558" y="502"/>
                  </a:lnTo>
                  <a:lnTo>
                    <a:pt x="2557" y="500"/>
                  </a:lnTo>
                  <a:lnTo>
                    <a:pt x="2555" y="500"/>
                  </a:lnTo>
                  <a:lnTo>
                    <a:pt x="2548" y="497"/>
                  </a:lnTo>
                  <a:lnTo>
                    <a:pt x="2543" y="495"/>
                  </a:lnTo>
                  <a:lnTo>
                    <a:pt x="2539" y="493"/>
                  </a:lnTo>
                  <a:lnTo>
                    <a:pt x="2538" y="492"/>
                  </a:lnTo>
                  <a:lnTo>
                    <a:pt x="2538" y="490"/>
                  </a:lnTo>
                  <a:lnTo>
                    <a:pt x="2539" y="490"/>
                  </a:lnTo>
                  <a:lnTo>
                    <a:pt x="2541" y="488"/>
                  </a:lnTo>
                  <a:lnTo>
                    <a:pt x="2546" y="487"/>
                  </a:lnTo>
                  <a:lnTo>
                    <a:pt x="2550" y="485"/>
                  </a:lnTo>
                  <a:lnTo>
                    <a:pt x="2555" y="483"/>
                  </a:lnTo>
                  <a:lnTo>
                    <a:pt x="2565" y="476"/>
                  </a:lnTo>
                  <a:lnTo>
                    <a:pt x="2569" y="468"/>
                  </a:lnTo>
                  <a:lnTo>
                    <a:pt x="2569" y="459"/>
                  </a:lnTo>
                  <a:lnTo>
                    <a:pt x="2565" y="450"/>
                  </a:lnTo>
                  <a:lnTo>
                    <a:pt x="2563" y="440"/>
                  </a:lnTo>
                  <a:lnTo>
                    <a:pt x="2565" y="431"/>
                  </a:lnTo>
                  <a:lnTo>
                    <a:pt x="2570" y="425"/>
                  </a:lnTo>
                  <a:lnTo>
                    <a:pt x="2575" y="421"/>
                  </a:lnTo>
                  <a:lnTo>
                    <a:pt x="2581" y="416"/>
                  </a:lnTo>
                  <a:lnTo>
                    <a:pt x="2575" y="411"/>
                  </a:lnTo>
                  <a:lnTo>
                    <a:pt x="2563" y="406"/>
                  </a:lnTo>
                  <a:lnTo>
                    <a:pt x="2557" y="395"/>
                  </a:lnTo>
                  <a:lnTo>
                    <a:pt x="2557" y="392"/>
                  </a:lnTo>
                  <a:lnTo>
                    <a:pt x="2560" y="385"/>
                  </a:lnTo>
                  <a:lnTo>
                    <a:pt x="2565" y="382"/>
                  </a:lnTo>
                  <a:lnTo>
                    <a:pt x="2572" y="380"/>
                  </a:lnTo>
                  <a:lnTo>
                    <a:pt x="2574" y="383"/>
                  </a:lnTo>
                  <a:lnTo>
                    <a:pt x="2575" y="385"/>
                  </a:lnTo>
                  <a:lnTo>
                    <a:pt x="2577" y="385"/>
                  </a:lnTo>
                  <a:lnTo>
                    <a:pt x="2577" y="382"/>
                  </a:lnTo>
                  <a:lnTo>
                    <a:pt x="2575" y="380"/>
                  </a:lnTo>
                  <a:lnTo>
                    <a:pt x="2572" y="380"/>
                  </a:lnTo>
                  <a:lnTo>
                    <a:pt x="2581" y="373"/>
                  </a:lnTo>
                  <a:lnTo>
                    <a:pt x="2586" y="368"/>
                  </a:lnTo>
                  <a:lnTo>
                    <a:pt x="2586" y="366"/>
                  </a:lnTo>
                  <a:lnTo>
                    <a:pt x="2582" y="364"/>
                  </a:lnTo>
                  <a:lnTo>
                    <a:pt x="2577" y="363"/>
                  </a:lnTo>
                  <a:lnTo>
                    <a:pt x="2572" y="358"/>
                  </a:lnTo>
                  <a:lnTo>
                    <a:pt x="2567" y="351"/>
                  </a:lnTo>
                  <a:lnTo>
                    <a:pt x="2563" y="337"/>
                  </a:lnTo>
                  <a:lnTo>
                    <a:pt x="2562" y="327"/>
                  </a:lnTo>
                  <a:lnTo>
                    <a:pt x="2563" y="320"/>
                  </a:lnTo>
                  <a:lnTo>
                    <a:pt x="2565" y="315"/>
                  </a:lnTo>
                  <a:lnTo>
                    <a:pt x="2569" y="308"/>
                  </a:lnTo>
                  <a:lnTo>
                    <a:pt x="2572" y="294"/>
                  </a:lnTo>
                  <a:lnTo>
                    <a:pt x="2577" y="292"/>
                  </a:lnTo>
                  <a:lnTo>
                    <a:pt x="2584" y="285"/>
                  </a:lnTo>
                  <a:lnTo>
                    <a:pt x="2588" y="280"/>
                  </a:lnTo>
                  <a:lnTo>
                    <a:pt x="2589" y="275"/>
                  </a:lnTo>
                  <a:lnTo>
                    <a:pt x="2589" y="268"/>
                  </a:lnTo>
                  <a:lnTo>
                    <a:pt x="2593" y="256"/>
                  </a:lnTo>
                  <a:lnTo>
                    <a:pt x="2594" y="241"/>
                  </a:lnTo>
                  <a:lnTo>
                    <a:pt x="2594" y="222"/>
                  </a:lnTo>
                  <a:lnTo>
                    <a:pt x="2589" y="208"/>
                  </a:lnTo>
                  <a:lnTo>
                    <a:pt x="2594" y="201"/>
                  </a:lnTo>
                  <a:lnTo>
                    <a:pt x="2596" y="196"/>
                  </a:lnTo>
                  <a:lnTo>
                    <a:pt x="2598" y="192"/>
                  </a:lnTo>
                  <a:lnTo>
                    <a:pt x="2598" y="189"/>
                  </a:lnTo>
                  <a:lnTo>
                    <a:pt x="2596" y="187"/>
                  </a:lnTo>
                  <a:lnTo>
                    <a:pt x="2589" y="187"/>
                  </a:lnTo>
                  <a:lnTo>
                    <a:pt x="2582" y="191"/>
                  </a:lnTo>
                  <a:lnTo>
                    <a:pt x="2574" y="199"/>
                  </a:lnTo>
                  <a:lnTo>
                    <a:pt x="2574" y="203"/>
                  </a:lnTo>
                  <a:lnTo>
                    <a:pt x="2575" y="205"/>
                  </a:lnTo>
                  <a:lnTo>
                    <a:pt x="2582" y="208"/>
                  </a:lnTo>
                  <a:lnTo>
                    <a:pt x="2589" y="208"/>
                  </a:lnTo>
                  <a:lnTo>
                    <a:pt x="2588" y="211"/>
                  </a:lnTo>
                  <a:lnTo>
                    <a:pt x="2581" y="218"/>
                  </a:lnTo>
                  <a:lnTo>
                    <a:pt x="2575" y="222"/>
                  </a:lnTo>
                  <a:lnTo>
                    <a:pt x="2570" y="223"/>
                  </a:lnTo>
                  <a:lnTo>
                    <a:pt x="2567" y="225"/>
                  </a:lnTo>
                  <a:lnTo>
                    <a:pt x="2563" y="225"/>
                  </a:lnTo>
                  <a:lnTo>
                    <a:pt x="2563" y="222"/>
                  </a:lnTo>
                  <a:lnTo>
                    <a:pt x="2557" y="215"/>
                  </a:lnTo>
                  <a:lnTo>
                    <a:pt x="2553" y="218"/>
                  </a:lnTo>
                  <a:lnTo>
                    <a:pt x="2553" y="234"/>
                  </a:lnTo>
                  <a:lnTo>
                    <a:pt x="2551" y="237"/>
                  </a:lnTo>
                  <a:lnTo>
                    <a:pt x="2551" y="242"/>
                  </a:lnTo>
                  <a:lnTo>
                    <a:pt x="2546" y="242"/>
                  </a:lnTo>
                  <a:lnTo>
                    <a:pt x="2543" y="237"/>
                  </a:lnTo>
                  <a:lnTo>
                    <a:pt x="2536" y="217"/>
                  </a:lnTo>
                  <a:lnTo>
                    <a:pt x="2529" y="208"/>
                  </a:lnTo>
                  <a:lnTo>
                    <a:pt x="2534" y="208"/>
                  </a:lnTo>
                  <a:lnTo>
                    <a:pt x="2536" y="205"/>
                  </a:lnTo>
                  <a:lnTo>
                    <a:pt x="2536" y="203"/>
                  </a:lnTo>
                  <a:lnTo>
                    <a:pt x="2538" y="199"/>
                  </a:lnTo>
                  <a:lnTo>
                    <a:pt x="2541" y="198"/>
                  </a:lnTo>
                  <a:lnTo>
                    <a:pt x="2543" y="196"/>
                  </a:lnTo>
                  <a:lnTo>
                    <a:pt x="2543" y="194"/>
                  </a:lnTo>
                  <a:lnTo>
                    <a:pt x="2539" y="191"/>
                  </a:lnTo>
                  <a:lnTo>
                    <a:pt x="2551" y="191"/>
                  </a:lnTo>
                  <a:lnTo>
                    <a:pt x="2557" y="189"/>
                  </a:lnTo>
                  <a:lnTo>
                    <a:pt x="2558" y="186"/>
                  </a:lnTo>
                  <a:lnTo>
                    <a:pt x="2557" y="180"/>
                  </a:lnTo>
                  <a:lnTo>
                    <a:pt x="2553" y="163"/>
                  </a:lnTo>
                  <a:lnTo>
                    <a:pt x="2555" y="160"/>
                  </a:lnTo>
                  <a:lnTo>
                    <a:pt x="2557" y="160"/>
                  </a:lnTo>
                  <a:lnTo>
                    <a:pt x="2558" y="158"/>
                  </a:lnTo>
                  <a:lnTo>
                    <a:pt x="2569" y="153"/>
                  </a:lnTo>
                  <a:lnTo>
                    <a:pt x="2570" y="149"/>
                  </a:lnTo>
                  <a:lnTo>
                    <a:pt x="2574" y="148"/>
                  </a:lnTo>
                  <a:lnTo>
                    <a:pt x="2581" y="141"/>
                  </a:lnTo>
                  <a:lnTo>
                    <a:pt x="2581" y="139"/>
                  </a:lnTo>
                  <a:lnTo>
                    <a:pt x="2579" y="132"/>
                  </a:lnTo>
                  <a:lnTo>
                    <a:pt x="2577" y="127"/>
                  </a:lnTo>
                  <a:lnTo>
                    <a:pt x="2575" y="125"/>
                  </a:lnTo>
                  <a:lnTo>
                    <a:pt x="2575" y="124"/>
                  </a:lnTo>
                  <a:lnTo>
                    <a:pt x="2574" y="124"/>
                  </a:lnTo>
                  <a:lnTo>
                    <a:pt x="2572" y="125"/>
                  </a:lnTo>
                  <a:lnTo>
                    <a:pt x="2572" y="127"/>
                  </a:lnTo>
                  <a:lnTo>
                    <a:pt x="2570" y="129"/>
                  </a:lnTo>
                  <a:lnTo>
                    <a:pt x="2569" y="132"/>
                  </a:lnTo>
                  <a:lnTo>
                    <a:pt x="2567" y="132"/>
                  </a:lnTo>
                  <a:lnTo>
                    <a:pt x="2563" y="134"/>
                  </a:lnTo>
                  <a:lnTo>
                    <a:pt x="2560" y="132"/>
                  </a:lnTo>
                  <a:lnTo>
                    <a:pt x="2555" y="131"/>
                  </a:lnTo>
                  <a:lnTo>
                    <a:pt x="2546" y="124"/>
                  </a:lnTo>
                  <a:lnTo>
                    <a:pt x="2538" y="113"/>
                  </a:lnTo>
                  <a:lnTo>
                    <a:pt x="2531" y="103"/>
                  </a:lnTo>
                  <a:lnTo>
                    <a:pt x="2529" y="93"/>
                  </a:lnTo>
                  <a:lnTo>
                    <a:pt x="2529" y="88"/>
                  </a:lnTo>
                  <a:lnTo>
                    <a:pt x="2538" y="81"/>
                  </a:lnTo>
                  <a:lnTo>
                    <a:pt x="2544" y="81"/>
                  </a:lnTo>
                  <a:lnTo>
                    <a:pt x="2550" y="84"/>
                  </a:lnTo>
                  <a:lnTo>
                    <a:pt x="2557" y="94"/>
                  </a:lnTo>
                  <a:lnTo>
                    <a:pt x="2562" y="100"/>
                  </a:lnTo>
                  <a:lnTo>
                    <a:pt x="2565" y="101"/>
                  </a:lnTo>
                  <a:lnTo>
                    <a:pt x="2572" y="98"/>
                  </a:lnTo>
                  <a:lnTo>
                    <a:pt x="2581" y="88"/>
                  </a:lnTo>
                  <a:lnTo>
                    <a:pt x="2584" y="86"/>
                  </a:lnTo>
                  <a:lnTo>
                    <a:pt x="2586" y="84"/>
                  </a:lnTo>
                  <a:lnTo>
                    <a:pt x="2586" y="82"/>
                  </a:lnTo>
                  <a:lnTo>
                    <a:pt x="2582" y="79"/>
                  </a:lnTo>
                  <a:lnTo>
                    <a:pt x="2581" y="79"/>
                  </a:lnTo>
                  <a:lnTo>
                    <a:pt x="2586" y="70"/>
                  </a:lnTo>
                  <a:lnTo>
                    <a:pt x="2591" y="64"/>
                  </a:lnTo>
                  <a:lnTo>
                    <a:pt x="2598" y="57"/>
                  </a:lnTo>
                  <a:lnTo>
                    <a:pt x="2610" y="53"/>
                  </a:lnTo>
                  <a:lnTo>
                    <a:pt x="2624" y="53"/>
                  </a:lnTo>
                  <a:lnTo>
                    <a:pt x="2617" y="69"/>
                  </a:lnTo>
                  <a:lnTo>
                    <a:pt x="2615" y="81"/>
                  </a:lnTo>
                  <a:lnTo>
                    <a:pt x="2617" y="88"/>
                  </a:lnTo>
                  <a:lnTo>
                    <a:pt x="2622" y="91"/>
                  </a:lnTo>
                  <a:lnTo>
                    <a:pt x="2629" y="93"/>
                  </a:lnTo>
                  <a:lnTo>
                    <a:pt x="2646" y="93"/>
                  </a:lnTo>
                  <a:lnTo>
                    <a:pt x="2653" y="94"/>
                  </a:lnTo>
                  <a:lnTo>
                    <a:pt x="2660" y="98"/>
                  </a:lnTo>
                  <a:lnTo>
                    <a:pt x="2663" y="103"/>
                  </a:lnTo>
                  <a:lnTo>
                    <a:pt x="2665" y="113"/>
                  </a:lnTo>
                  <a:lnTo>
                    <a:pt x="2639" y="113"/>
                  </a:lnTo>
                  <a:lnTo>
                    <a:pt x="2632" y="115"/>
                  </a:lnTo>
                  <a:lnTo>
                    <a:pt x="2627" y="115"/>
                  </a:lnTo>
                  <a:lnTo>
                    <a:pt x="2622" y="117"/>
                  </a:lnTo>
                  <a:lnTo>
                    <a:pt x="2619" y="119"/>
                  </a:lnTo>
                  <a:lnTo>
                    <a:pt x="2615" y="122"/>
                  </a:lnTo>
                  <a:lnTo>
                    <a:pt x="2615" y="131"/>
                  </a:lnTo>
                  <a:lnTo>
                    <a:pt x="2617" y="136"/>
                  </a:lnTo>
                  <a:lnTo>
                    <a:pt x="2617" y="141"/>
                  </a:lnTo>
                  <a:lnTo>
                    <a:pt x="2620" y="151"/>
                  </a:lnTo>
                  <a:lnTo>
                    <a:pt x="2624" y="156"/>
                  </a:lnTo>
                  <a:lnTo>
                    <a:pt x="2627" y="163"/>
                  </a:lnTo>
                  <a:lnTo>
                    <a:pt x="2631" y="165"/>
                  </a:lnTo>
                  <a:lnTo>
                    <a:pt x="2634" y="162"/>
                  </a:lnTo>
                  <a:lnTo>
                    <a:pt x="2637" y="156"/>
                  </a:lnTo>
                  <a:lnTo>
                    <a:pt x="2639" y="148"/>
                  </a:lnTo>
                  <a:lnTo>
                    <a:pt x="2643" y="148"/>
                  </a:lnTo>
                  <a:lnTo>
                    <a:pt x="2646" y="149"/>
                  </a:lnTo>
                  <a:lnTo>
                    <a:pt x="2646" y="151"/>
                  </a:lnTo>
                  <a:lnTo>
                    <a:pt x="2648" y="155"/>
                  </a:lnTo>
                  <a:lnTo>
                    <a:pt x="2648" y="158"/>
                  </a:lnTo>
                  <a:lnTo>
                    <a:pt x="2646" y="162"/>
                  </a:lnTo>
                  <a:lnTo>
                    <a:pt x="2646" y="165"/>
                  </a:lnTo>
                  <a:lnTo>
                    <a:pt x="2643" y="172"/>
                  </a:lnTo>
                  <a:lnTo>
                    <a:pt x="2641" y="174"/>
                  </a:lnTo>
                  <a:lnTo>
                    <a:pt x="2650" y="174"/>
                  </a:lnTo>
                  <a:lnTo>
                    <a:pt x="2655" y="170"/>
                  </a:lnTo>
                  <a:lnTo>
                    <a:pt x="2660" y="163"/>
                  </a:lnTo>
                  <a:lnTo>
                    <a:pt x="2665" y="155"/>
                  </a:lnTo>
                  <a:lnTo>
                    <a:pt x="2674" y="148"/>
                  </a:lnTo>
                  <a:lnTo>
                    <a:pt x="2687" y="144"/>
                  </a:lnTo>
                  <a:lnTo>
                    <a:pt x="2698" y="144"/>
                  </a:lnTo>
                  <a:lnTo>
                    <a:pt x="2705" y="148"/>
                  </a:lnTo>
                  <a:lnTo>
                    <a:pt x="2708" y="148"/>
                  </a:lnTo>
                  <a:lnTo>
                    <a:pt x="2712" y="144"/>
                  </a:lnTo>
                  <a:lnTo>
                    <a:pt x="2712" y="134"/>
                  </a:lnTo>
                  <a:lnTo>
                    <a:pt x="2713" y="132"/>
                  </a:lnTo>
                  <a:lnTo>
                    <a:pt x="2717" y="131"/>
                  </a:lnTo>
                  <a:lnTo>
                    <a:pt x="2718" y="134"/>
                  </a:lnTo>
                  <a:lnTo>
                    <a:pt x="2722" y="136"/>
                  </a:lnTo>
                  <a:lnTo>
                    <a:pt x="2724" y="139"/>
                  </a:lnTo>
                  <a:lnTo>
                    <a:pt x="2727" y="143"/>
                  </a:lnTo>
                  <a:lnTo>
                    <a:pt x="2731" y="144"/>
                  </a:lnTo>
                  <a:lnTo>
                    <a:pt x="2732" y="148"/>
                  </a:lnTo>
                  <a:lnTo>
                    <a:pt x="2734" y="148"/>
                  </a:lnTo>
                  <a:lnTo>
                    <a:pt x="2739" y="143"/>
                  </a:lnTo>
                  <a:lnTo>
                    <a:pt x="2743" y="141"/>
                  </a:lnTo>
                  <a:lnTo>
                    <a:pt x="2749" y="141"/>
                  </a:lnTo>
                  <a:lnTo>
                    <a:pt x="2749" y="144"/>
                  </a:lnTo>
                  <a:lnTo>
                    <a:pt x="2751" y="148"/>
                  </a:lnTo>
                  <a:lnTo>
                    <a:pt x="2751" y="151"/>
                  </a:lnTo>
                  <a:lnTo>
                    <a:pt x="2749" y="155"/>
                  </a:lnTo>
                  <a:lnTo>
                    <a:pt x="2748" y="156"/>
                  </a:lnTo>
                  <a:lnTo>
                    <a:pt x="2741" y="160"/>
                  </a:lnTo>
                  <a:lnTo>
                    <a:pt x="2739" y="162"/>
                  </a:lnTo>
                  <a:lnTo>
                    <a:pt x="2736" y="163"/>
                  </a:lnTo>
                  <a:lnTo>
                    <a:pt x="2734" y="165"/>
                  </a:lnTo>
                  <a:lnTo>
                    <a:pt x="2734" y="172"/>
                  </a:lnTo>
                  <a:lnTo>
                    <a:pt x="2737" y="175"/>
                  </a:lnTo>
                  <a:lnTo>
                    <a:pt x="2739" y="175"/>
                  </a:lnTo>
                  <a:lnTo>
                    <a:pt x="2741" y="177"/>
                  </a:lnTo>
                  <a:lnTo>
                    <a:pt x="2737" y="180"/>
                  </a:lnTo>
                  <a:lnTo>
                    <a:pt x="2734" y="182"/>
                  </a:lnTo>
                  <a:lnTo>
                    <a:pt x="2725" y="186"/>
                  </a:lnTo>
                  <a:lnTo>
                    <a:pt x="2713" y="189"/>
                  </a:lnTo>
                  <a:lnTo>
                    <a:pt x="2701" y="191"/>
                  </a:lnTo>
                  <a:lnTo>
                    <a:pt x="2691" y="191"/>
                  </a:lnTo>
                  <a:lnTo>
                    <a:pt x="2689" y="189"/>
                  </a:lnTo>
                  <a:lnTo>
                    <a:pt x="2686" y="187"/>
                  </a:lnTo>
                  <a:lnTo>
                    <a:pt x="2684" y="184"/>
                  </a:lnTo>
                  <a:lnTo>
                    <a:pt x="2674" y="174"/>
                  </a:lnTo>
                  <a:lnTo>
                    <a:pt x="2665" y="182"/>
                  </a:lnTo>
                  <a:lnTo>
                    <a:pt x="2665" y="192"/>
                  </a:lnTo>
                  <a:lnTo>
                    <a:pt x="2669" y="201"/>
                  </a:lnTo>
                  <a:lnTo>
                    <a:pt x="2675" y="210"/>
                  </a:lnTo>
                  <a:lnTo>
                    <a:pt x="2679" y="213"/>
                  </a:lnTo>
                  <a:lnTo>
                    <a:pt x="2662" y="222"/>
                  </a:lnTo>
                  <a:lnTo>
                    <a:pt x="2644" y="232"/>
                  </a:lnTo>
                  <a:lnTo>
                    <a:pt x="2639" y="234"/>
                  </a:lnTo>
                  <a:lnTo>
                    <a:pt x="2634" y="234"/>
                  </a:lnTo>
                  <a:lnTo>
                    <a:pt x="2629" y="229"/>
                  </a:lnTo>
                  <a:lnTo>
                    <a:pt x="2625" y="227"/>
                  </a:lnTo>
                  <a:lnTo>
                    <a:pt x="2624" y="225"/>
                  </a:lnTo>
                  <a:lnTo>
                    <a:pt x="2613" y="230"/>
                  </a:lnTo>
                  <a:lnTo>
                    <a:pt x="2608" y="239"/>
                  </a:lnTo>
                  <a:lnTo>
                    <a:pt x="2606" y="251"/>
                  </a:lnTo>
                  <a:lnTo>
                    <a:pt x="2606" y="265"/>
                  </a:lnTo>
                  <a:lnTo>
                    <a:pt x="2613" y="292"/>
                  </a:lnTo>
                  <a:lnTo>
                    <a:pt x="2615" y="303"/>
                  </a:lnTo>
                  <a:lnTo>
                    <a:pt x="2613" y="303"/>
                  </a:lnTo>
                  <a:lnTo>
                    <a:pt x="2612" y="306"/>
                  </a:lnTo>
                  <a:lnTo>
                    <a:pt x="2612" y="308"/>
                  </a:lnTo>
                  <a:lnTo>
                    <a:pt x="2610" y="311"/>
                  </a:lnTo>
                  <a:lnTo>
                    <a:pt x="2608" y="316"/>
                  </a:lnTo>
                  <a:lnTo>
                    <a:pt x="2606" y="320"/>
                  </a:lnTo>
                  <a:lnTo>
                    <a:pt x="2606" y="323"/>
                  </a:lnTo>
                  <a:lnTo>
                    <a:pt x="2605" y="328"/>
                  </a:lnTo>
                  <a:lnTo>
                    <a:pt x="2605" y="330"/>
                  </a:lnTo>
                  <a:lnTo>
                    <a:pt x="2606" y="333"/>
                  </a:lnTo>
                  <a:lnTo>
                    <a:pt x="2608" y="335"/>
                  </a:lnTo>
                  <a:lnTo>
                    <a:pt x="2613" y="335"/>
                  </a:lnTo>
                  <a:lnTo>
                    <a:pt x="2624" y="328"/>
                  </a:lnTo>
                  <a:lnTo>
                    <a:pt x="2627" y="325"/>
                  </a:lnTo>
                  <a:lnTo>
                    <a:pt x="2629" y="321"/>
                  </a:lnTo>
                  <a:lnTo>
                    <a:pt x="2636" y="315"/>
                  </a:lnTo>
                  <a:lnTo>
                    <a:pt x="2639" y="315"/>
                  </a:lnTo>
                  <a:lnTo>
                    <a:pt x="2639" y="337"/>
                  </a:lnTo>
                  <a:lnTo>
                    <a:pt x="2636" y="339"/>
                  </a:lnTo>
                  <a:lnTo>
                    <a:pt x="2634" y="340"/>
                  </a:lnTo>
                  <a:lnTo>
                    <a:pt x="2634" y="342"/>
                  </a:lnTo>
                  <a:lnTo>
                    <a:pt x="2637" y="342"/>
                  </a:lnTo>
                  <a:lnTo>
                    <a:pt x="2639" y="340"/>
                  </a:lnTo>
                  <a:lnTo>
                    <a:pt x="2639" y="337"/>
                  </a:lnTo>
                  <a:lnTo>
                    <a:pt x="2648" y="337"/>
                  </a:lnTo>
                  <a:lnTo>
                    <a:pt x="2653" y="327"/>
                  </a:lnTo>
                  <a:lnTo>
                    <a:pt x="2658" y="309"/>
                  </a:lnTo>
                  <a:lnTo>
                    <a:pt x="2665" y="289"/>
                  </a:lnTo>
                  <a:lnTo>
                    <a:pt x="2670" y="272"/>
                  </a:lnTo>
                  <a:lnTo>
                    <a:pt x="2677" y="256"/>
                  </a:lnTo>
                  <a:lnTo>
                    <a:pt x="2682" y="251"/>
                  </a:lnTo>
                  <a:lnTo>
                    <a:pt x="2686" y="251"/>
                  </a:lnTo>
                  <a:lnTo>
                    <a:pt x="2689" y="253"/>
                  </a:lnTo>
                  <a:lnTo>
                    <a:pt x="2693" y="260"/>
                  </a:lnTo>
                  <a:lnTo>
                    <a:pt x="2693" y="265"/>
                  </a:lnTo>
                  <a:lnTo>
                    <a:pt x="2698" y="275"/>
                  </a:lnTo>
                  <a:lnTo>
                    <a:pt x="2700" y="277"/>
                  </a:lnTo>
                  <a:lnTo>
                    <a:pt x="2693" y="278"/>
                  </a:lnTo>
                  <a:lnTo>
                    <a:pt x="2687" y="280"/>
                  </a:lnTo>
                  <a:lnTo>
                    <a:pt x="2684" y="284"/>
                  </a:lnTo>
                  <a:lnTo>
                    <a:pt x="2682" y="287"/>
                  </a:lnTo>
                  <a:lnTo>
                    <a:pt x="2682" y="292"/>
                  </a:lnTo>
                  <a:lnTo>
                    <a:pt x="2687" y="297"/>
                  </a:lnTo>
                  <a:lnTo>
                    <a:pt x="2691" y="297"/>
                  </a:lnTo>
                  <a:lnTo>
                    <a:pt x="2693" y="296"/>
                  </a:lnTo>
                  <a:lnTo>
                    <a:pt x="2696" y="294"/>
                  </a:lnTo>
                  <a:lnTo>
                    <a:pt x="2698" y="290"/>
                  </a:lnTo>
                  <a:lnTo>
                    <a:pt x="2700" y="284"/>
                  </a:lnTo>
                  <a:lnTo>
                    <a:pt x="2700" y="277"/>
                  </a:lnTo>
                  <a:lnTo>
                    <a:pt x="2708" y="268"/>
                  </a:lnTo>
                  <a:lnTo>
                    <a:pt x="2717" y="258"/>
                  </a:lnTo>
                  <a:lnTo>
                    <a:pt x="2727" y="234"/>
                  </a:lnTo>
                  <a:lnTo>
                    <a:pt x="2729" y="225"/>
                  </a:lnTo>
                  <a:lnTo>
                    <a:pt x="2732" y="220"/>
                  </a:lnTo>
                  <a:lnTo>
                    <a:pt x="2734" y="223"/>
                  </a:lnTo>
                  <a:lnTo>
                    <a:pt x="2734" y="234"/>
                  </a:lnTo>
                  <a:lnTo>
                    <a:pt x="2736" y="241"/>
                  </a:lnTo>
                  <a:lnTo>
                    <a:pt x="2736" y="246"/>
                  </a:lnTo>
                  <a:lnTo>
                    <a:pt x="2737" y="249"/>
                  </a:lnTo>
                  <a:lnTo>
                    <a:pt x="2739" y="251"/>
                  </a:lnTo>
                  <a:lnTo>
                    <a:pt x="2741" y="251"/>
                  </a:lnTo>
                  <a:lnTo>
                    <a:pt x="2741" y="249"/>
                  </a:lnTo>
                  <a:lnTo>
                    <a:pt x="2743" y="246"/>
                  </a:lnTo>
                  <a:lnTo>
                    <a:pt x="2744" y="244"/>
                  </a:lnTo>
                  <a:lnTo>
                    <a:pt x="2748" y="237"/>
                  </a:lnTo>
                  <a:lnTo>
                    <a:pt x="2749" y="235"/>
                  </a:lnTo>
                  <a:lnTo>
                    <a:pt x="2749" y="234"/>
                  </a:lnTo>
                  <a:lnTo>
                    <a:pt x="2751" y="234"/>
                  </a:lnTo>
                  <a:lnTo>
                    <a:pt x="2753" y="256"/>
                  </a:lnTo>
                  <a:lnTo>
                    <a:pt x="2748" y="275"/>
                  </a:lnTo>
                  <a:lnTo>
                    <a:pt x="2737" y="289"/>
                  </a:lnTo>
                  <a:lnTo>
                    <a:pt x="2724" y="303"/>
                  </a:lnTo>
                  <a:lnTo>
                    <a:pt x="2705" y="315"/>
                  </a:lnTo>
                  <a:lnTo>
                    <a:pt x="2682" y="328"/>
                  </a:lnTo>
                  <a:lnTo>
                    <a:pt x="2679" y="330"/>
                  </a:lnTo>
                  <a:lnTo>
                    <a:pt x="2675" y="333"/>
                  </a:lnTo>
                  <a:lnTo>
                    <a:pt x="2675" y="340"/>
                  </a:lnTo>
                  <a:lnTo>
                    <a:pt x="2679" y="342"/>
                  </a:lnTo>
                  <a:lnTo>
                    <a:pt x="2682" y="346"/>
                  </a:lnTo>
                  <a:lnTo>
                    <a:pt x="2686" y="347"/>
                  </a:lnTo>
                  <a:lnTo>
                    <a:pt x="2694" y="347"/>
                  </a:lnTo>
                  <a:lnTo>
                    <a:pt x="2698" y="349"/>
                  </a:lnTo>
                  <a:lnTo>
                    <a:pt x="2700" y="351"/>
                  </a:lnTo>
                  <a:lnTo>
                    <a:pt x="2700" y="354"/>
                  </a:lnTo>
                  <a:lnTo>
                    <a:pt x="2698" y="368"/>
                  </a:lnTo>
                  <a:lnTo>
                    <a:pt x="2689" y="378"/>
                  </a:lnTo>
                  <a:lnTo>
                    <a:pt x="2675" y="385"/>
                  </a:lnTo>
                  <a:lnTo>
                    <a:pt x="2660" y="392"/>
                  </a:lnTo>
                  <a:lnTo>
                    <a:pt x="2643" y="395"/>
                  </a:lnTo>
                  <a:lnTo>
                    <a:pt x="2627" y="399"/>
                  </a:lnTo>
                  <a:lnTo>
                    <a:pt x="2612" y="401"/>
                  </a:lnTo>
                  <a:lnTo>
                    <a:pt x="2603" y="404"/>
                  </a:lnTo>
                  <a:lnTo>
                    <a:pt x="2598" y="406"/>
                  </a:lnTo>
                  <a:lnTo>
                    <a:pt x="2594" y="416"/>
                  </a:lnTo>
                  <a:lnTo>
                    <a:pt x="2594" y="426"/>
                  </a:lnTo>
                  <a:lnTo>
                    <a:pt x="2598" y="438"/>
                  </a:lnTo>
                  <a:lnTo>
                    <a:pt x="2606" y="449"/>
                  </a:lnTo>
                  <a:lnTo>
                    <a:pt x="2606" y="437"/>
                  </a:lnTo>
                  <a:lnTo>
                    <a:pt x="2608" y="426"/>
                  </a:lnTo>
                  <a:lnTo>
                    <a:pt x="2610" y="418"/>
                  </a:lnTo>
                  <a:lnTo>
                    <a:pt x="2615" y="414"/>
                  </a:lnTo>
                  <a:lnTo>
                    <a:pt x="2615" y="419"/>
                  </a:lnTo>
                  <a:lnTo>
                    <a:pt x="2620" y="425"/>
                  </a:lnTo>
                  <a:lnTo>
                    <a:pt x="2624" y="423"/>
                  </a:lnTo>
                  <a:lnTo>
                    <a:pt x="2624" y="428"/>
                  </a:lnTo>
                  <a:lnTo>
                    <a:pt x="2625" y="431"/>
                  </a:lnTo>
                  <a:lnTo>
                    <a:pt x="2627" y="433"/>
                  </a:lnTo>
                  <a:lnTo>
                    <a:pt x="2631" y="433"/>
                  </a:lnTo>
                  <a:lnTo>
                    <a:pt x="2634" y="431"/>
                  </a:lnTo>
                  <a:lnTo>
                    <a:pt x="2636" y="430"/>
                  </a:lnTo>
                  <a:lnTo>
                    <a:pt x="2643" y="426"/>
                  </a:lnTo>
                  <a:lnTo>
                    <a:pt x="2646" y="423"/>
                  </a:lnTo>
                  <a:lnTo>
                    <a:pt x="2648" y="419"/>
                  </a:lnTo>
                  <a:lnTo>
                    <a:pt x="2650" y="418"/>
                  </a:lnTo>
                  <a:lnTo>
                    <a:pt x="2650" y="414"/>
                  </a:lnTo>
                  <a:lnTo>
                    <a:pt x="2656" y="418"/>
                  </a:lnTo>
                  <a:lnTo>
                    <a:pt x="2662" y="421"/>
                  </a:lnTo>
                  <a:lnTo>
                    <a:pt x="2665" y="423"/>
                  </a:lnTo>
                  <a:lnTo>
                    <a:pt x="2669" y="426"/>
                  </a:lnTo>
                  <a:lnTo>
                    <a:pt x="2672" y="428"/>
                  </a:lnTo>
                  <a:lnTo>
                    <a:pt x="2674" y="430"/>
                  </a:lnTo>
                  <a:lnTo>
                    <a:pt x="2674" y="431"/>
                  </a:lnTo>
                  <a:lnTo>
                    <a:pt x="2672" y="433"/>
                  </a:lnTo>
                  <a:lnTo>
                    <a:pt x="2651" y="433"/>
                  </a:lnTo>
                  <a:lnTo>
                    <a:pt x="2648" y="437"/>
                  </a:lnTo>
                  <a:lnTo>
                    <a:pt x="2648" y="440"/>
                  </a:lnTo>
                  <a:lnTo>
                    <a:pt x="2644" y="445"/>
                  </a:lnTo>
                  <a:lnTo>
                    <a:pt x="2636" y="454"/>
                  </a:lnTo>
                  <a:lnTo>
                    <a:pt x="2631" y="457"/>
                  </a:lnTo>
                  <a:lnTo>
                    <a:pt x="2627" y="461"/>
                  </a:lnTo>
                  <a:lnTo>
                    <a:pt x="2624" y="462"/>
                  </a:lnTo>
                  <a:lnTo>
                    <a:pt x="2624" y="466"/>
                  </a:lnTo>
                  <a:lnTo>
                    <a:pt x="2627" y="473"/>
                  </a:lnTo>
                  <a:lnTo>
                    <a:pt x="2636" y="474"/>
                  </a:lnTo>
                  <a:lnTo>
                    <a:pt x="2644" y="471"/>
                  </a:lnTo>
                  <a:lnTo>
                    <a:pt x="2653" y="462"/>
                  </a:lnTo>
                  <a:lnTo>
                    <a:pt x="2656" y="449"/>
                  </a:lnTo>
                  <a:lnTo>
                    <a:pt x="2672" y="450"/>
                  </a:lnTo>
                  <a:lnTo>
                    <a:pt x="2681" y="454"/>
                  </a:lnTo>
                  <a:lnTo>
                    <a:pt x="2682" y="461"/>
                  </a:lnTo>
                  <a:lnTo>
                    <a:pt x="2682" y="471"/>
                  </a:lnTo>
                  <a:lnTo>
                    <a:pt x="2675" y="492"/>
                  </a:lnTo>
                  <a:lnTo>
                    <a:pt x="2670" y="502"/>
                  </a:lnTo>
                  <a:lnTo>
                    <a:pt x="2669" y="512"/>
                  </a:lnTo>
                  <a:lnTo>
                    <a:pt x="2669" y="521"/>
                  </a:lnTo>
                  <a:lnTo>
                    <a:pt x="2674" y="526"/>
                  </a:lnTo>
                  <a:lnTo>
                    <a:pt x="2669" y="526"/>
                  </a:lnTo>
                  <a:lnTo>
                    <a:pt x="2667" y="529"/>
                  </a:lnTo>
                  <a:lnTo>
                    <a:pt x="2667" y="531"/>
                  </a:lnTo>
                  <a:lnTo>
                    <a:pt x="2665" y="535"/>
                  </a:lnTo>
                  <a:lnTo>
                    <a:pt x="2658" y="524"/>
                  </a:lnTo>
                  <a:lnTo>
                    <a:pt x="2655" y="523"/>
                  </a:lnTo>
                  <a:lnTo>
                    <a:pt x="2650" y="523"/>
                  </a:lnTo>
                  <a:lnTo>
                    <a:pt x="2648" y="524"/>
                  </a:lnTo>
                  <a:lnTo>
                    <a:pt x="2644" y="531"/>
                  </a:lnTo>
                  <a:lnTo>
                    <a:pt x="2644" y="548"/>
                  </a:lnTo>
                  <a:lnTo>
                    <a:pt x="2646" y="548"/>
                  </a:lnTo>
                  <a:lnTo>
                    <a:pt x="2650" y="550"/>
                  </a:lnTo>
                  <a:lnTo>
                    <a:pt x="2651" y="548"/>
                  </a:lnTo>
                  <a:lnTo>
                    <a:pt x="2656" y="547"/>
                  </a:lnTo>
                  <a:lnTo>
                    <a:pt x="2660" y="542"/>
                  </a:lnTo>
                  <a:lnTo>
                    <a:pt x="2665" y="535"/>
                  </a:lnTo>
                  <a:lnTo>
                    <a:pt x="2672" y="535"/>
                  </a:lnTo>
                  <a:lnTo>
                    <a:pt x="2672" y="533"/>
                  </a:lnTo>
                  <a:lnTo>
                    <a:pt x="2674" y="531"/>
                  </a:lnTo>
                  <a:lnTo>
                    <a:pt x="2674" y="526"/>
                  </a:lnTo>
                  <a:lnTo>
                    <a:pt x="2682" y="526"/>
                  </a:lnTo>
                  <a:lnTo>
                    <a:pt x="2689" y="519"/>
                  </a:lnTo>
                  <a:lnTo>
                    <a:pt x="2696" y="511"/>
                  </a:lnTo>
                  <a:lnTo>
                    <a:pt x="2701" y="504"/>
                  </a:lnTo>
                  <a:lnTo>
                    <a:pt x="2708" y="500"/>
                  </a:lnTo>
                  <a:lnTo>
                    <a:pt x="2710" y="504"/>
                  </a:lnTo>
                  <a:lnTo>
                    <a:pt x="2710" y="505"/>
                  </a:lnTo>
                  <a:lnTo>
                    <a:pt x="2712" y="507"/>
                  </a:lnTo>
                  <a:lnTo>
                    <a:pt x="2712" y="509"/>
                  </a:lnTo>
                  <a:lnTo>
                    <a:pt x="2715" y="511"/>
                  </a:lnTo>
                  <a:lnTo>
                    <a:pt x="2720" y="505"/>
                  </a:lnTo>
                  <a:lnTo>
                    <a:pt x="2722" y="502"/>
                  </a:lnTo>
                  <a:lnTo>
                    <a:pt x="2725" y="492"/>
                  </a:lnTo>
                  <a:lnTo>
                    <a:pt x="2729" y="488"/>
                  </a:lnTo>
                  <a:lnTo>
                    <a:pt x="2731" y="485"/>
                  </a:lnTo>
                  <a:lnTo>
                    <a:pt x="2734" y="483"/>
                  </a:lnTo>
                  <a:lnTo>
                    <a:pt x="2737" y="483"/>
                  </a:lnTo>
                  <a:lnTo>
                    <a:pt x="2741" y="485"/>
                  </a:lnTo>
                  <a:lnTo>
                    <a:pt x="2743" y="487"/>
                  </a:lnTo>
                  <a:lnTo>
                    <a:pt x="2748" y="497"/>
                  </a:lnTo>
                  <a:lnTo>
                    <a:pt x="2751" y="500"/>
                  </a:lnTo>
                  <a:lnTo>
                    <a:pt x="2755" y="497"/>
                  </a:lnTo>
                  <a:lnTo>
                    <a:pt x="2758" y="495"/>
                  </a:lnTo>
                  <a:lnTo>
                    <a:pt x="2760" y="493"/>
                  </a:lnTo>
                  <a:lnTo>
                    <a:pt x="2765" y="493"/>
                  </a:lnTo>
                  <a:lnTo>
                    <a:pt x="2767" y="495"/>
                  </a:lnTo>
                  <a:lnTo>
                    <a:pt x="2768" y="500"/>
                  </a:lnTo>
                  <a:lnTo>
                    <a:pt x="2768" y="516"/>
                  </a:lnTo>
                  <a:lnTo>
                    <a:pt x="2765" y="528"/>
                  </a:lnTo>
                  <a:lnTo>
                    <a:pt x="2758" y="536"/>
                  </a:lnTo>
                  <a:lnTo>
                    <a:pt x="2749" y="545"/>
                  </a:lnTo>
                  <a:lnTo>
                    <a:pt x="2744" y="548"/>
                  </a:lnTo>
                  <a:lnTo>
                    <a:pt x="2743" y="552"/>
                  </a:lnTo>
                  <a:lnTo>
                    <a:pt x="2749" y="555"/>
                  </a:lnTo>
                  <a:lnTo>
                    <a:pt x="2760" y="559"/>
                  </a:lnTo>
                  <a:lnTo>
                    <a:pt x="2774" y="560"/>
                  </a:lnTo>
                  <a:lnTo>
                    <a:pt x="2786" y="564"/>
                  </a:lnTo>
                  <a:lnTo>
                    <a:pt x="2794" y="566"/>
                  </a:lnTo>
                  <a:lnTo>
                    <a:pt x="2794" y="569"/>
                  </a:lnTo>
                  <a:lnTo>
                    <a:pt x="2780" y="578"/>
                  </a:lnTo>
                  <a:lnTo>
                    <a:pt x="2767" y="578"/>
                  </a:lnTo>
                  <a:lnTo>
                    <a:pt x="2753" y="572"/>
                  </a:lnTo>
                  <a:lnTo>
                    <a:pt x="2739" y="566"/>
                  </a:lnTo>
                  <a:lnTo>
                    <a:pt x="2724" y="560"/>
                  </a:lnTo>
                  <a:lnTo>
                    <a:pt x="2708" y="560"/>
                  </a:lnTo>
                  <a:lnTo>
                    <a:pt x="2708" y="562"/>
                  </a:lnTo>
                  <a:lnTo>
                    <a:pt x="2706" y="564"/>
                  </a:lnTo>
                  <a:lnTo>
                    <a:pt x="2701" y="574"/>
                  </a:lnTo>
                  <a:lnTo>
                    <a:pt x="2701" y="576"/>
                  </a:lnTo>
                  <a:lnTo>
                    <a:pt x="2696" y="581"/>
                  </a:lnTo>
                  <a:lnTo>
                    <a:pt x="2684" y="581"/>
                  </a:lnTo>
                  <a:lnTo>
                    <a:pt x="2682" y="583"/>
                  </a:lnTo>
                  <a:lnTo>
                    <a:pt x="2682" y="595"/>
                  </a:lnTo>
                  <a:lnTo>
                    <a:pt x="2679" y="597"/>
                  </a:lnTo>
                  <a:lnTo>
                    <a:pt x="2677" y="598"/>
                  </a:lnTo>
                  <a:lnTo>
                    <a:pt x="2677" y="600"/>
                  </a:lnTo>
                  <a:lnTo>
                    <a:pt x="2681" y="600"/>
                  </a:lnTo>
                  <a:lnTo>
                    <a:pt x="2682" y="598"/>
                  </a:lnTo>
                  <a:lnTo>
                    <a:pt x="2682" y="595"/>
                  </a:lnTo>
                  <a:lnTo>
                    <a:pt x="2698" y="600"/>
                  </a:lnTo>
                  <a:lnTo>
                    <a:pt x="2708" y="607"/>
                  </a:lnTo>
                  <a:lnTo>
                    <a:pt x="2715" y="617"/>
                  </a:lnTo>
                  <a:lnTo>
                    <a:pt x="2717" y="629"/>
                  </a:lnTo>
                  <a:lnTo>
                    <a:pt x="2715" y="640"/>
                  </a:lnTo>
                  <a:lnTo>
                    <a:pt x="2706" y="653"/>
                  </a:lnTo>
                  <a:lnTo>
                    <a:pt x="2694" y="669"/>
                  </a:lnTo>
                  <a:lnTo>
                    <a:pt x="2679" y="686"/>
                  </a:lnTo>
                  <a:lnTo>
                    <a:pt x="2663" y="701"/>
                  </a:lnTo>
                  <a:lnTo>
                    <a:pt x="2648" y="715"/>
                  </a:lnTo>
                  <a:lnTo>
                    <a:pt x="2639" y="720"/>
                  </a:lnTo>
                  <a:lnTo>
                    <a:pt x="2627" y="724"/>
                  </a:lnTo>
                  <a:lnTo>
                    <a:pt x="2613" y="727"/>
                  </a:lnTo>
                  <a:lnTo>
                    <a:pt x="2606" y="732"/>
                  </a:lnTo>
                  <a:lnTo>
                    <a:pt x="2605" y="734"/>
                  </a:lnTo>
                  <a:lnTo>
                    <a:pt x="2605" y="738"/>
                  </a:lnTo>
                  <a:lnTo>
                    <a:pt x="2603" y="739"/>
                  </a:lnTo>
                  <a:lnTo>
                    <a:pt x="2603" y="746"/>
                  </a:lnTo>
                  <a:lnTo>
                    <a:pt x="2601" y="748"/>
                  </a:lnTo>
                  <a:lnTo>
                    <a:pt x="2601" y="750"/>
                  </a:lnTo>
                  <a:lnTo>
                    <a:pt x="2598" y="750"/>
                  </a:lnTo>
                  <a:lnTo>
                    <a:pt x="2598" y="746"/>
                  </a:lnTo>
                  <a:lnTo>
                    <a:pt x="2596" y="743"/>
                  </a:lnTo>
                  <a:lnTo>
                    <a:pt x="2593" y="741"/>
                  </a:lnTo>
                  <a:lnTo>
                    <a:pt x="2589" y="741"/>
                  </a:lnTo>
                  <a:lnTo>
                    <a:pt x="2584" y="736"/>
                  </a:lnTo>
                  <a:lnTo>
                    <a:pt x="2582" y="736"/>
                  </a:lnTo>
                  <a:lnTo>
                    <a:pt x="2582" y="738"/>
                  </a:lnTo>
                  <a:lnTo>
                    <a:pt x="2586" y="741"/>
                  </a:lnTo>
                  <a:lnTo>
                    <a:pt x="2589" y="741"/>
                  </a:lnTo>
                  <a:lnTo>
                    <a:pt x="2589" y="746"/>
                  </a:lnTo>
                  <a:lnTo>
                    <a:pt x="2591" y="748"/>
                  </a:lnTo>
                  <a:lnTo>
                    <a:pt x="2594" y="750"/>
                  </a:lnTo>
                  <a:lnTo>
                    <a:pt x="2598" y="750"/>
                  </a:lnTo>
                  <a:lnTo>
                    <a:pt x="2593" y="760"/>
                  </a:lnTo>
                  <a:lnTo>
                    <a:pt x="2591" y="767"/>
                  </a:lnTo>
                  <a:lnTo>
                    <a:pt x="2593" y="770"/>
                  </a:lnTo>
                  <a:lnTo>
                    <a:pt x="2598" y="774"/>
                  </a:lnTo>
                  <a:lnTo>
                    <a:pt x="2601" y="775"/>
                  </a:lnTo>
                  <a:lnTo>
                    <a:pt x="2605" y="779"/>
                  </a:lnTo>
                  <a:lnTo>
                    <a:pt x="2606" y="784"/>
                  </a:lnTo>
                  <a:lnTo>
                    <a:pt x="2589" y="784"/>
                  </a:lnTo>
                  <a:lnTo>
                    <a:pt x="2589" y="844"/>
                  </a:lnTo>
                  <a:lnTo>
                    <a:pt x="2584" y="848"/>
                  </a:lnTo>
                  <a:lnTo>
                    <a:pt x="2581" y="849"/>
                  </a:lnTo>
                  <a:lnTo>
                    <a:pt x="2579" y="853"/>
                  </a:lnTo>
                  <a:lnTo>
                    <a:pt x="2579" y="860"/>
                  </a:lnTo>
                  <a:lnTo>
                    <a:pt x="2581" y="863"/>
                  </a:lnTo>
                  <a:lnTo>
                    <a:pt x="2582" y="865"/>
                  </a:lnTo>
                  <a:lnTo>
                    <a:pt x="2586" y="867"/>
                  </a:lnTo>
                  <a:lnTo>
                    <a:pt x="2593" y="867"/>
                  </a:lnTo>
                  <a:lnTo>
                    <a:pt x="2596" y="860"/>
                  </a:lnTo>
                  <a:lnTo>
                    <a:pt x="2598" y="853"/>
                  </a:lnTo>
                  <a:lnTo>
                    <a:pt x="2605" y="856"/>
                  </a:lnTo>
                  <a:lnTo>
                    <a:pt x="2610" y="860"/>
                  </a:lnTo>
                  <a:lnTo>
                    <a:pt x="2613" y="861"/>
                  </a:lnTo>
                  <a:lnTo>
                    <a:pt x="2615" y="861"/>
                  </a:lnTo>
                  <a:lnTo>
                    <a:pt x="2617" y="860"/>
                  </a:lnTo>
                  <a:lnTo>
                    <a:pt x="2617" y="853"/>
                  </a:lnTo>
                  <a:lnTo>
                    <a:pt x="2615" y="849"/>
                  </a:lnTo>
                  <a:lnTo>
                    <a:pt x="2615" y="846"/>
                  </a:lnTo>
                  <a:lnTo>
                    <a:pt x="2613" y="841"/>
                  </a:lnTo>
                  <a:lnTo>
                    <a:pt x="2613" y="830"/>
                  </a:lnTo>
                  <a:lnTo>
                    <a:pt x="2615" y="827"/>
                  </a:lnTo>
                  <a:lnTo>
                    <a:pt x="2615" y="825"/>
                  </a:lnTo>
                  <a:lnTo>
                    <a:pt x="2620" y="825"/>
                  </a:lnTo>
                  <a:lnTo>
                    <a:pt x="2624" y="827"/>
                  </a:lnTo>
                  <a:lnTo>
                    <a:pt x="2631" y="827"/>
                  </a:lnTo>
                  <a:lnTo>
                    <a:pt x="2632" y="825"/>
                  </a:lnTo>
                  <a:lnTo>
                    <a:pt x="2632" y="815"/>
                  </a:lnTo>
                  <a:lnTo>
                    <a:pt x="2634" y="811"/>
                  </a:lnTo>
                  <a:lnTo>
                    <a:pt x="2634" y="810"/>
                  </a:lnTo>
                  <a:lnTo>
                    <a:pt x="2639" y="810"/>
                  </a:lnTo>
                  <a:lnTo>
                    <a:pt x="2644" y="817"/>
                  </a:lnTo>
                  <a:lnTo>
                    <a:pt x="2653" y="825"/>
                  </a:lnTo>
                  <a:lnTo>
                    <a:pt x="2656" y="827"/>
                  </a:lnTo>
                  <a:lnTo>
                    <a:pt x="2658" y="829"/>
                  </a:lnTo>
                  <a:lnTo>
                    <a:pt x="2660" y="829"/>
                  </a:lnTo>
                  <a:lnTo>
                    <a:pt x="2660" y="818"/>
                  </a:lnTo>
                  <a:lnTo>
                    <a:pt x="2658" y="817"/>
                  </a:lnTo>
                  <a:lnTo>
                    <a:pt x="2658" y="813"/>
                  </a:lnTo>
                  <a:lnTo>
                    <a:pt x="2656" y="811"/>
                  </a:lnTo>
                  <a:lnTo>
                    <a:pt x="2656" y="810"/>
                  </a:lnTo>
                  <a:lnTo>
                    <a:pt x="2660" y="806"/>
                  </a:lnTo>
                  <a:lnTo>
                    <a:pt x="2670" y="799"/>
                  </a:lnTo>
                  <a:lnTo>
                    <a:pt x="2684" y="791"/>
                  </a:lnTo>
                  <a:lnTo>
                    <a:pt x="2700" y="786"/>
                  </a:lnTo>
                  <a:lnTo>
                    <a:pt x="2717" y="784"/>
                  </a:lnTo>
                  <a:lnTo>
                    <a:pt x="2717" y="786"/>
                  </a:lnTo>
                  <a:lnTo>
                    <a:pt x="2715" y="787"/>
                  </a:lnTo>
                  <a:lnTo>
                    <a:pt x="2712" y="794"/>
                  </a:lnTo>
                  <a:lnTo>
                    <a:pt x="2710" y="799"/>
                  </a:lnTo>
                  <a:lnTo>
                    <a:pt x="2708" y="803"/>
                  </a:lnTo>
                  <a:lnTo>
                    <a:pt x="2708" y="810"/>
                  </a:lnTo>
                  <a:lnTo>
                    <a:pt x="2710" y="811"/>
                  </a:lnTo>
                  <a:lnTo>
                    <a:pt x="2713" y="810"/>
                  </a:lnTo>
                  <a:lnTo>
                    <a:pt x="2717" y="810"/>
                  </a:lnTo>
                  <a:lnTo>
                    <a:pt x="2720" y="808"/>
                  </a:lnTo>
                  <a:lnTo>
                    <a:pt x="2725" y="806"/>
                  </a:lnTo>
                  <a:lnTo>
                    <a:pt x="2729" y="805"/>
                  </a:lnTo>
                  <a:lnTo>
                    <a:pt x="2731" y="803"/>
                  </a:lnTo>
                  <a:lnTo>
                    <a:pt x="2734" y="801"/>
                  </a:lnTo>
                  <a:lnTo>
                    <a:pt x="2737" y="806"/>
                  </a:lnTo>
                  <a:lnTo>
                    <a:pt x="2743" y="817"/>
                  </a:lnTo>
                  <a:lnTo>
                    <a:pt x="2746" y="827"/>
                  </a:lnTo>
                  <a:lnTo>
                    <a:pt x="2749" y="836"/>
                  </a:lnTo>
                  <a:lnTo>
                    <a:pt x="2751" y="836"/>
                  </a:lnTo>
                  <a:lnTo>
                    <a:pt x="2744" y="844"/>
                  </a:lnTo>
                  <a:lnTo>
                    <a:pt x="2731" y="849"/>
                  </a:lnTo>
                  <a:lnTo>
                    <a:pt x="2715" y="853"/>
                  </a:lnTo>
                  <a:lnTo>
                    <a:pt x="2701" y="856"/>
                  </a:lnTo>
                  <a:lnTo>
                    <a:pt x="2691" y="861"/>
                  </a:lnTo>
                  <a:lnTo>
                    <a:pt x="2679" y="875"/>
                  </a:lnTo>
                  <a:lnTo>
                    <a:pt x="2669" y="894"/>
                  </a:lnTo>
                  <a:lnTo>
                    <a:pt x="2660" y="915"/>
                  </a:lnTo>
                  <a:lnTo>
                    <a:pt x="2650" y="937"/>
                  </a:lnTo>
                  <a:lnTo>
                    <a:pt x="2639" y="956"/>
                  </a:lnTo>
                  <a:lnTo>
                    <a:pt x="2632" y="959"/>
                  </a:lnTo>
                  <a:lnTo>
                    <a:pt x="2631" y="961"/>
                  </a:lnTo>
                  <a:lnTo>
                    <a:pt x="2627" y="963"/>
                  </a:lnTo>
                  <a:lnTo>
                    <a:pt x="2624" y="963"/>
                  </a:lnTo>
                  <a:lnTo>
                    <a:pt x="2624" y="965"/>
                  </a:lnTo>
                  <a:lnTo>
                    <a:pt x="2615" y="973"/>
                  </a:lnTo>
                  <a:lnTo>
                    <a:pt x="2613" y="977"/>
                  </a:lnTo>
                  <a:lnTo>
                    <a:pt x="2615" y="978"/>
                  </a:lnTo>
                  <a:lnTo>
                    <a:pt x="2620" y="977"/>
                  </a:lnTo>
                  <a:lnTo>
                    <a:pt x="2627" y="973"/>
                  </a:lnTo>
                  <a:lnTo>
                    <a:pt x="2644" y="966"/>
                  </a:lnTo>
                  <a:lnTo>
                    <a:pt x="2651" y="965"/>
                  </a:lnTo>
                  <a:lnTo>
                    <a:pt x="2656" y="965"/>
                  </a:lnTo>
                  <a:lnTo>
                    <a:pt x="2658" y="968"/>
                  </a:lnTo>
                  <a:lnTo>
                    <a:pt x="2658" y="975"/>
                  </a:lnTo>
                  <a:lnTo>
                    <a:pt x="2662" y="987"/>
                  </a:lnTo>
                  <a:lnTo>
                    <a:pt x="2674" y="999"/>
                  </a:lnTo>
                  <a:lnTo>
                    <a:pt x="2674" y="997"/>
                  </a:lnTo>
                  <a:lnTo>
                    <a:pt x="2675" y="997"/>
                  </a:lnTo>
                  <a:lnTo>
                    <a:pt x="2677" y="995"/>
                  </a:lnTo>
                  <a:lnTo>
                    <a:pt x="2686" y="995"/>
                  </a:lnTo>
                  <a:lnTo>
                    <a:pt x="2689" y="999"/>
                  </a:lnTo>
                  <a:lnTo>
                    <a:pt x="2691" y="1002"/>
                  </a:lnTo>
                  <a:lnTo>
                    <a:pt x="2691" y="1008"/>
                  </a:lnTo>
                  <a:lnTo>
                    <a:pt x="2682" y="1008"/>
                  </a:lnTo>
                  <a:lnTo>
                    <a:pt x="2679" y="1009"/>
                  </a:lnTo>
                  <a:lnTo>
                    <a:pt x="2675" y="1009"/>
                  </a:lnTo>
                  <a:lnTo>
                    <a:pt x="2674" y="1011"/>
                  </a:lnTo>
                  <a:lnTo>
                    <a:pt x="2674" y="1016"/>
                  </a:lnTo>
                  <a:lnTo>
                    <a:pt x="2667" y="1014"/>
                  </a:lnTo>
                  <a:lnTo>
                    <a:pt x="2663" y="1014"/>
                  </a:lnTo>
                  <a:lnTo>
                    <a:pt x="2660" y="1016"/>
                  </a:lnTo>
                  <a:lnTo>
                    <a:pt x="2658" y="1016"/>
                  </a:lnTo>
                  <a:lnTo>
                    <a:pt x="2658" y="1020"/>
                  </a:lnTo>
                  <a:lnTo>
                    <a:pt x="2662" y="1023"/>
                  </a:lnTo>
                  <a:lnTo>
                    <a:pt x="2665" y="1025"/>
                  </a:lnTo>
                  <a:lnTo>
                    <a:pt x="2669" y="1025"/>
                  </a:lnTo>
                  <a:lnTo>
                    <a:pt x="2672" y="1023"/>
                  </a:lnTo>
                  <a:lnTo>
                    <a:pt x="2674" y="1021"/>
                  </a:lnTo>
                  <a:lnTo>
                    <a:pt x="2674" y="1016"/>
                  </a:lnTo>
                  <a:lnTo>
                    <a:pt x="2684" y="1014"/>
                  </a:lnTo>
                  <a:lnTo>
                    <a:pt x="2698" y="1014"/>
                  </a:lnTo>
                  <a:lnTo>
                    <a:pt x="2701" y="1016"/>
                  </a:lnTo>
                  <a:lnTo>
                    <a:pt x="2705" y="1020"/>
                  </a:lnTo>
                  <a:lnTo>
                    <a:pt x="2705" y="1021"/>
                  </a:lnTo>
                  <a:lnTo>
                    <a:pt x="2703" y="1025"/>
                  </a:lnTo>
                  <a:lnTo>
                    <a:pt x="2700" y="1026"/>
                  </a:lnTo>
                  <a:lnTo>
                    <a:pt x="2698" y="1030"/>
                  </a:lnTo>
                  <a:lnTo>
                    <a:pt x="2693" y="1032"/>
                  </a:lnTo>
                  <a:lnTo>
                    <a:pt x="2689" y="1035"/>
                  </a:lnTo>
                  <a:lnTo>
                    <a:pt x="2674" y="1040"/>
                  </a:lnTo>
                  <a:lnTo>
                    <a:pt x="2670" y="1042"/>
                  </a:lnTo>
                  <a:lnTo>
                    <a:pt x="2637" y="1042"/>
                  </a:lnTo>
                  <a:lnTo>
                    <a:pt x="2634" y="1044"/>
                  </a:lnTo>
                  <a:lnTo>
                    <a:pt x="2627" y="1049"/>
                  </a:lnTo>
                  <a:lnTo>
                    <a:pt x="2615" y="1057"/>
                  </a:lnTo>
                  <a:lnTo>
                    <a:pt x="2603" y="1063"/>
                  </a:lnTo>
                  <a:lnTo>
                    <a:pt x="2589" y="1068"/>
                  </a:lnTo>
                  <a:lnTo>
                    <a:pt x="2577" y="1071"/>
                  </a:lnTo>
                  <a:lnTo>
                    <a:pt x="2572" y="1075"/>
                  </a:lnTo>
                  <a:lnTo>
                    <a:pt x="2570" y="1080"/>
                  </a:lnTo>
                  <a:lnTo>
                    <a:pt x="2570" y="1083"/>
                  </a:lnTo>
                  <a:lnTo>
                    <a:pt x="2574" y="1087"/>
                  </a:lnTo>
                  <a:lnTo>
                    <a:pt x="2575" y="1090"/>
                  </a:lnTo>
                  <a:lnTo>
                    <a:pt x="2581" y="1093"/>
                  </a:lnTo>
                  <a:lnTo>
                    <a:pt x="2588" y="1097"/>
                  </a:lnTo>
                  <a:lnTo>
                    <a:pt x="2589" y="1099"/>
                  </a:lnTo>
                  <a:lnTo>
                    <a:pt x="2589" y="1100"/>
                  </a:lnTo>
                  <a:lnTo>
                    <a:pt x="2584" y="1102"/>
                  </a:lnTo>
                  <a:lnTo>
                    <a:pt x="2575" y="1102"/>
                  </a:lnTo>
                  <a:lnTo>
                    <a:pt x="2567" y="1100"/>
                  </a:lnTo>
                  <a:lnTo>
                    <a:pt x="2555" y="1100"/>
                  </a:lnTo>
                  <a:lnTo>
                    <a:pt x="2553" y="1109"/>
                  </a:lnTo>
                  <a:lnTo>
                    <a:pt x="2557" y="1119"/>
                  </a:lnTo>
                  <a:lnTo>
                    <a:pt x="2562" y="1130"/>
                  </a:lnTo>
                  <a:lnTo>
                    <a:pt x="2563" y="1143"/>
                  </a:lnTo>
                  <a:lnTo>
                    <a:pt x="2562" y="1159"/>
                  </a:lnTo>
                  <a:lnTo>
                    <a:pt x="2558" y="1178"/>
                  </a:lnTo>
                  <a:lnTo>
                    <a:pt x="2555" y="1195"/>
                  </a:lnTo>
                  <a:lnTo>
                    <a:pt x="2553" y="1214"/>
                  </a:lnTo>
                  <a:lnTo>
                    <a:pt x="2555" y="1231"/>
                  </a:lnTo>
                  <a:lnTo>
                    <a:pt x="2558" y="1238"/>
                  </a:lnTo>
                  <a:lnTo>
                    <a:pt x="2558" y="1234"/>
                  </a:lnTo>
                  <a:lnTo>
                    <a:pt x="2563" y="1234"/>
                  </a:lnTo>
                  <a:lnTo>
                    <a:pt x="2565" y="1236"/>
                  </a:lnTo>
                  <a:lnTo>
                    <a:pt x="2569" y="1236"/>
                  </a:lnTo>
                  <a:lnTo>
                    <a:pt x="2579" y="1241"/>
                  </a:lnTo>
                  <a:lnTo>
                    <a:pt x="2581" y="1243"/>
                  </a:lnTo>
                  <a:lnTo>
                    <a:pt x="2581" y="1245"/>
                  </a:lnTo>
                  <a:lnTo>
                    <a:pt x="2582" y="1245"/>
                  </a:lnTo>
                  <a:lnTo>
                    <a:pt x="2584" y="1243"/>
                  </a:lnTo>
                  <a:lnTo>
                    <a:pt x="2588" y="1236"/>
                  </a:lnTo>
                  <a:lnTo>
                    <a:pt x="2594" y="1229"/>
                  </a:lnTo>
                  <a:lnTo>
                    <a:pt x="2598" y="1229"/>
                  </a:lnTo>
                  <a:lnTo>
                    <a:pt x="2600" y="1238"/>
                  </a:lnTo>
                  <a:lnTo>
                    <a:pt x="2601" y="1245"/>
                  </a:lnTo>
                  <a:lnTo>
                    <a:pt x="2603" y="1250"/>
                  </a:lnTo>
                  <a:lnTo>
                    <a:pt x="2605" y="1252"/>
                  </a:lnTo>
                  <a:lnTo>
                    <a:pt x="2610" y="1252"/>
                  </a:lnTo>
                  <a:lnTo>
                    <a:pt x="2615" y="1247"/>
                  </a:lnTo>
                  <a:lnTo>
                    <a:pt x="2617" y="1241"/>
                  </a:lnTo>
                  <a:lnTo>
                    <a:pt x="2620" y="1238"/>
                  </a:lnTo>
                  <a:lnTo>
                    <a:pt x="2622" y="1233"/>
                  </a:lnTo>
                  <a:lnTo>
                    <a:pt x="2634" y="1209"/>
                  </a:lnTo>
                  <a:lnTo>
                    <a:pt x="2639" y="1204"/>
                  </a:lnTo>
                  <a:lnTo>
                    <a:pt x="2644" y="1204"/>
                  </a:lnTo>
                  <a:lnTo>
                    <a:pt x="2648" y="1207"/>
                  </a:lnTo>
                  <a:lnTo>
                    <a:pt x="2648" y="1212"/>
                  </a:lnTo>
                  <a:lnTo>
                    <a:pt x="2662" y="1214"/>
                  </a:lnTo>
                  <a:lnTo>
                    <a:pt x="2674" y="1210"/>
                  </a:lnTo>
                  <a:lnTo>
                    <a:pt x="2684" y="1202"/>
                  </a:lnTo>
                  <a:lnTo>
                    <a:pt x="2691" y="1195"/>
                  </a:lnTo>
                  <a:lnTo>
                    <a:pt x="2696" y="1188"/>
                  </a:lnTo>
                  <a:lnTo>
                    <a:pt x="2700" y="1186"/>
                  </a:lnTo>
                  <a:lnTo>
                    <a:pt x="2703" y="1193"/>
                  </a:lnTo>
                  <a:lnTo>
                    <a:pt x="2706" y="1205"/>
                  </a:lnTo>
                  <a:lnTo>
                    <a:pt x="2708" y="1219"/>
                  </a:lnTo>
                  <a:lnTo>
                    <a:pt x="2708" y="1238"/>
                  </a:lnTo>
                  <a:lnTo>
                    <a:pt x="2703" y="1252"/>
                  </a:lnTo>
                  <a:lnTo>
                    <a:pt x="2696" y="1260"/>
                  </a:lnTo>
                  <a:lnTo>
                    <a:pt x="2686" y="1267"/>
                  </a:lnTo>
                  <a:lnTo>
                    <a:pt x="2675" y="1272"/>
                  </a:lnTo>
                  <a:lnTo>
                    <a:pt x="2665" y="1276"/>
                  </a:lnTo>
                  <a:lnTo>
                    <a:pt x="2656" y="1281"/>
                  </a:lnTo>
                  <a:lnTo>
                    <a:pt x="2653" y="1288"/>
                  </a:lnTo>
                  <a:lnTo>
                    <a:pt x="2651" y="1293"/>
                  </a:lnTo>
                  <a:lnTo>
                    <a:pt x="2651" y="1300"/>
                  </a:lnTo>
                  <a:lnTo>
                    <a:pt x="2648" y="1307"/>
                  </a:lnTo>
                  <a:lnTo>
                    <a:pt x="2644" y="1312"/>
                  </a:lnTo>
                  <a:lnTo>
                    <a:pt x="2634" y="1319"/>
                  </a:lnTo>
                  <a:lnTo>
                    <a:pt x="2631" y="1324"/>
                  </a:lnTo>
                  <a:lnTo>
                    <a:pt x="2636" y="1322"/>
                  </a:lnTo>
                  <a:lnTo>
                    <a:pt x="2655" y="1322"/>
                  </a:lnTo>
                  <a:lnTo>
                    <a:pt x="2665" y="1324"/>
                  </a:lnTo>
                  <a:lnTo>
                    <a:pt x="2672" y="1327"/>
                  </a:lnTo>
                  <a:lnTo>
                    <a:pt x="2674" y="1331"/>
                  </a:lnTo>
                  <a:lnTo>
                    <a:pt x="2672" y="1333"/>
                  </a:lnTo>
                  <a:lnTo>
                    <a:pt x="2670" y="1333"/>
                  </a:lnTo>
                  <a:lnTo>
                    <a:pt x="2660" y="1338"/>
                  </a:lnTo>
                  <a:lnTo>
                    <a:pt x="2656" y="1341"/>
                  </a:lnTo>
                  <a:lnTo>
                    <a:pt x="2643" y="1348"/>
                  </a:lnTo>
                  <a:lnTo>
                    <a:pt x="2629" y="1351"/>
                  </a:lnTo>
                  <a:lnTo>
                    <a:pt x="2615" y="1353"/>
                  </a:lnTo>
                  <a:lnTo>
                    <a:pt x="2605" y="1355"/>
                  </a:lnTo>
                  <a:lnTo>
                    <a:pt x="2598" y="1358"/>
                  </a:lnTo>
                  <a:lnTo>
                    <a:pt x="2596" y="1367"/>
                  </a:lnTo>
                  <a:lnTo>
                    <a:pt x="2596" y="1379"/>
                  </a:lnTo>
                  <a:lnTo>
                    <a:pt x="2598" y="1393"/>
                  </a:lnTo>
                  <a:lnTo>
                    <a:pt x="2598" y="1401"/>
                  </a:lnTo>
                  <a:lnTo>
                    <a:pt x="2596" y="1405"/>
                  </a:lnTo>
                  <a:lnTo>
                    <a:pt x="2591" y="1406"/>
                  </a:lnTo>
                  <a:lnTo>
                    <a:pt x="2588" y="1408"/>
                  </a:lnTo>
                  <a:lnTo>
                    <a:pt x="2582" y="1412"/>
                  </a:lnTo>
                  <a:lnTo>
                    <a:pt x="2577" y="1413"/>
                  </a:lnTo>
                  <a:lnTo>
                    <a:pt x="2574" y="1415"/>
                  </a:lnTo>
                  <a:lnTo>
                    <a:pt x="2572" y="1418"/>
                  </a:lnTo>
                  <a:lnTo>
                    <a:pt x="2567" y="1436"/>
                  </a:lnTo>
                  <a:lnTo>
                    <a:pt x="2563" y="1458"/>
                  </a:lnTo>
                  <a:lnTo>
                    <a:pt x="2560" y="1486"/>
                  </a:lnTo>
                  <a:lnTo>
                    <a:pt x="2558" y="1515"/>
                  </a:lnTo>
                  <a:lnTo>
                    <a:pt x="2557" y="1542"/>
                  </a:lnTo>
                  <a:lnTo>
                    <a:pt x="2555" y="1565"/>
                  </a:lnTo>
                  <a:lnTo>
                    <a:pt x="2553" y="1575"/>
                  </a:lnTo>
                  <a:lnTo>
                    <a:pt x="2550" y="1585"/>
                  </a:lnTo>
                  <a:lnTo>
                    <a:pt x="2546" y="1597"/>
                  </a:lnTo>
                  <a:lnTo>
                    <a:pt x="2544" y="1606"/>
                  </a:lnTo>
                  <a:lnTo>
                    <a:pt x="2543" y="1613"/>
                  </a:lnTo>
                  <a:lnTo>
                    <a:pt x="2543" y="1618"/>
                  </a:lnTo>
                  <a:lnTo>
                    <a:pt x="2546" y="1616"/>
                  </a:lnTo>
                  <a:lnTo>
                    <a:pt x="2553" y="1611"/>
                  </a:lnTo>
                  <a:lnTo>
                    <a:pt x="2563" y="1599"/>
                  </a:lnTo>
                  <a:lnTo>
                    <a:pt x="2572" y="1590"/>
                  </a:lnTo>
                  <a:lnTo>
                    <a:pt x="2581" y="1578"/>
                  </a:lnTo>
                  <a:lnTo>
                    <a:pt x="2588" y="1565"/>
                  </a:lnTo>
                  <a:lnTo>
                    <a:pt x="2596" y="1554"/>
                  </a:lnTo>
                  <a:lnTo>
                    <a:pt x="2603" y="1546"/>
                  </a:lnTo>
                  <a:lnTo>
                    <a:pt x="2610" y="1542"/>
                  </a:lnTo>
                  <a:lnTo>
                    <a:pt x="2615" y="1547"/>
                  </a:lnTo>
                  <a:lnTo>
                    <a:pt x="2613" y="1553"/>
                  </a:lnTo>
                  <a:lnTo>
                    <a:pt x="2610" y="1561"/>
                  </a:lnTo>
                  <a:lnTo>
                    <a:pt x="2608" y="1573"/>
                  </a:lnTo>
                  <a:lnTo>
                    <a:pt x="2606" y="1582"/>
                  </a:lnTo>
                  <a:lnTo>
                    <a:pt x="2605" y="1601"/>
                  </a:lnTo>
                  <a:lnTo>
                    <a:pt x="2603" y="1611"/>
                  </a:lnTo>
                  <a:lnTo>
                    <a:pt x="2601" y="1616"/>
                  </a:lnTo>
                  <a:lnTo>
                    <a:pt x="2598" y="1621"/>
                  </a:lnTo>
                  <a:lnTo>
                    <a:pt x="2589" y="1625"/>
                  </a:lnTo>
                  <a:lnTo>
                    <a:pt x="2588" y="1627"/>
                  </a:lnTo>
                  <a:lnTo>
                    <a:pt x="2586" y="1632"/>
                  </a:lnTo>
                  <a:lnTo>
                    <a:pt x="2584" y="1635"/>
                  </a:lnTo>
                  <a:lnTo>
                    <a:pt x="2582" y="1640"/>
                  </a:lnTo>
                  <a:lnTo>
                    <a:pt x="2581" y="1642"/>
                  </a:lnTo>
                  <a:lnTo>
                    <a:pt x="2574" y="1647"/>
                  </a:lnTo>
                  <a:lnTo>
                    <a:pt x="2558" y="1658"/>
                  </a:lnTo>
                  <a:lnTo>
                    <a:pt x="2555" y="1664"/>
                  </a:lnTo>
                  <a:lnTo>
                    <a:pt x="2555" y="1668"/>
                  </a:lnTo>
                  <a:lnTo>
                    <a:pt x="2546" y="1671"/>
                  </a:lnTo>
                  <a:lnTo>
                    <a:pt x="2543" y="1682"/>
                  </a:lnTo>
                  <a:lnTo>
                    <a:pt x="2539" y="1695"/>
                  </a:lnTo>
                  <a:lnTo>
                    <a:pt x="2539" y="1752"/>
                  </a:lnTo>
                  <a:lnTo>
                    <a:pt x="2538" y="1771"/>
                  </a:lnTo>
                  <a:lnTo>
                    <a:pt x="2531" y="1799"/>
                  </a:lnTo>
                  <a:lnTo>
                    <a:pt x="2524" y="1824"/>
                  </a:lnTo>
                  <a:lnTo>
                    <a:pt x="2520" y="1848"/>
                  </a:lnTo>
                  <a:lnTo>
                    <a:pt x="2520" y="1914"/>
                  </a:lnTo>
                  <a:lnTo>
                    <a:pt x="2522" y="1953"/>
                  </a:lnTo>
                  <a:lnTo>
                    <a:pt x="2520" y="1995"/>
                  </a:lnTo>
                  <a:lnTo>
                    <a:pt x="2520" y="2046"/>
                  </a:lnTo>
                  <a:lnTo>
                    <a:pt x="2517" y="2058"/>
                  </a:lnTo>
                  <a:lnTo>
                    <a:pt x="2512" y="2070"/>
                  </a:lnTo>
                  <a:lnTo>
                    <a:pt x="2505" y="2084"/>
                  </a:lnTo>
                  <a:lnTo>
                    <a:pt x="2503" y="2096"/>
                  </a:lnTo>
                  <a:lnTo>
                    <a:pt x="2503" y="2099"/>
                  </a:lnTo>
                  <a:lnTo>
                    <a:pt x="2505" y="2103"/>
                  </a:lnTo>
                  <a:lnTo>
                    <a:pt x="2507" y="2105"/>
                  </a:lnTo>
                  <a:lnTo>
                    <a:pt x="2510" y="2106"/>
                  </a:lnTo>
                  <a:lnTo>
                    <a:pt x="2512" y="2110"/>
                  </a:lnTo>
                  <a:lnTo>
                    <a:pt x="2512" y="2113"/>
                  </a:lnTo>
                  <a:lnTo>
                    <a:pt x="2501" y="2185"/>
                  </a:lnTo>
                  <a:lnTo>
                    <a:pt x="2503" y="2208"/>
                  </a:lnTo>
                  <a:lnTo>
                    <a:pt x="2505" y="2211"/>
                  </a:lnTo>
                  <a:lnTo>
                    <a:pt x="2508" y="2215"/>
                  </a:lnTo>
                  <a:lnTo>
                    <a:pt x="2519" y="2215"/>
                  </a:lnTo>
                  <a:lnTo>
                    <a:pt x="2520" y="2216"/>
                  </a:lnTo>
                  <a:lnTo>
                    <a:pt x="2522" y="2225"/>
                  </a:lnTo>
                  <a:lnTo>
                    <a:pt x="2520" y="2234"/>
                  </a:lnTo>
                  <a:lnTo>
                    <a:pt x="2519" y="2244"/>
                  </a:lnTo>
                  <a:lnTo>
                    <a:pt x="2517" y="2252"/>
                  </a:lnTo>
                  <a:lnTo>
                    <a:pt x="2520" y="2259"/>
                  </a:lnTo>
                  <a:lnTo>
                    <a:pt x="2527" y="2266"/>
                  </a:lnTo>
                  <a:lnTo>
                    <a:pt x="2539" y="2271"/>
                  </a:lnTo>
                  <a:lnTo>
                    <a:pt x="2555" y="2273"/>
                  </a:lnTo>
                  <a:lnTo>
                    <a:pt x="2569" y="2273"/>
                  </a:lnTo>
                  <a:lnTo>
                    <a:pt x="2581" y="2268"/>
                  </a:lnTo>
                  <a:lnTo>
                    <a:pt x="2586" y="2259"/>
                  </a:lnTo>
                  <a:lnTo>
                    <a:pt x="2588" y="2247"/>
                  </a:lnTo>
                  <a:lnTo>
                    <a:pt x="2588" y="2232"/>
                  </a:lnTo>
                  <a:lnTo>
                    <a:pt x="2584" y="2215"/>
                  </a:lnTo>
                  <a:lnTo>
                    <a:pt x="2581" y="2180"/>
                  </a:lnTo>
                  <a:lnTo>
                    <a:pt x="2581" y="2165"/>
                  </a:lnTo>
                  <a:lnTo>
                    <a:pt x="2606" y="2165"/>
                  </a:lnTo>
                  <a:lnTo>
                    <a:pt x="2606" y="2153"/>
                  </a:lnTo>
                  <a:lnTo>
                    <a:pt x="2603" y="2136"/>
                  </a:lnTo>
                  <a:lnTo>
                    <a:pt x="2601" y="2120"/>
                  </a:lnTo>
                  <a:lnTo>
                    <a:pt x="2598" y="2106"/>
                  </a:lnTo>
                  <a:lnTo>
                    <a:pt x="2598" y="2096"/>
                  </a:lnTo>
                  <a:lnTo>
                    <a:pt x="2601" y="2089"/>
                  </a:lnTo>
                  <a:lnTo>
                    <a:pt x="2608" y="2081"/>
                  </a:lnTo>
                  <a:lnTo>
                    <a:pt x="2617" y="2074"/>
                  </a:lnTo>
                  <a:lnTo>
                    <a:pt x="2624" y="2063"/>
                  </a:lnTo>
                  <a:lnTo>
                    <a:pt x="2629" y="2041"/>
                  </a:lnTo>
                  <a:lnTo>
                    <a:pt x="2632" y="2012"/>
                  </a:lnTo>
                  <a:lnTo>
                    <a:pt x="2636" y="1979"/>
                  </a:lnTo>
                  <a:lnTo>
                    <a:pt x="2637" y="1946"/>
                  </a:lnTo>
                  <a:lnTo>
                    <a:pt x="2639" y="1917"/>
                  </a:lnTo>
                  <a:lnTo>
                    <a:pt x="2643" y="1907"/>
                  </a:lnTo>
                  <a:lnTo>
                    <a:pt x="2648" y="1897"/>
                  </a:lnTo>
                  <a:lnTo>
                    <a:pt x="2648" y="1886"/>
                  </a:lnTo>
                  <a:lnTo>
                    <a:pt x="2643" y="1876"/>
                  </a:lnTo>
                  <a:lnTo>
                    <a:pt x="2641" y="1874"/>
                  </a:lnTo>
                  <a:lnTo>
                    <a:pt x="2639" y="1874"/>
                  </a:lnTo>
                  <a:lnTo>
                    <a:pt x="2641" y="1871"/>
                  </a:lnTo>
                  <a:lnTo>
                    <a:pt x="2643" y="1869"/>
                  </a:lnTo>
                  <a:lnTo>
                    <a:pt x="2646" y="1867"/>
                  </a:lnTo>
                  <a:lnTo>
                    <a:pt x="2656" y="1867"/>
                  </a:lnTo>
                  <a:lnTo>
                    <a:pt x="2656" y="1866"/>
                  </a:lnTo>
                  <a:lnTo>
                    <a:pt x="2658" y="1855"/>
                  </a:lnTo>
                  <a:lnTo>
                    <a:pt x="2660" y="1836"/>
                  </a:lnTo>
                  <a:lnTo>
                    <a:pt x="2662" y="1811"/>
                  </a:lnTo>
                  <a:lnTo>
                    <a:pt x="2663" y="1781"/>
                  </a:lnTo>
                  <a:lnTo>
                    <a:pt x="2663" y="1752"/>
                  </a:lnTo>
                  <a:lnTo>
                    <a:pt x="2665" y="1721"/>
                  </a:lnTo>
                  <a:lnTo>
                    <a:pt x="2665" y="1695"/>
                  </a:lnTo>
                  <a:lnTo>
                    <a:pt x="2667" y="1673"/>
                  </a:lnTo>
                  <a:lnTo>
                    <a:pt x="2665" y="1658"/>
                  </a:lnTo>
                  <a:lnTo>
                    <a:pt x="2665" y="1651"/>
                  </a:lnTo>
                  <a:lnTo>
                    <a:pt x="2658" y="1649"/>
                  </a:lnTo>
                  <a:lnTo>
                    <a:pt x="2650" y="1652"/>
                  </a:lnTo>
                  <a:lnTo>
                    <a:pt x="2637" y="1658"/>
                  </a:lnTo>
                  <a:lnTo>
                    <a:pt x="2627" y="1666"/>
                  </a:lnTo>
                  <a:lnTo>
                    <a:pt x="2619" y="1673"/>
                  </a:lnTo>
                  <a:lnTo>
                    <a:pt x="2615" y="1676"/>
                  </a:lnTo>
                  <a:lnTo>
                    <a:pt x="2612" y="1676"/>
                  </a:lnTo>
                  <a:lnTo>
                    <a:pt x="2606" y="1671"/>
                  </a:lnTo>
                  <a:lnTo>
                    <a:pt x="2603" y="1670"/>
                  </a:lnTo>
                  <a:lnTo>
                    <a:pt x="2601" y="1668"/>
                  </a:lnTo>
                  <a:lnTo>
                    <a:pt x="2598" y="1668"/>
                  </a:lnTo>
                  <a:lnTo>
                    <a:pt x="2594" y="1671"/>
                  </a:lnTo>
                  <a:lnTo>
                    <a:pt x="2593" y="1675"/>
                  </a:lnTo>
                  <a:lnTo>
                    <a:pt x="2589" y="1676"/>
                  </a:lnTo>
                  <a:lnTo>
                    <a:pt x="2581" y="1678"/>
                  </a:lnTo>
                  <a:lnTo>
                    <a:pt x="2572" y="1682"/>
                  </a:lnTo>
                  <a:lnTo>
                    <a:pt x="2563" y="1683"/>
                  </a:lnTo>
                  <a:lnTo>
                    <a:pt x="2558" y="1682"/>
                  </a:lnTo>
                  <a:lnTo>
                    <a:pt x="2555" y="1678"/>
                  </a:lnTo>
                  <a:lnTo>
                    <a:pt x="2555" y="1668"/>
                  </a:lnTo>
                  <a:lnTo>
                    <a:pt x="2577" y="1659"/>
                  </a:lnTo>
                  <a:lnTo>
                    <a:pt x="2594" y="1649"/>
                  </a:lnTo>
                  <a:lnTo>
                    <a:pt x="2608" y="1639"/>
                  </a:lnTo>
                  <a:lnTo>
                    <a:pt x="2622" y="1627"/>
                  </a:lnTo>
                  <a:lnTo>
                    <a:pt x="2639" y="1616"/>
                  </a:lnTo>
                  <a:lnTo>
                    <a:pt x="2650" y="1615"/>
                  </a:lnTo>
                  <a:lnTo>
                    <a:pt x="2658" y="1613"/>
                  </a:lnTo>
                  <a:lnTo>
                    <a:pt x="2669" y="1611"/>
                  </a:lnTo>
                  <a:lnTo>
                    <a:pt x="2674" y="1608"/>
                  </a:lnTo>
                  <a:lnTo>
                    <a:pt x="2675" y="1604"/>
                  </a:lnTo>
                  <a:lnTo>
                    <a:pt x="2677" y="1594"/>
                  </a:lnTo>
                  <a:lnTo>
                    <a:pt x="2681" y="1570"/>
                  </a:lnTo>
                  <a:lnTo>
                    <a:pt x="2682" y="1561"/>
                  </a:lnTo>
                  <a:lnTo>
                    <a:pt x="2682" y="1556"/>
                  </a:lnTo>
                  <a:lnTo>
                    <a:pt x="2677" y="1553"/>
                  </a:lnTo>
                  <a:lnTo>
                    <a:pt x="2669" y="1551"/>
                  </a:lnTo>
                  <a:lnTo>
                    <a:pt x="2660" y="1553"/>
                  </a:lnTo>
                  <a:lnTo>
                    <a:pt x="2650" y="1554"/>
                  </a:lnTo>
                  <a:lnTo>
                    <a:pt x="2643" y="1553"/>
                  </a:lnTo>
                  <a:lnTo>
                    <a:pt x="2637" y="1547"/>
                  </a:lnTo>
                  <a:lnTo>
                    <a:pt x="2639" y="1539"/>
                  </a:lnTo>
                  <a:lnTo>
                    <a:pt x="2643" y="1535"/>
                  </a:lnTo>
                  <a:lnTo>
                    <a:pt x="2650" y="1537"/>
                  </a:lnTo>
                  <a:lnTo>
                    <a:pt x="2660" y="1539"/>
                  </a:lnTo>
                  <a:lnTo>
                    <a:pt x="2670" y="1542"/>
                  </a:lnTo>
                  <a:lnTo>
                    <a:pt x="2681" y="1542"/>
                  </a:lnTo>
                  <a:lnTo>
                    <a:pt x="2691" y="1539"/>
                  </a:lnTo>
                  <a:lnTo>
                    <a:pt x="2698" y="1529"/>
                  </a:lnTo>
                  <a:lnTo>
                    <a:pt x="2705" y="1510"/>
                  </a:lnTo>
                  <a:lnTo>
                    <a:pt x="2712" y="1486"/>
                  </a:lnTo>
                  <a:lnTo>
                    <a:pt x="2717" y="1458"/>
                  </a:lnTo>
                  <a:lnTo>
                    <a:pt x="2722" y="1429"/>
                  </a:lnTo>
                  <a:lnTo>
                    <a:pt x="2724" y="1405"/>
                  </a:lnTo>
                  <a:lnTo>
                    <a:pt x="2725" y="1384"/>
                  </a:lnTo>
                  <a:lnTo>
                    <a:pt x="2724" y="1353"/>
                  </a:lnTo>
                  <a:lnTo>
                    <a:pt x="2718" y="1326"/>
                  </a:lnTo>
                  <a:lnTo>
                    <a:pt x="2715" y="1298"/>
                  </a:lnTo>
                  <a:lnTo>
                    <a:pt x="2717" y="1272"/>
                  </a:lnTo>
                  <a:lnTo>
                    <a:pt x="2722" y="1262"/>
                  </a:lnTo>
                  <a:lnTo>
                    <a:pt x="2739" y="1241"/>
                  </a:lnTo>
                  <a:lnTo>
                    <a:pt x="2753" y="1228"/>
                  </a:lnTo>
                  <a:lnTo>
                    <a:pt x="2753" y="1224"/>
                  </a:lnTo>
                  <a:lnTo>
                    <a:pt x="2751" y="1221"/>
                  </a:lnTo>
                  <a:lnTo>
                    <a:pt x="2751" y="1212"/>
                  </a:lnTo>
                  <a:lnTo>
                    <a:pt x="2760" y="1212"/>
                  </a:lnTo>
                  <a:lnTo>
                    <a:pt x="2763" y="1214"/>
                  </a:lnTo>
                  <a:lnTo>
                    <a:pt x="2768" y="1214"/>
                  </a:lnTo>
                  <a:lnTo>
                    <a:pt x="2768" y="1212"/>
                  </a:lnTo>
                  <a:lnTo>
                    <a:pt x="2775" y="1193"/>
                  </a:lnTo>
                  <a:lnTo>
                    <a:pt x="2777" y="1176"/>
                  </a:lnTo>
                  <a:lnTo>
                    <a:pt x="2774" y="1161"/>
                  </a:lnTo>
                  <a:lnTo>
                    <a:pt x="2763" y="1133"/>
                  </a:lnTo>
                  <a:lnTo>
                    <a:pt x="2760" y="1118"/>
                  </a:lnTo>
                  <a:lnTo>
                    <a:pt x="2760" y="1095"/>
                  </a:lnTo>
                  <a:lnTo>
                    <a:pt x="2765" y="1073"/>
                  </a:lnTo>
                  <a:lnTo>
                    <a:pt x="2772" y="1049"/>
                  </a:lnTo>
                  <a:lnTo>
                    <a:pt x="2782" y="1030"/>
                  </a:lnTo>
                  <a:lnTo>
                    <a:pt x="2793" y="1014"/>
                  </a:lnTo>
                  <a:lnTo>
                    <a:pt x="2803" y="1008"/>
                  </a:lnTo>
                  <a:lnTo>
                    <a:pt x="2803" y="1014"/>
                  </a:lnTo>
                  <a:lnTo>
                    <a:pt x="2806" y="1021"/>
                  </a:lnTo>
                  <a:lnTo>
                    <a:pt x="2810" y="1025"/>
                  </a:lnTo>
                  <a:lnTo>
                    <a:pt x="2811" y="1025"/>
                  </a:lnTo>
                  <a:lnTo>
                    <a:pt x="2817" y="1006"/>
                  </a:lnTo>
                  <a:lnTo>
                    <a:pt x="2818" y="985"/>
                  </a:lnTo>
                  <a:lnTo>
                    <a:pt x="2820" y="966"/>
                  </a:lnTo>
                  <a:lnTo>
                    <a:pt x="2820" y="947"/>
                  </a:lnTo>
                  <a:lnTo>
                    <a:pt x="2813" y="944"/>
                  </a:lnTo>
                  <a:lnTo>
                    <a:pt x="2803" y="940"/>
                  </a:lnTo>
                  <a:lnTo>
                    <a:pt x="2791" y="939"/>
                  </a:lnTo>
                  <a:lnTo>
                    <a:pt x="2780" y="935"/>
                  </a:lnTo>
                  <a:lnTo>
                    <a:pt x="2777" y="930"/>
                  </a:lnTo>
                  <a:lnTo>
                    <a:pt x="2784" y="930"/>
                  </a:lnTo>
                  <a:lnTo>
                    <a:pt x="2787" y="928"/>
                  </a:lnTo>
                  <a:lnTo>
                    <a:pt x="2793" y="927"/>
                  </a:lnTo>
                  <a:lnTo>
                    <a:pt x="2799" y="923"/>
                  </a:lnTo>
                  <a:lnTo>
                    <a:pt x="2801" y="922"/>
                  </a:lnTo>
                  <a:lnTo>
                    <a:pt x="2803" y="922"/>
                  </a:lnTo>
                  <a:lnTo>
                    <a:pt x="2810" y="908"/>
                  </a:lnTo>
                  <a:lnTo>
                    <a:pt x="2813" y="892"/>
                  </a:lnTo>
                  <a:lnTo>
                    <a:pt x="2817" y="879"/>
                  </a:lnTo>
                  <a:lnTo>
                    <a:pt x="2820" y="870"/>
                  </a:lnTo>
                  <a:lnTo>
                    <a:pt x="2822" y="868"/>
                  </a:lnTo>
                  <a:lnTo>
                    <a:pt x="2824" y="870"/>
                  </a:lnTo>
                  <a:lnTo>
                    <a:pt x="2827" y="872"/>
                  </a:lnTo>
                  <a:lnTo>
                    <a:pt x="2829" y="873"/>
                  </a:lnTo>
                  <a:lnTo>
                    <a:pt x="2832" y="875"/>
                  </a:lnTo>
                  <a:lnTo>
                    <a:pt x="2836" y="879"/>
                  </a:lnTo>
                  <a:lnTo>
                    <a:pt x="2837" y="879"/>
                  </a:lnTo>
                  <a:lnTo>
                    <a:pt x="2839" y="877"/>
                  </a:lnTo>
                  <a:lnTo>
                    <a:pt x="2839" y="856"/>
                  </a:lnTo>
                  <a:lnTo>
                    <a:pt x="2841" y="853"/>
                  </a:lnTo>
                  <a:lnTo>
                    <a:pt x="2844" y="853"/>
                  </a:lnTo>
                  <a:lnTo>
                    <a:pt x="2846" y="856"/>
                  </a:lnTo>
                  <a:lnTo>
                    <a:pt x="2846" y="858"/>
                  </a:lnTo>
                  <a:lnTo>
                    <a:pt x="2848" y="863"/>
                  </a:lnTo>
                  <a:lnTo>
                    <a:pt x="2849" y="867"/>
                  </a:lnTo>
                  <a:lnTo>
                    <a:pt x="2853" y="870"/>
                  </a:lnTo>
                  <a:lnTo>
                    <a:pt x="2856" y="872"/>
                  </a:lnTo>
                  <a:lnTo>
                    <a:pt x="2858" y="873"/>
                  </a:lnTo>
                  <a:lnTo>
                    <a:pt x="2861" y="872"/>
                  </a:lnTo>
                  <a:lnTo>
                    <a:pt x="2863" y="870"/>
                  </a:lnTo>
                  <a:lnTo>
                    <a:pt x="2867" y="860"/>
                  </a:lnTo>
                  <a:lnTo>
                    <a:pt x="2867" y="808"/>
                  </a:lnTo>
                  <a:lnTo>
                    <a:pt x="2868" y="791"/>
                  </a:lnTo>
                  <a:lnTo>
                    <a:pt x="2872" y="775"/>
                  </a:lnTo>
                  <a:lnTo>
                    <a:pt x="2898" y="750"/>
                  </a:lnTo>
                  <a:lnTo>
                    <a:pt x="2901" y="753"/>
                  </a:lnTo>
                  <a:lnTo>
                    <a:pt x="2901" y="760"/>
                  </a:lnTo>
                  <a:lnTo>
                    <a:pt x="2899" y="769"/>
                  </a:lnTo>
                  <a:lnTo>
                    <a:pt x="2898" y="779"/>
                  </a:lnTo>
                  <a:lnTo>
                    <a:pt x="2896" y="787"/>
                  </a:lnTo>
                  <a:lnTo>
                    <a:pt x="2894" y="794"/>
                  </a:lnTo>
                  <a:lnTo>
                    <a:pt x="2896" y="799"/>
                  </a:lnTo>
                  <a:lnTo>
                    <a:pt x="2899" y="798"/>
                  </a:lnTo>
                  <a:lnTo>
                    <a:pt x="2906" y="793"/>
                  </a:lnTo>
                  <a:lnTo>
                    <a:pt x="2915" y="781"/>
                  </a:lnTo>
                  <a:lnTo>
                    <a:pt x="2918" y="765"/>
                  </a:lnTo>
                  <a:lnTo>
                    <a:pt x="2918" y="750"/>
                  </a:lnTo>
                  <a:lnTo>
                    <a:pt x="2920" y="736"/>
                  </a:lnTo>
                  <a:lnTo>
                    <a:pt x="2923" y="724"/>
                  </a:lnTo>
                  <a:lnTo>
                    <a:pt x="2929" y="719"/>
                  </a:lnTo>
                  <a:lnTo>
                    <a:pt x="2934" y="715"/>
                  </a:lnTo>
                  <a:lnTo>
                    <a:pt x="2939" y="713"/>
                  </a:lnTo>
                  <a:lnTo>
                    <a:pt x="2944" y="710"/>
                  </a:lnTo>
                  <a:lnTo>
                    <a:pt x="2948" y="708"/>
                  </a:lnTo>
                  <a:lnTo>
                    <a:pt x="2953" y="703"/>
                  </a:lnTo>
                  <a:lnTo>
                    <a:pt x="2963" y="696"/>
                  </a:lnTo>
                  <a:lnTo>
                    <a:pt x="2967" y="693"/>
                  </a:lnTo>
                  <a:lnTo>
                    <a:pt x="2972" y="691"/>
                  </a:lnTo>
                  <a:lnTo>
                    <a:pt x="2975" y="689"/>
                  </a:lnTo>
                  <a:lnTo>
                    <a:pt x="2979" y="691"/>
                  </a:lnTo>
                  <a:lnTo>
                    <a:pt x="2980" y="695"/>
                  </a:lnTo>
                  <a:lnTo>
                    <a:pt x="2984" y="696"/>
                  </a:lnTo>
                  <a:lnTo>
                    <a:pt x="2989" y="700"/>
                  </a:lnTo>
                  <a:lnTo>
                    <a:pt x="2998" y="700"/>
                  </a:lnTo>
                  <a:lnTo>
                    <a:pt x="3001" y="698"/>
                  </a:lnTo>
                  <a:lnTo>
                    <a:pt x="3006" y="691"/>
                  </a:lnTo>
                  <a:lnTo>
                    <a:pt x="3010" y="679"/>
                  </a:lnTo>
                  <a:lnTo>
                    <a:pt x="3013" y="665"/>
                  </a:lnTo>
                  <a:lnTo>
                    <a:pt x="3018" y="655"/>
                  </a:lnTo>
                  <a:lnTo>
                    <a:pt x="3035" y="638"/>
                  </a:lnTo>
                  <a:lnTo>
                    <a:pt x="3044" y="624"/>
                  </a:lnTo>
                  <a:lnTo>
                    <a:pt x="3053" y="612"/>
                  </a:lnTo>
                  <a:lnTo>
                    <a:pt x="3060" y="603"/>
                  </a:lnTo>
                  <a:lnTo>
                    <a:pt x="3070" y="595"/>
                  </a:lnTo>
                  <a:lnTo>
                    <a:pt x="3077" y="590"/>
                  </a:lnTo>
                  <a:lnTo>
                    <a:pt x="3082" y="586"/>
                  </a:lnTo>
                  <a:lnTo>
                    <a:pt x="3085" y="585"/>
                  </a:lnTo>
                  <a:lnTo>
                    <a:pt x="3087" y="583"/>
                  </a:lnTo>
                  <a:lnTo>
                    <a:pt x="3089" y="585"/>
                  </a:lnTo>
                  <a:lnTo>
                    <a:pt x="3087" y="586"/>
                  </a:lnTo>
                  <a:lnTo>
                    <a:pt x="3082" y="597"/>
                  </a:lnTo>
                  <a:lnTo>
                    <a:pt x="3079" y="602"/>
                  </a:lnTo>
                  <a:lnTo>
                    <a:pt x="3077" y="605"/>
                  </a:lnTo>
                  <a:lnTo>
                    <a:pt x="3073" y="610"/>
                  </a:lnTo>
                  <a:lnTo>
                    <a:pt x="3070" y="621"/>
                  </a:lnTo>
                  <a:lnTo>
                    <a:pt x="3066" y="633"/>
                  </a:lnTo>
                  <a:lnTo>
                    <a:pt x="3066" y="641"/>
                  </a:lnTo>
                  <a:lnTo>
                    <a:pt x="3070" y="652"/>
                  </a:lnTo>
                  <a:lnTo>
                    <a:pt x="3070" y="655"/>
                  </a:lnTo>
                  <a:lnTo>
                    <a:pt x="3061" y="665"/>
                  </a:lnTo>
                  <a:lnTo>
                    <a:pt x="3035" y="691"/>
                  </a:lnTo>
                  <a:lnTo>
                    <a:pt x="3023" y="707"/>
                  </a:lnTo>
                  <a:lnTo>
                    <a:pt x="3013" y="720"/>
                  </a:lnTo>
                  <a:lnTo>
                    <a:pt x="3008" y="736"/>
                  </a:lnTo>
                  <a:lnTo>
                    <a:pt x="3010" y="750"/>
                  </a:lnTo>
                  <a:lnTo>
                    <a:pt x="3018" y="758"/>
                  </a:lnTo>
                  <a:lnTo>
                    <a:pt x="3029" y="762"/>
                  </a:lnTo>
                  <a:lnTo>
                    <a:pt x="3041" y="762"/>
                  </a:lnTo>
                  <a:lnTo>
                    <a:pt x="3053" y="758"/>
                  </a:lnTo>
                  <a:lnTo>
                    <a:pt x="3063" y="758"/>
                  </a:lnTo>
                  <a:lnTo>
                    <a:pt x="3072" y="760"/>
                  </a:lnTo>
                  <a:lnTo>
                    <a:pt x="3079" y="767"/>
                  </a:lnTo>
                  <a:lnTo>
                    <a:pt x="3075" y="767"/>
                  </a:lnTo>
                  <a:lnTo>
                    <a:pt x="3066" y="769"/>
                  </a:lnTo>
                  <a:lnTo>
                    <a:pt x="3056" y="772"/>
                  </a:lnTo>
                  <a:lnTo>
                    <a:pt x="3048" y="774"/>
                  </a:lnTo>
                  <a:lnTo>
                    <a:pt x="3044" y="775"/>
                  </a:lnTo>
                  <a:lnTo>
                    <a:pt x="3032" y="784"/>
                  </a:lnTo>
                  <a:lnTo>
                    <a:pt x="3029" y="789"/>
                  </a:lnTo>
                  <a:lnTo>
                    <a:pt x="3030" y="793"/>
                  </a:lnTo>
                  <a:lnTo>
                    <a:pt x="3035" y="796"/>
                  </a:lnTo>
                  <a:lnTo>
                    <a:pt x="3044" y="799"/>
                  </a:lnTo>
                  <a:lnTo>
                    <a:pt x="3049" y="805"/>
                  </a:lnTo>
                  <a:lnTo>
                    <a:pt x="3051" y="808"/>
                  </a:lnTo>
                  <a:lnTo>
                    <a:pt x="3046" y="808"/>
                  </a:lnTo>
                  <a:lnTo>
                    <a:pt x="3039" y="811"/>
                  </a:lnTo>
                  <a:lnTo>
                    <a:pt x="3034" y="813"/>
                  </a:lnTo>
                  <a:lnTo>
                    <a:pt x="3030" y="817"/>
                  </a:lnTo>
                  <a:lnTo>
                    <a:pt x="3029" y="817"/>
                  </a:lnTo>
                  <a:lnTo>
                    <a:pt x="3027" y="818"/>
                  </a:lnTo>
                  <a:lnTo>
                    <a:pt x="3027" y="822"/>
                  </a:lnTo>
                  <a:lnTo>
                    <a:pt x="3029" y="825"/>
                  </a:lnTo>
                  <a:lnTo>
                    <a:pt x="3030" y="827"/>
                  </a:lnTo>
                  <a:lnTo>
                    <a:pt x="3034" y="834"/>
                  </a:lnTo>
                  <a:lnTo>
                    <a:pt x="3035" y="836"/>
                  </a:lnTo>
                  <a:lnTo>
                    <a:pt x="3037" y="839"/>
                  </a:lnTo>
                  <a:lnTo>
                    <a:pt x="3037" y="842"/>
                  </a:lnTo>
                  <a:lnTo>
                    <a:pt x="3039" y="844"/>
                  </a:lnTo>
                  <a:lnTo>
                    <a:pt x="3039" y="846"/>
                  </a:lnTo>
                  <a:lnTo>
                    <a:pt x="3034" y="846"/>
                  </a:lnTo>
                  <a:lnTo>
                    <a:pt x="3030" y="842"/>
                  </a:lnTo>
                  <a:lnTo>
                    <a:pt x="3025" y="841"/>
                  </a:lnTo>
                  <a:lnTo>
                    <a:pt x="3018" y="836"/>
                  </a:lnTo>
                  <a:lnTo>
                    <a:pt x="3018" y="825"/>
                  </a:lnTo>
                  <a:lnTo>
                    <a:pt x="3016" y="822"/>
                  </a:lnTo>
                  <a:lnTo>
                    <a:pt x="3010" y="818"/>
                  </a:lnTo>
                  <a:lnTo>
                    <a:pt x="3008" y="815"/>
                  </a:lnTo>
                  <a:lnTo>
                    <a:pt x="3004" y="811"/>
                  </a:lnTo>
                  <a:lnTo>
                    <a:pt x="3004" y="817"/>
                  </a:lnTo>
                  <a:lnTo>
                    <a:pt x="3006" y="818"/>
                  </a:lnTo>
                  <a:lnTo>
                    <a:pt x="3010" y="818"/>
                  </a:lnTo>
                  <a:lnTo>
                    <a:pt x="3010" y="829"/>
                  </a:lnTo>
                  <a:lnTo>
                    <a:pt x="3011" y="832"/>
                  </a:lnTo>
                  <a:lnTo>
                    <a:pt x="3018" y="836"/>
                  </a:lnTo>
                  <a:lnTo>
                    <a:pt x="3029" y="872"/>
                  </a:lnTo>
                  <a:lnTo>
                    <a:pt x="3044" y="904"/>
                  </a:lnTo>
                  <a:lnTo>
                    <a:pt x="3039" y="904"/>
                  </a:lnTo>
                  <a:lnTo>
                    <a:pt x="3029" y="899"/>
                  </a:lnTo>
                  <a:lnTo>
                    <a:pt x="3027" y="897"/>
                  </a:lnTo>
                  <a:lnTo>
                    <a:pt x="3023" y="896"/>
                  </a:lnTo>
                  <a:lnTo>
                    <a:pt x="3018" y="896"/>
                  </a:lnTo>
                  <a:lnTo>
                    <a:pt x="3015" y="889"/>
                  </a:lnTo>
                  <a:lnTo>
                    <a:pt x="3010" y="875"/>
                  </a:lnTo>
                  <a:lnTo>
                    <a:pt x="3004" y="858"/>
                  </a:lnTo>
                  <a:lnTo>
                    <a:pt x="2998" y="842"/>
                  </a:lnTo>
                  <a:lnTo>
                    <a:pt x="2991" y="830"/>
                  </a:lnTo>
                  <a:lnTo>
                    <a:pt x="2984" y="827"/>
                  </a:lnTo>
                  <a:lnTo>
                    <a:pt x="2977" y="832"/>
                  </a:lnTo>
                  <a:lnTo>
                    <a:pt x="2970" y="844"/>
                  </a:lnTo>
                  <a:lnTo>
                    <a:pt x="2965" y="860"/>
                  </a:lnTo>
                  <a:lnTo>
                    <a:pt x="2961" y="875"/>
                  </a:lnTo>
                  <a:lnTo>
                    <a:pt x="2958" y="889"/>
                  </a:lnTo>
                  <a:lnTo>
                    <a:pt x="2958" y="896"/>
                  </a:lnTo>
                  <a:lnTo>
                    <a:pt x="2960" y="899"/>
                  </a:lnTo>
                  <a:lnTo>
                    <a:pt x="2963" y="901"/>
                  </a:lnTo>
                  <a:lnTo>
                    <a:pt x="2965" y="901"/>
                  </a:lnTo>
                  <a:lnTo>
                    <a:pt x="2967" y="899"/>
                  </a:lnTo>
                  <a:lnTo>
                    <a:pt x="2968" y="896"/>
                  </a:lnTo>
                  <a:lnTo>
                    <a:pt x="2970" y="894"/>
                  </a:lnTo>
                  <a:lnTo>
                    <a:pt x="2972" y="891"/>
                  </a:lnTo>
                  <a:lnTo>
                    <a:pt x="2975" y="887"/>
                  </a:lnTo>
                  <a:lnTo>
                    <a:pt x="2979" y="887"/>
                  </a:lnTo>
                  <a:lnTo>
                    <a:pt x="2982" y="891"/>
                  </a:lnTo>
                  <a:lnTo>
                    <a:pt x="2982" y="903"/>
                  </a:lnTo>
                  <a:lnTo>
                    <a:pt x="2984" y="904"/>
                  </a:lnTo>
                  <a:lnTo>
                    <a:pt x="2989" y="903"/>
                  </a:lnTo>
                  <a:lnTo>
                    <a:pt x="2999" y="897"/>
                  </a:lnTo>
                  <a:lnTo>
                    <a:pt x="3010" y="894"/>
                  </a:lnTo>
                  <a:lnTo>
                    <a:pt x="3018" y="896"/>
                  </a:lnTo>
                  <a:lnTo>
                    <a:pt x="3016" y="903"/>
                  </a:lnTo>
                  <a:lnTo>
                    <a:pt x="3016" y="908"/>
                  </a:lnTo>
                  <a:lnTo>
                    <a:pt x="3018" y="913"/>
                  </a:lnTo>
                  <a:lnTo>
                    <a:pt x="3020" y="916"/>
                  </a:lnTo>
                  <a:lnTo>
                    <a:pt x="3022" y="918"/>
                  </a:lnTo>
                  <a:lnTo>
                    <a:pt x="3025" y="920"/>
                  </a:lnTo>
                  <a:lnTo>
                    <a:pt x="3032" y="920"/>
                  </a:lnTo>
                  <a:lnTo>
                    <a:pt x="3039" y="916"/>
                  </a:lnTo>
                  <a:lnTo>
                    <a:pt x="3042" y="913"/>
                  </a:lnTo>
                  <a:lnTo>
                    <a:pt x="3044" y="910"/>
                  </a:lnTo>
                  <a:lnTo>
                    <a:pt x="3044" y="904"/>
                  </a:lnTo>
                  <a:lnTo>
                    <a:pt x="3054" y="906"/>
                  </a:lnTo>
                  <a:lnTo>
                    <a:pt x="3061" y="908"/>
                  </a:lnTo>
                  <a:lnTo>
                    <a:pt x="3066" y="910"/>
                  </a:lnTo>
                  <a:lnTo>
                    <a:pt x="3070" y="913"/>
                  </a:lnTo>
                  <a:lnTo>
                    <a:pt x="3068" y="915"/>
                  </a:lnTo>
                  <a:lnTo>
                    <a:pt x="3066" y="918"/>
                  </a:lnTo>
                  <a:lnTo>
                    <a:pt x="3063" y="920"/>
                  </a:lnTo>
                  <a:lnTo>
                    <a:pt x="3058" y="920"/>
                  </a:lnTo>
                  <a:lnTo>
                    <a:pt x="3042" y="925"/>
                  </a:lnTo>
                  <a:lnTo>
                    <a:pt x="3039" y="927"/>
                  </a:lnTo>
                  <a:lnTo>
                    <a:pt x="3034" y="928"/>
                  </a:lnTo>
                  <a:lnTo>
                    <a:pt x="3030" y="928"/>
                  </a:lnTo>
                  <a:lnTo>
                    <a:pt x="3029" y="930"/>
                  </a:lnTo>
                  <a:lnTo>
                    <a:pt x="3027" y="930"/>
                  </a:lnTo>
                  <a:lnTo>
                    <a:pt x="3025" y="934"/>
                  </a:lnTo>
                  <a:lnTo>
                    <a:pt x="3025" y="937"/>
                  </a:lnTo>
                  <a:lnTo>
                    <a:pt x="3029" y="942"/>
                  </a:lnTo>
                  <a:lnTo>
                    <a:pt x="3030" y="944"/>
                  </a:lnTo>
                  <a:lnTo>
                    <a:pt x="3035" y="947"/>
                  </a:lnTo>
                  <a:lnTo>
                    <a:pt x="3039" y="951"/>
                  </a:lnTo>
                  <a:lnTo>
                    <a:pt x="3042" y="952"/>
                  </a:lnTo>
                  <a:lnTo>
                    <a:pt x="3044" y="954"/>
                  </a:lnTo>
                  <a:lnTo>
                    <a:pt x="3044" y="956"/>
                  </a:lnTo>
                  <a:lnTo>
                    <a:pt x="3035" y="961"/>
                  </a:lnTo>
                  <a:lnTo>
                    <a:pt x="3010" y="951"/>
                  </a:lnTo>
                  <a:lnTo>
                    <a:pt x="3004" y="954"/>
                  </a:lnTo>
                  <a:lnTo>
                    <a:pt x="3006" y="956"/>
                  </a:lnTo>
                  <a:lnTo>
                    <a:pt x="3006" y="971"/>
                  </a:lnTo>
                  <a:lnTo>
                    <a:pt x="3004" y="975"/>
                  </a:lnTo>
                  <a:lnTo>
                    <a:pt x="3004" y="978"/>
                  </a:lnTo>
                  <a:lnTo>
                    <a:pt x="3003" y="980"/>
                  </a:lnTo>
                  <a:lnTo>
                    <a:pt x="3003" y="982"/>
                  </a:lnTo>
                  <a:lnTo>
                    <a:pt x="3001" y="982"/>
                  </a:lnTo>
                  <a:lnTo>
                    <a:pt x="3006" y="985"/>
                  </a:lnTo>
                  <a:lnTo>
                    <a:pt x="3030" y="995"/>
                  </a:lnTo>
                  <a:lnTo>
                    <a:pt x="3041" y="1002"/>
                  </a:lnTo>
                  <a:lnTo>
                    <a:pt x="3048" y="1009"/>
                  </a:lnTo>
                  <a:lnTo>
                    <a:pt x="3044" y="1016"/>
                  </a:lnTo>
                  <a:lnTo>
                    <a:pt x="3039" y="1016"/>
                  </a:lnTo>
                  <a:lnTo>
                    <a:pt x="3029" y="1013"/>
                  </a:lnTo>
                  <a:lnTo>
                    <a:pt x="3004" y="999"/>
                  </a:lnTo>
                  <a:lnTo>
                    <a:pt x="2991" y="992"/>
                  </a:lnTo>
                  <a:lnTo>
                    <a:pt x="2977" y="989"/>
                  </a:lnTo>
                  <a:lnTo>
                    <a:pt x="2967" y="990"/>
                  </a:lnTo>
                  <a:lnTo>
                    <a:pt x="2960" y="992"/>
                  </a:lnTo>
                  <a:lnTo>
                    <a:pt x="2954" y="995"/>
                  </a:lnTo>
                  <a:lnTo>
                    <a:pt x="2949" y="1001"/>
                  </a:lnTo>
                  <a:lnTo>
                    <a:pt x="2946" y="1008"/>
                  </a:lnTo>
                  <a:lnTo>
                    <a:pt x="2946" y="1018"/>
                  </a:lnTo>
                  <a:lnTo>
                    <a:pt x="2949" y="1033"/>
                  </a:lnTo>
                  <a:lnTo>
                    <a:pt x="2944" y="1051"/>
                  </a:lnTo>
                  <a:lnTo>
                    <a:pt x="2939" y="1059"/>
                  </a:lnTo>
                  <a:lnTo>
                    <a:pt x="2936" y="1063"/>
                  </a:lnTo>
                  <a:lnTo>
                    <a:pt x="2932" y="1068"/>
                  </a:lnTo>
                  <a:lnTo>
                    <a:pt x="2932" y="1075"/>
                  </a:lnTo>
                  <a:lnTo>
                    <a:pt x="2934" y="1078"/>
                  </a:lnTo>
                  <a:lnTo>
                    <a:pt x="2936" y="1080"/>
                  </a:lnTo>
                  <a:lnTo>
                    <a:pt x="2946" y="1085"/>
                  </a:lnTo>
                  <a:lnTo>
                    <a:pt x="2954" y="1093"/>
                  </a:lnTo>
                  <a:lnTo>
                    <a:pt x="2965" y="1114"/>
                  </a:lnTo>
                  <a:lnTo>
                    <a:pt x="2965" y="1109"/>
                  </a:lnTo>
                  <a:lnTo>
                    <a:pt x="2967" y="1106"/>
                  </a:lnTo>
                  <a:lnTo>
                    <a:pt x="2968" y="1104"/>
                  </a:lnTo>
                  <a:lnTo>
                    <a:pt x="2975" y="1100"/>
                  </a:lnTo>
                  <a:lnTo>
                    <a:pt x="2977" y="1100"/>
                  </a:lnTo>
                  <a:lnTo>
                    <a:pt x="2979" y="1104"/>
                  </a:lnTo>
                  <a:lnTo>
                    <a:pt x="2982" y="1107"/>
                  </a:lnTo>
                  <a:lnTo>
                    <a:pt x="2989" y="1111"/>
                  </a:lnTo>
                  <a:lnTo>
                    <a:pt x="2992" y="1109"/>
                  </a:lnTo>
                  <a:lnTo>
                    <a:pt x="2994" y="1107"/>
                  </a:lnTo>
                  <a:lnTo>
                    <a:pt x="2994" y="1099"/>
                  </a:lnTo>
                  <a:lnTo>
                    <a:pt x="2996" y="1097"/>
                  </a:lnTo>
                  <a:lnTo>
                    <a:pt x="2998" y="1093"/>
                  </a:lnTo>
                  <a:lnTo>
                    <a:pt x="3001" y="1092"/>
                  </a:lnTo>
                  <a:lnTo>
                    <a:pt x="3003" y="1092"/>
                  </a:lnTo>
                  <a:lnTo>
                    <a:pt x="3006" y="1093"/>
                  </a:lnTo>
                  <a:lnTo>
                    <a:pt x="3011" y="1099"/>
                  </a:lnTo>
                  <a:lnTo>
                    <a:pt x="3015" y="1100"/>
                  </a:lnTo>
                  <a:lnTo>
                    <a:pt x="3018" y="1100"/>
                  </a:lnTo>
                  <a:lnTo>
                    <a:pt x="3018" y="1097"/>
                  </a:lnTo>
                  <a:lnTo>
                    <a:pt x="3020" y="1093"/>
                  </a:lnTo>
                  <a:lnTo>
                    <a:pt x="3022" y="1088"/>
                  </a:lnTo>
                  <a:lnTo>
                    <a:pt x="3025" y="1085"/>
                  </a:lnTo>
                  <a:lnTo>
                    <a:pt x="3027" y="1080"/>
                  </a:lnTo>
                  <a:lnTo>
                    <a:pt x="3029" y="1076"/>
                  </a:lnTo>
                  <a:lnTo>
                    <a:pt x="3032" y="1073"/>
                  </a:lnTo>
                  <a:lnTo>
                    <a:pt x="3034" y="1073"/>
                  </a:lnTo>
                  <a:lnTo>
                    <a:pt x="3035" y="1075"/>
                  </a:lnTo>
                  <a:lnTo>
                    <a:pt x="3039" y="1090"/>
                  </a:lnTo>
                  <a:lnTo>
                    <a:pt x="3035" y="1106"/>
                  </a:lnTo>
                  <a:lnTo>
                    <a:pt x="3027" y="1118"/>
                  </a:lnTo>
                  <a:lnTo>
                    <a:pt x="3013" y="1130"/>
                  </a:lnTo>
                  <a:lnTo>
                    <a:pt x="2987" y="1155"/>
                  </a:lnTo>
                  <a:lnTo>
                    <a:pt x="2979" y="1169"/>
                  </a:lnTo>
                  <a:lnTo>
                    <a:pt x="2975" y="1186"/>
                  </a:lnTo>
                  <a:lnTo>
                    <a:pt x="2975" y="1188"/>
                  </a:lnTo>
                  <a:lnTo>
                    <a:pt x="2980" y="1188"/>
                  </a:lnTo>
                  <a:lnTo>
                    <a:pt x="2984" y="1190"/>
                  </a:lnTo>
                  <a:lnTo>
                    <a:pt x="2987" y="1190"/>
                  </a:lnTo>
                  <a:lnTo>
                    <a:pt x="2991" y="1192"/>
                  </a:lnTo>
                  <a:lnTo>
                    <a:pt x="2992" y="1193"/>
                  </a:lnTo>
                  <a:lnTo>
                    <a:pt x="2994" y="1197"/>
                  </a:lnTo>
                  <a:lnTo>
                    <a:pt x="2994" y="1200"/>
                  </a:lnTo>
                  <a:lnTo>
                    <a:pt x="2992" y="1204"/>
                  </a:lnTo>
                  <a:lnTo>
                    <a:pt x="2991" y="1205"/>
                  </a:lnTo>
                  <a:lnTo>
                    <a:pt x="2991" y="1210"/>
                  </a:lnTo>
                  <a:lnTo>
                    <a:pt x="2989" y="1212"/>
                  </a:lnTo>
                  <a:lnTo>
                    <a:pt x="2989" y="1214"/>
                  </a:lnTo>
                  <a:lnTo>
                    <a:pt x="2985" y="1216"/>
                  </a:lnTo>
                  <a:lnTo>
                    <a:pt x="2984" y="1217"/>
                  </a:lnTo>
                  <a:lnTo>
                    <a:pt x="2973" y="1224"/>
                  </a:lnTo>
                  <a:lnTo>
                    <a:pt x="2967" y="1229"/>
                  </a:lnTo>
                  <a:lnTo>
                    <a:pt x="2956" y="1234"/>
                  </a:lnTo>
                  <a:lnTo>
                    <a:pt x="2949" y="1240"/>
                  </a:lnTo>
                  <a:lnTo>
                    <a:pt x="2942" y="1243"/>
                  </a:lnTo>
                  <a:lnTo>
                    <a:pt x="2937" y="1243"/>
                  </a:lnTo>
                  <a:lnTo>
                    <a:pt x="2932" y="1245"/>
                  </a:lnTo>
                  <a:lnTo>
                    <a:pt x="2927" y="1240"/>
                  </a:lnTo>
                  <a:lnTo>
                    <a:pt x="2927" y="1233"/>
                  </a:lnTo>
                  <a:lnTo>
                    <a:pt x="2929" y="1229"/>
                  </a:lnTo>
                  <a:lnTo>
                    <a:pt x="2930" y="1224"/>
                  </a:lnTo>
                  <a:lnTo>
                    <a:pt x="2932" y="1221"/>
                  </a:lnTo>
                  <a:lnTo>
                    <a:pt x="2936" y="1217"/>
                  </a:lnTo>
                  <a:lnTo>
                    <a:pt x="2937" y="1214"/>
                  </a:lnTo>
                  <a:lnTo>
                    <a:pt x="2946" y="1205"/>
                  </a:lnTo>
                  <a:lnTo>
                    <a:pt x="2949" y="1204"/>
                  </a:lnTo>
                  <a:lnTo>
                    <a:pt x="2941" y="1205"/>
                  </a:lnTo>
                  <a:lnTo>
                    <a:pt x="2930" y="1207"/>
                  </a:lnTo>
                  <a:lnTo>
                    <a:pt x="2922" y="1209"/>
                  </a:lnTo>
                  <a:lnTo>
                    <a:pt x="2915" y="1212"/>
                  </a:lnTo>
                  <a:lnTo>
                    <a:pt x="2911" y="1217"/>
                  </a:lnTo>
                  <a:lnTo>
                    <a:pt x="2911" y="1231"/>
                  </a:lnTo>
                  <a:lnTo>
                    <a:pt x="2913" y="1234"/>
                  </a:lnTo>
                  <a:lnTo>
                    <a:pt x="2915" y="1236"/>
                  </a:lnTo>
                  <a:lnTo>
                    <a:pt x="2915" y="1241"/>
                  </a:lnTo>
                  <a:lnTo>
                    <a:pt x="2911" y="1245"/>
                  </a:lnTo>
                  <a:lnTo>
                    <a:pt x="2910" y="1245"/>
                  </a:lnTo>
                  <a:lnTo>
                    <a:pt x="2908" y="1247"/>
                  </a:lnTo>
                  <a:lnTo>
                    <a:pt x="2906" y="1247"/>
                  </a:lnTo>
                  <a:lnTo>
                    <a:pt x="2906" y="1250"/>
                  </a:lnTo>
                  <a:lnTo>
                    <a:pt x="2908" y="1252"/>
                  </a:lnTo>
                  <a:lnTo>
                    <a:pt x="2910" y="1255"/>
                  </a:lnTo>
                  <a:lnTo>
                    <a:pt x="2915" y="1260"/>
                  </a:lnTo>
                  <a:lnTo>
                    <a:pt x="2915" y="1264"/>
                  </a:lnTo>
                  <a:lnTo>
                    <a:pt x="2913" y="1267"/>
                  </a:lnTo>
                  <a:lnTo>
                    <a:pt x="2901" y="1279"/>
                  </a:lnTo>
                  <a:lnTo>
                    <a:pt x="2898" y="1290"/>
                  </a:lnTo>
                  <a:lnTo>
                    <a:pt x="2896" y="1307"/>
                  </a:lnTo>
                  <a:lnTo>
                    <a:pt x="2898" y="1315"/>
                  </a:lnTo>
                  <a:lnTo>
                    <a:pt x="2901" y="1320"/>
                  </a:lnTo>
                  <a:lnTo>
                    <a:pt x="2905" y="1320"/>
                  </a:lnTo>
                  <a:lnTo>
                    <a:pt x="2910" y="1317"/>
                  </a:lnTo>
                  <a:lnTo>
                    <a:pt x="2917" y="1314"/>
                  </a:lnTo>
                  <a:lnTo>
                    <a:pt x="2922" y="1310"/>
                  </a:lnTo>
                  <a:lnTo>
                    <a:pt x="2927" y="1310"/>
                  </a:lnTo>
                  <a:lnTo>
                    <a:pt x="2930" y="1312"/>
                  </a:lnTo>
                  <a:lnTo>
                    <a:pt x="2932" y="1319"/>
                  </a:lnTo>
                  <a:lnTo>
                    <a:pt x="2932" y="1333"/>
                  </a:lnTo>
                  <a:lnTo>
                    <a:pt x="2927" y="1333"/>
                  </a:lnTo>
                  <a:lnTo>
                    <a:pt x="2925" y="1336"/>
                  </a:lnTo>
                  <a:lnTo>
                    <a:pt x="2925" y="1338"/>
                  </a:lnTo>
                  <a:lnTo>
                    <a:pt x="2923" y="1341"/>
                  </a:lnTo>
                  <a:lnTo>
                    <a:pt x="2920" y="1343"/>
                  </a:lnTo>
                  <a:lnTo>
                    <a:pt x="2918" y="1345"/>
                  </a:lnTo>
                  <a:lnTo>
                    <a:pt x="2918" y="1346"/>
                  </a:lnTo>
                  <a:lnTo>
                    <a:pt x="2922" y="1346"/>
                  </a:lnTo>
                  <a:lnTo>
                    <a:pt x="2923" y="1345"/>
                  </a:lnTo>
                  <a:lnTo>
                    <a:pt x="2923" y="1341"/>
                  </a:lnTo>
                  <a:lnTo>
                    <a:pt x="2929" y="1341"/>
                  </a:lnTo>
                  <a:lnTo>
                    <a:pt x="2930" y="1338"/>
                  </a:lnTo>
                  <a:lnTo>
                    <a:pt x="2932" y="1336"/>
                  </a:lnTo>
                  <a:lnTo>
                    <a:pt x="2932" y="1333"/>
                  </a:lnTo>
                  <a:lnTo>
                    <a:pt x="2936" y="1333"/>
                  </a:lnTo>
                  <a:lnTo>
                    <a:pt x="2939" y="1331"/>
                  </a:lnTo>
                  <a:lnTo>
                    <a:pt x="2941" y="1327"/>
                  </a:lnTo>
                  <a:lnTo>
                    <a:pt x="2942" y="1326"/>
                  </a:lnTo>
                  <a:lnTo>
                    <a:pt x="2942" y="1308"/>
                  </a:lnTo>
                  <a:lnTo>
                    <a:pt x="2944" y="1307"/>
                  </a:lnTo>
                  <a:lnTo>
                    <a:pt x="2948" y="1305"/>
                  </a:lnTo>
                  <a:lnTo>
                    <a:pt x="2953" y="1305"/>
                  </a:lnTo>
                  <a:lnTo>
                    <a:pt x="2958" y="1307"/>
                  </a:lnTo>
                  <a:lnTo>
                    <a:pt x="2960" y="1308"/>
                  </a:lnTo>
                  <a:lnTo>
                    <a:pt x="2960" y="1310"/>
                  </a:lnTo>
                  <a:lnTo>
                    <a:pt x="2958" y="1315"/>
                  </a:lnTo>
                  <a:lnTo>
                    <a:pt x="2954" y="1322"/>
                  </a:lnTo>
                  <a:lnTo>
                    <a:pt x="2953" y="1327"/>
                  </a:lnTo>
                  <a:lnTo>
                    <a:pt x="2951" y="1331"/>
                  </a:lnTo>
                  <a:lnTo>
                    <a:pt x="2951" y="1333"/>
                  </a:lnTo>
                  <a:lnTo>
                    <a:pt x="2949" y="1333"/>
                  </a:lnTo>
                  <a:lnTo>
                    <a:pt x="2956" y="1336"/>
                  </a:lnTo>
                  <a:lnTo>
                    <a:pt x="2967" y="1331"/>
                  </a:lnTo>
                  <a:lnTo>
                    <a:pt x="2987" y="1317"/>
                  </a:lnTo>
                  <a:lnTo>
                    <a:pt x="2996" y="1314"/>
                  </a:lnTo>
                  <a:lnTo>
                    <a:pt x="3001" y="1315"/>
                  </a:lnTo>
                  <a:lnTo>
                    <a:pt x="3001" y="1322"/>
                  </a:lnTo>
                  <a:lnTo>
                    <a:pt x="2998" y="1326"/>
                  </a:lnTo>
                  <a:lnTo>
                    <a:pt x="2992" y="1327"/>
                  </a:lnTo>
                  <a:lnTo>
                    <a:pt x="2985" y="1331"/>
                  </a:lnTo>
                  <a:lnTo>
                    <a:pt x="2984" y="1333"/>
                  </a:lnTo>
                  <a:lnTo>
                    <a:pt x="2980" y="1348"/>
                  </a:lnTo>
                  <a:lnTo>
                    <a:pt x="2982" y="1358"/>
                  </a:lnTo>
                  <a:lnTo>
                    <a:pt x="2987" y="1369"/>
                  </a:lnTo>
                  <a:lnTo>
                    <a:pt x="2992" y="1376"/>
                  </a:lnTo>
                  <a:lnTo>
                    <a:pt x="3001" y="1384"/>
                  </a:lnTo>
                  <a:lnTo>
                    <a:pt x="3001" y="1401"/>
                  </a:lnTo>
                  <a:lnTo>
                    <a:pt x="2999" y="1412"/>
                  </a:lnTo>
                  <a:lnTo>
                    <a:pt x="3001" y="1418"/>
                  </a:lnTo>
                  <a:lnTo>
                    <a:pt x="3003" y="1420"/>
                  </a:lnTo>
                  <a:lnTo>
                    <a:pt x="3006" y="1418"/>
                  </a:lnTo>
                  <a:lnTo>
                    <a:pt x="3010" y="1418"/>
                  </a:lnTo>
                  <a:lnTo>
                    <a:pt x="3013" y="1417"/>
                  </a:lnTo>
                  <a:lnTo>
                    <a:pt x="3015" y="1413"/>
                  </a:lnTo>
                  <a:lnTo>
                    <a:pt x="3018" y="1410"/>
                  </a:lnTo>
                  <a:lnTo>
                    <a:pt x="3030" y="1412"/>
                  </a:lnTo>
                  <a:lnTo>
                    <a:pt x="3034" y="1415"/>
                  </a:lnTo>
                  <a:lnTo>
                    <a:pt x="3032" y="1420"/>
                  </a:lnTo>
                  <a:lnTo>
                    <a:pt x="3027" y="1427"/>
                  </a:lnTo>
                  <a:lnTo>
                    <a:pt x="3020" y="1432"/>
                  </a:lnTo>
                  <a:lnTo>
                    <a:pt x="3011" y="1439"/>
                  </a:lnTo>
                  <a:lnTo>
                    <a:pt x="3001" y="1444"/>
                  </a:lnTo>
                  <a:lnTo>
                    <a:pt x="2999" y="1444"/>
                  </a:lnTo>
                  <a:lnTo>
                    <a:pt x="2999" y="1443"/>
                  </a:lnTo>
                  <a:lnTo>
                    <a:pt x="2998" y="1441"/>
                  </a:lnTo>
                  <a:lnTo>
                    <a:pt x="2996" y="1437"/>
                  </a:lnTo>
                  <a:lnTo>
                    <a:pt x="2994" y="1436"/>
                  </a:lnTo>
                  <a:lnTo>
                    <a:pt x="2991" y="1436"/>
                  </a:lnTo>
                  <a:lnTo>
                    <a:pt x="2987" y="1434"/>
                  </a:lnTo>
                  <a:lnTo>
                    <a:pt x="2984" y="1436"/>
                  </a:lnTo>
                  <a:lnTo>
                    <a:pt x="2979" y="1441"/>
                  </a:lnTo>
                  <a:lnTo>
                    <a:pt x="2970" y="1448"/>
                  </a:lnTo>
                  <a:lnTo>
                    <a:pt x="2963" y="1456"/>
                  </a:lnTo>
                  <a:lnTo>
                    <a:pt x="2949" y="1470"/>
                  </a:lnTo>
                  <a:lnTo>
                    <a:pt x="2954" y="1470"/>
                  </a:lnTo>
                  <a:lnTo>
                    <a:pt x="2960" y="1468"/>
                  </a:lnTo>
                  <a:lnTo>
                    <a:pt x="2963" y="1467"/>
                  </a:lnTo>
                  <a:lnTo>
                    <a:pt x="2968" y="1465"/>
                  </a:lnTo>
                  <a:lnTo>
                    <a:pt x="2972" y="1463"/>
                  </a:lnTo>
                  <a:lnTo>
                    <a:pt x="2973" y="1461"/>
                  </a:lnTo>
                  <a:lnTo>
                    <a:pt x="2975" y="1461"/>
                  </a:lnTo>
                  <a:lnTo>
                    <a:pt x="2985" y="1456"/>
                  </a:lnTo>
                  <a:lnTo>
                    <a:pt x="2991" y="1455"/>
                  </a:lnTo>
                  <a:lnTo>
                    <a:pt x="2998" y="1455"/>
                  </a:lnTo>
                  <a:lnTo>
                    <a:pt x="3001" y="1461"/>
                  </a:lnTo>
                  <a:lnTo>
                    <a:pt x="2998" y="1463"/>
                  </a:lnTo>
                  <a:lnTo>
                    <a:pt x="2992" y="1468"/>
                  </a:lnTo>
                  <a:lnTo>
                    <a:pt x="2972" y="1486"/>
                  </a:lnTo>
                  <a:lnTo>
                    <a:pt x="2960" y="1496"/>
                  </a:lnTo>
                  <a:lnTo>
                    <a:pt x="2949" y="1504"/>
                  </a:lnTo>
                  <a:lnTo>
                    <a:pt x="2944" y="1511"/>
                  </a:lnTo>
                  <a:lnTo>
                    <a:pt x="2941" y="1513"/>
                  </a:lnTo>
                  <a:lnTo>
                    <a:pt x="2932" y="1515"/>
                  </a:lnTo>
                  <a:lnTo>
                    <a:pt x="2920" y="1515"/>
                  </a:lnTo>
                  <a:lnTo>
                    <a:pt x="2908" y="1517"/>
                  </a:lnTo>
                  <a:lnTo>
                    <a:pt x="2898" y="1522"/>
                  </a:lnTo>
                  <a:lnTo>
                    <a:pt x="2896" y="1525"/>
                  </a:lnTo>
                  <a:lnTo>
                    <a:pt x="2896" y="1530"/>
                  </a:lnTo>
                  <a:lnTo>
                    <a:pt x="2898" y="1534"/>
                  </a:lnTo>
                  <a:lnTo>
                    <a:pt x="2898" y="1547"/>
                  </a:lnTo>
                  <a:lnTo>
                    <a:pt x="2889" y="1565"/>
                  </a:lnTo>
                  <a:lnTo>
                    <a:pt x="2882" y="1577"/>
                  </a:lnTo>
                  <a:lnTo>
                    <a:pt x="2877" y="1590"/>
                  </a:lnTo>
                  <a:lnTo>
                    <a:pt x="2870" y="1602"/>
                  </a:lnTo>
                  <a:lnTo>
                    <a:pt x="2867" y="1615"/>
                  </a:lnTo>
                  <a:lnTo>
                    <a:pt x="2867" y="1621"/>
                  </a:lnTo>
                  <a:lnTo>
                    <a:pt x="2872" y="1625"/>
                  </a:lnTo>
                  <a:lnTo>
                    <a:pt x="2867" y="1625"/>
                  </a:lnTo>
                  <a:lnTo>
                    <a:pt x="2863" y="1628"/>
                  </a:lnTo>
                  <a:lnTo>
                    <a:pt x="2861" y="1632"/>
                  </a:lnTo>
                  <a:lnTo>
                    <a:pt x="2861" y="1633"/>
                  </a:lnTo>
                  <a:lnTo>
                    <a:pt x="2863" y="1635"/>
                  </a:lnTo>
                  <a:lnTo>
                    <a:pt x="2865" y="1639"/>
                  </a:lnTo>
                  <a:lnTo>
                    <a:pt x="2867" y="1640"/>
                  </a:lnTo>
                  <a:lnTo>
                    <a:pt x="2868" y="1640"/>
                  </a:lnTo>
                  <a:lnTo>
                    <a:pt x="2870" y="1642"/>
                  </a:lnTo>
                  <a:lnTo>
                    <a:pt x="2872" y="1640"/>
                  </a:lnTo>
                  <a:lnTo>
                    <a:pt x="2872" y="1639"/>
                  </a:lnTo>
                  <a:lnTo>
                    <a:pt x="2874" y="1635"/>
                  </a:lnTo>
                  <a:lnTo>
                    <a:pt x="2874" y="1632"/>
                  </a:lnTo>
                  <a:lnTo>
                    <a:pt x="2872" y="1625"/>
                  </a:lnTo>
                  <a:lnTo>
                    <a:pt x="2884" y="1628"/>
                  </a:lnTo>
                  <a:lnTo>
                    <a:pt x="2892" y="1637"/>
                  </a:lnTo>
                  <a:lnTo>
                    <a:pt x="2896" y="1649"/>
                  </a:lnTo>
                  <a:lnTo>
                    <a:pt x="2896" y="1682"/>
                  </a:lnTo>
                  <a:lnTo>
                    <a:pt x="2889" y="1719"/>
                  </a:lnTo>
                  <a:lnTo>
                    <a:pt x="2882" y="1745"/>
                  </a:lnTo>
                  <a:lnTo>
                    <a:pt x="2872" y="1769"/>
                  </a:lnTo>
                  <a:lnTo>
                    <a:pt x="2863" y="1797"/>
                  </a:lnTo>
                  <a:lnTo>
                    <a:pt x="2865" y="1800"/>
                  </a:lnTo>
                  <a:lnTo>
                    <a:pt x="2868" y="1804"/>
                  </a:lnTo>
                  <a:lnTo>
                    <a:pt x="2870" y="1807"/>
                  </a:lnTo>
                  <a:lnTo>
                    <a:pt x="2872" y="1812"/>
                  </a:lnTo>
                  <a:lnTo>
                    <a:pt x="2872" y="1823"/>
                  </a:lnTo>
                  <a:lnTo>
                    <a:pt x="2863" y="1852"/>
                  </a:lnTo>
                  <a:lnTo>
                    <a:pt x="2853" y="1879"/>
                  </a:lnTo>
                  <a:lnTo>
                    <a:pt x="2846" y="1909"/>
                  </a:lnTo>
                  <a:lnTo>
                    <a:pt x="2841" y="1953"/>
                  </a:lnTo>
                  <a:lnTo>
                    <a:pt x="2844" y="1974"/>
                  </a:lnTo>
                  <a:lnTo>
                    <a:pt x="2846" y="1991"/>
                  </a:lnTo>
                  <a:lnTo>
                    <a:pt x="2849" y="2003"/>
                  </a:lnTo>
                  <a:lnTo>
                    <a:pt x="2855" y="2008"/>
                  </a:lnTo>
                  <a:lnTo>
                    <a:pt x="2861" y="2007"/>
                  </a:lnTo>
                  <a:lnTo>
                    <a:pt x="2872" y="1995"/>
                  </a:lnTo>
                  <a:lnTo>
                    <a:pt x="2877" y="2003"/>
                  </a:lnTo>
                  <a:lnTo>
                    <a:pt x="2875" y="2010"/>
                  </a:lnTo>
                  <a:lnTo>
                    <a:pt x="2867" y="2017"/>
                  </a:lnTo>
                  <a:lnTo>
                    <a:pt x="2858" y="2022"/>
                  </a:lnTo>
                  <a:lnTo>
                    <a:pt x="2848" y="2029"/>
                  </a:lnTo>
                  <a:lnTo>
                    <a:pt x="2841" y="2036"/>
                  </a:lnTo>
                  <a:lnTo>
                    <a:pt x="2839" y="2044"/>
                  </a:lnTo>
                  <a:lnTo>
                    <a:pt x="2846" y="2055"/>
                  </a:lnTo>
                  <a:lnTo>
                    <a:pt x="2841" y="2056"/>
                  </a:lnTo>
                  <a:lnTo>
                    <a:pt x="2839" y="2060"/>
                  </a:lnTo>
                  <a:lnTo>
                    <a:pt x="2839" y="2067"/>
                  </a:lnTo>
                  <a:lnTo>
                    <a:pt x="2841" y="2068"/>
                  </a:lnTo>
                  <a:lnTo>
                    <a:pt x="2846" y="2070"/>
                  </a:lnTo>
                  <a:lnTo>
                    <a:pt x="2849" y="2072"/>
                  </a:lnTo>
                  <a:lnTo>
                    <a:pt x="2855" y="2072"/>
                  </a:lnTo>
                  <a:lnTo>
                    <a:pt x="2846" y="2089"/>
                  </a:lnTo>
                  <a:lnTo>
                    <a:pt x="2837" y="2115"/>
                  </a:lnTo>
                  <a:lnTo>
                    <a:pt x="2832" y="2142"/>
                  </a:lnTo>
                  <a:lnTo>
                    <a:pt x="2829" y="2168"/>
                  </a:lnTo>
                  <a:lnTo>
                    <a:pt x="2829" y="2191"/>
                  </a:lnTo>
                  <a:lnTo>
                    <a:pt x="2832" y="2201"/>
                  </a:lnTo>
                  <a:lnTo>
                    <a:pt x="2839" y="2213"/>
                  </a:lnTo>
                  <a:lnTo>
                    <a:pt x="2848" y="2223"/>
                  </a:lnTo>
                  <a:lnTo>
                    <a:pt x="2855" y="2234"/>
                  </a:lnTo>
                  <a:lnTo>
                    <a:pt x="2865" y="2251"/>
                  </a:lnTo>
                  <a:lnTo>
                    <a:pt x="2872" y="2268"/>
                  </a:lnTo>
                  <a:lnTo>
                    <a:pt x="2872" y="2285"/>
                  </a:lnTo>
                  <a:lnTo>
                    <a:pt x="2863" y="2282"/>
                  </a:lnTo>
                  <a:lnTo>
                    <a:pt x="2856" y="2273"/>
                  </a:lnTo>
                  <a:lnTo>
                    <a:pt x="2851" y="2264"/>
                  </a:lnTo>
                  <a:lnTo>
                    <a:pt x="2849" y="2256"/>
                  </a:lnTo>
                  <a:lnTo>
                    <a:pt x="2846" y="2251"/>
                  </a:lnTo>
                  <a:lnTo>
                    <a:pt x="2841" y="2247"/>
                  </a:lnTo>
                  <a:lnTo>
                    <a:pt x="2837" y="2247"/>
                  </a:lnTo>
                  <a:lnTo>
                    <a:pt x="2836" y="2249"/>
                  </a:lnTo>
                  <a:lnTo>
                    <a:pt x="2834" y="2249"/>
                  </a:lnTo>
                  <a:lnTo>
                    <a:pt x="2832" y="2247"/>
                  </a:lnTo>
                  <a:lnTo>
                    <a:pt x="2832" y="2246"/>
                  </a:lnTo>
                  <a:lnTo>
                    <a:pt x="2830" y="2240"/>
                  </a:lnTo>
                  <a:lnTo>
                    <a:pt x="2829" y="2234"/>
                  </a:lnTo>
                  <a:lnTo>
                    <a:pt x="2832" y="2232"/>
                  </a:lnTo>
                  <a:lnTo>
                    <a:pt x="2834" y="2230"/>
                  </a:lnTo>
                  <a:lnTo>
                    <a:pt x="2834" y="2228"/>
                  </a:lnTo>
                  <a:lnTo>
                    <a:pt x="2830" y="2228"/>
                  </a:lnTo>
                  <a:lnTo>
                    <a:pt x="2829" y="2230"/>
                  </a:lnTo>
                  <a:lnTo>
                    <a:pt x="2829" y="2234"/>
                  </a:lnTo>
                  <a:lnTo>
                    <a:pt x="2822" y="2251"/>
                  </a:lnTo>
                  <a:lnTo>
                    <a:pt x="2818" y="2270"/>
                  </a:lnTo>
                  <a:lnTo>
                    <a:pt x="2818" y="2289"/>
                  </a:lnTo>
                  <a:lnTo>
                    <a:pt x="2820" y="2306"/>
                  </a:lnTo>
                  <a:lnTo>
                    <a:pt x="2825" y="2320"/>
                  </a:lnTo>
                  <a:lnTo>
                    <a:pt x="2832" y="2332"/>
                  </a:lnTo>
                  <a:lnTo>
                    <a:pt x="2841" y="2340"/>
                  </a:lnTo>
                  <a:lnTo>
                    <a:pt x="2849" y="2344"/>
                  </a:lnTo>
                  <a:lnTo>
                    <a:pt x="2856" y="2340"/>
                  </a:lnTo>
                  <a:lnTo>
                    <a:pt x="2863" y="2330"/>
                  </a:lnTo>
                  <a:lnTo>
                    <a:pt x="2868" y="2313"/>
                  </a:lnTo>
                  <a:lnTo>
                    <a:pt x="2872" y="2285"/>
                  </a:lnTo>
                  <a:lnTo>
                    <a:pt x="2879" y="2295"/>
                  </a:lnTo>
                  <a:lnTo>
                    <a:pt x="2884" y="2301"/>
                  </a:lnTo>
                  <a:lnTo>
                    <a:pt x="2891" y="2301"/>
                  </a:lnTo>
                  <a:lnTo>
                    <a:pt x="2898" y="2297"/>
                  </a:lnTo>
                  <a:lnTo>
                    <a:pt x="2908" y="2295"/>
                  </a:lnTo>
                  <a:lnTo>
                    <a:pt x="2923" y="2294"/>
                  </a:lnTo>
                  <a:lnTo>
                    <a:pt x="2932" y="2295"/>
                  </a:lnTo>
                  <a:lnTo>
                    <a:pt x="2944" y="2299"/>
                  </a:lnTo>
                  <a:lnTo>
                    <a:pt x="2954" y="2301"/>
                  </a:lnTo>
                  <a:lnTo>
                    <a:pt x="2958" y="2302"/>
                  </a:lnTo>
                  <a:lnTo>
                    <a:pt x="2972" y="2292"/>
                  </a:lnTo>
                  <a:lnTo>
                    <a:pt x="2980" y="2275"/>
                  </a:lnTo>
                  <a:lnTo>
                    <a:pt x="2985" y="2256"/>
                  </a:lnTo>
                  <a:lnTo>
                    <a:pt x="2991" y="2235"/>
                  </a:lnTo>
                  <a:lnTo>
                    <a:pt x="2992" y="2216"/>
                  </a:lnTo>
                  <a:lnTo>
                    <a:pt x="2996" y="2215"/>
                  </a:lnTo>
                  <a:lnTo>
                    <a:pt x="2998" y="2213"/>
                  </a:lnTo>
                  <a:lnTo>
                    <a:pt x="2998" y="2211"/>
                  </a:lnTo>
                  <a:lnTo>
                    <a:pt x="2994" y="2211"/>
                  </a:lnTo>
                  <a:lnTo>
                    <a:pt x="2992" y="2213"/>
                  </a:lnTo>
                  <a:lnTo>
                    <a:pt x="2992" y="2216"/>
                  </a:lnTo>
                  <a:lnTo>
                    <a:pt x="2985" y="2216"/>
                  </a:lnTo>
                  <a:lnTo>
                    <a:pt x="2982" y="2209"/>
                  </a:lnTo>
                  <a:lnTo>
                    <a:pt x="2982" y="2201"/>
                  </a:lnTo>
                  <a:lnTo>
                    <a:pt x="2985" y="2189"/>
                  </a:lnTo>
                  <a:lnTo>
                    <a:pt x="2989" y="2180"/>
                  </a:lnTo>
                  <a:lnTo>
                    <a:pt x="2991" y="2177"/>
                  </a:lnTo>
                  <a:lnTo>
                    <a:pt x="2991" y="2180"/>
                  </a:lnTo>
                  <a:lnTo>
                    <a:pt x="2996" y="2196"/>
                  </a:lnTo>
                  <a:lnTo>
                    <a:pt x="2999" y="2199"/>
                  </a:lnTo>
                  <a:lnTo>
                    <a:pt x="3003" y="2201"/>
                  </a:lnTo>
                  <a:lnTo>
                    <a:pt x="3006" y="2201"/>
                  </a:lnTo>
                  <a:lnTo>
                    <a:pt x="3010" y="2199"/>
                  </a:lnTo>
                  <a:lnTo>
                    <a:pt x="3015" y="2192"/>
                  </a:lnTo>
                  <a:lnTo>
                    <a:pt x="3018" y="2179"/>
                  </a:lnTo>
                  <a:lnTo>
                    <a:pt x="3023" y="2163"/>
                  </a:lnTo>
                  <a:lnTo>
                    <a:pt x="3032" y="2146"/>
                  </a:lnTo>
                  <a:lnTo>
                    <a:pt x="3044" y="2130"/>
                  </a:lnTo>
                  <a:lnTo>
                    <a:pt x="3053" y="2130"/>
                  </a:lnTo>
                  <a:lnTo>
                    <a:pt x="3056" y="2132"/>
                  </a:lnTo>
                  <a:lnTo>
                    <a:pt x="3060" y="2132"/>
                  </a:lnTo>
                  <a:lnTo>
                    <a:pt x="3063" y="2129"/>
                  </a:lnTo>
                  <a:lnTo>
                    <a:pt x="3063" y="2123"/>
                  </a:lnTo>
                  <a:lnTo>
                    <a:pt x="3065" y="2120"/>
                  </a:lnTo>
                  <a:lnTo>
                    <a:pt x="3065" y="2118"/>
                  </a:lnTo>
                  <a:lnTo>
                    <a:pt x="3066" y="2115"/>
                  </a:lnTo>
                  <a:lnTo>
                    <a:pt x="3070" y="2111"/>
                  </a:lnTo>
                  <a:lnTo>
                    <a:pt x="3073" y="2111"/>
                  </a:lnTo>
                  <a:lnTo>
                    <a:pt x="3079" y="2113"/>
                  </a:lnTo>
                  <a:lnTo>
                    <a:pt x="3079" y="2132"/>
                  </a:lnTo>
                  <a:lnTo>
                    <a:pt x="3073" y="2146"/>
                  </a:lnTo>
                  <a:lnTo>
                    <a:pt x="3060" y="2170"/>
                  </a:lnTo>
                  <a:lnTo>
                    <a:pt x="3054" y="2182"/>
                  </a:lnTo>
                  <a:lnTo>
                    <a:pt x="3053" y="2199"/>
                  </a:lnTo>
                  <a:lnTo>
                    <a:pt x="3041" y="2211"/>
                  </a:lnTo>
                  <a:lnTo>
                    <a:pt x="3032" y="2227"/>
                  </a:lnTo>
                  <a:lnTo>
                    <a:pt x="3030" y="2242"/>
                  </a:lnTo>
                  <a:lnTo>
                    <a:pt x="3030" y="2254"/>
                  </a:lnTo>
                  <a:lnTo>
                    <a:pt x="3035" y="2264"/>
                  </a:lnTo>
                  <a:lnTo>
                    <a:pt x="3044" y="2268"/>
                  </a:lnTo>
                  <a:lnTo>
                    <a:pt x="3048" y="2268"/>
                  </a:lnTo>
                  <a:lnTo>
                    <a:pt x="3051" y="2266"/>
                  </a:lnTo>
                  <a:lnTo>
                    <a:pt x="3053" y="2264"/>
                  </a:lnTo>
                  <a:lnTo>
                    <a:pt x="3053" y="2261"/>
                  </a:lnTo>
                  <a:lnTo>
                    <a:pt x="3051" y="2258"/>
                  </a:lnTo>
                  <a:lnTo>
                    <a:pt x="3051" y="2252"/>
                  </a:lnTo>
                  <a:lnTo>
                    <a:pt x="3048" y="2246"/>
                  </a:lnTo>
                  <a:lnTo>
                    <a:pt x="3044" y="2242"/>
                  </a:lnTo>
                  <a:lnTo>
                    <a:pt x="3049" y="2235"/>
                  </a:lnTo>
                  <a:lnTo>
                    <a:pt x="3063" y="2222"/>
                  </a:lnTo>
                  <a:lnTo>
                    <a:pt x="3066" y="2215"/>
                  </a:lnTo>
                  <a:lnTo>
                    <a:pt x="3061" y="2208"/>
                  </a:lnTo>
                  <a:lnTo>
                    <a:pt x="3066" y="2199"/>
                  </a:lnTo>
                  <a:lnTo>
                    <a:pt x="3070" y="2182"/>
                  </a:lnTo>
                  <a:lnTo>
                    <a:pt x="3075" y="2173"/>
                  </a:lnTo>
                  <a:lnTo>
                    <a:pt x="3087" y="2165"/>
                  </a:lnTo>
                  <a:lnTo>
                    <a:pt x="3087" y="2191"/>
                  </a:lnTo>
                  <a:lnTo>
                    <a:pt x="3084" y="2192"/>
                  </a:lnTo>
                  <a:lnTo>
                    <a:pt x="3082" y="2194"/>
                  </a:lnTo>
                  <a:lnTo>
                    <a:pt x="3082" y="2196"/>
                  </a:lnTo>
                  <a:lnTo>
                    <a:pt x="3085" y="2196"/>
                  </a:lnTo>
                  <a:lnTo>
                    <a:pt x="3087" y="2194"/>
                  </a:lnTo>
                  <a:lnTo>
                    <a:pt x="3087" y="2191"/>
                  </a:lnTo>
                  <a:lnTo>
                    <a:pt x="3096" y="2191"/>
                  </a:lnTo>
                  <a:lnTo>
                    <a:pt x="3103" y="2204"/>
                  </a:lnTo>
                  <a:lnTo>
                    <a:pt x="3101" y="2215"/>
                  </a:lnTo>
                  <a:lnTo>
                    <a:pt x="3096" y="2225"/>
                  </a:lnTo>
                  <a:lnTo>
                    <a:pt x="3085" y="2239"/>
                  </a:lnTo>
                  <a:lnTo>
                    <a:pt x="3087" y="2242"/>
                  </a:lnTo>
                  <a:lnTo>
                    <a:pt x="3096" y="2244"/>
                  </a:lnTo>
                  <a:lnTo>
                    <a:pt x="3108" y="2240"/>
                  </a:lnTo>
                  <a:lnTo>
                    <a:pt x="3122" y="2235"/>
                  </a:lnTo>
                  <a:lnTo>
                    <a:pt x="3135" y="2228"/>
                  </a:lnTo>
                  <a:lnTo>
                    <a:pt x="3151" y="2222"/>
                  </a:lnTo>
                  <a:lnTo>
                    <a:pt x="3178" y="2211"/>
                  </a:lnTo>
                  <a:lnTo>
                    <a:pt x="3196" y="2208"/>
                  </a:lnTo>
                  <a:lnTo>
                    <a:pt x="3211" y="2206"/>
                  </a:lnTo>
                  <a:lnTo>
                    <a:pt x="3225" y="2199"/>
                  </a:lnTo>
                  <a:lnTo>
                    <a:pt x="3227" y="2196"/>
                  </a:lnTo>
                  <a:lnTo>
                    <a:pt x="3232" y="2189"/>
                  </a:lnTo>
                  <a:lnTo>
                    <a:pt x="3242" y="2165"/>
                  </a:lnTo>
                  <a:lnTo>
                    <a:pt x="3251" y="2148"/>
                  </a:lnTo>
                  <a:lnTo>
                    <a:pt x="3249" y="2148"/>
                  </a:lnTo>
                  <a:lnTo>
                    <a:pt x="3247" y="2144"/>
                  </a:lnTo>
                  <a:lnTo>
                    <a:pt x="3246" y="2142"/>
                  </a:lnTo>
                  <a:lnTo>
                    <a:pt x="3244" y="2139"/>
                  </a:lnTo>
                  <a:lnTo>
                    <a:pt x="3242" y="2134"/>
                  </a:lnTo>
                  <a:lnTo>
                    <a:pt x="3242" y="2130"/>
                  </a:lnTo>
                  <a:lnTo>
                    <a:pt x="3249" y="2117"/>
                  </a:lnTo>
                  <a:lnTo>
                    <a:pt x="3259" y="2099"/>
                  </a:lnTo>
                  <a:lnTo>
                    <a:pt x="3268" y="2081"/>
                  </a:lnTo>
                  <a:lnTo>
                    <a:pt x="3273" y="2053"/>
                  </a:lnTo>
                  <a:lnTo>
                    <a:pt x="3277" y="2025"/>
                  </a:lnTo>
                  <a:lnTo>
                    <a:pt x="3280" y="2000"/>
                  </a:lnTo>
                  <a:lnTo>
                    <a:pt x="3285" y="1977"/>
                  </a:lnTo>
                  <a:lnTo>
                    <a:pt x="3287" y="1976"/>
                  </a:lnTo>
                  <a:lnTo>
                    <a:pt x="3289" y="1972"/>
                  </a:lnTo>
                  <a:lnTo>
                    <a:pt x="3292" y="1970"/>
                  </a:lnTo>
                  <a:lnTo>
                    <a:pt x="3296" y="1967"/>
                  </a:lnTo>
                  <a:lnTo>
                    <a:pt x="3299" y="1965"/>
                  </a:lnTo>
                  <a:lnTo>
                    <a:pt x="3301" y="1962"/>
                  </a:lnTo>
                  <a:lnTo>
                    <a:pt x="3302" y="1960"/>
                  </a:lnTo>
                  <a:lnTo>
                    <a:pt x="3302" y="1946"/>
                  </a:lnTo>
                  <a:lnTo>
                    <a:pt x="3301" y="1931"/>
                  </a:lnTo>
                  <a:lnTo>
                    <a:pt x="3302" y="1917"/>
                  </a:lnTo>
                  <a:lnTo>
                    <a:pt x="3311" y="1902"/>
                  </a:lnTo>
                  <a:lnTo>
                    <a:pt x="3325" y="1884"/>
                  </a:lnTo>
                  <a:lnTo>
                    <a:pt x="3337" y="1866"/>
                  </a:lnTo>
                  <a:lnTo>
                    <a:pt x="3337" y="1829"/>
                  </a:lnTo>
                  <a:lnTo>
                    <a:pt x="3339" y="1826"/>
                  </a:lnTo>
                  <a:lnTo>
                    <a:pt x="3342" y="1823"/>
                  </a:lnTo>
                  <a:lnTo>
                    <a:pt x="3346" y="1817"/>
                  </a:lnTo>
                  <a:lnTo>
                    <a:pt x="3347" y="1814"/>
                  </a:lnTo>
                  <a:lnTo>
                    <a:pt x="3351" y="1811"/>
                  </a:lnTo>
                  <a:lnTo>
                    <a:pt x="3352" y="1807"/>
                  </a:lnTo>
                  <a:lnTo>
                    <a:pt x="3354" y="1805"/>
                  </a:lnTo>
                  <a:lnTo>
                    <a:pt x="3358" y="1771"/>
                  </a:lnTo>
                  <a:lnTo>
                    <a:pt x="3359" y="1752"/>
                  </a:lnTo>
                  <a:lnTo>
                    <a:pt x="3363" y="1737"/>
                  </a:lnTo>
                  <a:lnTo>
                    <a:pt x="3363" y="1735"/>
                  </a:lnTo>
                  <a:lnTo>
                    <a:pt x="3364" y="1731"/>
                  </a:lnTo>
                  <a:lnTo>
                    <a:pt x="3371" y="1725"/>
                  </a:lnTo>
                  <a:lnTo>
                    <a:pt x="3373" y="1721"/>
                  </a:lnTo>
                  <a:lnTo>
                    <a:pt x="3377" y="1716"/>
                  </a:lnTo>
                  <a:lnTo>
                    <a:pt x="3378" y="1713"/>
                  </a:lnTo>
                  <a:lnTo>
                    <a:pt x="3380" y="1711"/>
                  </a:lnTo>
                  <a:lnTo>
                    <a:pt x="3380" y="1702"/>
                  </a:lnTo>
                  <a:lnTo>
                    <a:pt x="3378" y="1697"/>
                  </a:lnTo>
                  <a:lnTo>
                    <a:pt x="3377" y="1694"/>
                  </a:lnTo>
                  <a:lnTo>
                    <a:pt x="3371" y="1688"/>
                  </a:lnTo>
                  <a:lnTo>
                    <a:pt x="3371" y="1685"/>
                  </a:lnTo>
                  <a:lnTo>
                    <a:pt x="3373" y="1683"/>
                  </a:lnTo>
                  <a:lnTo>
                    <a:pt x="3373" y="1680"/>
                  </a:lnTo>
                  <a:lnTo>
                    <a:pt x="3375" y="1675"/>
                  </a:lnTo>
                  <a:lnTo>
                    <a:pt x="3377" y="1671"/>
                  </a:lnTo>
                  <a:lnTo>
                    <a:pt x="3378" y="1666"/>
                  </a:lnTo>
                  <a:lnTo>
                    <a:pt x="3378" y="1663"/>
                  </a:lnTo>
                  <a:lnTo>
                    <a:pt x="3380" y="1659"/>
                  </a:lnTo>
                  <a:lnTo>
                    <a:pt x="3385" y="1645"/>
                  </a:lnTo>
                  <a:lnTo>
                    <a:pt x="3392" y="1630"/>
                  </a:lnTo>
                  <a:lnTo>
                    <a:pt x="3397" y="1616"/>
                  </a:lnTo>
                  <a:lnTo>
                    <a:pt x="3409" y="1584"/>
                  </a:lnTo>
                  <a:lnTo>
                    <a:pt x="3421" y="1554"/>
                  </a:lnTo>
                  <a:lnTo>
                    <a:pt x="3432" y="1530"/>
                  </a:lnTo>
                  <a:lnTo>
                    <a:pt x="3433" y="1529"/>
                  </a:lnTo>
                  <a:lnTo>
                    <a:pt x="3439" y="1527"/>
                  </a:lnTo>
                  <a:lnTo>
                    <a:pt x="3442" y="1525"/>
                  </a:lnTo>
                  <a:lnTo>
                    <a:pt x="3447" y="1523"/>
                  </a:lnTo>
                  <a:lnTo>
                    <a:pt x="3449" y="1522"/>
                  </a:lnTo>
                  <a:lnTo>
                    <a:pt x="3451" y="1510"/>
                  </a:lnTo>
                  <a:lnTo>
                    <a:pt x="3452" y="1494"/>
                  </a:lnTo>
                  <a:lnTo>
                    <a:pt x="3458" y="1479"/>
                  </a:lnTo>
                  <a:lnTo>
                    <a:pt x="3466" y="1467"/>
                  </a:lnTo>
                  <a:lnTo>
                    <a:pt x="3475" y="1456"/>
                  </a:lnTo>
                  <a:lnTo>
                    <a:pt x="3483" y="1444"/>
                  </a:lnTo>
                  <a:lnTo>
                    <a:pt x="3487" y="1424"/>
                  </a:lnTo>
                  <a:lnTo>
                    <a:pt x="3489" y="1405"/>
                  </a:lnTo>
                  <a:lnTo>
                    <a:pt x="3492" y="1384"/>
                  </a:lnTo>
                  <a:lnTo>
                    <a:pt x="3499" y="1377"/>
                  </a:lnTo>
                  <a:lnTo>
                    <a:pt x="3502" y="1376"/>
                  </a:lnTo>
                  <a:lnTo>
                    <a:pt x="3506" y="1372"/>
                  </a:lnTo>
                  <a:lnTo>
                    <a:pt x="3507" y="1369"/>
                  </a:lnTo>
                  <a:lnTo>
                    <a:pt x="3509" y="1367"/>
                  </a:lnTo>
                  <a:lnTo>
                    <a:pt x="3514" y="1346"/>
                  </a:lnTo>
                  <a:lnTo>
                    <a:pt x="3514" y="1326"/>
                  </a:lnTo>
                  <a:lnTo>
                    <a:pt x="3518" y="1307"/>
                  </a:lnTo>
                  <a:lnTo>
                    <a:pt x="3525" y="1295"/>
                  </a:lnTo>
                  <a:lnTo>
                    <a:pt x="3535" y="1281"/>
                  </a:lnTo>
                  <a:lnTo>
                    <a:pt x="3544" y="1264"/>
                  </a:lnTo>
                  <a:lnTo>
                    <a:pt x="3545" y="1245"/>
                  </a:lnTo>
                  <a:lnTo>
                    <a:pt x="3547" y="1224"/>
                  </a:lnTo>
                  <a:lnTo>
                    <a:pt x="3552" y="1204"/>
                  </a:lnTo>
                  <a:lnTo>
                    <a:pt x="3559" y="1197"/>
                  </a:lnTo>
                  <a:lnTo>
                    <a:pt x="3563" y="1195"/>
                  </a:lnTo>
                  <a:lnTo>
                    <a:pt x="3566" y="1192"/>
                  </a:lnTo>
                  <a:lnTo>
                    <a:pt x="3568" y="1188"/>
                  </a:lnTo>
                  <a:lnTo>
                    <a:pt x="3569" y="1186"/>
                  </a:lnTo>
                  <a:lnTo>
                    <a:pt x="3575" y="1166"/>
                  </a:lnTo>
                  <a:lnTo>
                    <a:pt x="3582" y="1114"/>
                  </a:lnTo>
                  <a:lnTo>
                    <a:pt x="3587" y="1092"/>
                  </a:lnTo>
                  <a:lnTo>
                    <a:pt x="3588" y="1090"/>
                  </a:lnTo>
                  <a:lnTo>
                    <a:pt x="3590" y="1087"/>
                  </a:lnTo>
                  <a:lnTo>
                    <a:pt x="3594" y="1083"/>
                  </a:lnTo>
                  <a:lnTo>
                    <a:pt x="3601" y="1073"/>
                  </a:lnTo>
                  <a:lnTo>
                    <a:pt x="3604" y="1066"/>
                  </a:lnTo>
                  <a:lnTo>
                    <a:pt x="3604" y="1025"/>
                  </a:lnTo>
                  <a:lnTo>
                    <a:pt x="3611" y="997"/>
                  </a:lnTo>
                  <a:lnTo>
                    <a:pt x="3618" y="971"/>
                  </a:lnTo>
                  <a:lnTo>
                    <a:pt x="3626" y="949"/>
                  </a:lnTo>
                  <a:lnTo>
                    <a:pt x="3635" y="930"/>
                  </a:lnTo>
                  <a:lnTo>
                    <a:pt x="3642" y="918"/>
                  </a:lnTo>
                  <a:lnTo>
                    <a:pt x="3647" y="913"/>
                  </a:lnTo>
                  <a:lnTo>
                    <a:pt x="3647" y="916"/>
                  </a:lnTo>
                  <a:lnTo>
                    <a:pt x="3645" y="927"/>
                  </a:lnTo>
                  <a:lnTo>
                    <a:pt x="3645" y="939"/>
                  </a:lnTo>
                  <a:lnTo>
                    <a:pt x="3647" y="951"/>
                  </a:lnTo>
                  <a:lnTo>
                    <a:pt x="3647" y="956"/>
                  </a:lnTo>
                  <a:lnTo>
                    <a:pt x="3649" y="958"/>
                  </a:lnTo>
                  <a:lnTo>
                    <a:pt x="3656" y="958"/>
                  </a:lnTo>
                  <a:lnTo>
                    <a:pt x="3657" y="956"/>
                  </a:lnTo>
                  <a:lnTo>
                    <a:pt x="3664" y="952"/>
                  </a:lnTo>
                  <a:lnTo>
                    <a:pt x="3668" y="949"/>
                  </a:lnTo>
                  <a:lnTo>
                    <a:pt x="3669" y="949"/>
                  </a:lnTo>
                  <a:lnTo>
                    <a:pt x="3671" y="952"/>
                  </a:lnTo>
                  <a:lnTo>
                    <a:pt x="3671" y="965"/>
                  </a:lnTo>
                  <a:lnTo>
                    <a:pt x="3669" y="966"/>
                  </a:lnTo>
                  <a:lnTo>
                    <a:pt x="3668" y="966"/>
                  </a:lnTo>
                  <a:lnTo>
                    <a:pt x="3664" y="968"/>
                  </a:lnTo>
                  <a:lnTo>
                    <a:pt x="3661" y="966"/>
                  </a:lnTo>
                  <a:lnTo>
                    <a:pt x="3656" y="966"/>
                  </a:lnTo>
                  <a:lnTo>
                    <a:pt x="3652" y="968"/>
                  </a:lnTo>
                  <a:lnTo>
                    <a:pt x="3650" y="968"/>
                  </a:lnTo>
                  <a:lnTo>
                    <a:pt x="3647" y="975"/>
                  </a:lnTo>
                  <a:lnTo>
                    <a:pt x="3647" y="982"/>
                  </a:lnTo>
                  <a:lnTo>
                    <a:pt x="3650" y="983"/>
                  </a:lnTo>
                  <a:lnTo>
                    <a:pt x="3657" y="990"/>
                  </a:lnTo>
                  <a:lnTo>
                    <a:pt x="3657" y="995"/>
                  </a:lnTo>
                  <a:lnTo>
                    <a:pt x="3656" y="999"/>
                  </a:lnTo>
                  <a:lnTo>
                    <a:pt x="3650" y="999"/>
                  </a:lnTo>
                  <a:lnTo>
                    <a:pt x="3649" y="997"/>
                  </a:lnTo>
                  <a:lnTo>
                    <a:pt x="3645" y="995"/>
                  </a:lnTo>
                  <a:lnTo>
                    <a:pt x="3642" y="992"/>
                  </a:lnTo>
                  <a:lnTo>
                    <a:pt x="3635" y="989"/>
                  </a:lnTo>
                  <a:lnTo>
                    <a:pt x="3632" y="989"/>
                  </a:lnTo>
                  <a:lnTo>
                    <a:pt x="3630" y="990"/>
                  </a:lnTo>
                  <a:lnTo>
                    <a:pt x="3623" y="1001"/>
                  </a:lnTo>
                  <a:lnTo>
                    <a:pt x="3621" y="1016"/>
                  </a:lnTo>
                  <a:lnTo>
                    <a:pt x="3619" y="1038"/>
                  </a:lnTo>
                  <a:lnTo>
                    <a:pt x="3618" y="1063"/>
                  </a:lnTo>
                  <a:lnTo>
                    <a:pt x="3613" y="1092"/>
                  </a:lnTo>
                  <a:lnTo>
                    <a:pt x="3611" y="1093"/>
                  </a:lnTo>
                  <a:lnTo>
                    <a:pt x="3609" y="1097"/>
                  </a:lnTo>
                  <a:lnTo>
                    <a:pt x="3606" y="1099"/>
                  </a:lnTo>
                  <a:lnTo>
                    <a:pt x="3602" y="1102"/>
                  </a:lnTo>
                  <a:lnTo>
                    <a:pt x="3599" y="1104"/>
                  </a:lnTo>
                  <a:lnTo>
                    <a:pt x="3597" y="1107"/>
                  </a:lnTo>
                  <a:lnTo>
                    <a:pt x="3595" y="1109"/>
                  </a:lnTo>
                  <a:lnTo>
                    <a:pt x="3594" y="1123"/>
                  </a:lnTo>
                  <a:lnTo>
                    <a:pt x="3595" y="1138"/>
                  </a:lnTo>
                  <a:lnTo>
                    <a:pt x="3595" y="1152"/>
                  </a:lnTo>
                  <a:lnTo>
                    <a:pt x="3594" y="1154"/>
                  </a:lnTo>
                  <a:lnTo>
                    <a:pt x="3592" y="1157"/>
                  </a:lnTo>
                  <a:lnTo>
                    <a:pt x="3588" y="1159"/>
                  </a:lnTo>
                  <a:lnTo>
                    <a:pt x="3585" y="1162"/>
                  </a:lnTo>
                  <a:lnTo>
                    <a:pt x="3582" y="1164"/>
                  </a:lnTo>
                  <a:lnTo>
                    <a:pt x="3580" y="1167"/>
                  </a:lnTo>
                  <a:lnTo>
                    <a:pt x="3578" y="1169"/>
                  </a:lnTo>
                  <a:lnTo>
                    <a:pt x="3578" y="1174"/>
                  </a:lnTo>
                  <a:lnTo>
                    <a:pt x="3583" y="1190"/>
                  </a:lnTo>
                  <a:lnTo>
                    <a:pt x="3587" y="1193"/>
                  </a:lnTo>
                  <a:lnTo>
                    <a:pt x="3587" y="1195"/>
                  </a:lnTo>
                  <a:lnTo>
                    <a:pt x="3575" y="1207"/>
                  </a:lnTo>
                  <a:lnTo>
                    <a:pt x="3569" y="1210"/>
                  </a:lnTo>
                  <a:lnTo>
                    <a:pt x="3566" y="1216"/>
                  </a:lnTo>
                  <a:lnTo>
                    <a:pt x="3561" y="1221"/>
                  </a:lnTo>
                  <a:lnTo>
                    <a:pt x="3561" y="1231"/>
                  </a:lnTo>
                  <a:lnTo>
                    <a:pt x="3563" y="1241"/>
                  </a:lnTo>
                  <a:lnTo>
                    <a:pt x="3568" y="1250"/>
                  </a:lnTo>
                  <a:lnTo>
                    <a:pt x="3569" y="1255"/>
                  </a:lnTo>
                  <a:lnTo>
                    <a:pt x="3564" y="1264"/>
                  </a:lnTo>
                  <a:lnTo>
                    <a:pt x="3557" y="1272"/>
                  </a:lnTo>
                  <a:lnTo>
                    <a:pt x="3549" y="1279"/>
                  </a:lnTo>
                  <a:lnTo>
                    <a:pt x="3544" y="1290"/>
                  </a:lnTo>
                  <a:lnTo>
                    <a:pt x="3540" y="1308"/>
                  </a:lnTo>
                  <a:lnTo>
                    <a:pt x="3540" y="1322"/>
                  </a:lnTo>
                  <a:lnTo>
                    <a:pt x="3544" y="1333"/>
                  </a:lnTo>
                  <a:lnTo>
                    <a:pt x="3544" y="1341"/>
                  </a:lnTo>
                  <a:lnTo>
                    <a:pt x="3526" y="1341"/>
                  </a:lnTo>
                  <a:lnTo>
                    <a:pt x="3525" y="1350"/>
                  </a:lnTo>
                  <a:lnTo>
                    <a:pt x="3526" y="1358"/>
                  </a:lnTo>
                  <a:lnTo>
                    <a:pt x="3526" y="1376"/>
                  </a:lnTo>
                  <a:lnTo>
                    <a:pt x="3525" y="1377"/>
                  </a:lnTo>
                  <a:lnTo>
                    <a:pt x="3520" y="1379"/>
                  </a:lnTo>
                  <a:lnTo>
                    <a:pt x="3516" y="1381"/>
                  </a:lnTo>
                  <a:lnTo>
                    <a:pt x="3511" y="1382"/>
                  </a:lnTo>
                  <a:lnTo>
                    <a:pt x="3509" y="1384"/>
                  </a:lnTo>
                  <a:lnTo>
                    <a:pt x="3506" y="1400"/>
                  </a:lnTo>
                  <a:lnTo>
                    <a:pt x="3504" y="1418"/>
                  </a:lnTo>
                  <a:lnTo>
                    <a:pt x="3501" y="1436"/>
                  </a:lnTo>
                  <a:lnTo>
                    <a:pt x="3492" y="1451"/>
                  </a:lnTo>
                  <a:lnTo>
                    <a:pt x="3482" y="1465"/>
                  </a:lnTo>
                  <a:lnTo>
                    <a:pt x="3475" y="1479"/>
                  </a:lnTo>
                  <a:lnTo>
                    <a:pt x="3475" y="1513"/>
                  </a:lnTo>
                  <a:lnTo>
                    <a:pt x="3463" y="1525"/>
                  </a:lnTo>
                  <a:lnTo>
                    <a:pt x="3459" y="1527"/>
                  </a:lnTo>
                  <a:lnTo>
                    <a:pt x="3449" y="1547"/>
                  </a:lnTo>
                  <a:lnTo>
                    <a:pt x="3445" y="1563"/>
                  </a:lnTo>
                  <a:lnTo>
                    <a:pt x="3440" y="1573"/>
                  </a:lnTo>
                  <a:lnTo>
                    <a:pt x="3427" y="1592"/>
                  </a:lnTo>
                  <a:lnTo>
                    <a:pt x="3421" y="1613"/>
                  </a:lnTo>
                  <a:lnTo>
                    <a:pt x="3418" y="1635"/>
                  </a:lnTo>
                  <a:lnTo>
                    <a:pt x="3414" y="1659"/>
                  </a:lnTo>
                  <a:lnTo>
                    <a:pt x="3413" y="1661"/>
                  </a:lnTo>
                  <a:lnTo>
                    <a:pt x="3409" y="1661"/>
                  </a:lnTo>
                  <a:lnTo>
                    <a:pt x="3406" y="1663"/>
                  </a:lnTo>
                  <a:lnTo>
                    <a:pt x="3401" y="1664"/>
                  </a:lnTo>
                  <a:lnTo>
                    <a:pt x="3397" y="1668"/>
                  </a:lnTo>
                  <a:lnTo>
                    <a:pt x="3390" y="1697"/>
                  </a:lnTo>
                  <a:lnTo>
                    <a:pt x="3387" y="1728"/>
                  </a:lnTo>
                  <a:lnTo>
                    <a:pt x="3385" y="1757"/>
                  </a:lnTo>
                  <a:lnTo>
                    <a:pt x="3380" y="1788"/>
                  </a:lnTo>
                  <a:lnTo>
                    <a:pt x="3378" y="1790"/>
                  </a:lnTo>
                  <a:lnTo>
                    <a:pt x="3377" y="1793"/>
                  </a:lnTo>
                  <a:lnTo>
                    <a:pt x="3373" y="1799"/>
                  </a:lnTo>
                  <a:lnTo>
                    <a:pt x="3370" y="1802"/>
                  </a:lnTo>
                  <a:lnTo>
                    <a:pt x="3366" y="1807"/>
                  </a:lnTo>
                  <a:lnTo>
                    <a:pt x="3363" y="1814"/>
                  </a:lnTo>
                  <a:lnTo>
                    <a:pt x="3363" y="1857"/>
                  </a:lnTo>
                  <a:lnTo>
                    <a:pt x="3361" y="1859"/>
                  </a:lnTo>
                  <a:lnTo>
                    <a:pt x="3356" y="1860"/>
                  </a:lnTo>
                  <a:lnTo>
                    <a:pt x="3352" y="1862"/>
                  </a:lnTo>
                  <a:lnTo>
                    <a:pt x="3347" y="1864"/>
                  </a:lnTo>
                  <a:lnTo>
                    <a:pt x="3346" y="1866"/>
                  </a:lnTo>
                  <a:lnTo>
                    <a:pt x="3344" y="1876"/>
                  </a:lnTo>
                  <a:lnTo>
                    <a:pt x="3346" y="1888"/>
                  </a:lnTo>
                  <a:lnTo>
                    <a:pt x="3346" y="1900"/>
                  </a:lnTo>
                  <a:lnTo>
                    <a:pt x="3337" y="1910"/>
                  </a:lnTo>
                  <a:lnTo>
                    <a:pt x="3327" y="1922"/>
                  </a:lnTo>
                  <a:lnTo>
                    <a:pt x="3320" y="1934"/>
                  </a:lnTo>
                  <a:lnTo>
                    <a:pt x="3309" y="1969"/>
                  </a:lnTo>
                  <a:lnTo>
                    <a:pt x="3301" y="2005"/>
                  </a:lnTo>
                  <a:lnTo>
                    <a:pt x="3294" y="2039"/>
                  </a:lnTo>
                  <a:lnTo>
                    <a:pt x="3285" y="2072"/>
                  </a:lnTo>
                  <a:lnTo>
                    <a:pt x="3282" y="2074"/>
                  </a:lnTo>
                  <a:lnTo>
                    <a:pt x="3280" y="2075"/>
                  </a:lnTo>
                  <a:lnTo>
                    <a:pt x="3280" y="2077"/>
                  </a:lnTo>
                  <a:lnTo>
                    <a:pt x="3284" y="2077"/>
                  </a:lnTo>
                  <a:lnTo>
                    <a:pt x="3285" y="2075"/>
                  </a:lnTo>
                  <a:lnTo>
                    <a:pt x="3285" y="2072"/>
                  </a:lnTo>
                  <a:lnTo>
                    <a:pt x="3294" y="2070"/>
                  </a:lnTo>
                  <a:lnTo>
                    <a:pt x="3299" y="2067"/>
                  </a:lnTo>
                  <a:lnTo>
                    <a:pt x="3302" y="2065"/>
                  </a:lnTo>
                  <a:lnTo>
                    <a:pt x="3306" y="2058"/>
                  </a:lnTo>
                  <a:lnTo>
                    <a:pt x="3306" y="2051"/>
                  </a:lnTo>
                  <a:lnTo>
                    <a:pt x="3304" y="2050"/>
                  </a:lnTo>
                  <a:lnTo>
                    <a:pt x="3304" y="2048"/>
                  </a:lnTo>
                  <a:lnTo>
                    <a:pt x="3302" y="2046"/>
                  </a:lnTo>
                  <a:lnTo>
                    <a:pt x="3304" y="2044"/>
                  </a:lnTo>
                  <a:lnTo>
                    <a:pt x="3308" y="2043"/>
                  </a:lnTo>
                  <a:lnTo>
                    <a:pt x="3313" y="2041"/>
                  </a:lnTo>
                  <a:lnTo>
                    <a:pt x="3318" y="2041"/>
                  </a:lnTo>
                  <a:lnTo>
                    <a:pt x="3323" y="2039"/>
                  </a:lnTo>
                  <a:lnTo>
                    <a:pt x="3327" y="2039"/>
                  </a:lnTo>
                  <a:lnTo>
                    <a:pt x="3328" y="2038"/>
                  </a:lnTo>
                  <a:lnTo>
                    <a:pt x="3332" y="2025"/>
                  </a:lnTo>
                  <a:lnTo>
                    <a:pt x="3335" y="2010"/>
                  </a:lnTo>
                  <a:lnTo>
                    <a:pt x="3339" y="1993"/>
                  </a:lnTo>
                  <a:lnTo>
                    <a:pt x="3346" y="1977"/>
                  </a:lnTo>
                  <a:lnTo>
                    <a:pt x="3347" y="1976"/>
                  </a:lnTo>
                  <a:lnTo>
                    <a:pt x="3351" y="1976"/>
                  </a:lnTo>
                  <a:lnTo>
                    <a:pt x="3354" y="1977"/>
                  </a:lnTo>
                  <a:lnTo>
                    <a:pt x="3363" y="1977"/>
                  </a:lnTo>
                  <a:lnTo>
                    <a:pt x="3363" y="1969"/>
                  </a:lnTo>
                  <a:lnTo>
                    <a:pt x="3361" y="1965"/>
                  </a:lnTo>
                  <a:lnTo>
                    <a:pt x="3361" y="1962"/>
                  </a:lnTo>
                  <a:lnTo>
                    <a:pt x="3364" y="1958"/>
                  </a:lnTo>
                  <a:lnTo>
                    <a:pt x="3368" y="1958"/>
                  </a:lnTo>
                  <a:lnTo>
                    <a:pt x="3371" y="1960"/>
                  </a:lnTo>
                  <a:lnTo>
                    <a:pt x="3380" y="1960"/>
                  </a:lnTo>
                  <a:lnTo>
                    <a:pt x="3389" y="1943"/>
                  </a:lnTo>
                  <a:lnTo>
                    <a:pt x="3397" y="1936"/>
                  </a:lnTo>
                  <a:lnTo>
                    <a:pt x="3421" y="1919"/>
                  </a:lnTo>
                  <a:lnTo>
                    <a:pt x="3445" y="1905"/>
                  </a:lnTo>
                  <a:lnTo>
                    <a:pt x="3456" y="1900"/>
                  </a:lnTo>
                  <a:lnTo>
                    <a:pt x="3464" y="1898"/>
                  </a:lnTo>
                  <a:lnTo>
                    <a:pt x="3470" y="1898"/>
                  </a:lnTo>
                  <a:lnTo>
                    <a:pt x="3470" y="1903"/>
                  </a:lnTo>
                  <a:lnTo>
                    <a:pt x="3466" y="1912"/>
                  </a:lnTo>
                  <a:lnTo>
                    <a:pt x="3458" y="1926"/>
                  </a:lnTo>
                  <a:lnTo>
                    <a:pt x="3437" y="1948"/>
                  </a:lnTo>
                  <a:lnTo>
                    <a:pt x="3414" y="1972"/>
                  </a:lnTo>
                  <a:lnTo>
                    <a:pt x="3389" y="1995"/>
                  </a:lnTo>
                  <a:lnTo>
                    <a:pt x="3364" y="2015"/>
                  </a:lnTo>
                  <a:lnTo>
                    <a:pt x="3344" y="2036"/>
                  </a:lnTo>
                  <a:lnTo>
                    <a:pt x="3328" y="2055"/>
                  </a:lnTo>
                  <a:lnTo>
                    <a:pt x="3323" y="2062"/>
                  </a:lnTo>
                  <a:lnTo>
                    <a:pt x="3320" y="2067"/>
                  </a:lnTo>
                  <a:lnTo>
                    <a:pt x="3318" y="2072"/>
                  </a:lnTo>
                  <a:lnTo>
                    <a:pt x="3318" y="2077"/>
                  </a:lnTo>
                  <a:lnTo>
                    <a:pt x="3321" y="2081"/>
                  </a:lnTo>
                  <a:lnTo>
                    <a:pt x="3333" y="2081"/>
                  </a:lnTo>
                  <a:lnTo>
                    <a:pt x="3337" y="2079"/>
                  </a:lnTo>
                  <a:lnTo>
                    <a:pt x="3346" y="2079"/>
                  </a:lnTo>
                  <a:lnTo>
                    <a:pt x="3346" y="2081"/>
                  </a:lnTo>
                  <a:lnTo>
                    <a:pt x="3342" y="2087"/>
                  </a:lnTo>
                  <a:lnTo>
                    <a:pt x="3332" y="2093"/>
                  </a:lnTo>
                  <a:lnTo>
                    <a:pt x="3328" y="2096"/>
                  </a:lnTo>
                  <a:lnTo>
                    <a:pt x="3328" y="2106"/>
                  </a:lnTo>
                  <a:lnTo>
                    <a:pt x="3330" y="2110"/>
                  </a:lnTo>
                  <a:lnTo>
                    <a:pt x="3333" y="2113"/>
                  </a:lnTo>
                  <a:lnTo>
                    <a:pt x="3337" y="2120"/>
                  </a:lnTo>
                  <a:lnTo>
                    <a:pt x="3337" y="2122"/>
                  </a:lnTo>
                  <a:lnTo>
                    <a:pt x="3321" y="2122"/>
                  </a:lnTo>
                  <a:lnTo>
                    <a:pt x="3323" y="2129"/>
                  </a:lnTo>
                  <a:lnTo>
                    <a:pt x="3325" y="2139"/>
                  </a:lnTo>
                  <a:lnTo>
                    <a:pt x="3327" y="2151"/>
                  </a:lnTo>
                  <a:lnTo>
                    <a:pt x="3328" y="2160"/>
                  </a:lnTo>
                  <a:lnTo>
                    <a:pt x="3328" y="2165"/>
                  </a:lnTo>
                  <a:lnTo>
                    <a:pt x="3327" y="2166"/>
                  </a:lnTo>
                  <a:lnTo>
                    <a:pt x="3318" y="2166"/>
                  </a:lnTo>
                  <a:lnTo>
                    <a:pt x="3316" y="2168"/>
                  </a:lnTo>
                  <a:lnTo>
                    <a:pt x="3313" y="2168"/>
                  </a:lnTo>
                  <a:lnTo>
                    <a:pt x="3311" y="2170"/>
                  </a:lnTo>
                  <a:lnTo>
                    <a:pt x="3311" y="2173"/>
                  </a:lnTo>
                  <a:lnTo>
                    <a:pt x="3318" y="2182"/>
                  </a:lnTo>
                  <a:lnTo>
                    <a:pt x="3330" y="2191"/>
                  </a:lnTo>
                  <a:lnTo>
                    <a:pt x="3346" y="2201"/>
                  </a:lnTo>
                  <a:lnTo>
                    <a:pt x="3361" y="2208"/>
                  </a:lnTo>
                  <a:lnTo>
                    <a:pt x="3373" y="2213"/>
                  </a:lnTo>
                  <a:lnTo>
                    <a:pt x="3397" y="2225"/>
                  </a:lnTo>
                  <a:lnTo>
                    <a:pt x="3413" y="2228"/>
                  </a:lnTo>
                  <a:lnTo>
                    <a:pt x="3423" y="2234"/>
                  </a:lnTo>
                  <a:lnTo>
                    <a:pt x="3427" y="2237"/>
                  </a:lnTo>
                  <a:lnTo>
                    <a:pt x="3428" y="2237"/>
                  </a:lnTo>
                  <a:lnTo>
                    <a:pt x="3430" y="2239"/>
                  </a:lnTo>
                  <a:lnTo>
                    <a:pt x="3433" y="2239"/>
                  </a:lnTo>
                  <a:lnTo>
                    <a:pt x="3435" y="2240"/>
                  </a:lnTo>
                  <a:lnTo>
                    <a:pt x="3440" y="2242"/>
                  </a:lnTo>
                  <a:lnTo>
                    <a:pt x="3452" y="2249"/>
                  </a:lnTo>
                  <a:lnTo>
                    <a:pt x="3459" y="2254"/>
                  </a:lnTo>
                  <a:lnTo>
                    <a:pt x="3463" y="2254"/>
                  </a:lnTo>
                  <a:lnTo>
                    <a:pt x="3466" y="2249"/>
                  </a:lnTo>
                  <a:lnTo>
                    <a:pt x="3470" y="2239"/>
                  </a:lnTo>
                  <a:lnTo>
                    <a:pt x="3475" y="2225"/>
                  </a:lnTo>
                  <a:lnTo>
                    <a:pt x="3478" y="2218"/>
                  </a:lnTo>
                  <a:lnTo>
                    <a:pt x="3480" y="2211"/>
                  </a:lnTo>
                  <a:lnTo>
                    <a:pt x="3483" y="2204"/>
                  </a:lnTo>
                  <a:lnTo>
                    <a:pt x="3485" y="2204"/>
                  </a:lnTo>
                  <a:lnTo>
                    <a:pt x="3485" y="2206"/>
                  </a:lnTo>
                  <a:lnTo>
                    <a:pt x="3487" y="2209"/>
                  </a:lnTo>
                  <a:lnTo>
                    <a:pt x="3487" y="2216"/>
                  </a:lnTo>
                  <a:lnTo>
                    <a:pt x="3489" y="2222"/>
                  </a:lnTo>
                  <a:lnTo>
                    <a:pt x="3490" y="2228"/>
                  </a:lnTo>
                  <a:lnTo>
                    <a:pt x="3494" y="2239"/>
                  </a:lnTo>
                  <a:lnTo>
                    <a:pt x="3495" y="2242"/>
                  </a:lnTo>
                  <a:lnTo>
                    <a:pt x="3497" y="2242"/>
                  </a:lnTo>
                  <a:lnTo>
                    <a:pt x="3499" y="2239"/>
                  </a:lnTo>
                  <a:lnTo>
                    <a:pt x="3499" y="2222"/>
                  </a:lnTo>
                  <a:lnTo>
                    <a:pt x="3501" y="2216"/>
                  </a:lnTo>
                  <a:lnTo>
                    <a:pt x="3501" y="2208"/>
                  </a:lnTo>
                  <a:lnTo>
                    <a:pt x="3506" y="2192"/>
                  </a:lnTo>
                  <a:lnTo>
                    <a:pt x="3514" y="2180"/>
                  </a:lnTo>
                  <a:lnTo>
                    <a:pt x="3525" y="2166"/>
                  </a:lnTo>
                  <a:lnTo>
                    <a:pt x="3535" y="2148"/>
                  </a:lnTo>
                  <a:lnTo>
                    <a:pt x="3535" y="2113"/>
                  </a:lnTo>
                  <a:lnTo>
                    <a:pt x="3538" y="2110"/>
                  </a:lnTo>
                  <a:lnTo>
                    <a:pt x="3542" y="2108"/>
                  </a:lnTo>
                  <a:lnTo>
                    <a:pt x="3549" y="2101"/>
                  </a:lnTo>
                  <a:lnTo>
                    <a:pt x="3551" y="2098"/>
                  </a:lnTo>
                  <a:lnTo>
                    <a:pt x="3552" y="2096"/>
                  </a:lnTo>
                  <a:lnTo>
                    <a:pt x="3559" y="2065"/>
                  </a:lnTo>
                  <a:lnTo>
                    <a:pt x="3564" y="2036"/>
                  </a:lnTo>
                  <a:lnTo>
                    <a:pt x="3569" y="2012"/>
                  </a:lnTo>
                  <a:lnTo>
                    <a:pt x="3575" y="2001"/>
                  </a:lnTo>
                  <a:lnTo>
                    <a:pt x="3583" y="1989"/>
                  </a:lnTo>
                  <a:lnTo>
                    <a:pt x="3595" y="1977"/>
                  </a:lnTo>
                  <a:lnTo>
                    <a:pt x="3609" y="1933"/>
                  </a:lnTo>
                  <a:lnTo>
                    <a:pt x="3614" y="1912"/>
                  </a:lnTo>
                  <a:lnTo>
                    <a:pt x="3619" y="1895"/>
                  </a:lnTo>
                  <a:lnTo>
                    <a:pt x="3621" y="1883"/>
                  </a:lnTo>
                  <a:lnTo>
                    <a:pt x="3619" y="1867"/>
                  </a:lnTo>
                  <a:lnTo>
                    <a:pt x="3616" y="1852"/>
                  </a:lnTo>
                  <a:lnTo>
                    <a:pt x="3613" y="1835"/>
                  </a:lnTo>
                  <a:lnTo>
                    <a:pt x="3611" y="1819"/>
                  </a:lnTo>
                  <a:lnTo>
                    <a:pt x="3613" y="1805"/>
                  </a:lnTo>
                  <a:lnTo>
                    <a:pt x="3614" y="1805"/>
                  </a:lnTo>
                  <a:lnTo>
                    <a:pt x="3625" y="1800"/>
                  </a:lnTo>
                  <a:lnTo>
                    <a:pt x="3626" y="1799"/>
                  </a:lnTo>
                  <a:lnTo>
                    <a:pt x="3630" y="1797"/>
                  </a:lnTo>
                  <a:lnTo>
                    <a:pt x="3645" y="1776"/>
                  </a:lnTo>
                  <a:lnTo>
                    <a:pt x="3654" y="1756"/>
                  </a:lnTo>
                  <a:lnTo>
                    <a:pt x="3661" y="1735"/>
                  </a:lnTo>
                  <a:lnTo>
                    <a:pt x="3666" y="1713"/>
                  </a:lnTo>
                  <a:lnTo>
                    <a:pt x="3671" y="1685"/>
                  </a:lnTo>
                  <a:lnTo>
                    <a:pt x="3676" y="1670"/>
                  </a:lnTo>
                  <a:lnTo>
                    <a:pt x="3681" y="1652"/>
                  </a:lnTo>
                  <a:lnTo>
                    <a:pt x="3687" y="1639"/>
                  </a:lnTo>
                  <a:lnTo>
                    <a:pt x="3688" y="1625"/>
                  </a:lnTo>
                  <a:lnTo>
                    <a:pt x="3687" y="1611"/>
                  </a:lnTo>
                  <a:lnTo>
                    <a:pt x="3683" y="1597"/>
                  </a:lnTo>
                  <a:lnTo>
                    <a:pt x="3680" y="1585"/>
                  </a:lnTo>
                  <a:lnTo>
                    <a:pt x="3680" y="1573"/>
                  </a:lnTo>
                  <a:lnTo>
                    <a:pt x="3681" y="1572"/>
                  </a:lnTo>
                  <a:lnTo>
                    <a:pt x="3688" y="1572"/>
                  </a:lnTo>
                  <a:lnTo>
                    <a:pt x="3694" y="1573"/>
                  </a:lnTo>
                  <a:lnTo>
                    <a:pt x="3706" y="1573"/>
                  </a:lnTo>
                  <a:lnTo>
                    <a:pt x="3709" y="1566"/>
                  </a:lnTo>
                  <a:lnTo>
                    <a:pt x="3712" y="1546"/>
                  </a:lnTo>
                  <a:lnTo>
                    <a:pt x="3714" y="1539"/>
                  </a:lnTo>
                  <a:lnTo>
                    <a:pt x="3718" y="1535"/>
                  </a:lnTo>
                  <a:lnTo>
                    <a:pt x="3723" y="1534"/>
                  </a:lnTo>
                  <a:lnTo>
                    <a:pt x="3733" y="1527"/>
                  </a:lnTo>
                  <a:lnTo>
                    <a:pt x="3737" y="1525"/>
                  </a:lnTo>
                  <a:lnTo>
                    <a:pt x="3740" y="1522"/>
                  </a:lnTo>
                  <a:lnTo>
                    <a:pt x="3742" y="1517"/>
                  </a:lnTo>
                  <a:lnTo>
                    <a:pt x="3738" y="1510"/>
                  </a:lnTo>
                  <a:lnTo>
                    <a:pt x="3735" y="1504"/>
                  </a:lnTo>
                  <a:lnTo>
                    <a:pt x="3731" y="1498"/>
                  </a:lnTo>
                  <a:lnTo>
                    <a:pt x="3731" y="1496"/>
                  </a:lnTo>
                  <a:lnTo>
                    <a:pt x="3749" y="1496"/>
                  </a:lnTo>
                  <a:lnTo>
                    <a:pt x="3750" y="1494"/>
                  </a:lnTo>
                  <a:lnTo>
                    <a:pt x="3750" y="1491"/>
                  </a:lnTo>
                  <a:lnTo>
                    <a:pt x="3752" y="1486"/>
                  </a:lnTo>
                  <a:lnTo>
                    <a:pt x="3754" y="1482"/>
                  </a:lnTo>
                  <a:lnTo>
                    <a:pt x="3756" y="1477"/>
                  </a:lnTo>
                  <a:lnTo>
                    <a:pt x="3756" y="1474"/>
                  </a:lnTo>
                  <a:lnTo>
                    <a:pt x="3757" y="1472"/>
                  </a:lnTo>
                  <a:lnTo>
                    <a:pt x="3757" y="1470"/>
                  </a:lnTo>
                  <a:lnTo>
                    <a:pt x="3761" y="1446"/>
                  </a:lnTo>
                  <a:lnTo>
                    <a:pt x="3761" y="1382"/>
                  </a:lnTo>
                  <a:lnTo>
                    <a:pt x="3766" y="1367"/>
                  </a:lnTo>
                  <a:lnTo>
                    <a:pt x="3768" y="1365"/>
                  </a:lnTo>
                  <a:lnTo>
                    <a:pt x="3769" y="1365"/>
                  </a:lnTo>
                  <a:lnTo>
                    <a:pt x="3773" y="1363"/>
                  </a:lnTo>
                  <a:lnTo>
                    <a:pt x="3776" y="1363"/>
                  </a:lnTo>
                  <a:lnTo>
                    <a:pt x="3780" y="1362"/>
                  </a:lnTo>
                  <a:lnTo>
                    <a:pt x="3783" y="1358"/>
                  </a:lnTo>
                  <a:lnTo>
                    <a:pt x="3783" y="1350"/>
                  </a:lnTo>
                  <a:lnTo>
                    <a:pt x="3780" y="1341"/>
                  </a:lnTo>
                  <a:lnTo>
                    <a:pt x="3774" y="1333"/>
                  </a:lnTo>
                  <a:lnTo>
                    <a:pt x="3774" y="1324"/>
                  </a:lnTo>
                  <a:lnTo>
                    <a:pt x="3785" y="1314"/>
                  </a:lnTo>
                  <a:lnTo>
                    <a:pt x="3788" y="1312"/>
                  </a:lnTo>
                  <a:lnTo>
                    <a:pt x="3790" y="1308"/>
                  </a:lnTo>
                  <a:lnTo>
                    <a:pt x="3792" y="1307"/>
                  </a:lnTo>
                  <a:lnTo>
                    <a:pt x="3800" y="1295"/>
                  </a:lnTo>
                  <a:lnTo>
                    <a:pt x="3804" y="1288"/>
                  </a:lnTo>
                  <a:lnTo>
                    <a:pt x="3804" y="1283"/>
                  </a:lnTo>
                  <a:lnTo>
                    <a:pt x="3800" y="1279"/>
                  </a:lnTo>
                  <a:lnTo>
                    <a:pt x="3792" y="1272"/>
                  </a:lnTo>
                  <a:lnTo>
                    <a:pt x="3807" y="1269"/>
                  </a:lnTo>
                  <a:lnTo>
                    <a:pt x="3816" y="1265"/>
                  </a:lnTo>
                  <a:lnTo>
                    <a:pt x="3819" y="1259"/>
                  </a:lnTo>
                  <a:lnTo>
                    <a:pt x="3823" y="1241"/>
                  </a:lnTo>
                  <a:lnTo>
                    <a:pt x="3826" y="1229"/>
                  </a:lnTo>
                  <a:lnTo>
                    <a:pt x="3831" y="1224"/>
                  </a:lnTo>
                  <a:lnTo>
                    <a:pt x="3835" y="1222"/>
                  </a:lnTo>
                  <a:lnTo>
                    <a:pt x="3842" y="1216"/>
                  </a:lnTo>
                  <a:lnTo>
                    <a:pt x="3845" y="1209"/>
                  </a:lnTo>
                  <a:lnTo>
                    <a:pt x="3845" y="1205"/>
                  </a:lnTo>
                  <a:lnTo>
                    <a:pt x="3843" y="1202"/>
                  </a:lnTo>
                  <a:lnTo>
                    <a:pt x="3843" y="1195"/>
                  </a:lnTo>
                  <a:lnTo>
                    <a:pt x="3845" y="1193"/>
                  </a:lnTo>
                  <a:lnTo>
                    <a:pt x="3849" y="1193"/>
                  </a:lnTo>
                  <a:lnTo>
                    <a:pt x="3859" y="1188"/>
                  </a:lnTo>
                  <a:lnTo>
                    <a:pt x="3861" y="1186"/>
                  </a:lnTo>
                  <a:lnTo>
                    <a:pt x="3862" y="1183"/>
                  </a:lnTo>
                  <a:lnTo>
                    <a:pt x="3868" y="1167"/>
                  </a:lnTo>
                  <a:lnTo>
                    <a:pt x="3869" y="1164"/>
                  </a:lnTo>
                  <a:lnTo>
                    <a:pt x="3869" y="1161"/>
                  </a:lnTo>
                  <a:lnTo>
                    <a:pt x="3876" y="1143"/>
                  </a:lnTo>
                  <a:lnTo>
                    <a:pt x="3878" y="1126"/>
                  </a:lnTo>
                  <a:lnTo>
                    <a:pt x="3878" y="1112"/>
                  </a:lnTo>
                  <a:lnTo>
                    <a:pt x="3876" y="1102"/>
                  </a:lnTo>
                  <a:lnTo>
                    <a:pt x="3873" y="1092"/>
                  </a:lnTo>
                  <a:lnTo>
                    <a:pt x="3871" y="1083"/>
                  </a:lnTo>
                  <a:lnTo>
                    <a:pt x="3871" y="1080"/>
                  </a:lnTo>
                  <a:lnTo>
                    <a:pt x="3876" y="1080"/>
                  </a:lnTo>
                  <a:lnTo>
                    <a:pt x="3886" y="1083"/>
                  </a:lnTo>
                  <a:lnTo>
                    <a:pt x="3897" y="1088"/>
                  </a:lnTo>
                  <a:lnTo>
                    <a:pt x="3902" y="1088"/>
                  </a:lnTo>
                  <a:lnTo>
                    <a:pt x="3902" y="1083"/>
                  </a:lnTo>
                  <a:lnTo>
                    <a:pt x="3900" y="1078"/>
                  </a:lnTo>
                  <a:lnTo>
                    <a:pt x="3897" y="1071"/>
                  </a:lnTo>
                  <a:lnTo>
                    <a:pt x="3895" y="1063"/>
                  </a:lnTo>
                  <a:lnTo>
                    <a:pt x="3893" y="1056"/>
                  </a:lnTo>
                  <a:lnTo>
                    <a:pt x="3895" y="1051"/>
                  </a:lnTo>
                  <a:lnTo>
                    <a:pt x="3902" y="1049"/>
                  </a:lnTo>
                  <a:lnTo>
                    <a:pt x="3912" y="1049"/>
                  </a:lnTo>
                  <a:lnTo>
                    <a:pt x="3923" y="1051"/>
                  </a:lnTo>
                  <a:lnTo>
                    <a:pt x="3930" y="1051"/>
                  </a:lnTo>
                  <a:lnTo>
                    <a:pt x="3935" y="1044"/>
                  </a:lnTo>
                  <a:lnTo>
                    <a:pt x="3935" y="1025"/>
                  </a:lnTo>
                  <a:lnTo>
                    <a:pt x="3938" y="1016"/>
                  </a:lnTo>
                  <a:lnTo>
                    <a:pt x="3940" y="1014"/>
                  </a:lnTo>
                  <a:lnTo>
                    <a:pt x="3947" y="1011"/>
                  </a:lnTo>
                  <a:lnTo>
                    <a:pt x="3950" y="1011"/>
                  </a:lnTo>
                  <a:lnTo>
                    <a:pt x="3954" y="1009"/>
                  </a:lnTo>
                  <a:lnTo>
                    <a:pt x="3955" y="1008"/>
                  </a:lnTo>
                  <a:lnTo>
                    <a:pt x="3959" y="1001"/>
                  </a:lnTo>
                  <a:lnTo>
                    <a:pt x="3966" y="990"/>
                  </a:lnTo>
                  <a:lnTo>
                    <a:pt x="3974" y="978"/>
                  </a:lnTo>
                  <a:lnTo>
                    <a:pt x="3983" y="968"/>
                  </a:lnTo>
                  <a:lnTo>
                    <a:pt x="3992" y="963"/>
                  </a:lnTo>
                  <a:lnTo>
                    <a:pt x="3998" y="965"/>
                  </a:lnTo>
                  <a:lnTo>
                    <a:pt x="4004" y="973"/>
                  </a:lnTo>
                  <a:lnTo>
                    <a:pt x="4002" y="983"/>
                  </a:lnTo>
                  <a:lnTo>
                    <a:pt x="3998" y="994"/>
                  </a:lnTo>
                  <a:lnTo>
                    <a:pt x="3993" y="1004"/>
                  </a:lnTo>
                  <a:lnTo>
                    <a:pt x="3986" y="1011"/>
                  </a:lnTo>
                  <a:lnTo>
                    <a:pt x="3983" y="1016"/>
                  </a:lnTo>
                  <a:lnTo>
                    <a:pt x="3981" y="1016"/>
                  </a:lnTo>
                  <a:lnTo>
                    <a:pt x="3980" y="1020"/>
                  </a:lnTo>
                  <a:lnTo>
                    <a:pt x="3981" y="1025"/>
                  </a:lnTo>
                  <a:lnTo>
                    <a:pt x="3981" y="1033"/>
                  </a:lnTo>
                  <a:lnTo>
                    <a:pt x="3983" y="1038"/>
                  </a:lnTo>
                  <a:lnTo>
                    <a:pt x="3981" y="1042"/>
                  </a:lnTo>
                  <a:lnTo>
                    <a:pt x="3980" y="1042"/>
                  </a:lnTo>
                  <a:lnTo>
                    <a:pt x="3976" y="1044"/>
                  </a:lnTo>
                  <a:lnTo>
                    <a:pt x="3966" y="1047"/>
                  </a:lnTo>
                  <a:lnTo>
                    <a:pt x="3962" y="1047"/>
                  </a:lnTo>
                  <a:lnTo>
                    <a:pt x="3957" y="1049"/>
                  </a:lnTo>
                  <a:lnTo>
                    <a:pt x="3955" y="1051"/>
                  </a:lnTo>
                  <a:lnTo>
                    <a:pt x="3948" y="1061"/>
                  </a:lnTo>
                  <a:lnTo>
                    <a:pt x="3947" y="1071"/>
                  </a:lnTo>
                  <a:lnTo>
                    <a:pt x="3948" y="1080"/>
                  </a:lnTo>
                  <a:lnTo>
                    <a:pt x="3948" y="1090"/>
                  </a:lnTo>
                  <a:lnTo>
                    <a:pt x="3947" y="1100"/>
                  </a:lnTo>
                  <a:lnTo>
                    <a:pt x="3943" y="1102"/>
                  </a:lnTo>
                  <a:lnTo>
                    <a:pt x="3942" y="1106"/>
                  </a:lnTo>
                  <a:lnTo>
                    <a:pt x="3943" y="1107"/>
                  </a:lnTo>
                  <a:lnTo>
                    <a:pt x="3945" y="1107"/>
                  </a:lnTo>
                  <a:lnTo>
                    <a:pt x="3945" y="1106"/>
                  </a:lnTo>
                  <a:lnTo>
                    <a:pt x="3947" y="1104"/>
                  </a:lnTo>
                  <a:lnTo>
                    <a:pt x="3947" y="1100"/>
                  </a:lnTo>
                  <a:lnTo>
                    <a:pt x="3948" y="1100"/>
                  </a:lnTo>
                  <a:lnTo>
                    <a:pt x="3962" y="1087"/>
                  </a:lnTo>
                  <a:lnTo>
                    <a:pt x="3964" y="1087"/>
                  </a:lnTo>
                  <a:lnTo>
                    <a:pt x="3964" y="1092"/>
                  </a:lnTo>
                  <a:lnTo>
                    <a:pt x="3962" y="1099"/>
                  </a:lnTo>
                  <a:lnTo>
                    <a:pt x="3957" y="1111"/>
                  </a:lnTo>
                  <a:lnTo>
                    <a:pt x="3950" y="1124"/>
                  </a:lnTo>
                  <a:lnTo>
                    <a:pt x="3942" y="1136"/>
                  </a:lnTo>
                  <a:lnTo>
                    <a:pt x="3935" y="1147"/>
                  </a:lnTo>
                  <a:lnTo>
                    <a:pt x="3930" y="1152"/>
                  </a:lnTo>
                  <a:lnTo>
                    <a:pt x="3916" y="1162"/>
                  </a:lnTo>
                  <a:lnTo>
                    <a:pt x="3911" y="1164"/>
                  </a:lnTo>
                  <a:lnTo>
                    <a:pt x="3905" y="1164"/>
                  </a:lnTo>
                  <a:lnTo>
                    <a:pt x="3907" y="1166"/>
                  </a:lnTo>
                  <a:lnTo>
                    <a:pt x="3912" y="1169"/>
                  </a:lnTo>
                  <a:lnTo>
                    <a:pt x="3914" y="1171"/>
                  </a:lnTo>
                  <a:lnTo>
                    <a:pt x="3914" y="1174"/>
                  </a:lnTo>
                  <a:lnTo>
                    <a:pt x="3912" y="1178"/>
                  </a:lnTo>
                  <a:lnTo>
                    <a:pt x="3912" y="1186"/>
                  </a:lnTo>
                  <a:lnTo>
                    <a:pt x="3919" y="1198"/>
                  </a:lnTo>
                  <a:lnTo>
                    <a:pt x="3923" y="1207"/>
                  </a:lnTo>
                  <a:lnTo>
                    <a:pt x="3928" y="1209"/>
                  </a:lnTo>
                  <a:lnTo>
                    <a:pt x="3935" y="1209"/>
                  </a:lnTo>
                  <a:lnTo>
                    <a:pt x="3947" y="1204"/>
                  </a:lnTo>
                  <a:lnTo>
                    <a:pt x="3952" y="1202"/>
                  </a:lnTo>
                  <a:lnTo>
                    <a:pt x="3957" y="1202"/>
                  </a:lnTo>
                  <a:lnTo>
                    <a:pt x="3954" y="1205"/>
                  </a:lnTo>
                  <a:lnTo>
                    <a:pt x="3952" y="1209"/>
                  </a:lnTo>
                  <a:lnTo>
                    <a:pt x="3950" y="1210"/>
                  </a:lnTo>
                  <a:lnTo>
                    <a:pt x="3947" y="1217"/>
                  </a:lnTo>
                  <a:lnTo>
                    <a:pt x="3947" y="1222"/>
                  </a:lnTo>
                  <a:lnTo>
                    <a:pt x="3954" y="1229"/>
                  </a:lnTo>
                  <a:lnTo>
                    <a:pt x="3954" y="1233"/>
                  </a:lnTo>
                  <a:lnTo>
                    <a:pt x="3950" y="1234"/>
                  </a:lnTo>
                  <a:lnTo>
                    <a:pt x="3947" y="1238"/>
                  </a:lnTo>
                  <a:lnTo>
                    <a:pt x="3938" y="1241"/>
                  </a:lnTo>
                  <a:lnTo>
                    <a:pt x="3914" y="1238"/>
                  </a:lnTo>
                  <a:lnTo>
                    <a:pt x="3904" y="1238"/>
                  </a:lnTo>
                  <a:lnTo>
                    <a:pt x="3892" y="1241"/>
                  </a:lnTo>
                  <a:lnTo>
                    <a:pt x="3885" y="1247"/>
                  </a:lnTo>
                  <a:lnTo>
                    <a:pt x="3885" y="1260"/>
                  </a:lnTo>
                  <a:lnTo>
                    <a:pt x="3886" y="1265"/>
                  </a:lnTo>
                  <a:lnTo>
                    <a:pt x="3886" y="1283"/>
                  </a:lnTo>
                  <a:lnTo>
                    <a:pt x="3888" y="1283"/>
                  </a:lnTo>
                  <a:lnTo>
                    <a:pt x="3890" y="1281"/>
                  </a:lnTo>
                  <a:lnTo>
                    <a:pt x="3900" y="1276"/>
                  </a:lnTo>
                  <a:lnTo>
                    <a:pt x="3909" y="1267"/>
                  </a:lnTo>
                  <a:lnTo>
                    <a:pt x="3912" y="1260"/>
                  </a:lnTo>
                  <a:lnTo>
                    <a:pt x="3914" y="1259"/>
                  </a:lnTo>
                  <a:lnTo>
                    <a:pt x="3916" y="1259"/>
                  </a:lnTo>
                  <a:lnTo>
                    <a:pt x="3919" y="1260"/>
                  </a:lnTo>
                  <a:lnTo>
                    <a:pt x="3921" y="1264"/>
                  </a:lnTo>
                  <a:lnTo>
                    <a:pt x="3924" y="1279"/>
                  </a:lnTo>
                  <a:lnTo>
                    <a:pt x="3921" y="1295"/>
                  </a:lnTo>
                  <a:lnTo>
                    <a:pt x="3911" y="1307"/>
                  </a:lnTo>
                  <a:lnTo>
                    <a:pt x="3883" y="1327"/>
                  </a:lnTo>
                  <a:lnTo>
                    <a:pt x="3868" y="1336"/>
                  </a:lnTo>
                  <a:lnTo>
                    <a:pt x="3857" y="1343"/>
                  </a:lnTo>
                  <a:lnTo>
                    <a:pt x="3852" y="1350"/>
                  </a:lnTo>
                  <a:lnTo>
                    <a:pt x="3852" y="1357"/>
                  </a:lnTo>
                  <a:lnTo>
                    <a:pt x="3854" y="1372"/>
                  </a:lnTo>
                  <a:lnTo>
                    <a:pt x="3857" y="1389"/>
                  </a:lnTo>
                  <a:lnTo>
                    <a:pt x="3859" y="1408"/>
                  </a:lnTo>
                  <a:lnTo>
                    <a:pt x="3861" y="1422"/>
                  </a:lnTo>
                  <a:lnTo>
                    <a:pt x="3861" y="1427"/>
                  </a:lnTo>
                  <a:lnTo>
                    <a:pt x="3862" y="1429"/>
                  </a:lnTo>
                  <a:lnTo>
                    <a:pt x="3883" y="1429"/>
                  </a:lnTo>
                  <a:lnTo>
                    <a:pt x="3886" y="1431"/>
                  </a:lnTo>
                  <a:lnTo>
                    <a:pt x="3886" y="1436"/>
                  </a:lnTo>
                  <a:lnTo>
                    <a:pt x="3881" y="1441"/>
                  </a:lnTo>
                  <a:lnTo>
                    <a:pt x="3869" y="1446"/>
                  </a:lnTo>
                  <a:lnTo>
                    <a:pt x="3857" y="1449"/>
                  </a:lnTo>
                  <a:lnTo>
                    <a:pt x="3845" y="1451"/>
                  </a:lnTo>
                  <a:lnTo>
                    <a:pt x="3837" y="1453"/>
                  </a:lnTo>
                  <a:lnTo>
                    <a:pt x="3835" y="1453"/>
                  </a:lnTo>
                  <a:lnTo>
                    <a:pt x="3838" y="1437"/>
                  </a:lnTo>
                  <a:lnTo>
                    <a:pt x="3840" y="1422"/>
                  </a:lnTo>
                  <a:lnTo>
                    <a:pt x="3840" y="1408"/>
                  </a:lnTo>
                  <a:lnTo>
                    <a:pt x="3837" y="1398"/>
                  </a:lnTo>
                  <a:lnTo>
                    <a:pt x="3830" y="1391"/>
                  </a:lnTo>
                  <a:lnTo>
                    <a:pt x="3821" y="1389"/>
                  </a:lnTo>
                  <a:lnTo>
                    <a:pt x="3809" y="1393"/>
                  </a:lnTo>
                  <a:lnTo>
                    <a:pt x="3807" y="1394"/>
                  </a:lnTo>
                  <a:lnTo>
                    <a:pt x="3809" y="1396"/>
                  </a:lnTo>
                  <a:lnTo>
                    <a:pt x="3816" y="1400"/>
                  </a:lnTo>
                  <a:lnTo>
                    <a:pt x="3819" y="1400"/>
                  </a:lnTo>
                  <a:lnTo>
                    <a:pt x="3823" y="1401"/>
                  </a:lnTo>
                  <a:lnTo>
                    <a:pt x="3826" y="1401"/>
                  </a:lnTo>
                  <a:lnTo>
                    <a:pt x="3826" y="1403"/>
                  </a:lnTo>
                  <a:lnTo>
                    <a:pt x="3824" y="1412"/>
                  </a:lnTo>
                  <a:lnTo>
                    <a:pt x="3823" y="1424"/>
                  </a:lnTo>
                  <a:lnTo>
                    <a:pt x="3824" y="1436"/>
                  </a:lnTo>
                  <a:lnTo>
                    <a:pt x="3828" y="1446"/>
                  </a:lnTo>
                  <a:lnTo>
                    <a:pt x="3835" y="1453"/>
                  </a:lnTo>
                  <a:lnTo>
                    <a:pt x="3826" y="1470"/>
                  </a:lnTo>
                  <a:lnTo>
                    <a:pt x="3819" y="1479"/>
                  </a:lnTo>
                  <a:lnTo>
                    <a:pt x="3811" y="1486"/>
                  </a:lnTo>
                  <a:lnTo>
                    <a:pt x="3804" y="1492"/>
                  </a:lnTo>
                  <a:lnTo>
                    <a:pt x="3799" y="1503"/>
                  </a:lnTo>
                  <a:lnTo>
                    <a:pt x="3792" y="1522"/>
                  </a:lnTo>
                  <a:lnTo>
                    <a:pt x="3792" y="1527"/>
                  </a:lnTo>
                  <a:lnTo>
                    <a:pt x="3793" y="1537"/>
                  </a:lnTo>
                  <a:lnTo>
                    <a:pt x="3795" y="1551"/>
                  </a:lnTo>
                  <a:lnTo>
                    <a:pt x="3797" y="1566"/>
                  </a:lnTo>
                  <a:lnTo>
                    <a:pt x="3799" y="1584"/>
                  </a:lnTo>
                  <a:lnTo>
                    <a:pt x="3800" y="1599"/>
                  </a:lnTo>
                  <a:lnTo>
                    <a:pt x="3800" y="1611"/>
                  </a:lnTo>
                  <a:lnTo>
                    <a:pt x="3799" y="1620"/>
                  </a:lnTo>
                  <a:lnTo>
                    <a:pt x="3797" y="1623"/>
                  </a:lnTo>
                  <a:lnTo>
                    <a:pt x="3792" y="1620"/>
                  </a:lnTo>
                  <a:lnTo>
                    <a:pt x="3783" y="1608"/>
                  </a:lnTo>
                  <a:lnTo>
                    <a:pt x="3778" y="1594"/>
                  </a:lnTo>
                  <a:lnTo>
                    <a:pt x="3778" y="1563"/>
                  </a:lnTo>
                  <a:lnTo>
                    <a:pt x="3780" y="1547"/>
                  </a:lnTo>
                  <a:lnTo>
                    <a:pt x="3780" y="1523"/>
                  </a:lnTo>
                  <a:lnTo>
                    <a:pt x="3774" y="1517"/>
                  </a:lnTo>
                  <a:lnTo>
                    <a:pt x="3766" y="1513"/>
                  </a:lnTo>
                  <a:lnTo>
                    <a:pt x="3766" y="1556"/>
                  </a:lnTo>
                  <a:lnTo>
                    <a:pt x="3764" y="1558"/>
                  </a:lnTo>
                  <a:lnTo>
                    <a:pt x="3757" y="1561"/>
                  </a:lnTo>
                  <a:lnTo>
                    <a:pt x="3747" y="1561"/>
                  </a:lnTo>
                  <a:lnTo>
                    <a:pt x="3740" y="1565"/>
                  </a:lnTo>
                  <a:lnTo>
                    <a:pt x="3740" y="1582"/>
                  </a:lnTo>
                  <a:lnTo>
                    <a:pt x="3737" y="1585"/>
                  </a:lnTo>
                  <a:lnTo>
                    <a:pt x="3733" y="1585"/>
                  </a:lnTo>
                  <a:lnTo>
                    <a:pt x="3728" y="1587"/>
                  </a:lnTo>
                  <a:lnTo>
                    <a:pt x="3725" y="1589"/>
                  </a:lnTo>
                  <a:lnTo>
                    <a:pt x="3723" y="1590"/>
                  </a:lnTo>
                  <a:lnTo>
                    <a:pt x="3723" y="1625"/>
                  </a:lnTo>
                  <a:lnTo>
                    <a:pt x="3716" y="1647"/>
                  </a:lnTo>
                  <a:lnTo>
                    <a:pt x="3707" y="1668"/>
                  </a:lnTo>
                  <a:lnTo>
                    <a:pt x="3702" y="1690"/>
                  </a:lnTo>
                  <a:lnTo>
                    <a:pt x="3706" y="1711"/>
                  </a:lnTo>
                  <a:lnTo>
                    <a:pt x="3706" y="1707"/>
                  </a:lnTo>
                  <a:lnTo>
                    <a:pt x="3707" y="1706"/>
                  </a:lnTo>
                  <a:lnTo>
                    <a:pt x="3714" y="1706"/>
                  </a:lnTo>
                  <a:lnTo>
                    <a:pt x="3714" y="1711"/>
                  </a:lnTo>
                  <a:lnTo>
                    <a:pt x="3712" y="1716"/>
                  </a:lnTo>
                  <a:lnTo>
                    <a:pt x="3711" y="1719"/>
                  </a:lnTo>
                  <a:lnTo>
                    <a:pt x="3707" y="1721"/>
                  </a:lnTo>
                  <a:lnTo>
                    <a:pt x="3706" y="1721"/>
                  </a:lnTo>
                  <a:lnTo>
                    <a:pt x="3702" y="1723"/>
                  </a:lnTo>
                  <a:lnTo>
                    <a:pt x="3695" y="1723"/>
                  </a:lnTo>
                  <a:lnTo>
                    <a:pt x="3692" y="1725"/>
                  </a:lnTo>
                  <a:lnTo>
                    <a:pt x="3688" y="1728"/>
                  </a:lnTo>
                  <a:lnTo>
                    <a:pt x="3687" y="1731"/>
                  </a:lnTo>
                  <a:lnTo>
                    <a:pt x="3688" y="1735"/>
                  </a:lnTo>
                  <a:lnTo>
                    <a:pt x="3688" y="1745"/>
                  </a:lnTo>
                  <a:lnTo>
                    <a:pt x="3690" y="1750"/>
                  </a:lnTo>
                  <a:lnTo>
                    <a:pt x="3688" y="1754"/>
                  </a:lnTo>
                  <a:lnTo>
                    <a:pt x="3685" y="1757"/>
                  </a:lnTo>
                  <a:lnTo>
                    <a:pt x="3681" y="1757"/>
                  </a:lnTo>
                  <a:lnTo>
                    <a:pt x="3676" y="1759"/>
                  </a:lnTo>
                  <a:lnTo>
                    <a:pt x="3673" y="1761"/>
                  </a:lnTo>
                  <a:lnTo>
                    <a:pt x="3671" y="1762"/>
                  </a:lnTo>
                  <a:lnTo>
                    <a:pt x="3668" y="1774"/>
                  </a:lnTo>
                  <a:lnTo>
                    <a:pt x="3666" y="1790"/>
                  </a:lnTo>
                  <a:lnTo>
                    <a:pt x="3663" y="1805"/>
                  </a:lnTo>
                  <a:lnTo>
                    <a:pt x="3657" y="1828"/>
                  </a:lnTo>
                  <a:lnTo>
                    <a:pt x="3656" y="1841"/>
                  </a:lnTo>
                  <a:lnTo>
                    <a:pt x="3656" y="1850"/>
                  </a:lnTo>
                  <a:lnTo>
                    <a:pt x="3661" y="1855"/>
                  </a:lnTo>
                  <a:lnTo>
                    <a:pt x="3668" y="1860"/>
                  </a:lnTo>
                  <a:lnTo>
                    <a:pt x="3680" y="1866"/>
                  </a:lnTo>
                  <a:lnTo>
                    <a:pt x="3688" y="1869"/>
                  </a:lnTo>
                  <a:lnTo>
                    <a:pt x="3699" y="1876"/>
                  </a:lnTo>
                  <a:lnTo>
                    <a:pt x="3700" y="1878"/>
                  </a:lnTo>
                  <a:lnTo>
                    <a:pt x="3700" y="1879"/>
                  </a:lnTo>
                  <a:lnTo>
                    <a:pt x="3699" y="1879"/>
                  </a:lnTo>
                  <a:lnTo>
                    <a:pt x="3697" y="1881"/>
                  </a:lnTo>
                  <a:lnTo>
                    <a:pt x="3683" y="1881"/>
                  </a:lnTo>
                  <a:lnTo>
                    <a:pt x="3678" y="1879"/>
                  </a:lnTo>
                  <a:lnTo>
                    <a:pt x="3673" y="1879"/>
                  </a:lnTo>
                  <a:lnTo>
                    <a:pt x="3666" y="1878"/>
                  </a:lnTo>
                  <a:lnTo>
                    <a:pt x="3656" y="1874"/>
                  </a:lnTo>
                  <a:lnTo>
                    <a:pt x="3654" y="1871"/>
                  </a:lnTo>
                  <a:lnTo>
                    <a:pt x="3650" y="1869"/>
                  </a:lnTo>
                  <a:lnTo>
                    <a:pt x="3649" y="1867"/>
                  </a:lnTo>
                  <a:lnTo>
                    <a:pt x="3649" y="1872"/>
                  </a:lnTo>
                  <a:lnTo>
                    <a:pt x="3652" y="1874"/>
                  </a:lnTo>
                  <a:lnTo>
                    <a:pt x="3656" y="1874"/>
                  </a:lnTo>
                  <a:lnTo>
                    <a:pt x="3645" y="1883"/>
                  </a:lnTo>
                  <a:lnTo>
                    <a:pt x="3637" y="1895"/>
                  </a:lnTo>
                  <a:lnTo>
                    <a:pt x="3632" y="1909"/>
                  </a:lnTo>
                  <a:lnTo>
                    <a:pt x="3632" y="1922"/>
                  </a:lnTo>
                  <a:lnTo>
                    <a:pt x="3638" y="1934"/>
                  </a:lnTo>
                  <a:lnTo>
                    <a:pt x="3635" y="1936"/>
                  </a:lnTo>
                  <a:lnTo>
                    <a:pt x="3632" y="1940"/>
                  </a:lnTo>
                  <a:lnTo>
                    <a:pt x="3637" y="1940"/>
                  </a:lnTo>
                  <a:lnTo>
                    <a:pt x="3638" y="1938"/>
                  </a:lnTo>
                  <a:lnTo>
                    <a:pt x="3638" y="1934"/>
                  </a:lnTo>
                  <a:lnTo>
                    <a:pt x="3645" y="1927"/>
                  </a:lnTo>
                  <a:lnTo>
                    <a:pt x="3654" y="1921"/>
                  </a:lnTo>
                  <a:lnTo>
                    <a:pt x="3664" y="1915"/>
                  </a:lnTo>
                  <a:lnTo>
                    <a:pt x="3675" y="1912"/>
                  </a:lnTo>
                  <a:lnTo>
                    <a:pt x="3685" y="1910"/>
                  </a:lnTo>
                  <a:lnTo>
                    <a:pt x="3690" y="1910"/>
                  </a:lnTo>
                  <a:lnTo>
                    <a:pt x="3694" y="1915"/>
                  </a:lnTo>
                  <a:lnTo>
                    <a:pt x="3690" y="1922"/>
                  </a:lnTo>
                  <a:lnTo>
                    <a:pt x="3680" y="1934"/>
                  </a:lnTo>
                  <a:lnTo>
                    <a:pt x="3666" y="1946"/>
                  </a:lnTo>
                  <a:lnTo>
                    <a:pt x="3654" y="1955"/>
                  </a:lnTo>
                  <a:lnTo>
                    <a:pt x="3642" y="1958"/>
                  </a:lnTo>
                  <a:lnTo>
                    <a:pt x="3635" y="1962"/>
                  </a:lnTo>
                  <a:lnTo>
                    <a:pt x="3630" y="1969"/>
                  </a:lnTo>
                  <a:lnTo>
                    <a:pt x="3630" y="1977"/>
                  </a:lnTo>
                  <a:lnTo>
                    <a:pt x="3632" y="1986"/>
                  </a:lnTo>
                  <a:lnTo>
                    <a:pt x="3637" y="1998"/>
                  </a:lnTo>
                  <a:lnTo>
                    <a:pt x="3638" y="2010"/>
                  </a:lnTo>
                  <a:lnTo>
                    <a:pt x="3638" y="2022"/>
                  </a:lnTo>
                  <a:lnTo>
                    <a:pt x="3630" y="2038"/>
                  </a:lnTo>
                  <a:lnTo>
                    <a:pt x="3630" y="1995"/>
                  </a:lnTo>
                  <a:lnTo>
                    <a:pt x="3618" y="1991"/>
                  </a:lnTo>
                  <a:lnTo>
                    <a:pt x="3611" y="1993"/>
                  </a:lnTo>
                  <a:lnTo>
                    <a:pt x="3604" y="2001"/>
                  </a:lnTo>
                  <a:lnTo>
                    <a:pt x="3602" y="2012"/>
                  </a:lnTo>
                  <a:lnTo>
                    <a:pt x="3601" y="2024"/>
                  </a:lnTo>
                  <a:lnTo>
                    <a:pt x="3601" y="2032"/>
                  </a:lnTo>
                  <a:lnTo>
                    <a:pt x="3602" y="2038"/>
                  </a:lnTo>
                  <a:lnTo>
                    <a:pt x="3604" y="2038"/>
                  </a:lnTo>
                  <a:lnTo>
                    <a:pt x="3597" y="2044"/>
                  </a:lnTo>
                  <a:lnTo>
                    <a:pt x="3592" y="2048"/>
                  </a:lnTo>
                  <a:lnTo>
                    <a:pt x="3588" y="2051"/>
                  </a:lnTo>
                  <a:lnTo>
                    <a:pt x="3583" y="2055"/>
                  </a:lnTo>
                  <a:lnTo>
                    <a:pt x="3580" y="2058"/>
                  </a:lnTo>
                  <a:lnTo>
                    <a:pt x="3578" y="2063"/>
                  </a:lnTo>
                  <a:lnTo>
                    <a:pt x="3571" y="2082"/>
                  </a:lnTo>
                  <a:lnTo>
                    <a:pt x="3564" y="2103"/>
                  </a:lnTo>
                  <a:lnTo>
                    <a:pt x="3561" y="2122"/>
                  </a:lnTo>
                  <a:lnTo>
                    <a:pt x="3554" y="2141"/>
                  </a:lnTo>
                  <a:lnTo>
                    <a:pt x="3549" y="2156"/>
                  </a:lnTo>
                  <a:lnTo>
                    <a:pt x="3547" y="2168"/>
                  </a:lnTo>
                  <a:lnTo>
                    <a:pt x="3547" y="2177"/>
                  </a:lnTo>
                  <a:lnTo>
                    <a:pt x="3552" y="2182"/>
                  </a:lnTo>
                  <a:lnTo>
                    <a:pt x="3569" y="2165"/>
                  </a:lnTo>
                  <a:lnTo>
                    <a:pt x="3582" y="2154"/>
                  </a:lnTo>
                  <a:lnTo>
                    <a:pt x="3592" y="2144"/>
                  </a:lnTo>
                  <a:lnTo>
                    <a:pt x="3604" y="2134"/>
                  </a:lnTo>
                  <a:lnTo>
                    <a:pt x="3613" y="2127"/>
                  </a:lnTo>
                  <a:lnTo>
                    <a:pt x="3619" y="2122"/>
                  </a:lnTo>
                  <a:lnTo>
                    <a:pt x="3621" y="2122"/>
                  </a:lnTo>
                  <a:lnTo>
                    <a:pt x="3625" y="2110"/>
                  </a:lnTo>
                  <a:lnTo>
                    <a:pt x="3628" y="2079"/>
                  </a:lnTo>
                  <a:lnTo>
                    <a:pt x="3628" y="2060"/>
                  </a:lnTo>
                  <a:lnTo>
                    <a:pt x="3630" y="2081"/>
                  </a:lnTo>
                  <a:lnTo>
                    <a:pt x="3630" y="2101"/>
                  </a:lnTo>
                  <a:lnTo>
                    <a:pt x="3632" y="2103"/>
                  </a:lnTo>
                  <a:lnTo>
                    <a:pt x="3633" y="2106"/>
                  </a:lnTo>
                  <a:lnTo>
                    <a:pt x="3637" y="2106"/>
                  </a:lnTo>
                  <a:lnTo>
                    <a:pt x="3642" y="2108"/>
                  </a:lnTo>
                  <a:lnTo>
                    <a:pt x="3647" y="2106"/>
                  </a:lnTo>
                  <a:lnTo>
                    <a:pt x="3656" y="2105"/>
                  </a:lnTo>
                  <a:lnTo>
                    <a:pt x="3661" y="2105"/>
                  </a:lnTo>
                  <a:lnTo>
                    <a:pt x="3669" y="2103"/>
                  </a:lnTo>
                  <a:lnTo>
                    <a:pt x="3680" y="2099"/>
                  </a:lnTo>
                  <a:lnTo>
                    <a:pt x="3688" y="2096"/>
                  </a:lnTo>
                  <a:lnTo>
                    <a:pt x="3692" y="2093"/>
                  </a:lnTo>
                  <a:lnTo>
                    <a:pt x="3694" y="2089"/>
                  </a:lnTo>
                  <a:lnTo>
                    <a:pt x="3694" y="2086"/>
                  </a:lnTo>
                  <a:lnTo>
                    <a:pt x="3695" y="2082"/>
                  </a:lnTo>
                  <a:lnTo>
                    <a:pt x="3697" y="2081"/>
                  </a:lnTo>
                  <a:lnTo>
                    <a:pt x="3700" y="2079"/>
                  </a:lnTo>
                  <a:lnTo>
                    <a:pt x="3706" y="2081"/>
                  </a:lnTo>
                  <a:lnTo>
                    <a:pt x="3716" y="2081"/>
                  </a:lnTo>
                  <a:lnTo>
                    <a:pt x="3719" y="2082"/>
                  </a:lnTo>
                  <a:lnTo>
                    <a:pt x="3723" y="2081"/>
                  </a:lnTo>
                  <a:lnTo>
                    <a:pt x="3742" y="2065"/>
                  </a:lnTo>
                  <a:lnTo>
                    <a:pt x="3757" y="2048"/>
                  </a:lnTo>
                  <a:lnTo>
                    <a:pt x="3771" y="2029"/>
                  </a:lnTo>
                  <a:lnTo>
                    <a:pt x="3783" y="2013"/>
                  </a:lnTo>
                  <a:lnTo>
                    <a:pt x="3792" y="2003"/>
                  </a:lnTo>
                  <a:lnTo>
                    <a:pt x="3792" y="2007"/>
                  </a:lnTo>
                  <a:lnTo>
                    <a:pt x="3793" y="2010"/>
                  </a:lnTo>
                  <a:lnTo>
                    <a:pt x="3797" y="2012"/>
                  </a:lnTo>
                  <a:lnTo>
                    <a:pt x="3800" y="2012"/>
                  </a:lnTo>
                  <a:lnTo>
                    <a:pt x="3806" y="2003"/>
                  </a:lnTo>
                  <a:lnTo>
                    <a:pt x="3809" y="1993"/>
                  </a:lnTo>
                  <a:lnTo>
                    <a:pt x="3812" y="1979"/>
                  </a:lnTo>
                  <a:lnTo>
                    <a:pt x="3818" y="1969"/>
                  </a:lnTo>
                  <a:lnTo>
                    <a:pt x="3835" y="1960"/>
                  </a:lnTo>
                  <a:lnTo>
                    <a:pt x="3838" y="1957"/>
                  </a:lnTo>
                  <a:lnTo>
                    <a:pt x="3838" y="1952"/>
                  </a:lnTo>
                  <a:lnTo>
                    <a:pt x="3840" y="1948"/>
                  </a:lnTo>
                  <a:lnTo>
                    <a:pt x="3840" y="1943"/>
                  </a:lnTo>
                  <a:lnTo>
                    <a:pt x="3842" y="1938"/>
                  </a:lnTo>
                  <a:lnTo>
                    <a:pt x="3843" y="1934"/>
                  </a:lnTo>
                  <a:lnTo>
                    <a:pt x="3847" y="1933"/>
                  </a:lnTo>
                  <a:lnTo>
                    <a:pt x="3852" y="1931"/>
                  </a:lnTo>
                  <a:lnTo>
                    <a:pt x="3857" y="1931"/>
                  </a:lnTo>
                  <a:lnTo>
                    <a:pt x="3861" y="1929"/>
                  </a:lnTo>
                  <a:lnTo>
                    <a:pt x="3866" y="1927"/>
                  </a:lnTo>
                  <a:lnTo>
                    <a:pt x="3869" y="1926"/>
                  </a:lnTo>
                  <a:lnTo>
                    <a:pt x="3871" y="1922"/>
                  </a:lnTo>
                  <a:lnTo>
                    <a:pt x="3873" y="1917"/>
                  </a:lnTo>
                  <a:lnTo>
                    <a:pt x="3874" y="1914"/>
                  </a:lnTo>
                  <a:lnTo>
                    <a:pt x="3874" y="1909"/>
                  </a:lnTo>
                  <a:lnTo>
                    <a:pt x="3876" y="1903"/>
                  </a:lnTo>
                  <a:lnTo>
                    <a:pt x="3878" y="1900"/>
                  </a:lnTo>
                  <a:lnTo>
                    <a:pt x="3888" y="1893"/>
                  </a:lnTo>
                  <a:lnTo>
                    <a:pt x="3895" y="1888"/>
                  </a:lnTo>
                  <a:lnTo>
                    <a:pt x="3900" y="1886"/>
                  </a:lnTo>
                  <a:lnTo>
                    <a:pt x="3904" y="1883"/>
                  </a:lnTo>
                  <a:lnTo>
                    <a:pt x="3907" y="1871"/>
                  </a:lnTo>
                  <a:lnTo>
                    <a:pt x="3909" y="1860"/>
                  </a:lnTo>
                  <a:lnTo>
                    <a:pt x="3912" y="1848"/>
                  </a:lnTo>
                  <a:lnTo>
                    <a:pt x="3916" y="1843"/>
                  </a:lnTo>
                  <a:lnTo>
                    <a:pt x="3921" y="1838"/>
                  </a:lnTo>
                  <a:lnTo>
                    <a:pt x="3931" y="1831"/>
                  </a:lnTo>
                  <a:lnTo>
                    <a:pt x="3935" y="1826"/>
                  </a:lnTo>
                  <a:lnTo>
                    <a:pt x="3938" y="1823"/>
                  </a:lnTo>
                  <a:lnTo>
                    <a:pt x="3943" y="1804"/>
                  </a:lnTo>
                  <a:lnTo>
                    <a:pt x="3947" y="1783"/>
                  </a:lnTo>
                  <a:lnTo>
                    <a:pt x="3950" y="1764"/>
                  </a:lnTo>
                  <a:lnTo>
                    <a:pt x="3955" y="1745"/>
                  </a:lnTo>
                  <a:lnTo>
                    <a:pt x="3957" y="1742"/>
                  </a:lnTo>
                  <a:lnTo>
                    <a:pt x="3962" y="1740"/>
                  </a:lnTo>
                  <a:lnTo>
                    <a:pt x="3966" y="1738"/>
                  </a:lnTo>
                  <a:lnTo>
                    <a:pt x="3971" y="1735"/>
                  </a:lnTo>
                  <a:lnTo>
                    <a:pt x="3976" y="1733"/>
                  </a:lnTo>
                  <a:lnTo>
                    <a:pt x="3980" y="1731"/>
                  </a:lnTo>
                  <a:lnTo>
                    <a:pt x="3983" y="1725"/>
                  </a:lnTo>
                  <a:lnTo>
                    <a:pt x="3981" y="1719"/>
                  </a:lnTo>
                  <a:lnTo>
                    <a:pt x="3981" y="1709"/>
                  </a:lnTo>
                  <a:lnTo>
                    <a:pt x="3980" y="1706"/>
                  </a:lnTo>
                  <a:lnTo>
                    <a:pt x="3981" y="1702"/>
                  </a:lnTo>
                  <a:lnTo>
                    <a:pt x="3985" y="1699"/>
                  </a:lnTo>
                  <a:lnTo>
                    <a:pt x="3992" y="1695"/>
                  </a:lnTo>
                  <a:lnTo>
                    <a:pt x="3997" y="1692"/>
                  </a:lnTo>
                  <a:lnTo>
                    <a:pt x="4004" y="1688"/>
                  </a:lnTo>
                  <a:lnTo>
                    <a:pt x="4007" y="1685"/>
                  </a:lnTo>
                  <a:lnTo>
                    <a:pt x="4014" y="1673"/>
                  </a:lnTo>
                  <a:lnTo>
                    <a:pt x="4019" y="1663"/>
                  </a:lnTo>
                  <a:lnTo>
                    <a:pt x="4024" y="1651"/>
                  </a:lnTo>
                  <a:lnTo>
                    <a:pt x="4033" y="1635"/>
                  </a:lnTo>
                  <a:lnTo>
                    <a:pt x="4042" y="1616"/>
                  </a:lnTo>
                  <a:lnTo>
                    <a:pt x="4047" y="1611"/>
                  </a:lnTo>
                  <a:lnTo>
                    <a:pt x="4052" y="1604"/>
                  </a:lnTo>
                  <a:lnTo>
                    <a:pt x="4059" y="1599"/>
                  </a:lnTo>
                  <a:lnTo>
                    <a:pt x="4064" y="1596"/>
                  </a:lnTo>
                  <a:lnTo>
                    <a:pt x="4067" y="1590"/>
                  </a:lnTo>
                  <a:lnTo>
                    <a:pt x="4071" y="1578"/>
                  </a:lnTo>
                  <a:lnTo>
                    <a:pt x="4071" y="1546"/>
                  </a:lnTo>
                  <a:lnTo>
                    <a:pt x="4076" y="1539"/>
                  </a:lnTo>
                  <a:lnTo>
                    <a:pt x="4083" y="1539"/>
                  </a:lnTo>
                  <a:lnTo>
                    <a:pt x="4085" y="1535"/>
                  </a:lnTo>
                  <a:lnTo>
                    <a:pt x="4091" y="1523"/>
                  </a:lnTo>
                  <a:lnTo>
                    <a:pt x="4097" y="1511"/>
                  </a:lnTo>
                  <a:lnTo>
                    <a:pt x="4104" y="1499"/>
                  </a:lnTo>
                  <a:lnTo>
                    <a:pt x="4110" y="1491"/>
                  </a:lnTo>
                  <a:lnTo>
                    <a:pt x="4117" y="1484"/>
                  </a:lnTo>
                  <a:lnTo>
                    <a:pt x="4122" y="1482"/>
                  </a:lnTo>
                  <a:lnTo>
                    <a:pt x="4128" y="1487"/>
                  </a:lnTo>
                  <a:lnTo>
                    <a:pt x="4128" y="1496"/>
                  </a:lnTo>
                  <a:lnTo>
                    <a:pt x="4124" y="1506"/>
                  </a:lnTo>
                  <a:lnTo>
                    <a:pt x="4116" y="1520"/>
                  </a:lnTo>
                  <a:lnTo>
                    <a:pt x="4109" y="1534"/>
                  </a:lnTo>
                  <a:lnTo>
                    <a:pt x="4100" y="1546"/>
                  </a:lnTo>
                  <a:lnTo>
                    <a:pt x="4095" y="1558"/>
                  </a:lnTo>
                  <a:lnTo>
                    <a:pt x="4093" y="1565"/>
                  </a:lnTo>
                  <a:lnTo>
                    <a:pt x="4093" y="1566"/>
                  </a:lnTo>
                  <a:lnTo>
                    <a:pt x="4098" y="1566"/>
                  </a:lnTo>
                  <a:lnTo>
                    <a:pt x="4100" y="1568"/>
                  </a:lnTo>
                  <a:lnTo>
                    <a:pt x="4102" y="1568"/>
                  </a:lnTo>
                  <a:lnTo>
                    <a:pt x="4102" y="1573"/>
                  </a:lnTo>
                  <a:lnTo>
                    <a:pt x="4085" y="1573"/>
                  </a:lnTo>
                  <a:lnTo>
                    <a:pt x="4083" y="1575"/>
                  </a:lnTo>
                  <a:lnTo>
                    <a:pt x="4083" y="1578"/>
                  </a:lnTo>
                  <a:lnTo>
                    <a:pt x="4081" y="1584"/>
                  </a:lnTo>
                  <a:lnTo>
                    <a:pt x="4079" y="1587"/>
                  </a:lnTo>
                  <a:lnTo>
                    <a:pt x="4078" y="1592"/>
                  </a:lnTo>
                  <a:lnTo>
                    <a:pt x="4078" y="1596"/>
                  </a:lnTo>
                  <a:lnTo>
                    <a:pt x="4076" y="1597"/>
                  </a:lnTo>
                  <a:lnTo>
                    <a:pt x="4076" y="1599"/>
                  </a:lnTo>
                  <a:lnTo>
                    <a:pt x="4074" y="1602"/>
                  </a:lnTo>
                  <a:lnTo>
                    <a:pt x="4069" y="1618"/>
                  </a:lnTo>
                  <a:lnTo>
                    <a:pt x="4067" y="1621"/>
                  </a:lnTo>
                  <a:lnTo>
                    <a:pt x="4067" y="1625"/>
                  </a:lnTo>
                  <a:lnTo>
                    <a:pt x="4071" y="1625"/>
                  </a:lnTo>
                  <a:lnTo>
                    <a:pt x="4073" y="1627"/>
                  </a:lnTo>
                  <a:lnTo>
                    <a:pt x="4079" y="1627"/>
                  </a:lnTo>
                  <a:lnTo>
                    <a:pt x="4083" y="1628"/>
                  </a:lnTo>
                  <a:lnTo>
                    <a:pt x="4085" y="1628"/>
                  </a:lnTo>
                  <a:lnTo>
                    <a:pt x="4085" y="1633"/>
                  </a:lnTo>
                  <a:lnTo>
                    <a:pt x="4083" y="1633"/>
                  </a:lnTo>
                  <a:lnTo>
                    <a:pt x="4081" y="1635"/>
                  </a:lnTo>
                  <a:lnTo>
                    <a:pt x="4076" y="1633"/>
                  </a:lnTo>
                  <a:lnTo>
                    <a:pt x="4067" y="1633"/>
                  </a:lnTo>
                  <a:lnTo>
                    <a:pt x="4064" y="1632"/>
                  </a:lnTo>
                  <a:lnTo>
                    <a:pt x="4060" y="1633"/>
                  </a:lnTo>
                  <a:lnTo>
                    <a:pt x="4059" y="1633"/>
                  </a:lnTo>
                  <a:lnTo>
                    <a:pt x="4057" y="1635"/>
                  </a:lnTo>
                  <a:lnTo>
                    <a:pt x="4055" y="1639"/>
                  </a:lnTo>
                  <a:lnTo>
                    <a:pt x="4054" y="1644"/>
                  </a:lnTo>
                  <a:lnTo>
                    <a:pt x="4050" y="1651"/>
                  </a:lnTo>
                  <a:lnTo>
                    <a:pt x="4047" y="1656"/>
                  </a:lnTo>
                  <a:lnTo>
                    <a:pt x="4036" y="1663"/>
                  </a:lnTo>
                  <a:lnTo>
                    <a:pt x="4033" y="1668"/>
                  </a:lnTo>
                  <a:lnTo>
                    <a:pt x="4021" y="1688"/>
                  </a:lnTo>
                  <a:lnTo>
                    <a:pt x="4014" y="1707"/>
                  </a:lnTo>
                  <a:lnTo>
                    <a:pt x="4007" y="1728"/>
                  </a:lnTo>
                  <a:lnTo>
                    <a:pt x="3995" y="1740"/>
                  </a:lnTo>
                  <a:lnTo>
                    <a:pt x="3992" y="1742"/>
                  </a:lnTo>
                  <a:lnTo>
                    <a:pt x="3988" y="1749"/>
                  </a:lnTo>
                  <a:lnTo>
                    <a:pt x="3985" y="1752"/>
                  </a:lnTo>
                  <a:lnTo>
                    <a:pt x="3983" y="1756"/>
                  </a:lnTo>
                  <a:lnTo>
                    <a:pt x="3980" y="1761"/>
                  </a:lnTo>
                  <a:lnTo>
                    <a:pt x="3976" y="1764"/>
                  </a:lnTo>
                  <a:lnTo>
                    <a:pt x="3973" y="1771"/>
                  </a:lnTo>
                  <a:lnTo>
                    <a:pt x="3973" y="1774"/>
                  </a:lnTo>
                  <a:lnTo>
                    <a:pt x="3974" y="1780"/>
                  </a:lnTo>
                  <a:lnTo>
                    <a:pt x="3976" y="1783"/>
                  </a:lnTo>
                  <a:lnTo>
                    <a:pt x="3978" y="1788"/>
                  </a:lnTo>
                  <a:lnTo>
                    <a:pt x="3981" y="1795"/>
                  </a:lnTo>
                  <a:lnTo>
                    <a:pt x="3981" y="1797"/>
                  </a:lnTo>
                  <a:lnTo>
                    <a:pt x="3976" y="1800"/>
                  </a:lnTo>
                  <a:lnTo>
                    <a:pt x="3969" y="1804"/>
                  </a:lnTo>
                  <a:lnTo>
                    <a:pt x="3959" y="1807"/>
                  </a:lnTo>
                  <a:lnTo>
                    <a:pt x="3952" y="1812"/>
                  </a:lnTo>
                  <a:lnTo>
                    <a:pt x="3947" y="1823"/>
                  </a:lnTo>
                  <a:lnTo>
                    <a:pt x="3947" y="1828"/>
                  </a:lnTo>
                  <a:lnTo>
                    <a:pt x="3948" y="1833"/>
                  </a:lnTo>
                  <a:lnTo>
                    <a:pt x="3952" y="1838"/>
                  </a:lnTo>
                  <a:lnTo>
                    <a:pt x="3955" y="1845"/>
                  </a:lnTo>
                  <a:lnTo>
                    <a:pt x="3955" y="1848"/>
                  </a:lnTo>
                  <a:lnTo>
                    <a:pt x="3954" y="1850"/>
                  </a:lnTo>
                  <a:lnTo>
                    <a:pt x="3947" y="1850"/>
                  </a:lnTo>
                  <a:lnTo>
                    <a:pt x="3945" y="1852"/>
                  </a:lnTo>
                  <a:lnTo>
                    <a:pt x="3942" y="1852"/>
                  </a:lnTo>
                  <a:lnTo>
                    <a:pt x="3938" y="1854"/>
                  </a:lnTo>
                  <a:lnTo>
                    <a:pt x="3936" y="1855"/>
                  </a:lnTo>
                  <a:lnTo>
                    <a:pt x="3936" y="1862"/>
                  </a:lnTo>
                  <a:lnTo>
                    <a:pt x="3938" y="1866"/>
                  </a:lnTo>
                  <a:lnTo>
                    <a:pt x="3931" y="1869"/>
                  </a:lnTo>
                  <a:lnTo>
                    <a:pt x="3928" y="1876"/>
                  </a:lnTo>
                  <a:lnTo>
                    <a:pt x="3926" y="1884"/>
                  </a:lnTo>
                  <a:lnTo>
                    <a:pt x="3924" y="1891"/>
                  </a:lnTo>
                  <a:lnTo>
                    <a:pt x="3921" y="1900"/>
                  </a:lnTo>
                  <a:lnTo>
                    <a:pt x="3905" y="1915"/>
                  </a:lnTo>
                  <a:lnTo>
                    <a:pt x="3868" y="1943"/>
                  </a:lnTo>
                  <a:lnTo>
                    <a:pt x="3852" y="1960"/>
                  </a:lnTo>
                  <a:lnTo>
                    <a:pt x="3852" y="1970"/>
                  </a:lnTo>
                  <a:lnTo>
                    <a:pt x="3854" y="1976"/>
                  </a:lnTo>
                  <a:lnTo>
                    <a:pt x="3854" y="1982"/>
                  </a:lnTo>
                  <a:lnTo>
                    <a:pt x="3852" y="1986"/>
                  </a:lnTo>
                  <a:lnTo>
                    <a:pt x="3845" y="1991"/>
                  </a:lnTo>
                  <a:lnTo>
                    <a:pt x="3824" y="1998"/>
                  </a:lnTo>
                  <a:lnTo>
                    <a:pt x="3818" y="2003"/>
                  </a:lnTo>
                  <a:lnTo>
                    <a:pt x="3816" y="2007"/>
                  </a:lnTo>
                  <a:lnTo>
                    <a:pt x="3816" y="2020"/>
                  </a:lnTo>
                  <a:lnTo>
                    <a:pt x="3818" y="2024"/>
                  </a:lnTo>
                  <a:lnTo>
                    <a:pt x="3818" y="2029"/>
                  </a:lnTo>
                  <a:lnTo>
                    <a:pt x="3811" y="2032"/>
                  </a:lnTo>
                  <a:lnTo>
                    <a:pt x="3806" y="2034"/>
                  </a:lnTo>
                  <a:lnTo>
                    <a:pt x="3800" y="2034"/>
                  </a:lnTo>
                  <a:lnTo>
                    <a:pt x="3795" y="2036"/>
                  </a:lnTo>
                  <a:lnTo>
                    <a:pt x="3792" y="2038"/>
                  </a:lnTo>
                  <a:lnTo>
                    <a:pt x="3776" y="2053"/>
                  </a:lnTo>
                  <a:lnTo>
                    <a:pt x="3762" y="2072"/>
                  </a:lnTo>
                  <a:lnTo>
                    <a:pt x="3750" y="2086"/>
                  </a:lnTo>
                  <a:lnTo>
                    <a:pt x="3745" y="2081"/>
                  </a:lnTo>
                  <a:lnTo>
                    <a:pt x="3740" y="2081"/>
                  </a:lnTo>
                  <a:lnTo>
                    <a:pt x="3738" y="2082"/>
                  </a:lnTo>
                  <a:lnTo>
                    <a:pt x="3737" y="2086"/>
                  </a:lnTo>
                  <a:lnTo>
                    <a:pt x="3733" y="2089"/>
                  </a:lnTo>
                  <a:lnTo>
                    <a:pt x="3730" y="2099"/>
                  </a:lnTo>
                  <a:lnTo>
                    <a:pt x="3726" y="2103"/>
                  </a:lnTo>
                  <a:lnTo>
                    <a:pt x="3725" y="2103"/>
                  </a:lnTo>
                  <a:lnTo>
                    <a:pt x="3723" y="2105"/>
                  </a:lnTo>
                  <a:lnTo>
                    <a:pt x="3714" y="2105"/>
                  </a:lnTo>
                  <a:lnTo>
                    <a:pt x="3692" y="2110"/>
                  </a:lnTo>
                  <a:lnTo>
                    <a:pt x="3671" y="2117"/>
                  </a:lnTo>
                  <a:lnTo>
                    <a:pt x="3650" y="2127"/>
                  </a:lnTo>
                  <a:lnTo>
                    <a:pt x="3637" y="2137"/>
                  </a:lnTo>
                  <a:lnTo>
                    <a:pt x="3630" y="2148"/>
                  </a:lnTo>
                  <a:lnTo>
                    <a:pt x="3632" y="2146"/>
                  </a:lnTo>
                  <a:lnTo>
                    <a:pt x="3635" y="2151"/>
                  </a:lnTo>
                  <a:lnTo>
                    <a:pt x="3637" y="2161"/>
                  </a:lnTo>
                  <a:lnTo>
                    <a:pt x="3638" y="2175"/>
                  </a:lnTo>
                  <a:lnTo>
                    <a:pt x="3638" y="2187"/>
                  </a:lnTo>
                  <a:lnTo>
                    <a:pt x="3637" y="2199"/>
                  </a:lnTo>
                  <a:lnTo>
                    <a:pt x="3635" y="2206"/>
                  </a:lnTo>
                  <a:lnTo>
                    <a:pt x="3630" y="2208"/>
                  </a:lnTo>
                  <a:lnTo>
                    <a:pt x="3626" y="2203"/>
                  </a:lnTo>
                  <a:lnTo>
                    <a:pt x="3625" y="2191"/>
                  </a:lnTo>
                  <a:lnTo>
                    <a:pt x="3623" y="2177"/>
                  </a:lnTo>
                  <a:lnTo>
                    <a:pt x="3621" y="2161"/>
                  </a:lnTo>
                  <a:lnTo>
                    <a:pt x="3618" y="2151"/>
                  </a:lnTo>
                  <a:lnTo>
                    <a:pt x="3613" y="2148"/>
                  </a:lnTo>
                  <a:lnTo>
                    <a:pt x="3613" y="2165"/>
                  </a:lnTo>
                  <a:lnTo>
                    <a:pt x="3611" y="2166"/>
                  </a:lnTo>
                  <a:lnTo>
                    <a:pt x="3607" y="2166"/>
                  </a:lnTo>
                  <a:lnTo>
                    <a:pt x="3604" y="2165"/>
                  </a:lnTo>
                  <a:lnTo>
                    <a:pt x="3595" y="2165"/>
                  </a:lnTo>
                  <a:lnTo>
                    <a:pt x="3580" y="2179"/>
                  </a:lnTo>
                  <a:lnTo>
                    <a:pt x="3569" y="2191"/>
                  </a:lnTo>
                  <a:lnTo>
                    <a:pt x="3563" y="2203"/>
                  </a:lnTo>
                  <a:lnTo>
                    <a:pt x="3552" y="2216"/>
                  </a:lnTo>
                  <a:lnTo>
                    <a:pt x="3542" y="2228"/>
                  </a:lnTo>
                  <a:lnTo>
                    <a:pt x="3533" y="2239"/>
                  </a:lnTo>
                  <a:lnTo>
                    <a:pt x="3526" y="2247"/>
                  </a:lnTo>
                  <a:lnTo>
                    <a:pt x="3523" y="2256"/>
                  </a:lnTo>
                  <a:lnTo>
                    <a:pt x="3523" y="2268"/>
                  </a:lnTo>
                  <a:lnTo>
                    <a:pt x="3526" y="2285"/>
                  </a:lnTo>
                  <a:lnTo>
                    <a:pt x="3523" y="2287"/>
                  </a:lnTo>
                  <a:lnTo>
                    <a:pt x="3520" y="2290"/>
                  </a:lnTo>
                  <a:lnTo>
                    <a:pt x="3525" y="2290"/>
                  </a:lnTo>
                  <a:lnTo>
                    <a:pt x="3526" y="2289"/>
                  </a:lnTo>
                  <a:lnTo>
                    <a:pt x="3526" y="2285"/>
                  </a:lnTo>
                  <a:lnTo>
                    <a:pt x="3533" y="2278"/>
                  </a:lnTo>
                  <a:lnTo>
                    <a:pt x="3544" y="2277"/>
                  </a:lnTo>
                  <a:lnTo>
                    <a:pt x="3556" y="2277"/>
                  </a:lnTo>
                  <a:lnTo>
                    <a:pt x="3568" y="2278"/>
                  </a:lnTo>
                  <a:lnTo>
                    <a:pt x="3578" y="2278"/>
                  </a:lnTo>
                  <a:lnTo>
                    <a:pt x="3587" y="2277"/>
                  </a:lnTo>
                  <a:lnTo>
                    <a:pt x="3590" y="2273"/>
                  </a:lnTo>
                  <a:lnTo>
                    <a:pt x="3595" y="2266"/>
                  </a:lnTo>
                  <a:lnTo>
                    <a:pt x="3604" y="2256"/>
                  </a:lnTo>
                  <a:lnTo>
                    <a:pt x="3626" y="2234"/>
                  </a:lnTo>
                  <a:lnTo>
                    <a:pt x="3638" y="2225"/>
                  </a:lnTo>
                  <a:lnTo>
                    <a:pt x="3642" y="2223"/>
                  </a:lnTo>
                  <a:lnTo>
                    <a:pt x="3647" y="2222"/>
                  </a:lnTo>
                  <a:lnTo>
                    <a:pt x="3654" y="2220"/>
                  </a:lnTo>
                  <a:lnTo>
                    <a:pt x="3659" y="2218"/>
                  </a:lnTo>
                  <a:lnTo>
                    <a:pt x="3663" y="2216"/>
                  </a:lnTo>
                  <a:lnTo>
                    <a:pt x="3668" y="2209"/>
                  </a:lnTo>
                  <a:lnTo>
                    <a:pt x="3671" y="2199"/>
                  </a:lnTo>
                  <a:lnTo>
                    <a:pt x="3676" y="2187"/>
                  </a:lnTo>
                  <a:lnTo>
                    <a:pt x="3683" y="2180"/>
                  </a:lnTo>
                  <a:lnTo>
                    <a:pt x="3688" y="2182"/>
                  </a:lnTo>
                  <a:lnTo>
                    <a:pt x="3697" y="2194"/>
                  </a:lnTo>
                  <a:lnTo>
                    <a:pt x="3695" y="2208"/>
                  </a:lnTo>
                  <a:lnTo>
                    <a:pt x="3690" y="2222"/>
                  </a:lnTo>
                  <a:lnTo>
                    <a:pt x="3681" y="2234"/>
                  </a:lnTo>
                  <a:lnTo>
                    <a:pt x="3669" y="2244"/>
                  </a:lnTo>
                  <a:lnTo>
                    <a:pt x="3661" y="2252"/>
                  </a:lnTo>
                  <a:lnTo>
                    <a:pt x="3656" y="2259"/>
                  </a:lnTo>
                  <a:lnTo>
                    <a:pt x="3652" y="2271"/>
                  </a:lnTo>
                  <a:lnTo>
                    <a:pt x="3650" y="2283"/>
                  </a:lnTo>
                  <a:lnTo>
                    <a:pt x="3647" y="2294"/>
                  </a:lnTo>
                  <a:lnTo>
                    <a:pt x="3638" y="2306"/>
                  </a:lnTo>
                  <a:lnTo>
                    <a:pt x="3628" y="2314"/>
                  </a:lnTo>
                  <a:lnTo>
                    <a:pt x="3619" y="2323"/>
                  </a:lnTo>
                  <a:lnTo>
                    <a:pt x="3613" y="2332"/>
                  </a:lnTo>
                  <a:lnTo>
                    <a:pt x="3609" y="2342"/>
                  </a:lnTo>
                  <a:lnTo>
                    <a:pt x="3613" y="2354"/>
                  </a:lnTo>
                  <a:lnTo>
                    <a:pt x="3618" y="2359"/>
                  </a:lnTo>
                  <a:lnTo>
                    <a:pt x="3621" y="2359"/>
                  </a:lnTo>
                  <a:lnTo>
                    <a:pt x="3626" y="2361"/>
                  </a:lnTo>
                  <a:lnTo>
                    <a:pt x="3630" y="2361"/>
                  </a:lnTo>
                  <a:lnTo>
                    <a:pt x="3635" y="2363"/>
                  </a:lnTo>
                  <a:lnTo>
                    <a:pt x="3638" y="2363"/>
                  </a:lnTo>
                  <a:lnTo>
                    <a:pt x="3644" y="2364"/>
                  </a:lnTo>
                  <a:lnTo>
                    <a:pt x="3647" y="2366"/>
                  </a:lnTo>
                  <a:lnTo>
                    <a:pt x="3652" y="2366"/>
                  </a:lnTo>
                  <a:lnTo>
                    <a:pt x="3656" y="2363"/>
                  </a:lnTo>
                  <a:lnTo>
                    <a:pt x="3657" y="2359"/>
                  </a:lnTo>
                  <a:lnTo>
                    <a:pt x="3657" y="2354"/>
                  </a:lnTo>
                  <a:lnTo>
                    <a:pt x="3659" y="2350"/>
                  </a:lnTo>
                  <a:lnTo>
                    <a:pt x="3663" y="2345"/>
                  </a:lnTo>
                  <a:lnTo>
                    <a:pt x="3680" y="2325"/>
                  </a:lnTo>
                  <a:lnTo>
                    <a:pt x="3697" y="2307"/>
                  </a:lnTo>
                  <a:lnTo>
                    <a:pt x="3714" y="2294"/>
                  </a:lnTo>
                  <a:lnTo>
                    <a:pt x="3716" y="2297"/>
                  </a:lnTo>
                  <a:lnTo>
                    <a:pt x="3719" y="2299"/>
                  </a:lnTo>
                  <a:lnTo>
                    <a:pt x="3719" y="2301"/>
                  </a:lnTo>
                  <a:lnTo>
                    <a:pt x="3721" y="2299"/>
                  </a:lnTo>
                  <a:lnTo>
                    <a:pt x="3721" y="2297"/>
                  </a:lnTo>
                  <a:lnTo>
                    <a:pt x="3718" y="2294"/>
                  </a:lnTo>
                  <a:lnTo>
                    <a:pt x="3714" y="2294"/>
                  </a:lnTo>
                  <a:lnTo>
                    <a:pt x="3719" y="2282"/>
                  </a:lnTo>
                  <a:lnTo>
                    <a:pt x="3737" y="2258"/>
                  </a:lnTo>
                  <a:lnTo>
                    <a:pt x="3743" y="2251"/>
                  </a:lnTo>
                  <a:lnTo>
                    <a:pt x="3752" y="2249"/>
                  </a:lnTo>
                  <a:lnTo>
                    <a:pt x="3761" y="2254"/>
                  </a:lnTo>
                  <a:lnTo>
                    <a:pt x="3766" y="2268"/>
                  </a:lnTo>
                  <a:lnTo>
                    <a:pt x="3762" y="2285"/>
                  </a:lnTo>
                  <a:lnTo>
                    <a:pt x="3757" y="2297"/>
                  </a:lnTo>
                  <a:lnTo>
                    <a:pt x="3749" y="2307"/>
                  </a:lnTo>
                  <a:lnTo>
                    <a:pt x="3738" y="2318"/>
                  </a:lnTo>
                  <a:lnTo>
                    <a:pt x="3731" y="2328"/>
                  </a:lnTo>
                  <a:lnTo>
                    <a:pt x="3725" y="2332"/>
                  </a:lnTo>
                  <a:lnTo>
                    <a:pt x="3725" y="2337"/>
                  </a:lnTo>
                  <a:lnTo>
                    <a:pt x="3730" y="2347"/>
                  </a:lnTo>
                  <a:lnTo>
                    <a:pt x="3730" y="2349"/>
                  </a:lnTo>
                  <a:lnTo>
                    <a:pt x="3731" y="2352"/>
                  </a:lnTo>
                  <a:lnTo>
                    <a:pt x="3731" y="2354"/>
                  </a:lnTo>
                  <a:lnTo>
                    <a:pt x="3730" y="2354"/>
                  </a:lnTo>
                  <a:lnTo>
                    <a:pt x="3728" y="2356"/>
                  </a:lnTo>
                  <a:lnTo>
                    <a:pt x="3725" y="2356"/>
                  </a:lnTo>
                  <a:lnTo>
                    <a:pt x="3718" y="2359"/>
                  </a:lnTo>
                  <a:lnTo>
                    <a:pt x="3714" y="2363"/>
                  </a:lnTo>
                  <a:lnTo>
                    <a:pt x="3711" y="2376"/>
                  </a:lnTo>
                  <a:lnTo>
                    <a:pt x="3714" y="2385"/>
                  </a:lnTo>
                  <a:lnTo>
                    <a:pt x="3721" y="2388"/>
                  </a:lnTo>
                  <a:lnTo>
                    <a:pt x="3731" y="2390"/>
                  </a:lnTo>
                  <a:lnTo>
                    <a:pt x="3743" y="2388"/>
                  </a:lnTo>
                  <a:lnTo>
                    <a:pt x="3757" y="2387"/>
                  </a:lnTo>
                  <a:lnTo>
                    <a:pt x="3783" y="2378"/>
                  </a:lnTo>
                  <a:lnTo>
                    <a:pt x="3783" y="2380"/>
                  </a:lnTo>
                  <a:lnTo>
                    <a:pt x="3799" y="2364"/>
                  </a:lnTo>
                  <a:lnTo>
                    <a:pt x="3818" y="2344"/>
                  </a:lnTo>
                  <a:lnTo>
                    <a:pt x="3859" y="2302"/>
                  </a:lnTo>
                  <a:lnTo>
                    <a:pt x="3878" y="2287"/>
                  </a:lnTo>
                  <a:lnTo>
                    <a:pt x="3895" y="2277"/>
                  </a:lnTo>
                  <a:lnTo>
                    <a:pt x="3914" y="2266"/>
                  </a:lnTo>
                  <a:lnTo>
                    <a:pt x="3935" y="2251"/>
                  </a:lnTo>
                  <a:lnTo>
                    <a:pt x="3954" y="2234"/>
                  </a:lnTo>
                  <a:lnTo>
                    <a:pt x="3971" y="2218"/>
                  </a:lnTo>
                  <a:lnTo>
                    <a:pt x="3990" y="2204"/>
                  </a:lnTo>
                  <a:lnTo>
                    <a:pt x="4007" y="2197"/>
                  </a:lnTo>
                  <a:lnTo>
                    <a:pt x="4024" y="2199"/>
                  </a:lnTo>
                  <a:lnTo>
                    <a:pt x="4009" y="2209"/>
                  </a:lnTo>
                  <a:lnTo>
                    <a:pt x="3995" y="2225"/>
                  </a:lnTo>
                  <a:lnTo>
                    <a:pt x="3983" y="2240"/>
                  </a:lnTo>
                  <a:lnTo>
                    <a:pt x="3973" y="2251"/>
                  </a:lnTo>
                  <a:lnTo>
                    <a:pt x="3969" y="2252"/>
                  </a:lnTo>
                  <a:lnTo>
                    <a:pt x="3959" y="2256"/>
                  </a:lnTo>
                  <a:lnTo>
                    <a:pt x="3954" y="2256"/>
                  </a:lnTo>
                  <a:lnTo>
                    <a:pt x="3947" y="2259"/>
                  </a:lnTo>
                  <a:lnTo>
                    <a:pt x="3943" y="2270"/>
                  </a:lnTo>
                  <a:lnTo>
                    <a:pt x="3942" y="2282"/>
                  </a:lnTo>
                  <a:lnTo>
                    <a:pt x="3938" y="2294"/>
                  </a:lnTo>
                  <a:lnTo>
                    <a:pt x="3936" y="2295"/>
                  </a:lnTo>
                  <a:lnTo>
                    <a:pt x="3931" y="2297"/>
                  </a:lnTo>
                  <a:lnTo>
                    <a:pt x="3928" y="2299"/>
                  </a:lnTo>
                  <a:lnTo>
                    <a:pt x="3923" y="2301"/>
                  </a:lnTo>
                  <a:lnTo>
                    <a:pt x="3921" y="2302"/>
                  </a:lnTo>
                  <a:lnTo>
                    <a:pt x="3919" y="2306"/>
                  </a:lnTo>
                  <a:lnTo>
                    <a:pt x="3921" y="2311"/>
                  </a:lnTo>
                  <a:lnTo>
                    <a:pt x="3921" y="2320"/>
                  </a:lnTo>
                  <a:lnTo>
                    <a:pt x="3923" y="2325"/>
                  </a:lnTo>
                  <a:lnTo>
                    <a:pt x="3921" y="2328"/>
                  </a:lnTo>
                  <a:lnTo>
                    <a:pt x="3919" y="2330"/>
                  </a:lnTo>
                  <a:lnTo>
                    <a:pt x="3916" y="2332"/>
                  </a:lnTo>
                  <a:lnTo>
                    <a:pt x="3911" y="2333"/>
                  </a:lnTo>
                  <a:lnTo>
                    <a:pt x="3904" y="2337"/>
                  </a:lnTo>
                  <a:lnTo>
                    <a:pt x="3897" y="2352"/>
                  </a:lnTo>
                  <a:lnTo>
                    <a:pt x="3892" y="2368"/>
                  </a:lnTo>
                  <a:lnTo>
                    <a:pt x="3886" y="2380"/>
                  </a:lnTo>
                  <a:lnTo>
                    <a:pt x="3885" y="2383"/>
                  </a:lnTo>
                  <a:lnTo>
                    <a:pt x="3885" y="2388"/>
                  </a:lnTo>
                  <a:lnTo>
                    <a:pt x="3883" y="2395"/>
                  </a:lnTo>
                  <a:lnTo>
                    <a:pt x="3881" y="2400"/>
                  </a:lnTo>
                  <a:lnTo>
                    <a:pt x="3878" y="2405"/>
                  </a:lnTo>
                  <a:lnTo>
                    <a:pt x="3876" y="2407"/>
                  </a:lnTo>
                  <a:lnTo>
                    <a:pt x="3873" y="2407"/>
                  </a:lnTo>
                  <a:lnTo>
                    <a:pt x="3869" y="2405"/>
                  </a:lnTo>
                  <a:lnTo>
                    <a:pt x="3861" y="2405"/>
                  </a:lnTo>
                  <a:lnTo>
                    <a:pt x="3861" y="2414"/>
                  </a:lnTo>
                  <a:lnTo>
                    <a:pt x="3862" y="2418"/>
                  </a:lnTo>
                  <a:lnTo>
                    <a:pt x="3862" y="2421"/>
                  </a:lnTo>
                  <a:lnTo>
                    <a:pt x="3861" y="2423"/>
                  </a:lnTo>
                  <a:lnTo>
                    <a:pt x="3847" y="2438"/>
                  </a:lnTo>
                  <a:lnTo>
                    <a:pt x="3819" y="2466"/>
                  </a:lnTo>
                  <a:lnTo>
                    <a:pt x="3809" y="2483"/>
                  </a:lnTo>
                  <a:lnTo>
                    <a:pt x="3812" y="2486"/>
                  </a:lnTo>
                  <a:lnTo>
                    <a:pt x="3812" y="2497"/>
                  </a:lnTo>
                  <a:lnTo>
                    <a:pt x="3807" y="2502"/>
                  </a:lnTo>
                  <a:lnTo>
                    <a:pt x="3804" y="2502"/>
                  </a:lnTo>
                  <a:lnTo>
                    <a:pt x="3800" y="2500"/>
                  </a:lnTo>
                  <a:lnTo>
                    <a:pt x="3792" y="2500"/>
                  </a:lnTo>
                  <a:lnTo>
                    <a:pt x="3792" y="2509"/>
                  </a:lnTo>
                  <a:lnTo>
                    <a:pt x="3793" y="2512"/>
                  </a:lnTo>
                  <a:lnTo>
                    <a:pt x="3793" y="2516"/>
                  </a:lnTo>
                  <a:lnTo>
                    <a:pt x="3792" y="2517"/>
                  </a:lnTo>
                  <a:lnTo>
                    <a:pt x="3778" y="2533"/>
                  </a:lnTo>
                  <a:lnTo>
                    <a:pt x="3768" y="2545"/>
                  </a:lnTo>
                  <a:lnTo>
                    <a:pt x="3757" y="2560"/>
                  </a:lnTo>
                  <a:lnTo>
                    <a:pt x="3752" y="2571"/>
                  </a:lnTo>
                  <a:lnTo>
                    <a:pt x="3747" y="2579"/>
                  </a:lnTo>
                  <a:lnTo>
                    <a:pt x="3743" y="2586"/>
                  </a:lnTo>
                  <a:lnTo>
                    <a:pt x="3747" y="2591"/>
                  </a:lnTo>
                  <a:lnTo>
                    <a:pt x="3757" y="2595"/>
                  </a:lnTo>
                  <a:lnTo>
                    <a:pt x="3771" y="2595"/>
                  </a:lnTo>
                  <a:lnTo>
                    <a:pt x="3774" y="2593"/>
                  </a:lnTo>
                  <a:lnTo>
                    <a:pt x="3778" y="2593"/>
                  </a:lnTo>
                  <a:lnTo>
                    <a:pt x="3780" y="2591"/>
                  </a:lnTo>
                  <a:lnTo>
                    <a:pt x="3783" y="2595"/>
                  </a:lnTo>
                  <a:lnTo>
                    <a:pt x="3783" y="2603"/>
                  </a:lnTo>
                  <a:lnTo>
                    <a:pt x="3787" y="2626"/>
                  </a:lnTo>
                  <a:lnTo>
                    <a:pt x="3792" y="2641"/>
                  </a:lnTo>
                  <a:lnTo>
                    <a:pt x="3800" y="2653"/>
                  </a:lnTo>
                  <a:lnTo>
                    <a:pt x="3809" y="2663"/>
                  </a:lnTo>
                  <a:lnTo>
                    <a:pt x="3818" y="2672"/>
                  </a:lnTo>
                  <a:lnTo>
                    <a:pt x="3814" y="2674"/>
                  </a:lnTo>
                  <a:lnTo>
                    <a:pt x="3812" y="2675"/>
                  </a:lnTo>
                  <a:lnTo>
                    <a:pt x="3812" y="2677"/>
                  </a:lnTo>
                  <a:lnTo>
                    <a:pt x="3816" y="2681"/>
                  </a:lnTo>
                  <a:lnTo>
                    <a:pt x="3818" y="2681"/>
                  </a:lnTo>
                  <a:lnTo>
                    <a:pt x="3818" y="2698"/>
                  </a:lnTo>
                  <a:lnTo>
                    <a:pt x="3821" y="2705"/>
                  </a:lnTo>
                  <a:lnTo>
                    <a:pt x="3824" y="2710"/>
                  </a:lnTo>
                  <a:lnTo>
                    <a:pt x="3828" y="2712"/>
                  </a:lnTo>
                  <a:lnTo>
                    <a:pt x="3833" y="2713"/>
                  </a:lnTo>
                  <a:lnTo>
                    <a:pt x="3838" y="2712"/>
                  </a:lnTo>
                  <a:lnTo>
                    <a:pt x="3843" y="2706"/>
                  </a:lnTo>
                  <a:lnTo>
                    <a:pt x="3843" y="2724"/>
                  </a:lnTo>
                  <a:lnTo>
                    <a:pt x="3840" y="2725"/>
                  </a:lnTo>
                  <a:lnTo>
                    <a:pt x="3838" y="2727"/>
                  </a:lnTo>
                  <a:lnTo>
                    <a:pt x="3838" y="2729"/>
                  </a:lnTo>
                  <a:lnTo>
                    <a:pt x="3842" y="2729"/>
                  </a:lnTo>
                  <a:lnTo>
                    <a:pt x="3843" y="2727"/>
                  </a:lnTo>
                  <a:lnTo>
                    <a:pt x="3843" y="2724"/>
                  </a:lnTo>
                  <a:lnTo>
                    <a:pt x="3859" y="2729"/>
                  </a:lnTo>
                  <a:lnTo>
                    <a:pt x="3874" y="2729"/>
                  </a:lnTo>
                  <a:lnTo>
                    <a:pt x="3888" y="2725"/>
                  </a:lnTo>
                  <a:lnTo>
                    <a:pt x="3902" y="2720"/>
                  </a:lnTo>
                  <a:lnTo>
                    <a:pt x="3914" y="2718"/>
                  </a:lnTo>
                  <a:lnTo>
                    <a:pt x="3926" y="2722"/>
                  </a:lnTo>
                  <a:lnTo>
                    <a:pt x="3938" y="2732"/>
                  </a:lnTo>
                  <a:lnTo>
                    <a:pt x="3931" y="2729"/>
                  </a:lnTo>
                  <a:lnTo>
                    <a:pt x="3923" y="2730"/>
                  </a:lnTo>
                  <a:lnTo>
                    <a:pt x="3912" y="2736"/>
                  </a:lnTo>
                  <a:lnTo>
                    <a:pt x="3904" y="2741"/>
                  </a:lnTo>
                  <a:lnTo>
                    <a:pt x="3899" y="2748"/>
                  </a:lnTo>
                  <a:lnTo>
                    <a:pt x="3895" y="2749"/>
                  </a:lnTo>
                  <a:lnTo>
                    <a:pt x="3888" y="2749"/>
                  </a:lnTo>
                  <a:lnTo>
                    <a:pt x="3885" y="2748"/>
                  </a:lnTo>
                  <a:lnTo>
                    <a:pt x="3881" y="2748"/>
                  </a:lnTo>
                  <a:lnTo>
                    <a:pt x="3880" y="2749"/>
                  </a:lnTo>
                  <a:lnTo>
                    <a:pt x="3880" y="2751"/>
                  </a:lnTo>
                  <a:lnTo>
                    <a:pt x="3881" y="2755"/>
                  </a:lnTo>
                  <a:lnTo>
                    <a:pt x="3883" y="2760"/>
                  </a:lnTo>
                  <a:lnTo>
                    <a:pt x="3886" y="2767"/>
                  </a:lnTo>
                  <a:lnTo>
                    <a:pt x="3881" y="2765"/>
                  </a:lnTo>
                  <a:lnTo>
                    <a:pt x="3876" y="2765"/>
                  </a:lnTo>
                  <a:lnTo>
                    <a:pt x="3873" y="2767"/>
                  </a:lnTo>
                  <a:lnTo>
                    <a:pt x="3871" y="2768"/>
                  </a:lnTo>
                  <a:lnTo>
                    <a:pt x="3871" y="2773"/>
                  </a:lnTo>
                  <a:lnTo>
                    <a:pt x="3873" y="2775"/>
                  </a:lnTo>
                  <a:lnTo>
                    <a:pt x="3874" y="2779"/>
                  </a:lnTo>
                  <a:lnTo>
                    <a:pt x="3878" y="2780"/>
                  </a:lnTo>
                  <a:lnTo>
                    <a:pt x="3880" y="2782"/>
                  </a:lnTo>
                  <a:lnTo>
                    <a:pt x="3883" y="2784"/>
                  </a:lnTo>
                  <a:lnTo>
                    <a:pt x="3886" y="2784"/>
                  </a:lnTo>
                  <a:lnTo>
                    <a:pt x="3886" y="2792"/>
                  </a:lnTo>
                  <a:lnTo>
                    <a:pt x="3888" y="2806"/>
                  </a:lnTo>
                  <a:lnTo>
                    <a:pt x="3892" y="2820"/>
                  </a:lnTo>
                  <a:lnTo>
                    <a:pt x="3895" y="2827"/>
                  </a:lnTo>
                  <a:lnTo>
                    <a:pt x="3907" y="2829"/>
                  </a:lnTo>
                  <a:lnTo>
                    <a:pt x="3917" y="2822"/>
                  </a:lnTo>
                  <a:lnTo>
                    <a:pt x="3923" y="2811"/>
                  </a:lnTo>
                  <a:lnTo>
                    <a:pt x="3933" y="2780"/>
                  </a:lnTo>
                  <a:lnTo>
                    <a:pt x="3947" y="2749"/>
                  </a:lnTo>
                  <a:lnTo>
                    <a:pt x="3947" y="2755"/>
                  </a:lnTo>
                  <a:lnTo>
                    <a:pt x="3948" y="2758"/>
                  </a:lnTo>
                  <a:lnTo>
                    <a:pt x="3950" y="2763"/>
                  </a:lnTo>
                  <a:lnTo>
                    <a:pt x="3954" y="2767"/>
                  </a:lnTo>
                  <a:lnTo>
                    <a:pt x="3955" y="2767"/>
                  </a:lnTo>
                  <a:lnTo>
                    <a:pt x="3957" y="2763"/>
                  </a:lnTo>
                  <a:lnTo>
                    <a:pt x="3962" y="2748"/>
                  </a:lnTo>
                  <a:lnTo>
                    <a:pt x="3962" y="2744"/>
                  </a:lnTo>
                  <a:lnTo>
                    <a:pt x="3964" y="2741"/>
                  </a:lnTo>
                  <a:lnTo>
                    <a:pt x="3973" y="2727"/>
                  </a:lnTo>
                  <a:lnTo>
                    <a:pt x="3985" y="2713"/>
                  </a:lnTo>
                  <a:lnTo>
                    <a:pt x="3995" y="2700"/>
                  </a:lnTo>
                  <a:lnTo>
                    <a:pt x="4004" y="2688"/>
                  </a:lnTo>
                  <a:lnTo>
                    <a:pt x="4007" y="2681"/>
                  </a:lnTo>
                  <a:lnTo>
                    <a:pt x="4016" y="2672"/>
                  </a:lnTo>
                  <a:lnTo>
                    <a:pt x="4017" y="2663"/>
                  </a:lnTo>
                  <a:lnTo>
                    <a:pt x="4012" y="2655"/>
                  </a:lnTo>
                  <a:lnTo>
                    <a:pt x="3988" y="2631"/>
                  </a:lnTo>
                  <a:lnTo>
                    <a:pt x="3985" y="2624"/>
                  </a:lnTo>
                  <a:lnTo>
                    <a:pt x="3990" y="2620"/>
                  </a:lnTo>
                  <a:lnTo>
                    <a:pt x="4002" y="2619"/>
                  </a:lnTo>
                  <a:lnTo>
                    <a:pt x="4017" y="2622"/>
                  </a:lnTo>
                  <a:lnTo>
                    <a:pt x="4042" y="2629"/>
                  </a:lnTo>
                  <a:lnTo>
                    <a:pt x="4043" y="2632"/>
                  </a:lnTo>
                  <a:lnTo>
                    <a:pt x="4045" y="2634"/>
                  </a:lnTo>
                  <a:lnTo>
                    <a:pt x="4048" y="2636"/>
                  </a:lnTo>
                  <a:lnTo>
                    <a:pt x="4054" y="2638"/>
                  </a:lnTo>
                  <a:lnTo>
                    <a:pt x="4057" y="2638"/>
                  </a:lnTo>
                  <a:lnTo>
                    <a:pt x="4060" y="2636"/>
                  </a:lnTo>
                  <a:lnTo>
                    <a:pt x="4064" y="2636"/>
                  </a:lnTo>
                  <a:lnTo>
                    <a:pt x="4067" y="2632"/>
                  </a:lnTo>
                  <a:lnTo>
                    <a:pt x="4067" y="2629"/>
                  </a:lnTo>
                  <a:lnTo>
                    <a:pt x="4076" y="2627"/>
                  </a:lnTo>
                  <a:lnTo>
                    <a:pt x="4081" y="2624"/>
                  </a:lnTo>
                  <a:lnTo>
                    <a:pt x="4088" y="2617"/>
                  </a:lnTo>
                  <a:lnTo>
                    <a:pt x="4088" y="2612"/>
                  </a:lnTo>
                  <a:lnTo>
                    <a:pt x="4086" y="2610"/>
                  </a:lnTo>
                  <a:lnTo>
                    <a:pt x="4085" y="2607"/>
                  </a:lnTo>
                  <a:lnTo>
                    <a:pt x="4083" y="2605"/>
                  </a:lnTo>
                  <a:lnTo>
                    <a:pt x="4079" y="2603"/>
                  </a:lnTo>
                  <a:lnTo>
                    <a:pt x="4074" y="2603"/>
                  </a:lnTo>
                  <a:lnTo>
                    <a:pt x="4071" y="2605"/>
                  </a:lnTo>
                  <a:lnTo>
                    <a:pt x="4066" y="2608"/>
                  </a:lnTo>
                  <a:lnTo>
                    <a:pt x="4062" y="2614"/>
                  </a:lnTo>
                  <a:lnTo>
                    <a:pt x="4059" y="2620"/>
                  </a:lnTo>
                  <a:lnTo>
                    <a:pt x="4050" y="2620"/>
                  </a:lnTo>
                  <a:lnTo>
                    <a:pt x="4064" y="2595"/>
                  </a:lnTo>
                  <a:lnTo>
                    <a:pt x="4079" y="2572"/>
                  </a:lnTo>
                  <a:lnTo>
                    <a:pt x="4098" y="2553"/>
                  </a:lnTo>
                  <a:lnTo>
                    <a:pt x="4119" y="2534"/>
                  </a:lnTo>
                  <a:lnTo>
                    <a:pt x="4131" y="2524"/>
                  </a:lnTo>
                  <a:lnTo>
                    <a:pt x="4141" y="2521"/>
                  </a:lnTo>
                  <a:lnTo>
                    <a:pt x="4147" y="2522"/>
                  </a:lnTo>
                  <a:lnTo>
                    <a:pt x="4148" y="2528"/>
                  </a:lnTo>
                  <a:lnTo>
                    <a:pt x="4150" y="2538"/>
                  </a:lnTo>
                  <a:lnTo>
                    <a:pt x="4148" y="2552"/>
                  </a:lnTo>
                  <a:lnTo>
                    <a:pt x="4145" y="2569"/>
                  </a:lnTo>
                  <a:lnTo>
                    <a:pt x="4131" y="2569"/>
                  </a:lnTo>
                  <a:lnTo>
                    <a:pt x="4121" y="2571"/>
                  </a:lnTo>
                  <a:lnTo>
                    <a:pt x="4114" y="2577"/>
                  </a:lnTo>
                  <a:lnTo>
                    <a:pt x="4110" y="2586"/>
                  </a:lnTo>
                  <a:lnTo>
                    <a:pt x="4107" y="2588"/>
                  </a:lnTo>
                  <a:lnTo>
                    <a:pt x="4105" y="2589"/>
                  </a:lnTo>
                  <a:lnTo>
                    <a:pt x="4105" y="2591"/>
                  </a:lnTo>
                  <a:lnTo>
                    <a:pt x="4109" y="2591"/>
                  </a:lnTo>
                  <a:lnTo>
                    <a:pt x="4110" y="2589"/>
                  </a:lnTo>
                  <a:lnTo>
                    <a:pt x="4110" y="2586"/>
                  </a:lnTo>
                  <a:lnTo>
                    <a:pt x="4124" y="2586"/>
                  </a:lnTo>
                  <a:lnTo>
                    <a:pt x="4135" y="2584"/>
                  </a:lnTo>
                  <a:lnTo>
                    <a:pt x="4141" y="2579"/>
                  </a:lnTo>
                  <a:lnTo>
                    <a:pt x="4145" y="2569"/>
                  </a:lnTo>
                  <a:lnTo>
                    <a:pt x="4157" y="2567"/>
                  </a:lnTo>
                  <a:lnTo>
                    <a:pt x="4172" y="2564"/>
                  </a:lnTo>
                  <a:lnTo>
                    <a:pt x="4193" y="2560"/>
                  </a:lnTo>
                  <a:lnTo>
                    <a:pt x="4212" y="2557"/>
                  </a:lnTo>
                  <a:lnTo>
                    <a:pt x="4245" y="2557"/>
                  </a:lnTo>
                  <a:lnTo>
                    <a:pt x="4255" y="2562"/>
                  </a:lnTo>
                  <a:lnTo>
                    <a:pt x="4257" y="2569"/>
                  </a:lnTo>
                  <a:lnTo>
                    <a:pt x="4231" y="2569"/>
                  </a:lnTo>
                  <a:lnTo>
                    <a:pt x="4203" y="2577"/>
                  </a:lnTo>
                  <a:lnTo>
                    <a:pt x="4179" y="2591"/>
                  </a:lnTo>
                  <a:lnTo>
                    <a:pt x="4162" y="2603"/>
                  </a:lnTo>
                  <a:lnTo>
                    <a:pt x="4155" y="2607"/>
                  </a:lnTo>
                  <a:lnTo>
                    <a:pt x="4147" y="2608"/>
                  </a:lnTo>
                  <a:lnTo>
                    <a:pt x="4136" y="2608"/>
                  </a:lnTo>
                  <a:lnTo>
                    <a:pt x="4128" y="2612"/>
                  </a:lnTo>
                  <a:lnTo>
                    <a:pt x="4093" y="2646"/>
                  </a:lnTo>
                  <a:lnTo>
                    <a:pt x="4081" y="2655"/>
                  </a:lnTo>
                  <a:lnTo>
                    <a:pt x="4078" y="2663"/>
                  </a:lnTo>
                  <a:lnTo>
                    <a:pt x="4079" y="2670"/>
                  </a:lnTo>
                  <a:lnTo>
                    <a:pt x="4086" y="2675"/>
                  </a:lnTo>
                  <a:lnTo>
                    <a:pt x="4104" y="2689"/>
                  </a:lnTo>
                  <a:lnTo>
                    <a:pt x="4110" y="2698"/>
                  </a:lnTo>
                  <a:lnTo>
                    <a:pt x="4109" y="2696"/>
                  </a:lnTo>
                  <a:lnTo>
                    <a:pt x="4109" y="2712"/>
                  </a:lnTo>
                  <a:lnTo>
                    <a:pt x="4110" y="2715"/>
                  </a:lnTo>
                  <a:lnTo>
                    <a:pt x="4121" y="2732"/>
                  </a:lnTo>
                  <a:lnTo>
                    <a:pt x="4128" y="2741"/>
                  </a:lnTo>
                  <a:lnTo>
                    <a:pt x="4126" y="2743"/>
                  </a:lnTo>
                  <a:lnTo>
                    <a:pt x="4126" y="2748"/>
                  </a:lnTo>
                  <a:lnTo>
                    <a:pt x="4128" y="2751"/>
                  </a:lnTo>
                  <a:lnTo>
                    <a:pt x="4131" y="2755"/>
                  </a:lnTo>
                  <a:lnTo>
                    <a:pt x="4136" y="2758"/>
                  </a:lnTo>
                  <a:lnTo>
                    <a:pt x="4143" y="2760"/>
                  </a:lnTo>
                  <a:lnTo>
                    <a:pt x="4148" y="2761"/>
                  </a:lnTo>
                  <a:lnTo>
                    <a:pt x="4153" y="2760"/>
                  </a:lnTo>
                  <a:lnTo>
                    <a:pt x="4160" y="2756"/>
                  </a:lnTo>
                  <a:lnTo>
                    <a:pt x="4162" y="2753"/>
                  </a:lnTo>
                  <a:lnTo>
                    <a:pt x="4160" y="2748"/>
                  </a:lnTo>
                  <a:lnTo>
                    <a:pt x="4159" y="2744"/>
                  </a:lnTo>
                  <a:lnTo>
                    <a:pt x="4153" y="2741"/>
                  </a:lnTo>
                  <a:lnTo>
                    <a:pt x="4157" y="2734"/>
                  </a:lnTo>
                  <a:lnTo>
                    <a:pt x="4159" y="2729"/>
                  </a:lnTo>
                  <a:lnTo>
                    <a:pt x="4160" y="2725"/>
                  </a:lnTo>
                  <a:lnTo>
                    <a:pt x="4160" y="2720"/>
                  </a:lnTo>
                  <a:lnTo>
                    <a:pt x="4159" y="2718"/>
                  </a:lnTo>
                  <a:lnTo>
                    <a:pt x="4143" y="2718"/>
                  </a:lnTo>
                  <a:lnTo>
                    <a:pt x="4136" y="2715"/>
                  </a:lnTo>
                  <a:lnTo>
                    <a:pt x="4140" y="2715"/>
                  </a:lnTo>
                  <a:lnTo>
                    <a:pt x="4140" y="2710"/>
                  </a:lnTo>
                  <a:lnTo>
                    <a:pt x="4136" y="2706"/>
                  </a:lnTo>
                  <a:lnTo>
                    <a:pt x="4135" y="2706"/>
                  </a:lnTo>
                  <a:lnTo>
                    <a:pt x="4133" y="2705"/>
                  </a:lnTo>
                  <a:lnTo>
                    <a:pt x="4129" y="2703"/>
                  </a:lnTo>
                  <a:lnTo>
                    <a:pt x="4126" y="2700"/>
                  </a:lnTo>
                  <a:lnTo>
                    <a:pt x="4128" y="2698"/>
                  </a:lnTo>
                  <a:lnTo>
                    <a:pt x="4148" y="2694"/>
                  </a:lnTo>
                  <a:lnTo>
                    <a:pt x="4166" y="2698"/>
                  </a:lnTo>
                  <a:lnTo>
                    <a:pt x="4181" y="2705"/>
                  </a:lnTo>
                  <a:lnTo>
                    <a:pt x="4197" y="2713"/>
                  </a:lnTo>
                  <a:lnTo>
                    <a:pt x="4209" y="2722"/>
                  </a:lnTo>
                  <a:lnTo>
                    <a:pt x="4224" y="2729"/>
                  </a:lnTo>
                  <a:lnTo>
                    <a:pt x="4240" y="2732"/>
                  </a:lnTo>
                  <a:lnTo>
                    <a:pt x="4240" y="2741"/>
                  </a:lnTo>
                  <a:lnTo>
                    <a:pt x="4236" y="2743"/>
                  </a:lnTo>
                  <a:lnTo>
                    <a:pt x="4234" y="2744"/>
                  </a:lnTo>
                  <a:lnTo>
                    <a:pt x="4234" y="2746"/>
                  </a:lnTo>
                  <a:lnTo>
                    <a:pt x="4238" y="2746"/>
                  </a:lnTo>
                  <a:lnTo>
                    <a:pt x="4240" y="2744"/>
                  </a:lnTo>
                  <a:lnTo>
                    <a:pt x="4240" y="2741"/>
                  </a:lnTo>
                  <a:lnTo>
                    <a:pt x="4253" y="2767"/>
                  </a:lnTo>
                  <a:lnTo>
                    <a:pt x="4269" y="2791"/>
                  </a:lnTo>
                  <a:lnTo>
                    <a:pt x="4283" y="2810"/>
                  </a:lnTo>
                  <a:lnTo>
                    <a:pt x="4291" y="2818"/>
                  </a:lnTo>
                  <a:lnTo>
                    <a:pt x="4309" y="2825"/>
                  </a:lnTo>
                  <a:lnTo>
                    <a:pt x="4321" y="2829"/>
                  </a:lnTo>
                  <a:lnTo>
                    <a:pt x="4334" y="2835"/>
                  </a:lnTo>
                  <a:lnTo>
                    <a:pt x="4343" y="2842"/>
                  </a:lnTo>
                  <a:lnTo>
                    <a:pt x="4353" y="2853"/>
                  </a:lnTo>
                  <a:lnTo>
                    <a:pt x="4362" y="2863"/>
                  </a:lnTo>
                  <a:lnTo>
                    <a:pt x="4369" y="2870"/>
                  </a:lnTo>
                  <a:lnTo>
                    <a:pt x="4376" y="2878"/>
                  </a:lnTo>
                  <a:lnTo>
                    <a:pt x="4383" y="2884"/>
                  </a:lnTo>
                  <a:lnTo>
                    <a:pt x="4388" y="2892"/>
                  </a:lnTo>
                  <a:lnTo>
                    <a:pt x="4395" y="2904"/>
                  </a:lnTo>
                  <a:lnTo>
                    <a:pt x="4396" y="2908"/>
                  </a:lnTo>
                  <a:lnTo>
                    <a:pt x="4398" y="2909"/>
                  </a:lnTo>
                  <a:lnTo>
                    <a:pt x="4400" y="2909"/>
                  </a:lnTo>
                  <a:lnTo>
                    <a:pt x="4403" y="2906"/>
                  </a:lnTo>
                  <a:lnTo>
                    <a:pt x="4403" y="2904"/>
                  </a:lnTo>
                  <a:lnTo>
                    <a:pt x="4419" y="2896"/>
                  </a:lnTo>
                  <a:lnTo>
                    <a:pt x="4426" y="2889"/>
                  </a:lnTo>
                  <a:lnTo>
                    <a:pt x="4426" y="2878"/>
                  </a:lnTo>
                  <a:lnTo>
                    <a:pt x="4421" y="2865"/>
                  </a:lnTo>
                  <a:lnTo>
                    <a:pt x="4412" y="2844"/>
                  </a:lnTo>
                  <a:lnTo>
                    <a:pt x="4407" y="2835"/>
                  </a:lnTo>
                  <a:lnTo>
                    <a:pt x="4400" y="2825"/>
                  </a:lnTo>
                  <a:lnTo>
                    <a:pt x="4393" y="2816"/>
                  </a:lnTo>
                  <a:lnTo>
                    <a:pt x="4391" y="2808"/>
                  </a:lnTo>
                  <a:lnTo>
                    <a:pt x="4395" y="2801"/>
                  </a:lnTo>
                  <a:lnTo>
                    <a:pt x="4398" y="2801"/>
                  </a:lnTo>
                  <a:lnTo>
                    <a:pt x="4402" y="2803"/>
                  </a:lnTo>
                  <a:lnTo>
                    <a:pt x="4405" y="2806"/>
                  </a:lnTo>
                  <a:lnTo>
                    <a:pt x="4410" y="2810"/>
                  </a:lnTo>
                  <a:lnTo>
                    <a:pt x="4414" y="2813"/>
                  </a:lnTo>
                  <a:lnTo>
                    <a:pt x="4417" y="2815"/>
                  </a:lnTo>
                  <a:lnTo>
                    <a:pt x="4421" y="2818"/>
                  </a:lnTo>
                  <a:lnTo>
                    <a:pt x="4427" y="2823"/>
                  </a:lnTo>
                  <a:lnTo>
                    <a:pt x="4434" y="2844"/>
                  </a:lnTo>
                  <a:lnTo>
                    <a:pt x="4438" y="2853"/>
                  </a:lnTo>
                  <a:lnTo>
                    <a:pt x="4448" y="2865"/>
                  </a:lnTo>
                  <a:lnTo>
                    <a:pt x="4457" y="2868"/>
                  </a:lnTo>
                  <a:lnTo>
                    <a:pt x="4464" y="2866"/>
                  </a:lnTo>
                  <a:lnTo>
                    <a:pt x="4470" y="2861"/>
                  </a:lnTo>
                  <a:lnTo>
                    <a:pt x="4479" y="2853"/>
                  </a:lnTo>
                  <a:lnTo>
                    <a:pt x="4489" y="2844"/>
                  </a:lnTo>
                  <a:lnTo>
                    <a:pt x="4505" y="2832"/>
                  </a:lnTo>
                  <a:lnTo>
                    <a:pt x="4515" y="2825"/>
                  </a:lnTo>
                  <a:lnTo>
                    <a:pt x="4524" y="2818"/>
                  </a:lnTo>
                  <a:lnTo>
                    <a:pt x="4541" y="2801"/>
                  </a:lnTo>
                  <a:lnTo>
                    <a:pt x="4543" y="2798"/>
                  </a:lnTo>
                  <a:lnTo>
                    <a:pt x="4546" y="2794"/>
                  </a:lnTo>
                  <a:lnTo>
                    <a:pt x="4550" y="2792"/>
                  </a:lnTo>
                  <a:lnTo>
                    <a:pt x="4551" y="2791"/>
                  </a:lnTo>
                  <a:lnTo>
                    <a:pt x="4555" y="2789"/>
                  </a:lnTo>
                  <a:lnTo>
                    <a:pt x="4558" y="2789"/>
                  </a:lnTo>
                  <a:lnTo>
                    <a:pt x="4565" y="2786"/>
                  </a:lnTo>
                  <a:lnTo>
                    <a:pt x="4567" y="2784"/>
                  </a:lnTo>
                  <a:lnTo>
                    <a:pt x="4567" y="2772"/>
                  </a:lnTo>
                  <a:lnTo>
                    <a:pt x="4565" y="2768"/>
                  </a:lnTo>
                  <a:lnTo>
                    <a:pt x="4565" y="2760"/>
                  </a:lnTo>
                  <a:lnTo>
                    <a:pt x="4567" y="2758"/>
                  </a:lnTo>
                  <a:lnTo>
                    <a:pt x="4569" y="2758"/>
                  </a:lnTo>
                  <a:lnTo>
                    <a:pt x="4570" y="2760"/>
                  </a:lnTo>
                  <a:lnTo>
                    <a:pt x="4588" y="2768"/>
                  </a:lnTo>
                  <a:lnTo>
                    <a:pt x="4591" y="2768"/>
                  </a:lnTo>
                  <a:lnTo>
                    <a:pt x="4593" y="2767"/>
                  </a:lnTo>
                  <a:lnTo>
                    <a:pt x="4595" y="2753"/>
                  </a:lnTo>
                  <a:lnTo>
                    <a:pt x="4589" y="2743"/>
                  </a:lnTo>
                  <a:lnTo>
                    <a:pt x="4582" y="2734"/>
                  </a:lnTo>
                  <a:lnTo>
                    <a:pt x="4576" y="2724"/>
                  </a:lnTo>
                  <a:lnTo>
                    <a:pt x="4572" y="2701"/>
                  </a:lnTo>
                  <a:lnTo>
                    <a:pt x="4567" y="2684"/>
                  </a:lnTo>
                  <a:lnTo>
                    <a:pt x="4558" y="2670"/>
                  </a:lnTo>
                  <a:lnTo>
                    <a:pt x="4550" y="2655"/>
                  </a:lnTo>
                  <a:lnTo>
                    <a:pt x="4541" y="2638"/>
                  </a:lnTo>
                  <a:lnTo>
                    <a:pt x="4534" y="2615"/>
                  </a:lnTo>
                  <a:lnTo>
                    <a:pt x="4527" y="2595"/>
                  </a:lnTo>
                  <a:lnTo>
                    <a:pt x="4522" y="2576"/>
                  </a:lnTo>
                  <a:lnTo>
                    <a:pt x="4515" y="2560"/>
                  </a:lnTo>
                  <a:lnTo>
                    <a:pt x="4507" y="2552"/>
                  </a:lnTo>
                  <a:lnTo>
                    <a:pt x="4498" y="2547"/>
                  </a:lnTo>
                  <a:lnTo>
                    <a:pt x="4491" y="2543"/>
                  </a:lnTo>
                  <a:lnTo>
                    <a:pt x="4486" y="2536"/>
                  </a:lnTo>
                  <a:lnTo>
                    <a:pt x="4481" y="2526"/>
                  </a:lnTo>
                  <a:lnTo>
                    <a:pt x="4483" y="2528"/>
                  </a:lnTo>
                  <a:lnTo>
                    <a:pt x="4486" y="2528"/>
                  </a:lnTo>
                  <a:lnTo>
                    <a:pt x="4496" y="2533"/>
                  </a:lnTo>
                  <a:lnTo>
                    <a:pt x="4498" y="2534"/>
                  </a:lnTo>
                  <a:lnTo>
                    <a:pt x="4498" y="2514"/>
                  </a:lnTo>
                  <a:lnTo>
                    <a:pt x="4495" y="2495"/>
                  </a:lnTo>
                  <a:lnTo>
                    <a:pt x="4488" y="2479"/>
                  </a:lnTo>
                  <a:lnTo>
                    <a:pt x="4483" y="2466"/>
                  </a:lnTo>
                  <a:lnTo>
                    <a:pt x="4479" y="2455"/>
                  </a:lnTo>
                  <a:lnTo>
                    <a:pt x="4481" y="2448"/>
                  </a:lnTo>
                  <a:lnTo>
                    <a:pt x="4483" y="2447"/>
                  </a:lnTo>
                  <a:lnTo>
                    <a:pt x="4481" y="2445"/>
                  </a:lnTo>
                  <a:lnTo>
                    <a:pt x="4479" y="2442"/>
                  </a:lnTo>
                  <a:lnTo>
                    <a:pt x="4477" y="2442"/>
                  </a:lnTo>
                  <a:lnTo>
                    <a:pt x="4476" y="2440"/>
                  </a:lnTo>
                  <a:lnTo>
                    <a:pt x="4472" y="2440"/>
                  </a:lnTo>
                  <a:lnTo>
                    <a:pt x="4472" y="2428"/>
                  </a:lnTo>
                  <a:lnTo>
                    <a:pt x="4474" y="2418"/>
                  </a:lnTo>
                  <a:lnTo>
                    <a:pt x="4472" y="2405"/>
                  </a:lnTo>
                  <a:lnTo>
                    <a:pt x="4467" y="2395"/>
                  </a:lnTo>
                  <a:lnTo>
                    <a:pt x="4458" y="2385"/>
                  </a:lnTo>
                  <a:lnTo>
                    <a:pt x="4450" y="2376"/>
                  </a:lnTo>
                  <a:lnTo>
                    <a:pt x="4446" y="2371"/>
                  </a:lnTo>
                  <a:lnTo>
                    <a:pt x="4445" y="2368"/>
                  </a:lnTo>
                  <a:lnTo>
                    <a:pt x="4446" y="2363"/>
                  </a:lnTo>
                  <a:lnTo>
                    <a:pt x="4446" y="2354"/>
                  </a:lnTo>
                  <a:lnTo>
                    <a:pt x="4448" y="2349"/>
                  </a:lnTo>
                  <a:lnTo>
                    <a:pt x="4446" y="2345"/>
                  </a:lnTo>
                  <a:lnTo>
                    <a:pt x="4445" y="2344"/>
                  </a:lnTo>
                  <a:lnTo>
                    <a:pt x="4441" y="2342"/>
                  </a:lnTo>
                  <a:lnTo>
                    <a:pt x="4438" y="2342"/>
                  </a:lnTo>
                  <a:lnTo>
                    <a:pt x="4431" y="2338"/>
                  </a:lnTo>
                  <a:lnTo>
                    <a:pt x="4429" y="2337"/>
                  </a:lnTo>
                  <a:lnTo>
                    <a:pt x="4427" y="2333"/>
                  </a:lnTo>
                  <a:lnTo>
                    <a:pt x="4429" y="2328"/>
                  </a:lnTo>
                  <a:lnTo>
                    <a:pt x="4429" y="2320"/>
                  </a:lnTo>
                  <a:lnTo>
                    <a:pt x="4431" y="2314"/>
                  </a:lnTo>
                  <a:lnTo>
                    <a:pt x="4429" y="2311"/>
                  </a:lnTo>
                  <a:lnTo>
                    <a:pt x="4415" y="2295"/>
                  </a:lnTo>
                  <a:lnTo>
                    <a:pt x="4398" y="2280"/>
                  </a:lnTo>
                  <a:lnTo>
                    <a:pt x="4386" y="2268"/>
                  </a:lnTo>
                  <a:lnTo>
                    <a:pt x="4393" y="2263"/>
                  </a:lnTo>
                  <a:lnTo>
                    <a:pt x="4393" y="2256"/>
                  </a:lnTo>
                  <a:lnTo>
                    <a:pt x="4390" y="2247"/>
                  </a:lnTo>
                  <a:lnTo>
                    <a:pt x="4386" y="2237"/>
                  </a:lnTo>
                  <a:lnTo>
                    <a:pt x="4381" y="2230"/>
                  </a:lnTo>
                  <a:lnTo>
                    <a:pt x="4377" y="2225"/>
                  </a:lnTo>
                  <a:lnTo>
                    <a:pt x="4369" y="2209"/>
                  </a:lnTo>
                  <a:lnTo>
                    <a:pt x="4362" y="2196"/>
                  </a:lnTo>
                  <a:lnTo>
                    <a:pt x="4359" y="2187"/>
                  </a:lnTo>
                  <a:lnTo>
                    <a:pt x="4360" y="2182"/>
                  </a:lnTo>
                  <a:lnTo>
                    <a:pt x="4362" y="2180"/>
                  </a:lnTo>
                  <a:lnTo>
                    <a:pt x="4357" y="2175"/>
                  </a:lnTo>
                  <a:lnTo>
                    <a:pt x="4355" y="2175"/>
                  </a:lnTo>
                  <a:lnTo>
                    <a:pt x="4352" y="2173"/>
                  </a:lnTo>
                  <a:lnTo>
                    <a:pt x="4346" y="2158"/>
                  </a:lnTo>
                  <a:lnTo>
                    <a:pt x="4343" y="2137"/>
                  </a:lnTo>
                  <a:lnTo>
                    <a:pt x="4340" y="2118"/>
                  </a:lnTo>
                  <a:lnTo>
                    <a:pt x="4334" y="2105"/>
                  </a:lnTo>
                  <a:lnTo>
                    <a:pt x="4324" y="2099"/>
                  </a:lnTo>
                  <a:lnTo>
                    <a:pt x="4321" y="2099"/>
                  </a:lnTo>
                  <a:lnTo>
                    <a:pt x="4314" y="2096"/>
                  </a:lnTo>
                  <a:lnTo>
                    <a:pt x="4310" y="2093"/>
                  </a:lnTo>
                  <a:lnTo>
                    <a:pt x="4309" y="2087"/>
                  </a:lnTo>
                  <a:lnTo>
                    <a:pt x="4310" y="2086"/>
                  </a:lnTo>
                  <a:lnTo>
                    <a:pt x="4310" y="2074"/>
                  </a:lnTo>
                  <a:lnTo>
                    <a:pt x="4309" y="2068"/>
                  </a:lnTo>
                  <a:lnTo>
                    <a:pt x="4309" y="2063"/>
                  </a:lnTo>
                  <a:lnTo>
                    <a:pt x="4305" y="2039"/>
                  </a:lnTo>
                  <a:lnTo>
                    <a:pt x="4300" y="2020"/>
                  </a:lnTo>
                  <a:lnTo>
                    <a:pt x="4290" y="1998"/>
                  </a:lnTo>
                  <a:lnTo>
                    <a:pt x="4274" y="1977"/>
                  </a:lnTo>
                  <a:lnTo>
                    <a:pt x="4260" y="1958"/>
                  </a:lnTo>
                  <a:lnTo>
                    <a:pt x="4247" y="1941"/>
                  </a:lnTo>
                  <a:lnTo>
                    <a:pt x="4240" y="1926"/>
                  </a:lnTo>
                  <a:lnTo>
                    <a:pt x="4241" y="1927"/>
                  </a:lnTo>
                  <a:lnTo>
                    <a:pt x="4245" y="1927"/>
                  </a:lnTo>
                  <a:lnTo>
                    <a:pt x="4255" y="1933"/>
                  </a:lnTo>
                  <a:lnTo>
                    <a:pt x="4257" y="1934"/>
                  </a:lnTo>
                  <a:lnTo>
                    <a:pt x="4255" y="1922"/>
                  </a:lnTo>
                  <a:lnTo>
                    <a:pt x="4252" y="1907"/>
                  </a:lnTo>
                  <a:lnTo>
                    <a:pt x="4247" y="1888"/>
                  </a:lnTo>
                  <a:lnTo>
                    <a:pt x="4240" y="1867"/>
                  </a:lnTo>
                  <a:lnTo>
                    <a:pt x="4233" y="1848"/>
                  </a:lnTo>
                  <a:lnTo>
                    <a:pt x="4228" y="1833"/>
                  </a:lnTo>
                  <a:lnTo>
                    <a:pt x="4222" y="1823"/>
                  </a:lnTo>
                  <a:lnTo>
                    <a:pt x="4214" y="1802"/>
                  </a:lnTo>
                  <a:lnTo>
                    <a:pt x="4209" y="1781"/>
                  </a:lnTo>
                  <a:lnTo>
                    <a:pt x="4202" y="1761"/>
                  </a:lnTo>
                  <a:lnTo>
                    <a:pt x="4197" y="1738"/>
                  </a:lnTo>
                  <a:lnTo>
                    <a:pt x="4188" y="1711"/>
                  </a:lnTo>
                  <a:lnTo>
                    <a:pt x="4202" y="1719"/>
                  </a:lnTo>
                  <a:lnTo>
                    <a:pt x="4210" y="1731"/>
                  </a:lnTo>
                  <a:lnTo>
                    <a:pt x="4216" y="1747"/>
                  </a:lnTo>
                  <a:lnTo>
                    <a:pt x="4219" y="1764"/>
                  </a:lnTo>
                  <a:lnTo>
                    <a:pt x="4221" y="1781"/>
                  </a:lnTo>
                  <a:lnTo>
                    <a:pt x="4224" y="1799"/>
                  </a:lnTo>
                  <a:lnTo>
                    <a:pt x="4231" y="1814"/>
                  </a:lnTo>
                  <a:lnTo>
                    <a:pt x="4240" y="1823"/>
                  </a:lnTo>
                  <a:lnTo>
                    <a:pt x="4250" y="1831"/>
                  </a:lnTo>
                  <a:lnTo>
                    <a:pt x="4259" y="1840"/>
                  </a:lnTo>
                  <a:lnTo>
                    <a:pt x="4265" y="1848"/>
                  </a:lnTo>
                  <a:lnTo>
                    <a:pt x="4264" y="1859"/>
                  </a:lnTo>
                  <a:lnTo>
                    <a:pt x="4259" y="1871"/>
                  </a:lnTo>
                  <a:lnTo>
                    <a:pt x="4257" y="1883"/>
                  </a:lnTo>
                  <a:lnTo>
                    <a:pt x="4257" y="1886"/>
                  </a:lnTo>
                  <a:lnTo>
                    <a:pt x="4259" y="1897"/>
                  </a:lnTo>
                  <a:lnTo>
                    <a:pt x="4262" y="1909"/>
                  </a:lnTo>
                  <a:lnTo>
                    <a:pt x="4264" y="1921"/>
                  </a:lnTo>
                  <a:lnTo>
                    <a:pt x="4265" y="1926"/>
                  </a:lnTo>
                  <a:lnTo>
                    <a:pt x="4276" y="1946"/>
                  </a:lnTo>
                  <a:lnTo>
                    <a:pt x="4290" y="1964"/>
                  </a:lnTo>
                  <a:lnTo>
                    <a:pt x="4305" y="1981"/>
                  </a:lnTo>
                  <a:lnTo>
                    <a:pt x="4317" y="2003"/>
                  </a:lnTo>
                  <a:lnTo>
                    <a:pt x="4319" y="2012"/>
                  </a:lnTo>
                  <a:lnTo>
                    <a:pt x="4317" y="2024"/>
                  </a:lnTo>
                  <a:lnTo>
                    <a:pt x="4317" y="2046"/>
                  </a:lnTo>
                  <a:lnTo>
                    <a:pt x="4322" y="2058"/>
                  </a:lnTo>
                  <a:lnTo>
                    <a:pt x="4331" y="2070"/>
                  </a:lnTo>
                  <a:lnTo>
                    <a:pt x="4338" y="2081"/>
                  </a:lnTo>
                  <a:lnTo>
                    <a:pt x="4343" y="2087"/>
                  </a:lnTo>
                  <a:lnTo>
                    <a:pt x="4345" y="2091"/>
                  </a:lnTo>
                  <a:lnTo>
                    <a:pt x="4345" y="2110"/>
                  </a:lnTo>
                  <a:lnTo>
                    <a:pt x="4343" y="2113"/>
                  </a:lnTo>
                  <a:lnTo>
                    <a:pt x="4346" y="2117"/>
                  </a:lnTo>
                  <a:lnTo>
                    <a:pt x="4353" y="2120"/>
                  </a:lnTo>
                  <a:lnTo>
                    <a:pt x="4362" y="2120"/>
                  </a:lnTo>
                  <a:lnTo>
                    <a:pt x="4367" y="2122"/>
                  </a:lnTo>
                  <a:lnTo>
                    <a:pt x="4374" y="2122"/>
                  </a:lnTo>
                  <a:lnTo>
                    <a:pt x="4376" y="2123"/>
                  </a:lnTo>
                  <a:lnTo>
                    <a:pt x="4369" y="2130"/>
                  </a:lnTo>
                  <a:lnTo>
                    <a:pt x="4369" y="2136"/>
                  </a:lnTo>
                  <a:lnTo>
                    <a:pt x="4371" y="2139"/>
                  </a:lnTo>
                  <a:lnTo>
                    <a:pt x="4381" y="2149"/>
                  </a:lnTo>
                  <a:lnTo>
                    <a:pt x="4383" y="2153"/>
                  </a:lnTo>
                  <a:lnTo>
                    <a:pt x="4386" y="2156"/>
                  </a:lnTo>
                  <a:lnTo>
                    <a:pt x="4388" y="2168"/>
                  </a:lnTo>
                  <a:lnTo>
                    <a:pt x="4388" y="2177"/>
                  </a:lnTo>
                  <a:lnTo>
                    <a:pt x="4386" y="2182"/>
                  </a:lnTo>
                  <a:lnTo>
                    <a:pt x="4384" y="2185"/>
                  </a:lnTo>
                  <a:lnTo>
                    <a:pt x="4384" y="2192"/>
                  </a:lnTo>
                  <a:lnTo>
                    <a:pt x="4386" y="2199"/>
                  </a:lnTo>
                  <a:lnTo>
                    <a:pt x="4391" y="2211"/>
                  </a:lnTo>
                  <a:lnTo>
                    <a:pt x="4398" y="2227"/>
                  </a:lnTo>
                  <a:lnTo>
                    <a:pt x="4407" y="2240"/>
                  </a:lnTo>
                  <a:lnTo>
                    <a:pt x="4412" y="2251"/>
                  </a:lnTo>
                  <a:lnTo>
                    <a:pt x="4426" y="2277"/>
                  </a:lnTo>
                  <a:lnTo>
                    <a:pt x="4441" y="2297"/>
                  </a:lnTo>
                  <a:lnTo>
                    <a:pt x="4457" y="2316"/>
                  </a:lnTo>
                  <a:lnTo>
                    <a:pt x="4472" y="2337"/>
                  </a:lnTo>
                  <a:lnTo>
                    <a:pt x="4483" y="2352"/>
                  </a:lnTo>
                  <a:lnTo>
                    <a:pt x="4491" y="2371"/>
                  </a:lnTo>
                  <a:lnTo>
                    <a:pt x="4498" y="2388"/>
                  </a:lnTo>
                  <a:lnTo>
                    <a:pt x="4498" y="2412"/>
                  </a:lnTo>
                  <a:lnTo>
                    <a:pt x="4496" y="2435"/>
                  </a:lnTo>
                  <a:lnTo>
                    <a:pt x="4498" y="2457"/>
                  </a:lnTo>
                  <a:lnTo>
                    <a:pt x="4503" y="2467"/>
                  </a:lnTo>
                  <a:lnTo>
                    <a:pt x="4510" y="2473"/>
                  </a:lnTo>
                  <a:lnTo>
                    <a:pt x="4517" y="2479"/>
                  </a:lnTo>
                  <a:lnTo>
                    <a:pt x="4524" y="2491"/>
                  </a:lnTo>
                  <a:lnTo>
                    <a:pt x="4522" y="2491"/>
                  </a:lnTo>
                  <a:lnTo>
                    <a:pt x="4519" y="2495"/>
                  </a:lnTo>
                  <a:lnTo>
                    <a:pt x="4515" y="2502"/>
                  </a:lnTo>
                  <a:lnTo>
                    <a:pt x="4515" y="2509"/>
                  </a:lnTo>
                  <a:lnTo>
                    <a:pt x="4520" y="2526"/>
                  </a:lnTo>
                  <a:lnTo>
                    <a:pt x="4531" y="2545"/>
                  </a:lnTo>
                  <a:lnTo>
                    <a:pt x="4541" y="2562"/>
                  </a:lnTo>
                  <a:lnTo>
                    <a:pt x="4550" y="2577"/>
                  </a:lnTo>
                  <a:lnTo>
                    <a:pt x="4564" y="2622"/>
                  </a:lnTo>
                  <a:lnTo>
                    <a:pt x="4572" y="2645"/>
                  </a:lnTo>
                  <a:lnTo>
                    <a:pt x="4584" y="2663"/>
                  </a:lnTo>
                  <a:lnTo>
                    <a:pt x="4586" y="2677"/>
                  </a:lnTo>
                  <a:lnTo>
                    <a:pt x="4591" y="2688"/>
                  </a:lnTo>
                  <a:lnTo>
                    <a:pt x="4596" y="2696"/>
                  </a:lnTo>
                  <a:lnTo>
                    <a:pt x="4601" y="2706"/>
                  </a:lnTo>
                  <a:lnTo>
                    <a:pt x="4603" y="2715"/>
                  </a:lnTo>
                  <a:lnTo>
                    <a:pt x="4607" y="2736"/>
                  </a:lnTo>
                  <a:lnTo>
                    <a:pt x="4610" y="2741"/>
                  </a:lnTo>
                  <a:lnTo>
                    <a:pt x="4617" y="2743"/>
                  </a:lnTo>
                  <a:lnTo>
                    <a:pt x="4626" y="2739"/>
                  </a:lnTo>
                  <a:lnTo>
                    <a:pt x="4634" y="2734"/>
                  </a:lnTo>
                  <a:lnTo>
                    <a:pt x="4641" y="2729"/>
                  </a:lnTo>
                  <a:lnTo>
                    <a:pt x="4646" y="2725"/>
                  </a:lnTo>
                  <a:lnTo>
                    <a:pt x="4651" y="2725"/>
                  </a:lnTo>
                  <a:lnTo>
                    <a:pt x="4653" y="2732"/>
                  </a:lnTo>
                  <a:lnTo>
                    <a:pt x="4653" y="2736"/>
                  </a:lnTo>
                  <a:lnTo>
                    <a:pt x="4651" y="2739"/>
                  </a:lnTo>
                  <a:lnTo>
                    <a:pt x="4648" y="2741"/>
                  </a:lnTo>
                  <a:lnTo>
                    <a:pt x="4644" y="2741"/>
                  </a:lnTo>
                  <a:lnTo>
                    <a:pt x="4641" y="2743"/>
                  </a:lnTo>
                  <a:lnTo>
                    <a:pt x="4638" y="2743"/>
                  </a:lnTo>
                  <a:lnTo>
                    <a:pt x="4631" y="2746"/>
                  </a:lnTo>
                  <a:lnTo>
                    <a:pt x="4629" y="2748"/>
                  </a:lnTo>
                  <a:lnTo>
                    <a:pt x="4627" y="2753"/>
                  </a:lnTo>
                  <a:lnTo>
                    <a:pt x="4627" y="2758"/>
                  </a:lnTo>
                  <a:lnTo>
                    <a:pt x="4624" y="2760"/>
                  </a:lnTo>
                  <a:lnTo>
                    <a:pt x="4622" y="2760"/>
                  </a:lnTo>
                  <a:lnTo>
                    <a:pt x="4622" y="2763"/>
                  </a:lnTo>
                  <a:lnTo>
                    <a:pt x="4626" y="2767"/>
                  </a:lnTo>
                  <a:lnTo>
                    <a:pt x="4627" y="2767"/>
                  </a:lnTo>
                  <a:lnTo>
                    <a:pt x="4627" y="2779"/>
                  </a:lnTo>
                  <a:lnTo>
                    <a:pt x="4634" y="2792"/>
                  </a:lnTo>
                  <a:lnTo>
                    <a:pt x="4644" y="2804"/>
                  </a:lnTo>
                  <a:lnTo>
                    <a:pt x="4655" y="2813"/>
                  </a:lnTo>
                  <a:lnTo>
                    <a:pt x="4662" y="2818"/>
                  </a:lnTo>
                  <a:lnTo>
                    <a:pt x="4663" y="2822"/>
                  </a:lnTo>
                  <a:lnTo>
                    <a:pt x="4663" y="2834"/>
                  </a:lnTo>
                  <a:lnTo>
                    <a:pt x="4665" y="2839"/>
                  </a:lnTo>
                  <a:lnTo>
                    <a:pt x="4670" y="2844"/>
                  </a:lnTo>
                  <a:lnTo>
                    <a:pt x="4679" y="2847"/>
                  </a:lnTo>
                  <a:lnTo>
                    <a:pt x="4691" y="2851"/>
                  </a:lnTo>
                  <a:lnTo>
                    <a:pt x="4705" y="2854"/>
                  </a:lnTo>
                  <a:lnTo>
                    <a:pt x="4729" y="2854"/>
                  </a:lnTo>
                  <a:lnTo>
                    <a:pt x="4738" y="2853"/>
                  </a:lnTo>
                  <a:lnTo>
                    <a:pt x="4741" y="2849"/>
                  </a:lnTo>
                  <a:lnTo>
                    <a:pt x="4739" y="2844"/>
                  </a:lnTo>
                  <a:lnTo>
                    <a:pt x="4729" y="2835"/>
                  </a:lnTo>
                  <a:lnTo>
                    <a:pt x="4727" y="2820"/>
                  </a:lnTo>
                  <a:lnTo>
                    <a:pt x="4724" y="2810"/>
                  </a:lnTo>
                  <a:lnTo>
                    <a:pt x="4710" y="2792"/>
                  </a:lnTo>
                  <a:lnTo>
                    <a:pt x="4705" y="2784"/>
                  </a:lnTo>
                  <a:lnTo>
                    <a:pt x="4698" y="2768"/>
                  </a:lnTo>
                  <a:lnTo>
                    <a:pt x="4694" y="2753"/>
                  </a:lnTo>
                  <a:lnTo>
                    <a:pt x="4691" y="2741"/>
                  </a:lnTo>
                  <a:lnTo>
                    <a:pt x="4688" y="2732"/>
                  </a:lnTo>
                  <a:lnTo>
                    <a:pt x="4684" y="2729"/>
                  </a:lnTo>
                  <a:lnTo>
                    <a:pt x="4679" y="2729"/>
                  </a:lnTo>
                  <a:lnTo>
                    <a:pt x="4675" y="2727"/>
                  </a:lnTo>
                  <a:lnTo>
                    <a:pt x="4672" y="2729"/>
                  </a:lnTo>
                  <a:lnTo>
                    <a:pt x="4669" y="2729"/>
                  </a:lnTo>
                  <a:lnTo>
                    <a:pt x="4665" y="2727"/>
                  </a:lnTo>
                  <a:lnTo>
                    <a:pt x="4663" y="2727"/>
                  </a:lnTo>
                  <a:lnTo>
                    <a:pt x="4662" y="2724"/>
                  </a:lnTo>
                  <a:lnTo>
                    <a:pt x="4662" y="2718"/>
                  </a:lnTo>
                  <a:lnTo>
                    <a:pt x="4663" y="2715"/>
                  </a:lnTo>
                  <a:lnTo>
                    <a:pt x="4667" y="2712"/>
                  </a:lnTo>
                  <a:lnTo>
                    <a:pt x="4669" y="2706"/>
                  </a:lnTo>
                  <a:lnTo>
                    <a:pt x="4670" y="2703"/>
                  </a:lnTo>
                  <a:lnTo>
                    <a:pt x="4670" y="2698"/>
                  </a:lnTo>
                  <a:lnTo>
                    <a:pt x="4665" y="2688"/>
                  </a:lnTo>
                  <a:lnTo>
                    <a:pt x="4658" y="2677"/>
                  </a:lnTo>
                  <a:lnTo>
                    <a:pt x="4650" y="2669"/>
                  </a:lnTo>
                  <a:lnTo>
                    <a:pt x="4644" y="2658"/>
                  </a:lnTo>
                  <a:lnTo>
                    <a:pt x="4644" y="2646"/>
                  </a:lnTo>
                  <a:lnTo>
                    <a:pt x="4657" y="2650"/>
                  </a:lnTo>
                  <a:lnTo>
                    <a:pt x="4665" y="2657"/>
                  </a:lnTo>
                  <a:lnTo>
                    <a:pt x="4672" y="2665"/>
                  </a:lnTo>
                  <a:lnTo>
                    <a:pt x="4679" y="2675"/>
                  </a:lnTo>
                  <a:lnTo>
                    <a:pt x="4684" y="2684"/>
                  </a:lnTo>
                  <a:lnTo>
                    <a:pt x="4693" y="2693"/>
                  </a:lnTo>
                  <a:lnTo>
                    <a:pt x="4705" y="2698"/>
                  </a:lnTo>
                  <a:lnTo>
                    <a:pt x="4710" y="2722"/>
                  </a:lnTo>
                  <a:lnTo>
                    <a:pt x="4717" y="2741"/>
                  </a:lnTo>
                  <a:lnTo>
                    <a:pt x="4729" y="2758"/>
                  </a:lnTo>
                  <a:lnTo>
                    <a:pt x="4725" y="2760"/>
                  </a:lnTo>
                  <a:lnTo>
                    <a:pt x="4724" y="2761"/>
                  </a:lnTo>
                  <a:lnTo>
                    <a:pt x="4724" y="2763"/>
                  </a:lnTo>
                  <a:lnTo>
                    <a:pt x="4727" y="2767"/>
                  </a:lnTo>
                  <a:lnTo>
                    <a:pt x="4729" y="2767"/>
                  </a:lnTo>
                  <a:lnTo>
                    <a:pt x="4731" y="2780"/>
                  </a:lnTo>
                  <a:lnTo>
                    <a:pt x="4736" y="2791"/>
                  </a:lnTo>
                  <a:lnTo>
                    <a:pt x="4750" y="2808"/>
                  </a:lnTo>
                  <a:lnTo>
                    <a:pt x="4755" y="2818"/>
                  </a:lnTo>
                  <a:lnTo>
                    <a:pt x="4751" y="2820"/>
                  </a:lnTo>
                  <a:lnTo>
                    <a:pt x="4750" y="2822"/>
                  </a:lnTo>
                  <a:lnTo>
                    <a:pt x="4750" y="2823"/>
                  </a:lnTo>
                  <a:lnTo>
                    <a:pt x="4753" y="2823"/>
                  </a:lnTo>
                  <a:lnTo>
                    <a:pt x="4755" y="2822"/>
                  </a:lnTo>
                  <a:lnTo>
                    <a:pt x="4755" y="2818"/>
                  </a:lnTo>
                  <a:lnTo>
                    <a:pt x="4763" y="2818"/>
                  </a:lnTo>
                  <a:lnTo>
                    <a:pt x="4763" y="2834"/>
                  </a:lnTo>
                  <a:lnTo>
                    <a:pt x="4767" y="2844"/>
                  </a:lnTo>
                  <a:lnTo>
                    <a:pt x="4777" y="2861"/>
                  </a:lnTo>
                  <a:lnTo>
                    <a:pt x="4781" y="2870"/>
                  </a:lnTo>
                  <a:lnTo>
                    <a:pt x="4786" y="2885"/>
                  </a:lnTo>
                  <a:lnTo>
                    <a:pt x="4787" y="2901"/>
                  </a:lnTo>
                  <a:lnTo>
                    <a:pt x="4789" y="2913"/>
                  </a:lnTo>
                  <a:lnTo>
                    <a:pt x="4791" y="2914"/>
                  </a:lnTo>
                  <a:lnTo>
                    <a:pt x="4794" y="2914"/>
                  </a:lnTo>
                  <a:lnTo>
                    <a:pt x="4805" y="2920"/>
                  </a:lnTo>
                  <a:lnTo>
                    <a:pt x="4806" y="2921"/>
                  </a:lnTo>
                  <a:lnTo>
                    <a:pt x="4808" y="2925"/>
                  </a:lnTo>
                  <a:lnTo>
                    <a:pt x="4808" y="2932"/>
                  </a:lnTo>
                  <a:lnTo>
                    <a:pt x="4810" y="2933"/>
                  </a:lnTo>
                  <a:lnTo>
                    <a:pt x="4810" y="2937"/>
                  </a:lnTo>
                  <a:lnTo>
                    <a:pt x="4812" y="2939"/>
                  </a:lnTo>
                  <a:lnTo>
                    <a:pt x="4815" y="2939"/>
                  </a:lnTo>
                  <a:lnTo>
                    <a:pt x="4822" y="2933"/>
                  </a:lnTo>
                  <a:lnTo>
                    <a:pt x="4827" y="2921"/>
                  </a:lnTo>
                  <a:lnTo>
                    <a:pt x="4827" y="2885"/>
                  </a:lnTo>
                  <a:lnTo>
                    <a:pt x="4825" y="2865"/>
                  </a:lnTo>
                  <a:lnTo>
                    <a:pt x="4824" y="2842"/>
                  </a:lnTo>
                  <a:lnTo>
                    <a:pt x="4820" y="2822"/>
                  </a:lnTo>
                  <a:lnTo>
                    <a:pt x="4818" y="2804"/>
                  </a:lnTo>
                  <a:lnTo>
                    <a:pt x="4815" y="2791"/>
                  </a:lnTo>
                  <a:lnTo>
                    <a:pt x="4815" y="2784"/>
                  </a:lnTo>
                  <a:lnTo>
                    <a:pt x="4818" y="2758"/>
                  </a:lnTo>
                  <a:lnTo>
                    <a:pt x="4827" y="2732"/>
                  </a:lnTo>
                  <a:lnTo>
                    <a:pt x="4832" y="2710"/>
                  </a:lnTo>
                  <a:lnTo>
                    <a:pt x="4832" y="2689"/>
                  </a:lnTo>
                  <a:lnTo>
                    <a:pt x="4829" y="2677"/>
                  </a:lnTo>
                  <a:lnTo>
                    <a:pt x="4822" y="2663"/>
                  </a:lnTo>
                  <a:lnTo>
                    <a:pt x="4813" y="2651"/>
                  </a:lnTo>
                  <a:lnTo>
                    <a:pt x="4803" y="2639"/>
                  </a:lnTo>
                  <a:lnTo>
                    <a:pt x="4794" y="2632"/>
                  </a:lnTo>
                  <a:lnTo>
                    <a:pt x="4789" y="2629"/>
                  </a:lnTo>
                  <a:lnTo>
                    <a:pt x="4784" y="2631"/>
                  </a:lnTo>
                  <a:lnTo>
                    <a:pt x="4779" y="2651"/>
                  </a:lnTo>
                  <a:lnTo>
                    <a:pt x="4774" y="2657"/>
                  </a:lnTo>
                  <a:lnTo>
                    <a:pt x="4767" y="2658"/>
                  </a:lnTo>
                  <a:lnTo>
                    <a:pt x="4755" y="2655"/>
                  </a:lnTo>
                  <a:lnTo>
                    <a:pt x="4763" y="2641"/>
                  </a:lnTo>
                  <a:lnTo>
                    <a:pt x="4769" y="2629"/>
                  </a:lnTo>
                  <a:lnTo>
                    <a:pt x="4775" y="2615"/>
                  </a:lnTo>
                  <a:lnTo>
                    <a:pt x="4789" y="2603"/>
                  </a:lnTo>
                  <a:lnTo>
                    <a:pt x="4791" y="2605"/>
                  </a:lnTo>
                  <a:lnTo>
                    <a:pt x="4794" y="2605"/>
                  </a:lnTo>
                  <a:lnTo>
                    <a:pt x="4798" y="2607"/>
                  </a:lnTo>
                  <a:lnTo>
                    <a:pt x="4801" y="2607"/>
                  </a:lnTo>
                  <a:lnTo>
                    <a:pt x="4805" y="2605"/>
                  </a:lnTo>
                  <a:lnTo>
                    <a:pt x="4808" y="2605"/>
                  </a:lnTo>
                  <a:lnTo>
                    <a:pt x="4813" y="2600"/>
                  </a:lnTo>
                  <a:lnTo>
                    <a:pt x="4815" y="2595"/>
                  </a:lnTo>
                  <a:lnTo>
                    <a:pt x="4812" y="2586"/>
                  </a:lnTo>
                  <a:lnTo>
                    <a:pt x="4810" y="2576"/>
                  </a:lnTo>
                  <a:lnTo>
                    <a:pt x="4805" y="2562"/>
                  </a:lnTo>
                  <a:lnTo>
                    <a:pt x="4801" y="2552"/>
                  </a:lnTo>
                  <a:lnTo>
                    <a:pt x="4798" y="2543"/>
                  </a:lnTo>
                  <a:lnTo>
                    <a:pt x="4796" y="2541"/>
                  </a:lnTo>
                  <a:lnTo>
                    <a:pt x="4789" y="2538"/>
                  </a:lnTo>
                  <a:lnTo>
                    <a:pt x="4779" y="2538"/>
                  </a:lnTo>
                  <a:lnTo>
                    <a:pt x="4772" y="2534"/>
                  </a:lnTo>
                  <a:lnTo>
                    <a:pt x="4770" y="2531"/>
                  </a:lnTo>
                  <a:lnTo>
                    <a:pt x="4770" y="2528"/>
                  </a:lnTo>
                  <a:lnTo>
                    <a:pt x="4769" y="2522"/>
                  </a:lnTo>
                  <a:lnTo>
                    <a:pt x="4769" y="2516"/>
                  </a:lnTo>
                  <a:lnTo>
                    <a:pt x="4767" y="2512"/>
                  </a:lnTo>
                  <a:lnTo>
                    <a:pt x="4763" y="2509"/>
                  </a:lnTo>
                  <a:lnTo>
                    <a:pt x="4756" y="2507"/>
                  </a:lnTo>
                  <a:lnTo>
                    <a:pt x="4746" y="2509"/>
                  </a:lnTo>
                  <a:lnTo>
                    <a:pt x="4729" y="2509"/>
                  </a:lnTo>
                  <a:lnTo>
                    <a:pt x="4729" y="2491"/>
                  </a:lnTo>
                  <a:lnTo>
                    <a:pt x="4727" y="2490"/>
                  </a:lnTo>
                  <a:lnTo>
                    <a:pt x="4724" y="2490"/>
                  </a:lnTo>
                  <a:lnTo>
                    <a:pt x="4720" y="2488"/>
                  </a:lnTo>
                  <a:lnTo>
                    <a:pt x="4712" y="2488"/>
                  </a:lnTo>
                  <a:lnTo>
                    <a:pt x="4708" y="2486"/>
                  </a:lnTo>
                  <a:lnTo>
                    <a:pt x="4706" y="2486"/>
                  </a:lnTo>
                  <a:lnTo>
                    <a:pt x="4705" y="2483"/>
                  </a:lnTo>
                  <a:lnTo>
                    <a:pt x="4703" y="2473"/>
                  </a:lnTo>
                  <a:lnTo>
                    <a:pt x="4694" y="2466"/>
                  </a:lnTo>
                  <a:lnTo>
                    <a:pt x="4684" y="2461"/>
                  </a:lnTo>
                  <a:lnTo>
                    <a:pt x="4672" y="2457"/>
                  </a:lnTo>
                  <a:lnTo>
                    <a:pt x="4658" y="2454"/>
                  </a:lnTo>
                  <a:lnTo>
                    <a:pt x="4646" y="2450"/>
                  </a:lnTo>
                  <a:lnTo>
                    <a:pt x="4636" y="2447"/>
                  </a:lnTo>
                  <a:lnTo>
                    <a:pt x="4631" y="2442"/>
                  </a:lnTo>
                  <a:lnTo>
                    <a:pt x="4631" y="2433"/>
                  </a:lnTo>
                  <a:lnTo>
                    <a:pt x="4636" y="2423"/>
                  </a:lnTo>
                  <a:lnTo>
                    <a:pt x="4638" y="2426"/>
                  </a:lnTo>
                  <a:lnTo>
                    <a:pt x="4639" y="2428"/>
                  </a:lnTo>
                  <a:lnTo>
                    <a:pt x="4641" y="2428"/>
                  </a:lnTo>
                  <a:lnTo>
                    <a:pt x="4641" y="2424"/>
                  </a:lnTo>
                  <a:lnTo>
                    <a:pt x="4639" y="2423"/>
                  </a:lnTo>
                  <a:lnTo>
                    <a:pt x="4636" y="2423"/>
                  </a:lnTo>
                  <a:lnTo>
                    <a:pt x="4632" y="2407"/>
                  </a:lnTo>
                  <a:lnTo>
                    <a:pt x="4632" y="2400"/>
                  </a:lnTo>
                  <a:lnTo>
                    <a:pt x="4634" y="2399"/>
                  </a:lnTo>
                  <a:lnTo>
                    <a:pt x="4639" y="2402"/>
                  </a:lnTo>
                  <a:lnTo>
                    <a:pt x="4646" y="2407"/>
                  </a:lnTo>
                  <a:lnTo>
                    <a:pt x="4653" y="2414"/>
                  </a:lnTo>
                  <a:lnTo>
                    <a:pt x="4662" y="2419"/>
                  </a:lnTo>
                  <a:lnTo>
                    <a:pt x="4670" y="2423"/>
                  </a:lnTo>
                  <a:lnTo>
                    <a:pt x="4670" y="2414"/>
                  </a:lnTo>
                  <a:lnTo>
                    <a:pt x="4674" y="2407"/>
                  </a:lnTo>
                  <a:lnTo>
                    <a:pt x="4677" y="2405"/>
                  </a:lnTo>
                  <a:lnTo>
                    <a:pt x="4679" y="2404"/>
                  </a:lnTo>
                  <a:lnTo>
                    <a:pt x="4684" y="2404"/>
                  </a:lnTo>
                  <a:lnTo>
                    <a:pt x="4688" y="2405"/>
                  </a:lnTo>
                  <a:lnTo>
                    <a:pt x="4689" y="2407"/>
                  </a:lnTo>
                  <a:lnTo>
                    <a:pt x="4689" y="2419"/>
                  </a:lnTo>
                  <a:lnTo>
                    <a:pt x="4693" y="2423"/>
                  </a:lnTo>
                  <a:lnTo>
                    <a:pt x="4696" y="2423"/>
                  </a:lnTo>
                  <a:lnTo>
                    <a:pt x="4698" y="2421"/>
                  </a:lnTo>
                  <a:lnTo>
                    <a:pt x="4698" y="2409"/>
                  </a:lnTo>
                  <a:lnTo>
                    <a:pt x="4701" y="2405"/>
                  </a:lnTo>
                  <a:lnTo>
                    <a:pt x="4705" y="2405"/>
                  </a:lnTo>
                  <a:lnTo>
                    <a:pt x="4708" y="2409"/>
                  </a:lnTo>
                  <a:lnTo>
                    <a:pt x="4712" y="2416"/>
                  </a:lnTo>
                  <a:lnTo>
                    <a:pt x="4713" y="2421"/>
                  </a:lnTo>
                  <a:lnTo>
                    <a:pt x="4717" y="2424"/>
                  </a:lnTo>
                  <a:lnTo>
                    <a:pt x="4722" y="2428"/>
                  </a:lnTo>
                  <a:lnTo>
                    <a:pt x="4729" y="2431"/>
                  </a:lnTo>
                  <a:lnTo>
                    <a:pt x="4731" y="2433"/>
                  </a:lnTo>
                  <a:lnTo>
                    <a:pt x="4734" y="2433"/>
                  </a:lnTo>
                  <a:lnTo>
                    <a:pt x="4741" y="2436"/>
                  </a:lnTo>
                  <a:lnTo>
                    <a:pt x="4743" y="2438"/>
                  </a:lnTo>
                  <a:lnTo>
                    <a:pt x="4746" y="2440"/>
                  </a:lnTo>
                  <a:lnTo>
                    <a:pt x="4746" y="2438"/>
                  </a:lnTo>
                  <a:lnTo>
                    <a:pt x="4748" y="2436"/>
                  </a:lnTo>
                  <a:lnTo>
                    <a:pt x="4748" y="2430"/>
                  </a:lnTo>
                  <a:lnTo>
                    <a:pt x="4751" y="2423"/>
                  </a:lnTo>
                  <a:lnTo>
                    <a:pt x="4755" y="2423"/>
                  </a:lnTo>
                  <a:lnTo>
                    <a:pt x="4760" y="2428"/>
                  </a:lnTo>
                  <a:lnTo>
                    <a:pt x="4763" y="2433"/>
                  </a:lnTo>
                  <a:lnTo>
                    <a:pt x="4765" y="2438"/>
                  </a:lnTo>
                  <a:lnTo>
                    <a:pt x="4772" y="2448"/>
                  </a:lnTo>
                  <a:lnTo>
                    <a:pt x="4775" y="2450"/>
                  </a:lnTo>
                  <a:lnTo>
                    <a:pt x="4777" y="2452"/>
                  </a:lnTo>
                  <a:lnTo>
                    <a:pt x="4779" y="2452"/>
                  </a:lnTo>
                  <a:lnTo>
                    <a:pt x="4779" y="2454"/>
                  </a:lnTo>
                  <a:lnTo>
                    <a:pt x="4781" y="2457"/>
                  </a:lnTo>
                  <a:lnTo>
                    <a:pt x="4779" y="2455"/>
                  </a:lnTo>
                  <a:lnTo>
                    <a:pt x="4777" y="2462"/>
                  </a:lnTo>
                  <a:lnTo>
                    <a:pt x="4779" y="2473"/>
                  </a:lnTo>
                  <a:lnTo>
                    <a:pt x="4779" y="2485"/>
                  </a:lnTo>
                  <a:lnTo>
                    <a:pt x="4781" y="2493"/>
                  </a:lnTo>
                  <a:lnTo>
                    <a:pt x="4784" y="2497"/>
                  </a:lnTo>
                  <a:lnTo>
                    <a:pt x="4789" y="2491"/>
                  </a:lnTo>
                  <a:lnTo>
                    <a:pt x="4791" y="2481"/>
                  </a:lnTo>
                  <a:lnTo>
                    <a:pt x="4793" y="2466"/>
                  </a:lnTo>
                  <a:lnTo>
                    <a:pt x="4791" y="2447"/>
                  </a:lnTo>
                  <a:lnTo>
                    <a:pt x="4789" y="2426"/>
                  </a:lnTo>
                  <a:lnTo>
                    <a:pt x="4786" y="2409"/>
                  </a:lnTo>
                  <a:lnTo>
                    <a:pt x="4781" y="2388"/>
                  </a:lnTo>
                  <a:lnTo>
                    <a:pt x="4779" y="2387"/>
                  </a:lnTo>
                  <a:lnTo>
                    <a:pt x="4775" y="2385"/>
                  </a:lnTo>
                  <a:lnTo>
                    <a:pt x="4772" y="2385"/>
                  </a:lnTo>
                  <a:lnTo>
                    <a:pt x="4767" y="2383"/>
                  </a:lnTo>
                  <a:lnTo>
                    <a:pt x="4762" y="2383"/>
                  </a:lnTo>
                  <a:lnTo>
                    <a:pt x="4758" y="2381"/>
                  </a:lnTo>
                  <a:lnTo>
                    <a:pt x="4753" y="2380"/>
                  </a:lnTo>
                  <a:lnTo>
                    <a:pt x="4746" y="2376"/>
                  </a:lnTo>
                  <a:lnTo>
                    <a:pt x="4744" y="2375"/>
                  </a:lnTo>
                  <a:lnTo>
                    <a:pt x="4744" y="2369"/>
                  </a:lnTo>
                  <a:lnTo>
                    <a:pt x="4748" y="2366"/>
                  </a:lnTo>
                  <a:lnTo>
                    <a:pt x="4755" y="2363"/>
                  </a:lnTo>
                  <a:lnTo>
                    <a:pt x="4760" y="2368"/>
                  </a:lnTo>
                  <a:lnTo>
                    <a:pt x="4762" y="2368"/>
                  </a:lnTo>
                  <a:lnTo>
                    <a:pt x="4762" y="2366"/>
                  </a:lnTo>
                  <a:lnTo>
                    <a:pt x="4758" y="2363"/>
                  </a:lnTo>
                  <a:lnTo>
                    <a:pt x="4755" y="2363"/>
                  </a:lnTo>
                  <a:lnTo>
                    <a:pt x="4755" y="2350"/>
                  </a:lnTo>
                  <a:lnTo>
                    <a:pt x="4758" y="2338"/>
                  </a:lnTo>
                  <a:lnTo>
                    <a:pt x="4763" y="2330"/>
                  </a:lnTo>
                  <a:lnTo>
                    <a:pt x="4765" y="2320"/>
                  </a:lnTo>
                  <a:lnTo>
                    <a:pt x="4763" y="2311"/>
                  </a:lnTo>
                  <a:lnTo>
                    <a:pt x="4756" y="2302"/>
                  </a:lnTo>
                  <a:lnTo>
                    <a:pt x="4750" y="2299"/>
                  </a:lnTo>
                  <a:lnTo>
                    <a:pt x="4744" y="2299"/>
                  </a:lnTo>
                  <a:lnTo>
                    <a:pt x="4738" y="2302"/>
                  </a:lnTo>
                  <a:lnTo>
                    <a:pt x="4729" y="2306"/>
                  </a:lnTo>
                  <a:lnTo>
                    <a:pt x="4719" y="2306"/>
                  </a:lnTo>
                  <a:lnTo>
                    <a:pt x="4705" y="2302"/>
                  </a:lnTo>
                  <a:lnTo>
                    <a:pt x="4703" y="2301"/>
                  </a:lnTo>
                  <a:lnTo>
                    <a:pt x="4701" y="2295"/>
                  </a:lnTo>
                  <a:lnTo>
                    <a:pt x="4698" y="2289"/>
                  </a:lnTo>
                  <a:lnTo>
                    <a:pt x="4688" y="2278"/>
                  </a:lnTo>
                  <a:lnTo>
                    <a:pt x="4670" y="2268"/>
                  </a:lnTo>
                  <a:lnTo>
                    <a:pt x="4670" y="2270"/>
                  </a:lnTo>
                  <a:lnTo>
                    <a:pt x="4662" y="2271"/>
                  </a:lnTo>
                  <a:lnTo>
                    <a:pt x="4650" y="2273"/>
                  </a:lnTo>
                  <a:lnTo>
                    <a:pt x="4638" y="2271"/>
                  </a:lnTo>
                  <a:lnTo>
                    <a:pt x="4627" y="2268"/>
                  </a:lnTo>
                  <a:lnTo>
                    <a:pt x="4619" y="2258"/>
                  </a:lnTo>
                  <a:lnTo>
                    <a:pt x="4613" y="2244"/>
                  </a:lnTo>
                  <a:lnTo>
                    <a:pt x="4610" y="2232"/>
                  </a:lnTo>
                  <a:lnTo>
                    <a:pt x="4610" y="2225"/>
                  </a:lnTo>
                  <a:lnTo>
                    <a:pt x="4615" y="2220"/>
                  </a:lnTo>
                  <a:lnTo>
                    <a:pt x="4624" y="2218"/>
                  </a:lnTo>
                  <a:lnTo>
                    <a:pt x="4634" y="2220"/>
                  </a:lnTo>
                  <a:lnTo>
                    <a:pt x="4643" y="2222"/>
                  </a:lnTo>
                  <a:lnTo>
                    <a:pt x="4650" y="2223"/>
                  </a:lnTo>
                  <a:lnTo>
                    <a:pt x="4653" y="2225"/>
                  </a:lnTo>
                  <a:lnTo>
                    <a:pt x="4670" y="2216"/>
                  </a:lnTo>
                  <a:lnTo>
                    <a:pt x="4670" y="2218"/>
                  </a:lnTo>
                  <a:lnTo>
                    <a:pt x="4672" y="2220"/>
                  </a:lnTo>
                  <a:lnTo>
                    <a:pt x="4672" y="2223"/>
                  </a:lnTo>
                  <a:lnTo>
                    <a:pt x="4675" y="2234"/>
                  </a:lnTo>
                  <a:lnTo>
                    <a:pt x="4675" y="2237"/>
                  </a:lnTo>
                  <a:lnTo>
                    <a:pt x="4677" y="2240"/>
                  </a:lnTo>
                  <a:lnTo>
                    <a:pt x="4679" y="2242"/>
                  </a:lnTo>
                  <a:lnTo>
                    <a:pt x="4684" y="2244"/>
                  </a:lnTo>
                  <a:lnTo>
                    <a:pt x="4698" y="2237"/>
                  </a:lnTo>
                  <a:lnTo>
                    <a:pt x="4701" y="2234"/>
                  </a:lnTo>
                  <a:lnTo>
                    <a:pt x="4705" y="2234"/>
                  </a:lnTo>
                  <a:lnTo>
                    <a:pt x="4705" y="2235"/>
                  </a:lnTo>
                  <a:lnTo>
                    <a:pt x="4706" y="2237"/>
                  </a:lnTo>
                  <a:lnTo>
                    <a:pt x="4712" y="2247"/>
                  </a:lnTo>
                  <a:lnTo>
                    <a:pt x="4712" y="2249"/>
                  </a:lnTo>
                  <a:lnTo>
                    <a:pt x="4713" y="2251"/>
                  </a:lnTo>
                  <a:lnTo>
                    <a:pt x="4722" y="2258"/>
                  </a:lnTo>
                  <a:lnTo>
                    <a:pt x="4727" y="2259"/>
                  </a:lnTo>
                  <a:lnTo>
                    <a:pt x="4731" y="2254"/>
                  </a:lnTo>
                  <a:lnTo>
                    <a:pt x="4732" y="2246"/>
                  </a:lnTo>
                  <a:lnTo>
                    <a:pt x="4731" y="2235"/>
                  </a:lnTo>
                  <a:lnTo>
                    <a:pt x="4731" y="2223"/>
                  </a:lnTo>
                  <a:lnTo>
                    <a:pt x="4729" y="2215"/>
                  </a:lnTo>
                  <a:lnTo>
                    <a:pt x="4729" y="2208"/>
                  </a:lnTo>
                  <a:lnTo>
                    <a:pt x="4731" y="2206"/>
                  </a:lnTo>
                  <a:lnTo>
                    <a:pt x="4739" y="2189"/>
                  </a:lnTo>
                  <a:lnTo>
                    <a:pt x="4743" y="2179"/>
                  </a:lnTo>
                  <a:lnTo>
                    <a:pt x="4746" y="2170"/>
                  </a:lnTo>
                  <a:lnTo>
                    <a:pt x="4746" y="2165"/>
                  </a:lnTo>
                  <a:lnTo>
                    <a:pt x="4741" y="2160"/>
                  </a:lnTo>
                  <a:lnTo>
                    <a:pt x="4731" y="2156"/>
                  </a:lnTo>
                  <a:lnTo>
                    <a:pt x="4719" y="2154"/>
                  </a:lnTo>
                  <a:lnTo>
                    <a:pt x="4706" y="2151"/>
                  </a:lnTo>
                  <a:lnTo>
                    <a:pt x="4696" y="2148"/>
                  </a:lnTo>
                  <a:lnTo>
                    <a:pt x="4694" y="2146"/>
                  </a:lnTo>
                  <a:lnTo>
                    <a:pt x="4693" y="2142"/>
                  </a:lnTo>
                  <a:lnTo>
                    <a:pt x="4691" y="2137"/>
                  </a:lnTo>
                  <a:lnTo>
                    <a:pt x="4688" y="2130"/>
                  </a:lnTo>
                  <a:lnTo>
                    <a:pt x="4674" y="2123"/>
                  </a:lnTo>
                  <a:lnTo>
                    <a:pt x="4658" y="2118"/>
                  </a:lnTo>
                  <a:lnTo>
                    <a:pt x="4643" y="2115"/>
                  </a:lnTo>
                  <a:lnTo>
                    <a:pt x="4631" y="2111"/>
                  </a:lnTo>
                  <a:lnTo>
                    <a:pt x="4622" y="2106"/>
                  </a:lnTo>
                  <a:lnTo>
                    <a:pt x="4619" y="2096"/>
                  </a:lnTo>
                  <a:lnTo>
                    <a:pt x="4622" y="2096"/>
                  </a:lnTo>
                  <a:lnTo>
                    <a:pt x="4629" y="2091"/>
                  </a:lnTo>
                  <a:lnTo>
                    <a:pt x="4638" y="2084"/>
                  </a:lnTo>
                  <a:lnTo>
                    <a:pt x="4646" y="2079"/>
                  </a:lnTo>
                  <a:lnTo>
                    <a:pt x="4653" y="2072"/>
                  </a:lnTo>
                  <a:lnTo>
                    <a:pt x="4696" y="2072"/>
                  </a:lnTo>
                  <a:lnTo>
                    <a:pt x="4696" y="2074"/>
                  </a:lnTo>
                  <a:lnTo>
                    <a:pt x="4693" y="2081"/>
                  </a:lnTo>
                  <a:lnTo>
                    <a:pt x="4689" y="2082"/>
                  </a:lnTo>
                  <a:lnTo>
                    <a:pt x="4689" y="2086"/>
                  </a:lnTo>
                  <a:lnTo>
                    <a:pt x="4688" y="2087"/>
                  </a:lnTo>
                  <a:lnTo>
                    <a:pt x="4689" y="2089"/>
                  </a:lnTo>
                  <a:lnTo>
                    <a:pt x="4693" y="2089"/>
                  </a:lnTo>
                  <a:lnTo>
                    <a:pt x="4696" y="2091"/>
                  </a:lnTo>
                  <a:lnTo>
                    <a:pt x="4706" y="2091"/>
                  </a:lnTo>
                  <a:lnTo>
                    <a:pt x="4710" y="2093"/>
                  </a:lnTo>
                  <a:lnTo>
                    <a:pt x="4713" y="2096"/>
                  </a:lnTo>
                  <a:lnTo>
                    <a:pt x="4713" y="2106"/>
                  </a:lnTo>
                  <a:lnTo>
                    <a:pt x="4717" y="2115"/>
                  </a:lnTo>
                  <a:lnTo>
                    <a:pt x="4719" y="2120"/>
                  </a:lnTo>
                  <a:lnTo>
                    <a:pt x="4722" y="2125"/>
                  </a:lnTo>
                  <a:lnTo>
                    <a:pt x="4725" y="2129"/>
                  </a:lnTo>
                  <a:lnTo>
                    <a:pt x="4729" y="2130"/>
                  </a:lnTo>
                  <a:lnTo>
                    <a:pt x="4738" y="2130"/>
                  </a:lnTo>
                  <a:lnTo>
                    <a:pt x="4741" y="2129"/>
                  </a:lnTo>
                  <a:lnTo>
                    <a:pt x="4746" y="2123"/>
                  </a:lnTo>
                  <a:lnTo>
                    <a:pt x="4748" y="2120"/>
                  </a:lnTo>
                  <a:lnTo>
                    <a:pt x="4748" y="2115"/>
                  </a:lnTo>
                  <a:lnTo>
                    <a:pt x="4746" y="2111"/>
                  </a:lnTo>
                  <a:lnTo>
                    <a:pt x="4739" y="2105"/>
                  </a:lnTo>
                  <a:lnTo>
                    <a:pt x="4732" y="2101"/>
                  </a:lnTo>
                  <a:lnTo>
                    <a:pt x="4724" y="2098"/>
                  </a:lnTo>
                  <a:lnTo>
                    <a:pt x="4713" y="2096"/>
                  </a:lnTo>
                  <a:lnTo>
                    <a:pt x="4710" y="2089"/>
                  </a:lnTo>
                  <a:lnTo>
                    <a:pt x="4708" y="2084"/>
                  </a:lnTo>
                  <a:lnTo>
                    <a:pt x="4708" y="2081"/>
                  </a:lnTo>
                  <a:lnTo>
                    <a:pt x="4710" y="2077"/>
                  </a:lnTo>
                  <a:lnTo>
                    <a:pt x="4720" y="2072"/>
                  </a:lnTo>
                  <a:lnTo>
                    <a:pt x="4724" y="2072"/>
                  </a:lnTo>
                  <a:lnTo>
                    <a:pt x="4729" y="2070"/>
                  </a:lnTo>
                  <a:lnTo>
                    <a:pt x="4732" y="2070"/>
                  </a:lnTo>
                  <a:lnTo>
                    <a:pt x="4734" y="2072"/>
                  </a:lnTo>
                  <a:lnTo>
                    <a:pt x="4738" y="2072"/>
                  </a:lnTo>
                  <a:lnTo>
                    <a:pt x="4736" y="2058"/>
                  </a:lnTo>
                  <a:lnTo>
                    <a:pt x="4729" y="2048"/>
                  </a:lnTo>
                  <a:lnTo>
                    <a:pt x="4715" y="2038"/>
                  </a:lnTo>
                  <a:lnTo>
                    <a:pt x="4688" y="2020"/>
                  </a:lnTo>
                  <a:lnTo>
                    <a:pt x="4681" y="2017"/>
                  </a:lnTo>
                  <a:lnTo>
                    <a:pt x="4672" y="2013"/>
                  </a:lnTo>
                  <a:lnTo>
                    <a:pt x="4662" y="2010"/>
                  </a:lnTo>
                  <a:lnTo>
                    <a:pt x="4651" y="2005"/>
                  </a:lnTo>
                  <a:lnTo>
                    <a:pt x="4641" y="1998"/>
                  </a:lnTo>
                  <a:lnTo>
                    <a:pt x="4634" y="1988"/>
                  </a:lnTo>
                  <a:lnTo>
                    <a:pt x="4632" y="1976"/>
                  </a:lnTo>
                  <a:lnTo>
                    <a:pt x="4636" y="1960"/>
                  </a:lnTo>
                  <a:lnTo>
                    <a:pt x="4638" y="1960"/>
                  </a:lnTo>
                  <a:lnTo>
                    <a:pt x="4644" y="1964"/>
                  </a:lnTo>
                  <a:lnTo>
                    <a:pt x="4646" y="1965"/>
                  </a:lnTo>
                  <a:lnTo>
                    <a:pt x="4650" y="1967"/>
                  </a:lnTo>
                  <a:lnTo>
                    <a:pt x="4651" y="1969"/>
                  </a:lnTo>
                  <a:lnTo>
                    <a:pt x="4653" y="1969"/>
                  </a:lnTo>
                  <a:lnTo>
                    <a:pt x="4663" y="1967"/>
                  </a:lnTo>
                  <a:lnTo>
                    <a:pt x="4672" y="1962"/>
                  </a:lnTo>
                  <a:lnTo>
                    <a:pt x="4681" y="1960"/>
                  </a:lnTo>
                  <a:lnTo>
                    <a:pt x="4688" y="1960"/>
                  </a:lnTo>
                  <a:lnTo>
                    <a:pt x="4694" y="1967"/>
                  </a:lnTo>
                  <a:lnTo>
                    <a:pt x="4700" y="1977"/>
                  </a:lnTo>
                  <a:lnTo>
                    <a:pt x="4705" y="1993"/>
                  </a:lnTo>
                  <a:lnTo>
                    <a:pt x="4712" y="2000"/>
                  </a:lnTo>
                  <a:lnTo>
                    <a:pt x="4720" y="2007"/>
                  </a:lnTo>
                  <a:lnTo>
                    <a:pt x="4734" y="2013"/>
                  </a:lnTo>
                  <a:lnTo>
                    <a:pt x="4738" y="2012"/>
                  </a:lnTo>
                  <a:lnTo>
                    <a:pt x="4741" y="2003"/>
                  </a:lnTo>
                  <a:lnTo>
                    <a:pt x="4741" y="1991"/>
                  </a:lnTo>
                  <a:lnTo>
                    <a:pt x="4734" y="1967"/>
                  </a:lnTo>
                  <a:lnTo>
                    <a:pt x="4727" y="1957"/>
                  </a:lnTo>
                  <a:lnTo>
                    <a:pt x="4724" y="1950"/>
                  </a:lnTo>
                  <a:lnTo>
                    <a:pt x="4713" y="1950"/>
                  </a:lnTo>
                  <a:lnTo>
                    <a:pt x="4703" y="1952"/>
                  </a:lnTo>
                  <a:lnTo>
                    <a:pt x="4670" y="1952"/>
                  </a:lnTo>
                  <a:lnTo>
                    <a:pt x="4669" y="1950"/>
                  </a:lnTo>
                  <a:lnTo>
                    <a:pt x="4669" y="1943"/>
                  </a:lnTo>
                  <a:lnTo>
                    <a:pt x="4670" y="1940"/>
                  </a:lnTo>
                  <a:lnTo>
                    <a:pt x="4670" y="1934"/>
                  </a:lnTo>
                  <a:lnTo>
                    <a:pt x="4667" y="1933"/>
                  </a:lnTo>
                  <a:lnTo>
                    <a:pt x="4658" y="1933"/>
                  </a:lnTo>
                  <a:lnTo>
                    <a:pt x="4655" y="1934"/>
                  </a:lnTo>
                  <a:lnTo>
                    <a:pt x="4644" y="1934"/>
                  </a:lnTo>
                  <a:lnTo>
                    <a:pt x="4636" y="1924"/>
                  </a:lnTo>
                  <a:lnTo>
                    <a:pt x="4629" y="1910"/>
                  </a:lnTo>
                  <a:lnTo>
                    <a:pt x="4627" y="1900"/>
                  </a:lnTo>
                  <a:lnTo>
                    <a:pt x="4632" y="1900"/>
                  </a:lnTo>
                  <a:lnTo>
                    <a:pt x="4638" y="1898"/>
                  </a:lnTo>
                  <a:lnTo>
                    <a:pt x="4644" y="1895"/>
                  </a:lnTo>
                  <a:lnTo>
                    <a:pt x="4650" y="1893"/>
                  </a:lnTo>
                  <a:lnTo>
                    <a:pt x="4651" y="1893"/>
                  </a:lnTo>
                  <a:lnTo>
                    <a:pt x="4653" y="1891"/>
                  </a:lnTo>
                  <a:lnTo>
                    <a:pt x="4651" y="1891"/>
                  </a:lnTo>
                  <a:lnTo>
                    <a:pt x="4646" y="1886"/>
                  </a:lnTo>
                  <a:lnTo>
                    <a:pt x="4646" y="1884"/>
                  </a:lnTo>
                  <a:lnTo>
                    <a:pt x="4650" y="1884"/>
                  </a:lnTo>
                  <a:lnTo>
                    <a:pt x="4653" y="1883"/>
                  </a:lnTo>
                  <a:lnTo>
                    <a:pt x="4655" y="1883"/>
                  </a:lnTo>
                  <a:lnTo>
                    <a:pt x="4657" y="1884"/>
                  </a:lnTo>
                  <a:lnTo>
                    <a:pt x="4663" y="1888"/>
                  </a:lnTo>
                  <a:lnTo>
                    <a:pt x="4667" y="1888"/>
                  </a:lnTo>
                  <a:lnTo>
                    <a:pt x="4670" y="1891"/>
                  </a:lnTo>
                  <a:lnTo>
                    <a:pt x="4672" y="1879"/>
                  </a:lnTo>
                  <a:lnTo>
                    <a:pt x="4670" y="1872"/>
                  </a:lnTo>
                  <a:lnTo>
                    <a:pt x="4665" y="1867"/>
                  </a:lnTo>
                  <a:lnTo>
                    <a:pt x="4658" y="1862"/>
                  </a:lnTo>
                  <a:lnTo>
                    <a:pt x="4653" y="1859"/>
                  </a:lnTo>
                  <a:lnTo>
                    <a:pt x="4648" y="1852"/>
                  </a:lnTo>
                  <a:lnTo>
                    <a:pt x="4644" y="1841"/>
                  </a:lnTo>
                  <a:lnTo>
                    <a:pt x="4646" y="1840"/>
                  </a:lnTo>
                  <a:lnTo>
                    <a:pt x="4650" y="1840"/>
                  </a:lnTo>
                  <a:lnTo>
                    <a:pt x="4651" y="1838"/>
                  </a:lnTo>
                  <a:lnTo>
                    <a:pt x="4655" y="1836"/>
                  </a:lnTo>
                  <a:lnTo>
                    <a:pt x="4657" y="1835"/>
                  </a:lnTo>
                  <a:lnTo>
                    <a:pt x="4660" y="1833"/>
                  </a:lnTo>
                  <a:lnTo>
                    <a:pt x="4662" y="1831"/>
                  </a:lnTo>
                  <a:lnTo>
                    <a:pt x="4667" y="1823"/>
                  </a:lnTo>
                  <a:lnTo>
                    <a:pt x="4667" y="1817"/>
                  </a:lnTo>
                  <a:lnTo>
                    <a:pt x="4660" y="1814"/>
                  </a:lnTo>
                  <a:lnTo>
                    <a:pt x="4655" y="1811"/>
                  </a:lnTo>
                  <a:lnTo>
                    <a:pt x="4651" y="1805"/>
                  </a:lnTo>
                  <a:lnTo>
                    <a:pt x="4653" y="1797"/>
                  </a:lnTo>
                  <a:lnTo>
                    <a:pt x="4672" y="1795"/>
                  </a:lnTo>
                  <a:lnTo>
                    <a:pt x="4688" y="1788"/>
                  </a:lnTo>
                  <a:lnTo>
                    <a:pt x="4688" y="1797"/>
                  </a:lnTo>
                  <a:lnTo>
                    <a:pt x="4689" y="1802"/>
                  </a:lnTo>
                  <a:lnTo>
                    <a:pt x="4693" y="1809"/>
                  </a:lnTo>
                  <a:lnTo>
                    <a:pt x="4696" y="1811"/>
                  </a:lnTo>
                  <a:lnTo>
                    <a:pt x="4698" y="1811"/>
                  </a:lnTo>
                  <a:lnTo>
                    <a:pt x="4703" y="1805"/>
                  </a:lnTo>
                  <a:lnTo>
                    <a:pt x="4703" y="1799"/>
                  </a:lnTo>
                  <a:lnTo>
                    <a:pt x="4701" y="1795"/>
                  </a:lnTo>
                  <a:lnTo>
                    <a:pt x="4698" y="1793"/>
                  </a:lnTo>
                  <a:lnTo>
                    <a:pt x="4694" y="1790"/>
                  </a:lnTo>
                  <a:lnTo>
                    <a:pt x="4688" y="1788"/>
                  </a:lnTo>
                  <a:lnTo>
                    <a:pt x="4688" y="1776"/>
                  </a:lnTo>
                  <a:lnTo>
                    <a:pt x="4689" y="1773"/>
                  </a:lnTo>
                  <a:lnTo>
                    <a:pt x="4691" y="1771"/>
                  </a:lnTo>
                  <a:lnTo>
                    <a:pt x="4698" y="1771"/>
                  </a:lnTo>
                  <a:lnTo>
                    <a:pt x="4701" y="1773"/>
                  </a:lnTo>
                  <a:lnTo>
                    <a:pt x="4703" y="1774"/>
                  </a:lnTo>
                  <a:lnTo>
                    <a:pt x="4710" y="1778"/>
                  </a:lnTo>
                  <a:lnTo>
                    <a:pt x="4712" y="1780"/>
                  </a:lnTo>
                  <a:lnTo>
                    <a:pt x="4734" y="1780"/>
                  </a:lnTo>
                  <a:lnTo>
                    <a:pt x="4746" y="1781"/>
                  </a:lnTo>
                  <a:lnTo>
                    <a:pt x="4756" y="1786"/>
                  </a:lnTo>
                  <a:lnTo>
                    <a:pt x="4762" y="1793"/>
                  </a:lnTo>
                  <a:lnTo>
                    <a:pt x="4763" y="1805"/>
                  </a:lnTo>
                  <a:lnTo>
                    <a:pt x="4760" y="1814"/>
                  </a:lnTo>
                  <a:lnTo>
                    <a:pt x="4751" y="1819"/>
                  </a:lnTo>
                  <a:lnTo>
                    <a:pt x="4734" y="1826"/>
                  </a:lnTo>
                  <a:lnTo>
                    <a:pt x="4727" y="1828"/>
                  </a:lnTo>
                  <a:lnTo>
                    <a:pt x="4724" y="1833"/>
                  </a:lnTo>
                  <a:lnTo>
                    <a:pt x="4729" y="1840"/>
                  </a:lnTo>
                  <a:lnTo>
                    <a:pt x="4739" y="1841"/>
                  </a:lnTo>
                  <a:lnTo>
                    <a:pt x="4750" y="1838"/>
                  </a:lnTo>
                  <a:lnTo>
                    <a:pt x="4758" y="1833"/>
                  </a:lnTo>
                  <a:lnTo>
                    <a:pt x="4763" y="1831"/>
                  </a:lnTo>
                  <a:lnTo>
                    <a:pt x="4781" y="1826"/>
                  </a:lnTo>
                  <a:lnTo>
                    <a:pt x="4793" y="1826"/>
                  </a:lnTo>
                  <a:lnTo>
                    <a:pt x="4801" y="1828"/>
                  </a:lnTo>
                  <a:lnTo>
                    <a:pt x="4806" y="1835"/>
                  </a:lnTo>
                  <a:lnTo>
                    <a:pt x="4810" y="1843"/>
                  </a:lnTo>
                  <a:lnTo>
                    <a:pt x="4815" y="1857"/>
                  </a:lnTo>
                  <a:lnTo>
                    <a:pt x="4810" y="1857"/>
                  </a:lnTo>
                  <a:lnTo>
                    <a:pt x="4806" y="1860"/>
                  </a:lnTo>
                  <a:lnTo>
                    <a:pt x="4806" y="1866"/>
                  </a:lnTo>
                  <a:lnTo>
                    <a:pt x="4810" y="1866"/>
                  </a:lnTo>
                  <a:lnTo>
                    <a:pt x="4813" y="1867"/>
                  </a:lnTo>
                  <a:lnTo>
                    <a:pt x="4820" y="1867"/>
                  </a:lnTo>
                  <a:lnTo>
                    <a:pt x="4824" y="1869"/>
                  </a:lnTo>
                  <a:lnTo>
                    <a:pt x="4824" y="1874"/>
                  </a:lnTo>
                  <a:lnTo>
                    <a:pt x="4817" y="1881"/>
                  </a:lnTo>
                  <a:lnTo>
                    <a:pt x="4803" y="1886"/>
                  </a:lnTo>
                  <a:lnTo>
                    <a:pt x="4789" y="1888"/>
                  </a:lnTo>
                  <a:lnTo>
                    <a:pt x="4777" y="1895"/>
                  </a:lnTo>
                  <a:lnTo>
                    <a:pt x="4767" y="1900"/>
                  </a:lnTo>
                  <a:lnTo>
                    <a:pt x="4763" y="1909"/>
                  </a:lnTo>
                  <a:lnTo>
                    <a:pt x="4769" y="1915"/>
                  </a:lnTo>
                  <a:lnTo>
                    <a:pt x="4782" y="1922"/>
                  </a:lnTo>
                  <a:lnTo>
                    <a:pt x="4798" y="1927"/>
                  </a:lnTo>
                  <a:lnTo>
                    <a:pt x="4815" y="1934"/>
                  </a:lnTo>
                  <a:lnTo>
                    <a:pt x="4827" y="1943"/>
                  </a:lnTo>
                  <a:lnTo>
                    <a:pt x="4832" y="1952"/>
                  </a:lnTo>
                  <a:lnTo>
                    <a:pt x="4827" y="1960"/>
                  </a:lnTo>
                  <a:lnTo>
                    <a:pt x="4817" y="1967"/>
                  </a:lnTo>
                  <a:lnTo>
                    <a:pt x="4801" y="1974"/>
                  </a:lnTo>
                  <a:lnTo>
                    <a:pt x="4782" y="1979"/>
                  </a:lnTo>
                  <a:lnTo>
                    <a:pt x="4767" y="1984"/>
                  </a:lnTo>
                  <a:lnTo>
                    <a:pt x="4753" y="1989"/>
                  </a:lnTo>
                  <a:lnTo>
                    <a:pt x="4746" y="1995"/>
                  </a:lnTo>
                  <a:lnTo>
                    <a:pt x="4741" y="2015"/>
                  </a:lnTo>
                  <a:lnTo>
                    <a:pt x="4744" y="2034"/>
                  </a:lnTo>
                  <a:lnTo>
                    <a:pt x="4751" y="2053"/>
                  </a:lnTo>
                  <a:lnTo>
                    <a:pt x="4762" y="2068"/>
                  </a:lnTo>
                  <a:lnTo>
                    <a:pt x="4772" y="2077"/>
                  </a:lnTo>
                  <a:lnTo>
                    <a:pt x="4781" y="2081"/>
                  </a:lnTo>
                  <a:lnTo>
                    <a:pt x="4782" y="2084"/>
                  </a:lnTo>
                  <a:lnTo>
                    <a:pt x="4786" y="2086"/>
                  </a:lnTo>
                  <a:lnTo>
                    <a:pt x="4787" y="2084"/>
                  </a:lnTo>
                  <a:lnTo>
                    <a:pt x="4787" y="2082"/>
                  </a:lnTo>
                  <a:lnTo>
                    <a:pt x="4786" y="2082"/>
                  </a:lnTo>
                  <a:lnTo>
                    <a:pt x="4784" y="2081"/>
                  </a:lnTo>
                  <a:lnTo>
                    <a:pt x="4781" y="2081"/>
                  </a:lnTo>
                  <a:lnTo>
                    <a:pt x="4787" y="2074"/>
                  </a:lnTo>
                  <a:lnTo>
                    <a:pt x="4796" y="2063"/>
                  </a:lnTo>
                  <a:lnTo>
                    <a:pt x="4812" y="2048"/>
                  </a:lnTo>
                  <a:lnTo>
                    <a:pt x="4815" y="2046"/>
                  </a:lnTo>
                  <a:lnTo>
                    <a:pt x="4817" y="2050"/>
                  </a:lnTo>
                  <a:lnTo>
                    <a:pt x="4820" y="2058"/>
                  </a:lnTo>
                  <a:lnTo>
                    <a:pt x="4822" y="2070"/>
                  </a:lnTo>
                  <a:lnTo>
                    <a:pt x="4820" y="2084"/>
                  </a:lnTo>
                  <a:lnTo>
                    <a:pt x="4815" y="2096"/>
                  </a:lnTo>
                  <a:lnTo>
                    <a:pt x="4810" y="2099"/>
                  </a:lnTo>
                  <a:lnTo>
                    <a:pt x="4803" y="2099"/>
                  </a:lnTo>
                  <a:lnTo>
                    <a:pt x="4796" y="2096"/>
                  </a:lnTo>
                  <a:lnTo>
                    <a:pt x="4789" y="2094"/>
                  </a:lnTo>
                  <a:lnTo>
                    <a:pt x="4782" y="2094"/>
                  </a:lnTo>
                  <a:lnTo>
                    <a:pt x="4777" y="2099"/>
                  </a:lnTo>
                  <a:lnTo>
                    <a:pt x="4772" y="2113"/>
                  </a:lnTo>
                  <a:lnTo>
                    <a:pt x="4772" y="2125"/>
                  </a:lnTo>
                  <a:lnTo>
                    <a:pt x="4775" y="2136"/>
                  </a:lnTo>
                  <a:lnTo>
                    <a:pt x="4782" y="2142"/>
                  </a:lnTo>
                  <a:lnTo>
                    <a:pt x="4789" y="2148"/>
                  </a:lnTo>
                  <a:lnTo>
                    <a:pt x="4794" y="2151"/>
                  </a:lnTo>
                  <a:lnTo>
                    <a:pt x="4798" y="2156"/>
                  </a:lnTo>
                  <a:lnTo>
                    <a:pt x="4798" y="2158"/>
                  </a:lnTo>
                  <a:lnTo>
                    <a:pt x="4796" y="2160"/>
                  </a:lnTo>
                  <a:lnTo>
                    <a:pt x="4796" y="2161"/>
                  </a:lnTo>
                  <a:lnTo>
                    <a:pt x="4793" y="2165"/>
                  </a:lnTo>
                  <a:lnTo>
                    <a:pt x="4793" y="2166"/>
                  </a:lnTo>
                  <a:lnTo>
                    <a:pt x="4794" y="2170"/>
                  </a:lnTo>
                  <a:lnTo>
                    <a:pt x="4798" y="2173"/>
                  </a:lnTo>
                  <a:lnTo>
                    <a:pt x="4798" y="2172"/>
                  </a:lnTo>
                  <a:lnTo>
                    <a:pt x="4803" y="2172"/>
                  </a:lnTo>
                  <a:lnTo>
                    <a:pt x="4806" y="2173"/>
                  </a:lnTo>
                  <a:lnTo>
                    <a:pt x="4808" y="2175"/>
                  </a:lnTo>
                  <a:lnTo>
                    <a:pt x="4808" y="2177"/>
                  </a:lnTo>
                  <a:lnTo>
                    <a:pt x="4813" y="2182"/>
                  </a:lnTo>
                  <a:lnTo>
                    <a:pt x="4815" y="2185"/>
                  </a:lnTo>
                  <a:lnTo>
                    <a:pt x="4815" y="2187"/>
                  </a:lnTo>
                  <a:lnTo>
                    <a:pt x="4817" y="2189"/>
                  </a:lnTo>
                  <a:lnTo>
                    <a:pt x="4817" y="2191"/>
                  </a:lnTo>
                  <a:lnTo>
                    <a:pt x="4815" y="2191"/>
                  </a:lnTo>
                  <a:lnTo>
                    <a:pt x="4829" y="2192"/>
                  </a:lnTo>
                  <a:lnTo>
                    <a:pt x="4839" y="2187"/>
                  </a:lnTo>
                  <a:lnTo>
                    <a:pt x="4849" y="2184"/>
                  </a:lnTo>
                  <a:lnTo>
                    <a:pt x="4858" y="2182"/>
                  </a:lnTo>
                  <a:lnTo>
                    <a:pt x="4858" y="2185"/>
                  </a:lnTo>
                  <a:lnTo>
                    <a:pt x="4856" y="2187"/>
                  </a:lnTo>
                  <a:lnTo>
                    <a:pt x="4853" y="2194"/>
                  </a:lnTo>
                  <a:lnTo>
                    <a:pt x="4853" y="2203"/>
                  </a:lnTo>
                  <a:lnTo>
                    <a:pt x="4856" y="2206"/>
                  </a:lnTo>
                  <a:lnTo>
                    <a:pt x="4858" y="2206"/>
                  </a:lnTo>
                  <a:lnTo>
                    <a:pt x="4862" y="2203"/>
                  </a:lnTo>
                  <a:lnTo>
                    <a:pt x="4865" y="2203"/>
                  </a:lnTo>
                  <a:lnTo>
                    <a:pt x="4868" y="2201"/>
                  </a:lnTo>
                  <a:lnTo>
                    <a:pt x="4872" y="2201"/>
                  </a:lnTo>
                  <a:lnTo>
                    <a:pt x="4874" y="2203"/>
                  </a:lnTo>
                  <a:lnTo>
                    <a:pt x="4875" y="2203"/>
                  </a:lnTo>
                  <a:lnTo>
                    <a:pt x="4877" y="2204"/>
                  </a:lnTo>
                  <a:lnTo>
                    <a:pt x="4875" y="2208"/>
                  </a:lnTo>
                  <a:lnTo>
                    <a:pt x="4867" y="2218"/>
                  </a:lnTo>
                  <a:lnTo>
                    <a:pt x="4855" y="2225"/>
                  </a:lnTo>
                  <a:lnTo>
                    <a:pt x="4843" y="2228"/>
                  </a:lnTo>
                  <a:lnTo>
                    <a:pt x="4829" y="2230"/>
                  </a:lnTo>
                  <a:lnTo>
                    <a:pt x="4817" y="2230"/>
                  </a:lnTo>
                  <a:lnTo>
                    <a:pt x="4805" y="2234"/>
                  </a:lnTo>
                  <a:lnTo>
                    <a:pt x="4794" y="2240"/>
                  </a:lnTo>
                  <a:lnTo>
                    <a:pt x="4789" y="2251"/>
                  </a:lnTo>
                  <a:lnTo>
                    <a:pt x="4793" y="2246"/>
                  </a:lnTo>
                  <a:lnTo>
                    <a:pt x="4794" y="2247"/>
                  </a:lnTo>
                  <a:lnTo>
                    <a:pt x="4798" y="2256"/>
                  </a:lnTo>
                  <a:lnTo>
                    <a:pt x="4800" y="2270"/>
                  </a:lnTo>
                  <a:lnTo>
                    <a:pt x="4801" y="2282"/>
                  </a:lnTo>
                  <a:lnTo>
                    <a:pt x="4805" y="2294"/>
                  </a:lnTo>
                  <a:lnTo>
                    <a:pt x="4806" y="2302"/>
                  </a:lnTo>
                  <a:lnTo>
                    <a:pt x="4808" y="2306"/>
                  </a:lnTo>
                  <a:lnTo>
                    <a:pt x="4812" y="2309"/>
                  </a:lnTo>
                  <a:lnTo>
                    <a:pt x="4815" y="2311"/>
                  </a:lnTo>
                  <a:lnTo>
                    <a:pt x="4817" y="2314"/>
                  </a:lnTo>
                  <a:lnTo>
                    <a:pt x="4820" y="2318"/>
                  </a:lnTo>
                  <a:lnTo>
                    <a:pt x="4822" y="2321"/>
                  </a:lnTo>
                  <a:lnTo>
                    <a:pt x="4824" y="2328"/>
                  </a:lnTo>
                  <a:lnTo>
                    <a:pt x="4827" y="2345"/>
                  </a:lnTo>
                  <a:lnTo>
                    <a:pt x="4829" y="2359"/>
                  </a:lnTo>
                  <a:lnTo>
                    <a:pt x="4829" y="2368"/>
                  </a:lnTo>
                  <a:lnTo>
                    <a:pt x="4832" y="2380"/>
                  </a:lnTo>
                  <a:lnTo>
                    <a:pt x="4832" y="2378"/>
                  </a:lnTo>
                  <a:lnTo>
                    <a:pt x="4836" y="2375"/>
                  </a:lnTo>
                  <a:lnTo>
                    <a:pt x="4839" y="2375"/>
                  </a:lnTo>
                  <a:lnTo>
                    <a:pt x="4841" y="2376"/>
                  </a:lnTo>
                  <a:lnTo>
                    <a:pt x="4841" y="2380"/>
                  </a:lnTo>
                  <a:lnTo>
                    <a:pt x="4837" y="2392"/>
                  </a:lnTo>
                  <a:lnTo>
                    <a:pt x="4824" y="2412"/>
                  </a:lnTo>
                  <a:lnTo>
                    <a:pt x="4817" y="2419"/>
                  </a:lnTo>
                  <a:lnTo>
                    <a:pt x="4815" y="2423"/>
                  </a:lnTo>
                  <a:lnTo>
                    <a:pt x="4818" y="2423"/>
                  </a:lnTo>
                  <a:lnTo>
                    <a:pt x="4820" y="2424"/>
                  </a:lnTo>
                  <a:lnTo>
                    <a:pt x="4831" y="2430"/>
                  </a:lnTo>
                  <a:lnTo>
                    <a:pt x="4832" y="2431"/>
                  </a:lnTo>
                  <a:lnTo>
                    <a:pt x="4837" y="2440"/>
                  </a:lnTo>
                  <a:lnTo>
                    <a:pt x="4839" y="2452"/>
                  </a:lnTo>
                  <a:lnTo>
                    <a:pt x="4841" y="2462"/>
                  </a:lnTo>
                  <a:lnTo>
                    <a:pt x="4844" y="2469"/>
                  </a:lnTo>
                  <a:lnTo>
                    <a:pt x="4849" y="2474"/>
                  </a:lnTo>
                  <a:lnTo>
                    <a:pt x="4851" y="2478"/>
                  </a:lnTo>
                  <a:lnTo>
                    <a:pt x="4853" y="2479"/>
                  </a:lnTo>
                  <a:lnTo>
                    <a:pt x="4855" y="2479"/>
                  </a:lnTo>
                  <a:lnTo>
                    <a:pt x="4855" y="2476"/>
                  </a:lnTo>
                  <a:lnTo>
                    <a:pt x="4853" y="2474"/>
                  </a:lnTo>
                  <a:lnTo>
                    <a:pt x="4849" y="2474"/>
                  </a:lnTo>
                  <a:lnTo>
                    <a:pt x="4853" y="2466"/>
                  </a:lnTo>
                  <a:lnTo>
                    <a:pt x="4855" y="2454"/>
                  </a:lnTo>
                  <a:lnTo>
                    <a:pt x="4862" y="2426"/>
                  </a:lnTo>
                  <a:lnTo>
                    <a:pt x="4865" y="2414"/>
                  </a:lnTo>
                  <a:lnTo>
                    <a:pt x="4868" y="2405"/>
                  </a:lnTo>
                  <a:lnTo>
                    <a:pt x="4872" y="2402"/>
                  </a:lnTo>
                  <a:lnTo>
                    <a:pt x="4874" y="2405"/>
                  </a:lnTo>
                  <a:lnTo>
                    <a:pt x="4875" y="2418"/>
                  </a:lnTo>
                  <a:lnTo>
                    <a:pt x="4875" y="2466"/>
                  </a:lnTo>
                  <a:lnTo>
                    <a:pt x="4877" y="2483"/>
                  </a:lnTo>
                  <a:lnTo>
                    <a:pt x="4880" y="2493"/>
                  </a:lnTo>
                  <a:lnTo>
                    <a:pt x="4884" y="2502"/>
                  </a:lnTo>
                  <a:lnTo>
                    <a:pt x="4889" y="2509"/>
                  </a:lnTo>
                  <a:lnTo>
                    <a:pt x="4893" y="2517"/>
                  </a:lnTo>
                  <a:lnTo>
                    <a:pt x="4893" y="2540"/>
                  </a:lnTo>
                  <a:lnTo>
                    <a:pt x="4891" y="2545"/>
                  </a:lnTo>
                  <a:lnTo>
                    <a:pt x="4891" y="2547"/>
                  </a:lnTo>
                  <a:lnTo>
                    <a:pt x="4889" y="2548"/>
                  </a:lnTo>
                  <a:lnTo>
                    <a:pt x="4891" y="2548"/>
                  </a:lnTo>
                  <a:lnTo>
                    <a:pt x="4891" y="2547"/>
                  </a:lnTo>
                  <a:lnTo>
                    <a:pt x="4894" y="2545"/>
                  </a:lnTo>
                  <a:lnTo>
                    <a:pt x="4896" y="2545"/>
                  </a:lnTo>
                  <a:lnTo>
                    <a:pt x="4901" y="2543"/>
                  </a:lnTo>
                  <a:lnTo>
                    <a:pt x="4908" y="2541"/>
                  </a:lnTo>
                  <a:lnTo>
                    <a:pt x="4913" y="2543"/>
                  </a:lnTo>
                  <a:lnTo>
                    <a:pt x="4917" y="2543"/>
                  </a:lnTo>
                  <a:lnTo>
                    <a:pt x="4918" y="2545"/>
                  </a:lnTo>
                  <a:lnTo>
                    <a:pt x="4918" y="2550"/>
                  </a:lnTo>
                  <a:lnTo>
                    <a:pt x="4917" y="2552"/>
                  </a:lnTo>
                  <a:lnTo>
                    <a:pt x="4913" y="2559"/>
                  </a:lnTo>
                  <a:lnTo>
                    <a:pt x="4910" y="2560"/>
                  </a:lnTo>
                  <a:lnTo>
                    <a:pt x="4908" y="2564"/>
                  </a:lnTo>
                  <a:lnTo>
                    <a:pt x="4905" y="2565"/>
                  </a:lnTo>
                  <a:lnTo>
                    <a:pt x="4901" y="2569"/>
                  </a:lnTo>
                  <a:lnTo>
                    <a:pt x="4905" y="2579"/>
                  </a:lnTo>
                  <a:lnTo>
                    <a:pt x="4910" y="2589"/>
                  </a:lnTo>
                  <a:lnTo>
                    <a:pt x="4918" y="2598"/>
                  </a:lnTo>
                  <a:lnTo>
                    <a:pt x="4924" y="2607"/>
                  </a:lnTo>
                  <a:lnTo>
                    <a:pt x="4927" y="2612"/>
                  </a:lnTo>
                  <a:lnTo>
                    <a:pt x="4929" y="2624"/>
                  </a:lnTo>
                  <a:lnTo>
                    <a:pt x="4927" y="2634"/>
                  </a:lnTo>
                  <a:lnTo>
                    <a:pt x="4927" y="2646"/>
                  </a:lnTo>
                  <a:lnTo>
                    <a:pt x="4939" y="2669"/>
                  </a:lnTo>
                  <a:lnTo>
                    <a:pt x="4955" y="2691"/>
                  </a:lnTo>
                  <a:lnTo>
                    <a:pt x="4970" y="2715"/>
                  </a:lnTo>
                  <a:lnTo>
                    <a:pt x="4974" y="2729"/>
                  </a:lnTo>
                  <a:lnTo>
                    <a:pt x="4975" y="2744"/>
                  </a:lnTo>
                  <a:lnTo>
                    <a:pt x="4979" y="2758"/>
                  </a:lnTo>
                  <a:lnTo>
                    <a:pt x="4982" y="2763"/>
                  </a:lnTo>
                  <a:lnTo>
                    <a:pt x="4986" y="2767"/>
                  </a:lnTo>
                  <a:lnTo>
                    <a:pt x="4996" y="2773"/>
                  </a:lnTo>
                  <a:lnTo>
                    <a:pt x="5001" y="2779"/>
                  </a:lnTo>
                  <a:lnTo>
                    <a:pt x="5005" y="2784"/>
                  </a:lnTo>
                  <a:lnTo>
                    <a:pt x="5011" y="2801"/>
                  </a:lnTo>
                  <a:lnTo>
                    <a:pt x="5017" y="2818"/>
                  </a:lnTo>
                  <a:lnTo>
                    <a:pt x="5018" y="2837"/>
                  </a:lnTo>
                  <a:lnTo>
                    <a:pt x="5022" y="2853"/>
                  </a:lnTo>
                  <a:lnTo>
                    <a:pt x="5030" y="2870"/>
                  </a:lnTo>
                  <a:lnTo>
                    <a:pt x="5044" y="2884"/>
                  </a:lnTo>
                  <a:lnTo>
                    <a:pt x="5056" y="2897"/>
                  </a:lnTo>
                  <a:lnTo>
                    <a:pt x="5065" y="2913"/>
                  </a:lnTo>
                  <a:lnTo>
                    <a:pt x="5068" y="2927"/>
                  </a:lnTo>
                  <a:lnTo>
                    <a:pt x="5070" y="2942"/>
                  </a:lnTo>
                  <a:lnTo>
                    <a:pt x="5073" y="2956"/>
                  </a:lnTo>
                  <a:lnTo>
                    <a:pt x="5079" y="2961"/>
                  </a:lnTo>
                  <a:lnTo>
                    <a:pt x="5085" y="2964"/>
                  </a:lnTo>
                  <a:lnTo>
                    <a:pt x="5089" y="2968"/>
                  </a:lnTo>
                  <a:lnTo>
                    <a:pt x="5091" y="2973"/>
                  </a:lnTo>
                  <a:lnTo>
                    <a:pt x="5091" y="2983"/>
                  </a:lnTo>
                  <a:lnTo>
                    <a:pt x="5089" y="2988"/>
                  </a:lnTo>
                  <a:lnTo>
                    <a:pt x="5089" y="2994"/>
                  </a:lnTo>
                  <a:lnTo>
                    <a:pt x="5091" y="2999"/>
                  </a:lnTo>
                  <a:lnTo>
                    <a:pt x="5092" y="3000"/>
                  </a:lnTo>
                  <a:lnTo>
                    <a:pt x="5096" y="3000"/>
                  </a:lnTo>
                  <a:lnTo>
                    <a:pt x="5098" y="3002"/>
                  </a:lnTo>
                  <a:lnTo>
                    <a:pt x="5103" y="3002"/>
                  </a:lnTo>
                  <a:lnTo>
                    <a:pt x="5106" y="3004"/>
                  </a:lnTo>
                  <a:lnTo>
                    <a:pt x="5108" y="3007"/>
                  </a:lnTo>
                  <a:lnTo>
                    <a:pt x="5110" y="3018"/>
                  </a:lnTo>
                  <a:lnTo>
                    <a:pt x="5108" y="3030"/>
                  </a:lnTo>
                  <a:lnTo>
                    <a:pt x="5108" y="3042"/>
                  </a:lnTo>
                  <a:lnTo>
                    <a:pt x="5113" y="3057"/>
                  </a:lnTo>
                  <a:lnTo>
                    <a:pt x="5123" y="3069"/>
                  </a:lnTo>
                  <a:lnTo>
                    <a:pt x="5134" y="3080"/>
                  </a:lnTo>
                  <a:lnTo>
                    <a:pt x="5144" y="3085"/>
                  </a:lnTo>
                  <a:lnTo>
                    <a:pt x="5151" y="3085"/>
                  </a:lnTo>
                  <a:lnTo>
                    <a:pt x="5154" y="3076"/>
                  </a:lnTo>
                  <a:lnTo>
                    <a:pt x="5156" y="3062"/>
                  </a:lnTo>
                  <a:lnTo>
                    <a:pt x="5154" y="3047"/>
                  </a:lnTo>
                  <a:lnTo>
                    <a:pt x="5153" y="3030"/>
                  </a:lnTo>
                  <a:lnTo>
                    <a:pt x="5151" y="3016"/>
                  </a:lnTo>
                  <a:lnTo>
                    <a:pt x="5151" y="3007"/>
                  </a:lnTo>
                  <a:lnTo>
                    <a:pt x="5153" y="2992"/>
                  </a:lnTo>
                  <a:lnTo>
                    <a:pt x="5156" y="2968"/>
                  </a:lnTo>
                  <a:lnTo>
                    <a:pt x="5161" y="2940"/>
                  </a:lnTo>
                  <a:lnTo>
                    <a:pt x="5168" y="2909"/>
                  </a:lnTo>
                  <a:lnTo>
                    <a:pt x="5185" y="2851"/>
                  </a:lnTo>
                  <a:lnTo>
                    <a:pt x="5194" y="2827"/>
                  </a:lnTo>
                  <a:lnTo>
                    <a:pt x="5196" y="2846"/>
                  </a:lnTo>
                  <a:lnTo>
                    <a:pt x="5196" y="2866"/>
                  </a:lnTo>
                  <a:lnTo>
                    <a:pt x="5194" y="2887"/>
                  </a:lnTo>
                  <a:lnTo>
                    <a:pt x="5192" y="2906"/>
                  </a:lnTo>
                  <a:lnTo>
                    <a:pt x="5191" y="2923"/>
                  </a:lnTo>
                  <a:lnTo>
                    <a:pt x="5192" y="2937"/>
                  </a:lnTo>
                  <a:lnTo>
                    <a:pt x="5196" y="2945"/>
                  </a:lnTo>
                  <a:lnTo>
                    <a:pt x="5203" y="2947"/>
                  </a:lnTo>
                  <a:lnTo>
                    <a:pt x="5201" y="2945"/>
                  </a:lnTo>
                  <a:lnTo>
                    <a:pt x="5201" y="2944"/>
                  </a:lnTo>
                  <a:lnTo>
                    <a:pt x="5203" y="2940"/>
                  </a:lnTo>
                  <a:lnTo>
                    <a:pt x="5203" y="2937"/>
                  </a:lnTo>
                  <a:lnTo>
                    <a:pt x="5204" y="2932"/>
                  </a:lnTo>
                  <a:lnTo>
                    <a:pt x="5208" y="2928"/>
                  </a:lnTo>
                  <a:lnTo>
                    <a:pt x="5210" y="2925"/>
                  </a:lnTo>
                  <a:lnTo>
                    <a:pt x="5210" y="2921"/>
                  </a:lnTo>
                  <a:lnTo>
                    <a:pt x="5211" y="2921"/>
                  </a:lnTo>
                  <a:lnTo>
                    <a:pt x="5215" y="2909"/>
                  </a:lnTo>
                  <a:lnTo>
                    <a:pt x="5222" y="2890"/>
                  </a:lnTo>
                  <a:lnTo>
                    <a:pt x="5228" y="2868"/>
                  </a:lnTo>
                  <a:lnTo>
                    <a:pt x="5237" y="2842"/>
                  </a:lnTo>
                  <a:lnTo>
                    <a:pt x="5246" y="2818"/>
                  </a:lnTo>
                  <a:lnTo>
                    <a:pt x="5256" y="2796"/>
                  </a:lnTo>
                  <a:lnTo>
                    <a:pt x="5265" y="2777"/>
                  </a:lnTo>
                  <a:lnTo>
                    <a:pt x="5275" y="2761"/>
                  </a:lnTo>
                  <a:lnTo>
                    <a:pt x="5282" y="2756"/>
                  </a:lnTo>
                  <a:lnTo>
                    <a:pt x="5289" y="2758"/>
                  </a:lnTo>
                  <a:lnTo>
                    <a:pt x="5296" y="2770"/>
                  </a:lnTo>
                  <a:lnTo>
                    <a:pt x="5296" y="2779"/>
                  </a:lnTo>
                  <a:lnTo>
                    <a:pt x="5292" y="2787"/>
                  </a:lnTo>
                  <a:lnTo>
                    <a:pt x="5278" y="2801"/>
                  </a:lnTo>
                  <a:lnTo>
                    <a:pt x="5272" y="2811"/>
                  </a:lnTo>
                  <a:lnTo>
                    <a:pt x="5270" y="2825"/>
                  </a:lnTo>
                  <a:lnTo>
                    <a:pt x="5272" y="2844"/>
                  </a:lnTo>
                  <a:lnTo>
                    <a:pt x="5261" y="2849"/>
                  </a:lnTo>
                  <a:lnTo>
                    <a:pt x="5254" y="2859"/>
                  </a:lnTo>
                  <a:lnTo>
                    <a:pt x="5249" y="2870"/>
                  </a:lnTo>
                  <a:lnTo>
                    <a:pt x="5246" y="2878"/>
                  </a:lnTo>
                  <a:lnTo>
                    <a:pt x="5239" y="2889"/>
                  </a:lnTo>
                  <a:lnTo>
                    <a:pt x="5234" y="2894"/>
                  </a:lnTo>
                  <a:lnTo>
                    <a:pt x="5230" y="2899"/>
                  </a:lnTo>
                  <a:lnTo>
                    <a:pt x="5228" y="2904"/>
                  </a:lnTo>
                  <a:lnTo>
                    <a:pt x="5228" y="2939"/>
                  </a:lnTo>
                  <a:lnTo>
                    <a:pt x="5222" y="2949"/>
                  </a:lnTo>
                  <a:lnTo>
                    <a:pt x="5211" y="2957"/>
                  </a:lnTo>
                  <a:lnTo>
                    <a:pt x="5201" y="2968"/>
                  </a:lnTo>
                  <a:lnTo>
                    <a:pt x="5194" y="2982"/>
                  </a:lnTo>
                  <a:lnTo>
                    <a:pt x="5191" y="3004"/>
                  </a:lnTo>
                  <a:lnTo>
                    <a:pt x="5191" y="3019"/>
                  </a:lnTo>
                  <a:lnTo>
                    <a:pt x="5194" y="3030"/>
                  </a:lnTo>
                  <a:lnTo>
                    <a:pt x="5199" y="3035"/>
                  </a:lnTo>
                  <a:lnTo>
                    <a:pt x="5204" y="3035"/>
                  </a:lnTo>
                  <a:lnTo>
                    <a:pt x="5211" y="3033"/>
                  </a:lnTo>
                  <a:lnTo>
                    <a:pt x="5218" y="3026"/>
                  </a:lnTo>
                  <a:lnTo>
                    <a:pt x="5225" y="3018"/>
                  </a:lnTo>
                  <a:lnTo>
                    <a:pt x="5228" y="3007"/>
                  </a:lnTo>
                  <a:lnTo>
                    <a:pt x="5228" y="2995"/>
                  </a:lnTo>
                  <a:lnTo>
                    <a:pt x="5227" y="2983"/>
                  </a:lnTo>
                  <a:lnTo>
                    <a:pt x="5228" y="2973"/>
                  </a:lnTo>
                  <a:lnTo>
                    <a:pt x="5244" y="2945"/>
                  </a:lnTo>
                  <a:lnTo>
                    <a:pt x="5263" y="2918"/>
                  </a:lnTo>
                  <a:lnTo>
                    <a:pt x="5297" y="2863"/>
                  </a:lnTo>
                  <a:lnTo>
                    <a:pt x="5306" y="2835"/>
                  </a:lnTo>
                  <a:lnTo>
                    <a:pt x="5304" y="2847"/>
                  </a:lnTo>
                  <a:lnTo>
                    <a:pt x="5308" y="2859"/>
                  </a:lnTo>
                  <a:lnTo>
                    <a:pt x="5313" y="2870"/>
                  </a:lnTo>
                  <a:lnTo>
                    <a:pt x="5315" y="2878"/>
                  </a:lnTo>
                  <a:lnTo>
                    <a:pt x="5297" y="2878"/>
                  </a:lnTo>
                  <a:lnTo>
                    <a:pt x="5296" y="2880"/>
                  </a:lnTo>
                  <a:lnTo>
                    <a:pt x="5296" y="2884"/>
                  </a:lnTo>
                  <a:lnTo>
                    <a:pt x="5297" y="2889"/>
                  </a:lnTo>
                  <a:lnTo>
                    <a:pt x="5301" y="2896"/>
                  </a:lnTo>
                  <a:lnTo>
                    <a:pt x="5304" y="2899"/>
                  </a:lnTo>
                  <a:lnTo>
                    <a:pt x="5306" y="2902"/>
                  </a:lnTo>
                  <a:lnTo>
                    <a:pt x="5306" y="2904"/>
                  </a:lnTo>
                  <a:lnTo>
                    <a:pt x="5304" y="2906"/>
                  </a:lnTo>
                  <a:lnTo>
                    <a:pt x="5301" y="2906"/>
                  </a:lnTo>
                  <a:lnTo>
                    <a:pt x="5290" y="2911"/>
                  </a:lnTo>
                  <a:lnTo>
                    <a:pt x="5289" y="2913"/>
                  </a:lnTo>
                  <a:lnTo>
                    <a:pt x="5287" y="2920"/>
                  </a:lnTo>
                  <a:lnTo>
                    <a:pt x="5289" y="2930"/>
                  </a:lnTo>
                  <a:lnTo>
                    <a:pt x="5289" y="2947"/>
                  </a:lnTo>
                  <a:lnTo>
                    <a:pt x="5285" y="2949"/>
                  </a:lnTo>
                  <a:lnTo>
                    <a:pt x="5284" y="2951"/>
                  </a:lnTo>
                  <a:lnTo>
                    <a:pt x="5284" y="2952"/>
                  </a:lnTo>
                  <a:lnTo>
                    <a:pt x="5287" y="2952"/>
                  </a:lnTo>
                  <a:lnTo>
                    <a:pt x="5289" y="2951"/>
                  </a:lnTo>
                  <a:lnTo>
                    <a:pt x="5289" y="2947"/>
                  </a:lnTo>
                  <a:lnTo>
                    <a:pt x="5301" y="2940"/>
                  </a:lnTo>
                  <a:lnTo>
                    <a:pt x="5339" y="2927"/>
                  </a:lnTo>
                  <a:lnTo>
                    <a:pt x="5356" y="2920"/>
                  </a:lnTo>
                  <a:lnTo>
                    <a:pt x="5366" y="2913"/>
                  </a:lnTo>
                  <a:lnTo>
                    <a:pt x="5371" y="2897"/>
                  </a:lnTo>
                  <a:lnTo>
                    <a:pt x="5375" y="2873"/>
                  </a:lnTo>
                  <a:lnTo>
                    <a:pt x="5377" y="2844"/>
                  </a:lnTo>
                  <a:lnTo>
                    <a:pt x="5378" y="2811"/>
                  </a:lnTo>
                  <a:lnTo>
                    <a:pt x="5384" y="2775"/>
                  </a:lnTo>
                  <a:lnTo>
                    <a:pt x="5390" y="2749"/>
                  </a:lnTo>
                  <a:lnTo>
                    <a:pt x="5408" y="2701"/>
                  </a:lnTo>
                  <a:lnTo>
                    <a:pt x="5415" y="2681"/>
                  </a:lnTo>
                  <a:lnTo>
                    <a:pt x="5418" y="2663"/>
                  </a:lnTo>
                  <a:lnTo>
                    <a:pt x="5415" y="2650"/>
                  </a:lnTo>
                  <a:lnTo>
                    <a:pt x="5409" y="2638"/>
                  </a:lnTo>
                  <a:lnTo>
                    <a:pt x="5402" y="2624"/>
                  </a:lnTo>
                  <a:lnTo>
                    <a:pt x="5401" y="2612"/>
                  </a:lnTo>
                  <a:lnTo>
                    <a:pt x="5404" y="2614"/>
                  </a:lnTo>
                  <a:lnTo>
                    <a:pt x="5406" y="2615"/>
                  </a:lnTo>
                  <a:lnTo>
                    <a:pt x="5409" y="2617"/>
                  </a:lnTo>
                  <a:lnTo>
                    <a:pt x="5415" y="2619"/>
                  </a:lnTo>
                  <a:lnTo>
                    <a:pt x="5418" y="2620"/>
                  </a:lnTo>
                  <a:lnTo>
                    <a:pt x="5421" y="2620"/>
                  </a:lnTo>
                  <a:lnTo>
                    <a:pt x="5425" y="2622"/>
                  </a:lnTo>
                  <a:lnTo>
                    <a:pt x="5427" y="2620"/>
                  </a:lnTo>
                  <a:lnTo>
                    <a:pt x="5430" y="2610"/>
                  </a:lnTo>
                  <a:lnTo>
                    <a:pt x="5428" y="2596"/>
                  </a:lnTo>
                  <a:lnTo>
                    <a:pt x="5425" y="2581"/>
                  </a:lnTo>
                  <a:lnTo>
                    <a:pt x="5420" y="2565"/>
                  </a:lnTo>
                  <a:lnTo>
                    <a:pt x="5415" y="2552"/>
                  </a:lnTo>
                  <a:lnTo>
                    <a:pt x="5411" y="2541"/>
                  </a:lnTo>
                  <a:lnTo>
                    <a:pt x="5409" y="2534"/>
                  </a:lnTo>
                  <a:lnTo>
                    <a:pt x="5413" y="2534"/>
                  </a:lnTo>
                  <a:lnTo>
                    <a:pt x="5421" y="2536"/>
                  </a:lnTo>
                  <a:lnTo>
                    <a:pt x="5430" y="2541"/>
                  </a:lnTo>
                  <a:lnTo>
                    <a:pt x="5439" y="2543"/>
                  </a:lnTo>
                  <a:lnTo>
                    <a:pt x="5444" y="2543"/>
                  </a:lnTo>
                  <a:lnTo>
                    <a:pt x="5449" y="2526"/>
                  </a:lnTo>
                  <a:lnTo>
                    <a:pt x="5449" y="2509"/>
                  </a:lnTo>
                  <a:lnTo>
                    <a:pt x="5446" y="2493"/>
                  </a:lnTo>
                  <a:lnTo>
                    <a:pt x="5444" y="2483"/>
                  </a:lnTo>
                  <a:lnTo>
                    <a:pt x="5442" y="2469"/>
                  </a:lnTo>
                  <a:lnTo>
                    <a:pt x="5440" y="2454"/>
                  </a:lnTo>
                  <a:lnTo>
                    <a:pt x="5439" y="2435"/>
                  </a:lnTo>
                  <a:lnTo>
                    <a:pt x="5444" y="2414"/>
                  </a:lnTo>
                  <a:lnTo>
                    <a:pt x="5447" y="2412"/>
                  </a:lnTo>
                  <a:lnTo>
                    <a:pt x="5473" y="2423"/>
                  </a:lnTo>
                  <a:lnTo>
                    <a:pt x="5478" y="2423"/>
                  </a:lnTo>
                  <a:lnTo>
                    <a:pt x="5478" y="2421"/>
                  </a:lnTo>
                  <a:lnTo>
                    <a:pt x="5480" y="2418"/>
                  </a:lnTo>
                  <a:lnTo>
                    <a:pt x="5482" y="2416"/>
                  </a:lnTo>
                  <a:lnTo>
                    <a:pt x="5485" y="2409"/>
                  </a:lnTo>
                  <a:lnTo>
                    <a:pt x="5487" y="2407"/>
                  </a:lnTo>
                  <a:lnTo>
                    <a:pt x="5487" y="2405"/>
                  </a:lnTo>
                  <a:lnTo>
                    <a:pt x="5490" y="2399"/>
                  </a:lnTo>
                  <a:lnTo>
                    <a:pt x="5494" y="2387"/>
                  </a:lnTo>
                  <a:lnTo>
                    <a:pt x="5508" y="2359"/>
                  </a:lnTo>
                  <a:lnTo>
                    <a:pt x="5514" y="2349"/>
                  </a:lnTo>
                  <a:lnTo>
                    <a:pt x="5523" y="2344"/>
                  </a:lnTo>
                  <a:lnTo>
                    <a:pt x="5530" y="2345"/>
                  </a:lnTo>
                  <a:lnTo>
                    <a:pt x="5532" y="2354"/>
                  </a:lnTo>
                  <a:lnTo>
                    <a:pt x="5528" y="2366"/>
                  </a:lnTo>
                  <a:lnTo>
                    <a:pt x="5523" y="2383"/>
                  </a:lnTo>
                  <a:lnTo>
                    <a:pt x="5506" y="2418"/>
                  </a:lnTo>
                  <a:lnTo>
                    <a:pt x="5499" y="2435"/>
                  </a:lnTo>
                  <a:lnTo>
                    <a:pt x="5496" y="2448"/>
                  </a:lnTo>
                  <a:lnTo>
                    <a:pt x="5492" y="2466"/>
                  </a:lnTo>
                  <a:lnTo>
                    <a:pt x="5489" y="2486"/>
                  </a:lnTo>
                  <a:lnTo>
                    <a:pt x="5487" y="2509"/>
                  </a:lnTo>
                  <a:lnTo>
                    <a:pt x="5487" y="2528"/>
                  </a:lnTo>
                  <a:lnTo>
                    <a:pt x="5485" y="2543"/>
                  </a:lnTo>
                  <a:lnTo>
                    <a:pt x="5487" y="2552"/>
                  </a:lnTo>
                  <a:lnTo>
                    <a:pt x="5489" y="2553"/>
                  </a:lnTo>
                  <a:lnTo>
                    <a:pt x="5490" y="2553"/>
                  </a:lnTo>
                  <a:lnTo>
                    <a:pt x="5494" y="2552"/>
                  </a:lnTo>
                  <a:lnTo>
                    <a:pt x="5496" y="2550"/>
                  </a:lnTo>
                  <a:lnTo>
                    <a:pt x="5502" y="2547"/>
                  </a:lnTo>
                  <a:lnTo>
                    <a:pt x="5504" y="2545"/>
                  </a:lnTo>
                  <a:lnTo>
                    <a:pt x="5504" y="2540"/>
                  </a:lnTo>
                  <a:lnTo>
                    <a:pt x="5502" y="2538"/>
                  </a:lnTo>
                  <a:lnTo>
                    <a:pt x="5501" y="2534"/>
                  </a:lnTo>
                  <a:lnTo>
                    <a:pt x="5496" y="2529"/>
                  </a:lnTo>
                  <a:lnTo>
                    <a:pt x="5496" y="2526"/>
                  </a:lnTo>
                  <a:lnTo>
                    <a:pt x="5499" y="2519"/>
                  </a:lnTo>
                  <a:lnTo>
                    <a:pt x="5502" y="2510"/>
                  </a:lnTo>
                  <a:lnTo>
                    <a:pt x="5508" y="2502"/>
                  </a:lnTo>
                  <a:lnTo>
                    <a:pt x="5511" y="2493"/>
                  </a:lnTo>
                  <a:lnTo>
                    <a:pt x="5513" y="2491"/>
                  </a:lnTo>
                  <a:lnTo>
                    <a:pt x="5523" y="2502"/>
                  </a:lnTo>
                  <a:lnTo>
                    <a:pt x="5527" y="2514"/>
                  </a:lnTo>
                  <a:lnTo>
                    <a:pt x="5525" y="2529"/>
                  </a:lnTo>
                  <a:lnTo>
                    <a:pt x="5520" y="2547"/>
                  </a:lnTo>
                  <a:lnTo>
                    <a:pt x="5516" y="2565"/>
                  </a:lnTo>
                  <a:lnTo>
                    <a:pt x="5513" y="2586"/>
                  </a:lnTo>
                  <a:lnTo>
                    <a:pt x="5508" y="2586"/>
                  </a:lnTo>
                  <a:lnTo>
                    <a:pt x="5504" y="2589"/>
                  </a:lnTo>
                  <a:lnTo>
                    <a:pt x="5502" y="2593"/>
                  </a:lnTo>
                  <a:lnTo>
                    <a:pt x="5502" y="2595"/>
                  </a:lnTo>
                  <a:lnTo>
                    <a:pt x="5504" y="2596"/>
                  </a:lnTo>
                  <a:lnTo>
                    <a:pt x="5506" y="2600"/>
                  </a:lnTo>
                  <a:lnTo>
                    <a:pt x="5508" y="2602"/>
                  </a:lnTo>
                  <a:lnTo>
                    <a:pt x="5509" y="2602"/>
                  </a:lnTo>
                  <a:lnTo>
                    <a:pt x="5511" y="2603"/>
                  </a:lnTo>
                  <a:lnTo>
                    <a:pt x="5513" y="2602"/>
                  </a:lnTo>
                  <a:lnTo>
                    <a:pt x="5513" y="2600"/>
                  </a:lnTo>
                  <a:lnTo>
                    <a:pt x="5514" y="2596"/>
                  </a:lnTo>
                  <a:lnTo>
                    <a:pt x="5514" y="2593"/>
                  </a:lnTo>
                  <a:lnTo>
                    <a:pt x="5513" y="2586"/>
                  </a:lnTo>
                  <a:lnTo>
                    <a:pt x="5523" y="2584"/>
                  </a:lnTo>
                  <a:lnTo>
                    <a:pt x="5532" y="2576"/>
                  </a:lnTo>
                  <a:lnTo>
                    <a:pt x="5540" y="2564"/>
                  </a:lnTo>
                  <a:lnTo>
                    <a:pt x="5549" y="2550"/>
                  </a:lnTo>
                  <a:lnTo>
                    <a:pt x="5554" y="2536"/>
                  </a:lnTo>
                  <a:lnTo>
                    <a:pt x="5559" y="2528"/>
                  </a:lnTo>
                  <a:lnTo>
                    <a:pt x="5564" y="2526"/>
                  </a:lnTo>
                  <a:lnTo>
                    <a:pt x="5564" y="2533"/>
                  </a:lnTo>
                  <a:lnTo>
                    <a:pt x="5563" y="2547"/>
                  </a:lnTo>
                  <a:lnTo>
                    <a:pt x="5561" y="2567"/>
                  </a:lnTo>
                  <a:lnTo>
                    <a:pt x="5556" y="2588"/>
                  </a:lnTo>
                  <a:lnTo>
                    <a:pt x="5552" y="2610"/>
                  </a:lnTo>
                  <a:lnTo>
                    <a:pt x="5549" y="2627"/>
                  </a:lnTo>
                  <a:lnTo>
                    <a:pt x="5547" y="2638"/>
                  </a:lnTo>
                  <a:lnTo>
                    <a:pt x="5545" y="2641"/>
                  </a:lnTo>
                  <a:lnTo>
                    <a:pt x="5542" y="2645"/>
                  </a:lnTo>
                  <a:lnTo>
                    <a:pt x="5532" y="2650"/>
                  </a:lnTo>
                  <a:lnTo>
                    <a:pt x="5525" y="2657"/>
                  </a:lnTo>
                  <a:lnTo>
                    <a:pt x="5521" y="2663"/>
                  </a:lnTo>
                  <a:lnTo>
                    <a:pt x="5521" y="2681"/>
                  </a:lnTo>
                  <a:lnTo>
                    <a:pt x="5518" y="2696"/>
                  </a:lnTo>
                  <a:lnTo>
                    <a:pt x="5516" y="2712"/>
                  </a:lnTo>
                  <a:lnTo>
                    <a:pt x="5516" y="2724"/>
                  </a:lnTo>
                  <a:lnTo>
                    <a:pt x="5521" y="2734"/>
                  </a:lnTo>
                  <a:lnTo>
                    <a:pt x="5530" y="2741"/>
                  </a:lnTo>
                  <a:lnTo>
                    <a:pt x="5528" y="2736"/>
                  </a:lnTo>
                  <a:lnTo>
                    <a:pt x="5528" y="2713"/>
                  </a:lnTo>
                  <a:lnTo>
                    <a:pt x="5530" y="2706"/>
                  </a:lnTo>
                  <a:lnTo>
                    <a:pt x="5533" y="2706"/>
                  </a:lnTo>
                  <a:lnTo>
                    <a:pt x="5535" y="2708"/>
                  </a:lnTo>
                  <a:lnTo>
                    <a:pt x="5542" y="2712"/>
                  </a:lnTo>
                  <a:lnTo>
                    <a:pt x="5545" y="2715"/>
                  </a:lnTo>
                  <a:lnTo>
                    <a:pt x="5547" y="2715"/>
                  </a:lnTo>
                  <a:lnTo>
                    <a:pt x="5547" y="2703"/>
                  </a:lnTo>
                  <a:lnTo>
                    <a:pt x="5545" y="2698"/>
                  </a:lnTo>
                  <a:lnTo>
                    <a:pt x="5545" y="2691"/>
                  </a:lnTo>
                  <a:lnTo>
                    <a:pt x="5549" y="2688"/>
                  </a:lnTo>
                  <a:lnTo>
                    <a:pt x="5554" y="2686"/>
                  </a:lnTo>
                  <a:lnTo>
                    <a:pt x="5558" y="2684"/>
                  </a:lnTo>
                  <a:lnTo>
                    <a:pt x="5563" y="2682"/>
                  </a:lnTo>
                  <a:lnTo>
                    <a:pt x="5568" y="2682"/>
                  </a:lnTo>
                  <a:lnTo>
                    <a:pt x="5571" y="2681"/>
                  </a:lnTo>
                  <a:lnTo>
                    <a:pt x="5573" y="2681"/>
                  </a:lnTo>
                  <a:lnTo>
                    <a:pt x="5580" y="2677"/>
                  </a:lnTo>
                  <a:lnTo>
                    <a:pt x="5585" y="2675"/>
                  </a:lnTo>
                  <a:lnTo>
                    <a:pt x="5592" y="2672"/>
                  </a:lnTo>
                  <a:lnTo>
                    <a:pt x="5592" y="2677"/>
                  </a:lnTo>
                  <a:lnTo>
                    <a:pt x="5590" y="2681"/>
                  </a:lnTo>
                  <a:lnTo>
                    <a:pt x="5589" y="2686"/>
                  </a:lnTo>
                  <a:lnTo>
                    <a:pt x="5589" y="2691"/>
                  </a:lnTo>
                  <a:lnTo>
                    <a:pt x="5590" y="2696"/>
                  </a:lnTo>
                  <a:lnTo>
                    <a:pt x="5590" y="2706"/>
                  </a:lnTo>
                  <a:lnTo>
                    <a:pt x="5583" y="2720"/>
                  </a:lnTo>
                  <a:lnTo>
                    <a:pt x="5578" y="2727"/>
                  </a:lnTo>
                  <a:lnTo>
                    <a:pt x="5575" y="2730"/>
                  </a:lnTo>
                  <a:lnTo>
                    <a:pt x="5573" y="2734"/>
                  </a:lnTo>
                  <a:lnTo>
                    <a:pt x="5573" y="2744"/>
                  </a:lnTo>
                  <a:lnTo>
                    <a:pt x="5578" y="2749"/>
                  </a:lnTo>
                  <a:lnTo>
                    <a:pt x="5583" y="2751"/>
                  </a:lnTo>
                  <a:lnTo>
                    <a:pt x="5587" y="2755"/>
                  </a:lnTo>
                  <a:lnTo>
                    <a:pt x="5592" y="2756"/>
                  </a:lnTo>
                  <a:lnTo>
                    <a:pt x="5599" y="2767"/>
                  </a:lnTo>
                  <a:lnTo>
                    <a:pt x="5599" y="2772"/>
                  </a:lnTo>
                  <a:lnTo>
                    <a:pt x="5597" y="2775"/>
                  </a:lnTo>
                  <a:lnTo>
                    <a:pt x="5597" y="2782"/>
                  </a:lnTo>
                  <a:lnTo>
                    <a:pt x="5599" y="2784"/>
                  </a:lnTo>
                  <a:lnTo>
                    <a:pt x="5604" y="2787"/>
                  </a:lnTo>
                  <a:lnTo>
                    <a:pt x="5607" y="2789"/>
                  </a:lnTo>
                  <a:lnTo>
                    <a:pt x="5613" y="2791"/>
                  </a:lnTo>
                  <a:lnTo>
                    <a:pt x="5621" y="2791"/>
                  </a:lnTo>
                  <a:lnTo>
                    <a:pt x="5621" y="2794"/>
                  </a:lnTo>
                  <a:lnTo>
                    <a:pt x="5620" y="2798"/>
                  </a:lnTo>
                  <a:lnTo>
                    <a:pt x="5618" y="2803"/>
                  </a:lnTo>
                  <a:lnTo>
                    <a:pt x="5616" y="2810"/>
                  </a:lnTo>
                  <a:lnTo>
                    <a:pt x="5606" y="2815"/>
                  </a:lnTo>
                  <a:lnTo>
                    <a:pt x="5595" y="2823"/>
                  </a:lnTo>
                  <a:lnTo>
                    <a:pt x="5583" y="2832"/>
                  </a:lnTo>
                  <a:lnTo>
                    <a:pt x="5576" y="2841"/>
                  </a:lnTo>
                  <a:lnTo>
                    <a:pt x="5575" y="2851"/>
                  </a:lnTo>
                  <a:lnTo>
                    <a:pt x="5582" y="2861"/>
                  </a:lnTo>
                  <a:lnTo>
                    <a:pt x="5558" y="2854"/>
                  </a:lnTo>
                  <a:lnTo>
                    <a:pt x="5535" y="2849"/>
                  </a:lnTo>
                  <a:lnTo>
                    <a:pt x="5516" y="2844"/>
                  </a:lnTo>
                  <a:lnTo>
                    <a:pt x="5513" y="2844"/>
                  </a:lnTo>
                  <a:lnTo>
                    <a:pt x="5520" y="2846"/>
                  </a:lnTo>
                  <a:lnTo>
                    <a:pt x="5528" y="2849"/>
                  </a:lnTo>
                  <a:lnTo>
                    <a:pt x="5537" y="2851"/>
                  </a:lnTo>
                  <a:lnTo>
                    <a:pt x="5554" y="2858"/>
                  </a:lnTo>
                  <a:lnTo>
                    <a:pt x="5561" y="2861"/>
                  </a:lnTo>
                  <a:lnTo>
                    <a:pt x="5570" y="2863"/>
                  </a:lnTo>
                  <a:lnTo>
                    <a:pt x="5576" y="2866"/>
                  </a:lnTo>
                  <a:lnTo>
                    <a:pt x="5582" y="2870"/>
                  </a:lnTo>
                  <a:lnTo>
                    <a:pt x="5587" y="2871"/>
                  </a:lnTo>
                  <a:lnTo>
                    <a:pt x="5590" y="2875"/>
                  </a:lnTo>
                  <a:lnTo>
                    <a:pt x="5594" y="2877"/>
                  </a:lnTo>
                  <a:lnTo>
                    <a:pt x="5595" y="2880"/>
                  </a:lnTo>
                  <a:lnTo>
                    <a:pt x="5597" y="2882"/>
                  </a:lnTo>
                  <a:lnTo>
                    <a:pt x="5594" y="2885"/>
                  </a:lnTo>
                  <a:lnTo>
                    <a:pt x="5590" y="2887"/>
                  </a:lnTo>
                  <a:lnTo>
                    <a:pt x="5583" y="2885"/>
                  </a:lnTo>
                  <a:lnTo>
                    <a:pt x="5575" y="2880"/>
                  </a:lnTo>
                  <a:lnTo>
                    <a:pt x="5568" y="2873"/>
                  </a:lnTo>
                  <a:lnTo>
                    <a:pt x="5561" y="2870"/>
                  </a:lnTo>
                  <a:lnTo>
                    <a:pt x="5556" y="2870"/>
                  </a:lnTo>
                  <a:lnTo>
                    <a:pt x="5554" y="2875"/>
                  </a:lnTo>
                  <a:lnTo>
                    <a:pt x="5552" y="2885"/>
                  </a:lnTo>
                  <a:lnTo>
                    <a:pt x="5549" y="2901"/>
                  </a:lnTo>
                  <a:lnTo>
                    <a:pt x="5547" y="2913"/>
                  </a:lnTo>
                  <a:lnTo>
                    <a:pt x="5547" y="2921"/>
                  </a:lnTo>
                  <a:lnTo>
                    <a:pt x="5549" y="2927"/>
                  </a:lnTo>
                  <a:lnTo>
                    <a:pt x="5551" y="2930"/>
                  </a:lnTo>
                  <a:lnTo>
                    <a:pt x="5554" y="2935"/>
                  </a:lnTo>
                  <a:lnTo>
                    <a:pt x="5558" y="2939"/>
                  </a:lnTo>
                  <a:lnTo>
                    <a:pt x="5561" y="2944"/>
                  </a:lnTo>
                  <a:lnTo>
                    <a:pt x="5564" y="2947"/>
                  </a:lnTo>
                  <a:lnTo>
                    <a:pt x="5566" y="2951"/>
                  </a:lnTo>
                  <a:lnTo>
                    <a:pt x="5566" y="2954"/>
                  </a:lnTo>
                  <a:lnTo>
                    <a:pt x="5568" y="2957"/>
                  </a:lnTo>
                  <a:lnTo>
                    <a:pt x="5568" y="2963"/>
                  </a:lnTo>
                  <a:lnTo>
                    <a:pt x="5571" y="2970"/>
                  </a:lnTo>
                  <a:lnTo>
                    <a:pt x="5578" y="2973"/>
                  </a:lnTo>
                  <a:lnTo>
                    <a:pt x="5582" y="2973"/>
                  </a:lnTo>
                  <a:lnTo>
                    <a:pt x="5583" y="2968"/>
                  </a:lnTo>
                  <a:lnTo>
                    <a:pt x="5583" y="2959"/>
                  </a:lnTo>
                  <a:lnTo>
                    <a:pt x="5582" y="2949"/>
                  </a:lnTo>
                  <a:lnTo>
                    <a:pt x="5582" y="2940"/>
                  </a:lnTo>
                  <a:lnTo>
                    <a:pt x="5585" y="2932"/>
                  </a:lnTo>
                  <a:lnTo>
                    <a:pt x="5590" y="2930"/>
                  </a:lnTo>
                  <a:lnTo>
                    <a:pt x="5609" y="2925"/>
                  </a:lnTo>
                  <a:lnTo>
                    <a:pt x="5621" y="2920"/>
                  </a:lnTo>
                  <a:lnTo>
                    <a:pt x="5625" y="2913"/>
                  </a:lnTo>
                  <a:lnTo>
                    <a:pt x="5625" y="2904"/>
                  </a:lnTo>
                  <a:lnTo>
                    <a:pt x="5621" y="2894"/>
                  </a:lnTo>
                  <a:lnTo>
                    <a:pt x="5614" y="2884"/>
                  </a:lnTo>
                  <a:lnTo>
                    <a:pt x="5607" y="2870"/>
                  </a:lnTo>
                  <a:lnTo>
                    <a:pt x="5611" y="2865"/>
                  </a:lnTo>
                  <a:lnTo>
                    <a:pt x="5613" y="2865"/>
                  </a:lnTo>
                  <a:lnTo>
                    <a:pt x="5614" y="2870"/>
                  </a:lnTo>
                  <a:lnTo>
                    <a:pt x="5618" y="2877"/>
                  </a:lnTo>
                  <a:lnTo>
                    <a:pt x="5623" y="2882"/>
                  </a:lnTo>
                  <a:lnTo>
                    <a:pt x="5630" y="2887"/>
                  </a:lnTo>
                  <a:lnTo>
                    <a:pt x="5642" y="2887"/>
                  </a:lnTo>
                  <a:lnTo>
                    <a:pt x="5649" y="2882"/>
                  </a:lnTo>
                  <a:lnTo>
                    <a:pt x="5652" y="2871"/>
                  </a:lnTo>
                  <a:lnTo>
                    <a:pt x="5659" y="2854"/>
                  </a:lnTo>
                  <a:lnTo>
                    <a:pt x="5663" y="2849"/>
                  </a:lnTo>
                  <a:lnTo>
                    <a:pt x="5668" y="2853"/>
                  </a:lnTo>
                  <a:lnTo>
                    <a:pt x="5673" y="2866"/>
                  </a:lnTo>
                  <a:lnTo>
                    <a:pt x="5675" y="2885"/>
                  </a:lnTo>
                  <a:lnTo>
                    <a:pt x="5673" y="2909"/>
                  </a:lnTo>
                  <a:lnTo>
                    <a:pt x="5671" y="2935"/>
                  </a:lnTo>
                  <a:lnTo>
                    <a:pt x="5666" y="2961"/>
                  </a:lnTo>
                  <a:lnTo>
                    <a:pt x="5663" y="2985"/>
                  </a:lnTo>
                  <a:lnTo>
                    <a:pt x="5661" y="3004"/>
                  </a:lnTo>
                  <a:lnTo>
                    <a:pt x="5659" y="3016"/>
                  </a:lnTo>
                  <a:lnTo>
                    <a:pt x="5661" y="3028"/>
                  </a:lnTo>
                  <a:lnTo>
                    <a:pt x="5664" y="3038"/>
                  </a:lnTo>
                  <a:lnTo>
                    <a:pt x="5668" y="3050"/>
                  </a:lnTo>
                  <a:lnTo>
                    <a:pt x="5671" y="3109"/>
                  </a:lnTo>
                  <a:lnTo>
                    <a:pt x="5673" y="3172"/>
                  </a:lnTo>
                  <a:lnTo>
                    <a:pt x="5673" y="3315"/>
                  </a:lnTo>
                  <a:lnTo>
                    <a:pt x="5669" y="3391"/>
                  </a:lnTo>
                  <a:lnTo>
                    <a:pt x="5666" y="3539"/>
                  </a:lnTo>
                  <a:lnTo>
                    <a:pt x="5664" y="3609"/>
                  </a:lnTo>
                  <a:lnTo>
                    <a:pt x="5664" y="3736"/>
                  </a:lnTo>
                  <a:lnTo>
                    <a:pt x="5668" y="3788"/>
                  </a:lnTo>
                  <a:lnTo>
                    <a:pt x="155" y="3788"/>
                  </a:lnTo>
                  <a:lnTo>
                    <a:pt x="155" y="3778"/>
                  </a:lnTo>
                  <a:lnTo>
                    <a:pt x="152" y="3774"/>
                  </a:lnTo>
                  <a:lnTo>
                    <a:pt x="150" y="3774"/>
                  </a:lnTo>
                  <a:lnTo>
                    <a:pt x="148" y="3776"/>
                  </a:lnTo>
                  <a:lnTo>
                    <a:pt x="146" y="3779"/>
                  </a:lnTo>
                  <a:lnTo>
                    <a:pt x="146" y="3788"/>
                  </a:lnTo>
                  <a:lnTo>
                    <a:pt x="112" y="3788"/>
                  </a:lnTo>
                  <a:lnTo>
                    <a:pt x="115" y="3779"/>
                  </a:lnTo>
                  <a:lnTo>
                    <a:pt x="119" y="3773"/>
                  </a:lnTo>
                  <a:lnTo>
                    <a:pt x="119" y="3762"/>
                  </a:lnTo>
                  <a:lnTo>
                    <a:pt x="117" y="3759"/>
                  </a:lnTo>
                  <a:lnTo>
                    <a:pt x="114" y="3757"/>
                  </a:lnTo>
                  <a:lnTo>
                    <a:pt x="107" y="3757"/>
                  </a:lnTo>
                  <a:lnTo>
                    <a:pt x="103" y="3759"/>
                  </a:lnTo>
                  <a:lnTo>
                    <a:pt x="98" y="3760"/>
                  </a:lnTo>
                  <a:lnTo>
                    <a:pt x="95" y="3764"/>
                  </a:lnTo>
                  <a:lnTo>
                    <a:pt x="88" y="3774"/>
                  </a:lnTo>
                  <a:lnTo>
                    <a:pt x="86" y="3781"/>
                  </a:lnTo>
                  <a:lnTo>
                    <a:pt x="86" y="3788"/>
                  </a:lnTo>
                  <a:lnTo>
                    <a:pt x="0" y="3788"/>
                  </a:lnTo>
                  <a:lnTo>
                    <a:pt x="10" y="3774"/>
                  </a:lnTo>
                  <a:lnTo>
                    <a:pt x="12" y="3759"/>
                  </a:lnTo>
                  <a:lnTo>
                    <a:pt x="12" y="3700"/>
                  </a:lnTo>
                  <a:lnTo>
                    <a:pt x="17" y="3676"/>
                  </a:lnTo>
                  <a:lnTo>
                    <a:pt x="34" y="3676"/>
                  </a:lnTo>
                  <a:lnTo>
                    <a:pt x="38" y="3659"/>
                  </a:lnTo>
                  <a:lnTo>
                    <a:pt x="40" y="3640"/>
                  </a:lnTo>
                  <a:lnTo>
                    <a:pt x="43" y="3625"/>
                  </a:lnTo>
                  <a:lnTo>
                    <a:pt x="72" y="3595"/>
                  </a:lnTo>
                  <a:lnTo>
                    <a:pt x="84" y="3587"/>
                  </a:lnTo>
                  <a:lnTo>
                    <a:pt x="98" y="3580"/>
                  </a:lnTo>
                  <a:lnTo>
                    <a:pt x="102" y="3576"/>
                  </a:lnTo>
                  <a:lnTo>
                    <a:pt x="112" y="3573"/>
                  </a:lnTo>
                  <a:lnTo>
                    <a:pt x="121" y="3573"/>
                  </a:lnTo>
                  <a:lnTo>
                    <a:pt x="126" y="3576"/>
                  </a:lnTo>
                  <a:lnTo>
                    <a:pt x="122" y="3582"/>
                  </a:lnTo>
                  <a:lnTo>
                    <a:pt x="114" y="3585"/>
                  </a:lnTo>
                  <a:lnTo>
                    <a:pt x="102" y="3592"/>
                  </a:lnTo>
                  <a:lnTo>
                    <a:pt x="91" y="3599"/>
                  </a:lnTo>
                  <a:lnTo>
                    <a:pt x="86" y="3607"/>
                  </a:lnTo>
                  <a:lnTo>
                    <a:pt x="88" y="3607"/>
                  </a:lnTo>
                  <a:lnTo>
                    <a:pt x="90" y="3609"/>
                  </a:lnTo>
                  <a:lnTo>
                    <a:pt x="93" y="3611"/>
                  </a:lnTo>
                  <a:lnTo>
                    <a:pt x="95" y="3614"/>
                  </a:lnTo>
                  <a:lnTo>
                    <a:pt x="103" y="3623"/>
                  </a:lnTo>
                  <a:lnTo>
                    <a:pt x="103" y="3630"/>
                  </a:lnTo>
                  <a:lnTo>
                    <a:pt x="102" y="3632"/>
                  </a:lnTo>
                  <a:lnTo>
                    <a:pt x="96" y="3642"/>
                  </a:lnTo>
                  <a:lnTo>
                    <a:pt x="96" y="3645"/>
                  </a:lnTo>
                  <a:lnTo>
                    <a:pt x="100" y="3649"/>
                  </a:lnTo>
                  <a:lnTo>
                    <a:pt x="103" y="3650"/>
                  </a:lnTo>
                  <a:lnTo>
                    <a:pt x="110" y="3649"/>
                  </a:lnTo>
                  <a:lnTo>
                    <a:pt x="121" y="3644"/>
                  </a:lnTo>
                  <a:lnTo>
                    <a:pt x="134" y="3635"/>
                  </a:lnTo>
                  <a:lnTo>
                    <a:pt x="150" y="3623"/>
                  </a:lnTo>
                  <a:lnTo>
                    <a:pt x="164" y="3609"/>
                  </a:lnTo>
                  <a:lnTo>
                    <a:pt x="174" y="3595"/>
                  </a:lnTo>
                  <a:lnTo>
                    <a:pt x="181" y="3582"/>
                  </a:lnTo>
                  <a:lnTo>
                    <a:pt x="181" y="3571"/>
                  </a:lnTo>
                  <a:lnTo>
                    <a:pt x="177" y="3561"/>
                  </a:lnTo>
                  <a:lnTo>
                    <a:pt x="174" y="3552"/>
                  </a:lnTo>
                  <a:lnTo>
                    <a:pt x="172" y="3547"/>
                  </a:lnTo>
                  <a:lnTo>
                    <a:pt x="177" y="3540"/>
                  </a:lnTo>
                  <a:lnTo>
                    <a:pt x="186" y="3532"/>
                  </a:lnTo>
                  <a:lnTo>
                    <a:pt x="196" y="3523"/>
                  </a:lnTo>
                  <a:lnTo>
                    <a:pt x="208" y="3513"/>
                  </a:lnTo>
                  <a:lnTo>
                    <a:pt x="219" y="3504"/>
                  </a:lnTo>
                  <a:lnTo>
                    <a:pt x="227" y="3496"/>
                  </a:lnTo>
                  <a:lnTo>
                    <a:pt x="234" y="3487"/>
                  </a:lnTo>
                  <a:lnTo>
                    <a:pt x="238" y="3480"/>
                  </a:lnTo>
                  <a:lnTo>
                    <a:pt x="236" y="3477"/>
                  </a:lnTo>
                  <a:lnTo>
                    <a:pt x="227" y="3473"/>
                  </a:lnTo>
                  <a:lnTo>
                    <a:pt x="214" y="3475"/>
                  </a:lnTo>
                  <a:lnTo>
                    <a:pt x="190" y="3478"/>
                  </a:lnTo>
                  <a:lnTo>
                    <a:pt x="176" y="3482"/>
                  </a:lnTo>
                  <a:lnTo>
                    <a:pt x="171" y="3482"/>
                  </a:lnTo>
                  <a:lnTo>
                    <a:pt x="165" y="3484"/>
                  </a:lnTo>
                  <a:lnTo>
                    <a:pt x="153" y="3484"/>
                  </a:lnTo>
                  <a:lnTo>
                    <a:pt x="152" y="3482"/>
                  </a:lnTo>
                  <a:lnTo>
                    <a:pt x="152" y="3480"/>
                  </a:lnTo>
                  <a:lnTo>
                    <a:pt x="153" y="3478"/>
                  </a:lnTo>
                  <a:lnTo>
                    <a:pt x="158" y="3477"/>
                  </a:lnTo>
                  <a:lnTo>
                    <a:pt x="164" y="3473"/>
                  </a:lnTo>
                  <a:lnTo>
                    <a:pt x="172" y="3470"/>
                  </a:lnTo>
                  <a:lnTo>
                    <a:pt x="195" y="3461"/>
                  </a:lnTo>
                  <a:lnTo>
                    <a:pt x="214" y="3451"/>
                  </a:lnTo>
                  <a:lnTo>
                    <a:pt x="233" y="3444"/>
                  </a:lnTo>
                  <a:lnTo>
                    <a:pt x="236" y="3446"/>
                  </a:lnTo>
                  <a:lnTo>
                    <a:pt x="238" y="3448"/>
                  </a:lnTo>
                  <a:lnTo>
                    <a:pt x="253" y="3448"/>
                  </a:lnTo>
                  <a:lnTo>
                    <a:pt x="258" y="3444"/>
                  </a:lnTo>
                  <a:lnTo>
                    <a:pt x="258" y="3427"/>
                  </a:lnTo>
                  <a:lnTo>
                    <a:pt x="260" y="3425"/>
                  </a:lnTo>
                  <a:lnTo>
                    <a:pt x="262" y="3425"/>
                  </a:lnTo>
                  <a:lnTo>
                    <a:pt x="267" y="3423"/>
                  </a:lnTo>
                  <a:lnTo>
                    <a:pt x="274" y="3420"/>
                  </a:lnTo>
                  <a:lnTo>
                    <a:pt x="301" y="3393"/>
                  </a:lnTo>
                  <a:lnTo>
                    <a:pt x="332" y="3370"/>
                  </a:lnTo>
                  <a:lnTo>
                    <a:pt x="365" y="3351"/>
                  </a:lnTo>
                  <a:lnTo>
                    <a:pt x="396" y="3332"/>
                  </a:lnTo>
                  <a:lnTo>
                    <a:pt x="424" y="3313"/>
                  </a:lnTo>
                  <a:lnTo>
                    <a:pt x="444" y="3296"/>
                  </a:lnTo>
                  <a:lnTo>
                    <a:pt x="465" y="3281"/>
                  </a:lnTo>
                  <a:lnTo>
                    <a:pt x="472" y="3281"/>
                  </a:lnTo>
                  <a:lnTo>
                    <a:pt x="475" y="3282"/>
                  </a:lnTo>
                  <a:lnTo>
                    <a:pt x="479" y="3282"/>
                  </a:lnTo>
                  <a:lnTo>
                    <a:pt x="482" y="3281"/>
                  </a:lnTo>
                  <a:lnTo>
                    <a:pt x="482" y="3272"/>
                  </a:lnTo>
                  <a:lnTo>
                    <a:pt x="481" y="3269"/>
                  </a:lnTo>
                  <a:lnTo>
                    <a:pt x="481" y="3265"/>
                  </a:lnTo>
                  <a:lnTo>
                    <a:pt x="482" y="3264"/>
                  </a:lnTo>
                  <a:lnTo>
                    <a:pt x="491" y="3264"/>
                  </a:lnTo>
                  <a:lnTo>
                    <a:pt x="494" y="3265"/>
                  </a:lnTo>
                  <a:lnTo>
                    <a:pt x="498" y="3265"/>
                  </a:lnTo>
                  <a:lnTo>
                    <a:pt x="532" y="3231"/>
                  </a:lnTo>
                  <a:lnTo>
                    <a:pt x="537" y="3224"/>
                  </a:lnTo>
                  <a:lnTo>
                    <a:pt x="541" y="3217"/>
                  </a:lnTo>
                  <a:lnTo>
                    <a:pt x="539" y="3215"/>
                  </a:lnTo>
                  <a:lnTo>
                    <a:pt x="531" y="3215"/>
                  </a:lnTo>
                  <a:lnTo>
                    <a:pt x="517" y="3221"/>
                  </a:lnTo>
                  <a:lnTo>
                    <a:pt x="517" y="3212"/>
                  </a:lnTo>
                  <a:lnTo>
                    <a:pt x="520" y="3210"/>
                  </a:lnTo>
                  <a:lnTo>
                    <a:pt x="522" y="3209"/>
                  </a:lnTo>
                  <a:lnTo>
                    <a:pt x="522" y="3207"/>
                  </a:lnTo>
                  <a:lnTo>
                    <a:pt x="519" y="3207"/>
                  </a:lnTo>
                  <a:lnTo>
                    <a:pt x="517" y="3209"/>
                  </a:lnTo>
                  <a:lnTo>
                    <a:pt x="517" y="3212"/>
                  </a:lnTo>
                  <a:lnTo>
                    <a:pt x="505" y="3212"/>
                  </a:lnTo>
                  <a:lnTo>
                    <a:pt x="498" y="3217"/>
                  </a:lnTo>
                  <a:lnTo>
                    <a:pt x="493" y="3222"/>
                  </a:lnTo>
                  <a:lnTo>
                    <a:pt x="488" y="3229"/>
                  </a:lnTo>
                  <a:lnTo>
                    <a:pt x="482" y="3234"/>
                  </a:lnTo>
                  <a:lnTo>
                    <a:pt x="474" y="3238"/>
                  </a:lnTo>
                  <a:lnTo>
                    <a:pt x="474" y="3227"/>
                  </a:lnTo>
                  <a:lnTo>
                    <a:pt x="475" y="3221"/>
                  </a:lnTo>
                  <a:lnTo>
                    <a:pt x="482" y="3217"/>
                  </a:lnTo>
                  <a:lnTo>
                    <a:pt x="488" y="3212"/>
                  </a:lnTo>
                  <a:lnTo>
                    <a:pt x="491" y="3205"/>
                  </a:lnTo>
                  <a:lnTo>
                    <a:pt x="491" y="3195"/>
                  </a:lnTo>
                  <a:lnTo>
                    <a:pt x="500" y="3196"/>
                  </a:lnTo>
                  <a:lnTo>
                    <a:pt x="508" y="3196"/>
                  </a:lnTo>
                  <a:lnTo>
                    <a:pt x="512" y="3195"/>
                  </a:lnTo>
                  <a:lnTo>
                    <a:pt x="513" y="3193"/>
                  </a:lnTo>
                  <a:lnTo>
                    <a:pt x="513" y="3191"/>
                  </a:lnTo>
                  <a:lnTo>
                    <a:pt x="508" y="3186"/>
                  </a:lnTo>
                  <a:lnTo>
                    <a:pt x="505" y="3186"/>
                  </a:lnTo>
                  <a:lnTo>
                    <a:pt x="501" y="3184"/>
                  </a:lnTo>
                  <a:lnTo>
                    <a:pt x="498" y="3186"/>
                  </a:lnTo>
                  <a:lnTo>
                    <a:pt x="496" y="3188"/>
                  </a:lnTo>
                  <a:lnTo>
                    <a:pt x="493" y="3190"/>
                  </a:lnTo>
                  <a:lnTo>
                    <a:pt x="491" y="3195"/>
                  </a:lnTo>
                  <a:lnTo>
                    <a:pt x="482" y="3198"/>
                  </a:lnTo>
                  <a:lnTo>
                    <a:pt x="457" y="3215"/>
                  </a:lnTo>
                  <a:lnTo>
                    <a:pt x="441" y="3227"/>
                  </a:lnTo>
                  <a:lnTo>
                    <a:pt x="426" y="3241"/>
                  </a:lnTo>
                  <a:lnTo>
                    <a:pt x="410" y="3252"/>
                  </a:lnTo>
                  <a:lnTo>
                    <a:pt x="396" y="3260"/>
                  </a:lnTo>
                  <a:lnTo>
                    <a:pt x="386" y="3265"/>
                  </a:lnTo>
                  <a:lnTo>
                    <a:pt x="379" y="3264"/>
                  </a:lnTo>
                  <a:lnTo>
                    <a:pt x="381" y="3260"/>
                  </a:lnTo>
                  <a:lnTo>
                    <a:pt x="381" y="3257"/>
                  </a:lnTo>
                  <a:lnTo>
                    <a:pt x="382" y="3253"/>
                  </a:lnTo>
                  <a:lnTo>
                    <a:pt x="386" y="3243"/>
                  </a:lnTo>
                  <a:lnTo>
                    <a:pt x="386" y="3239"/>
                  </a:lnTo>
                  <a:lnTo>
                    <a:pt x="388" y="3238"/>
                  </a:lnTo>
                  <a:lnTo>
                    <a:pt x="396" y="3227"/>
                  </a:lnTo>
                  <a:lnTo>
                    <a:pt x="408" y="3215"/>
                  </a:lnTo>
                  <a:lnTo>
                    <a:pt x="422" y="3200"/>
                  </a:lnTo>
                  <a:lnTo>
                    <a:pt x="438" y="3186"/>
                  </a:lnTo>
                  <a:lnTo>
                    <a:pt x="450" y="3176"/>
                  </a:lnTo>
                  <a:lnTo>
                    <a:pt x="457" y="3169"/>
                  </a:lnTo>
                  <a:lnTo>
                    <a:pt x="467" y="3160"/>
                  </a:lnTo>
                  <a:lnTo>
                    <a:pt x="469" y="3153"/>
                  </a:lnTo>
                  <a:lnTo>
                    <a:pt x="467" y="3148"/>
                  </a:lnTo>
                  <a:lnTo>
                    <a:pt x="460" y="3145"/>
                  </a:lnTo>
                  <a:lnTo>
                    <a:pt x="450" y="3135"/>
                  </a:lnTo>
                  <a:lnTo>
                    <a:pt x="450" y="3128"/>
                  </a:lnTo>
                  <a:lnTo>
                    <a:pt x="457" y="3119"/>
                  </a:lnTo>
                  <a:lnTo>
                    <a:pt x="458" y="3123"/>
                  </a:lnTo>
                  <a:lnTo>
                    <a:pt x="460" y="3124"/>
                  </a:lnTo>
                  <a:lnTo>
                    <a:pt x="462" y="3124"/>
                  </a:lnTo>
                  <a:lnTo>
                    <a:pt x="462" y="3121"/>
                  </a:lnTo>
                  <a:lnTo>
                    <a:pt x="460" y="3119"/>
                  </a:lnTo>
                  <a:lnTo>
                    <a:pt x="457" y="3119"/>
                  </a:lnTo>
                  <a:lnTo>
                    <a:pt x="444" y="3104"/>
                  </a:lnTo>
                  <a:lnTo>
                    <a:pt x="434" y="3092"/>
                  </a:lnTo>
                  <a:lnTo>
                    <a:pt x="427" y="3083"/>
                  </a:lnTo>
                  <a:lnTo>
                    <a:pt x="422" y="3081"/>
                  </a:lnTo>
                  <a:lnTo>
                    <a:pt x="419" y="3083"/>
                  </a:lnTo>
                  <a:lnTo>
                    <a:pt x="410" y="3085"/>
                  </a:lnTo>
                  <a:lnTo>
                    <a:pt x="400" y="3085"/>
                  </a:lnTo>
                  <a:lnTo>
                    <a:pt x="388" y="3086"/>
                  </a:lnTo>
                  <a:lnTo>
                    <a:pt x="370" y="3086"/>
                  </a:lnTo>
                  <a:lnTo>
                    <a:pt x="370" y="3085"/>
                  </a:lnTo>
                  <a:lnTo>
                    <a:pt x="357" y="3097"/>
                  </a:lnTo>
                  <a:lnTo>
                    <a:pt x="348" y="3114"/>
                  </a:lnTo>
                  <a:lnTo>
                    <a:pt x="343" y="3133"/>
                  </a:lnTo>
                  <a:lnTo>
                    <a:pt x="339" y="3155"/>
                  </a:lnTo>
                  <a:lnTo>
                    <a:pt x="338" y="3176"/>
                  </a:lnTo>
                  <a:lnTo>
                    <a:pt x="334" y="3196"/>
                  </a:lnTo>
                  <a:lnTo>
                    <a:pt x="329" y="3212"/>
                  </a:lnTo>
                  <a:lnTo>
                    <a:pt x="319" y="3221"/>
                  </a:lnTo>
                  <a:lnTo>
                    <a:pt x="317" y="3219"/>
                  </a:lnTo>
                  <a:lnTo>
                    <a:pt x="319" y="3212"/>
                  </a:lnTo>
                  <a:lnTo>
                    <a:pt x="320" y="3203"/>
                  </a:lnTo>
                  <a:lnTo>
                    <a:pt x="324" y="3191"/>
                  </a:lnTo>
                  <a:lnTo>
                    <a:pt x="326" y="3179"/>
                  </a:lnTo>
                  <a:lnTo>
                    <a:pt x="327" y="3171"/>
                  </a:lnTo>
                  <a:lnTo>
                    <a:pt x="326" y="3171"/>
                  </a:lnTo>
                  <a:lnTo>
                    <a:pt x="326" y="3164"/>
                  </a:lnTo>
                  <a:lnTo>
                    <a:pt x="324" y="3160"/>
                  </a:lnTo>
                  <a:lnTo>
                    <a:pt x="324" y="3150"/>
                  </a:lnTo>
                  <a:lnTo>
                    <a:pt x="326" y="3147"/>
                  </a:lnTo>
                  <a:lnTo>
                    <a:pt x="326" y="3143"/>
                  </a:lnTo>
                  <a:lnTo>
                    <a:pt x="327" y="3143"/>
                  </a:lnTo>
                  <a:lnTo>
                    <a:pt x="317" y="3140"/>
                  </a:lnTo>
                  <a:lnTo>
                    <a:pt x="310" y="3141"/>
                  </a:lnTo>
                  <a:lnTo>
                    <a:pt x="305" y="3148"/>
                  </a:lnTo>
                  <a:lnTo>
                    <a:pt x="301" y="3155"/>
                  </a:lnTo>
                  <a:lnTo>
                    <a:pt x="296" y="3164"/>
                  </a:lnTo>
                  <a:lnTo>
                    <a:pt x="289" y="3172"/>
                  </a:lnTo>
                  <a:lnTo>
                    <a:pt x="281" y="3178"/>
                  </a:lnTo>
                  <a:lnTo>
                    <a:pt x="267" y="3178"/>
                  </a:lnTo>
                  <a:lnTo>
                    <a:pt x="272" y="3162"/>
                  </a:lnTo>
                  <a:lnTo>
                    <a:pt x="283" y="3145"/>
                  </a:lnTo>
                  <a:lnTo>
                    <a:pt x="296" y="3129"/>
                  </a:lnTo>
                  <a:lnTo>
                    <a:pt x="308" y="3114"/>
                  </a:lnTo>
                  <a:lnTo>
                    <a:pt x="319" y="3102"/>
                  </a:lnTo>
                  <a:lnTo>
                    <a:pt x="322" y="3097"/>
                  </a:lnTo>
                  <a:lnTo>
                    <a:pt x="332" y="3086"/>
                  </a:lnTo>
                  <a:lnTo>
                    <a:pt x="338" y="3083"/>
                  </a:lnTo>
                  <a:lnTo>
                    <a:pt x="345" y="3076"/>
                  </a:lnTo>
                  <a:lnTo>
                    <a:pt x="348" y="3062"/>
                  </a:lnTo>
                  <a:lnTo>
                    <a:pt x="346" y="3054"/>
                  </a:lnTo>
                  <a:lnTo>
                    <a:pt x="345" y="3047"/>
                  </a:lnTo>
                  <a:lnTo>
                    <a:pt x="345" y="3042"/>
                  </a:lnTo>
                  <a:lnTo>
                    <a:pt x="346" y="3040"/>
                  </a:lnTo>
                  <a:lnTo>
                    <a:pt x="357" y="3040"/>
                  </a:lnTo>
                  <a:lnTo>
                    <a:pt x="360" y="3042"/>
                  </a:lnTo>
                  <a:lnTo>
                    <a:pt x="370" y="3042"/>
                  </a:lnTo>
                  <a:lnTo>
                    <a:pt x="369" y="3040"/>
                  </a:lnTo>
                  <a:lnTo>
                    <a:pt x="372" y="3035"/>
                  </a:lnTo>
                  <a:lnTo>
                    <a:pt x="376" y="3026"/>
                  </a:lnTo>
                  <a:lnTo>
                    <a:pt x="382" y="3018"/>
                  </a:lnTo>
                  <a:lnTo>
                    <a:pt x="388" y="3007"/>
                  </a:lnTo>
                  <a:lnTo>
                    <a:pt x="388" y="3006"/>
                  </a:lnTo>
                  <a:lnTo>
                    <a:pt x="381" y="3006"/>
                  </a:lnTo>
                  <a:lnTo>
                    <a:pt x="377" y="3002"/>
                  </a:lnTo>
                  <a:lnTo>
                    <a:pt x="381" y="2995"/>
                  </a:lnTo>
                  <a:lnTo>
                    <a:pt x="382" y="2994"/>
                  </a:lnTo>
                  <a:lnTo>
                    <a:pt x="386" y="2994"/>
                  </a:lnTo>
                  <a:lnTo>
                    <a:pt x="388" y="2992"/>
                  </a:lnTo>
                  <a:lnTo>
                    <a:pt x="391" y="2994"/>
                  </a:lnTo>
                  <a:lnTo>
                    <a:pt x="393" y="2992"/>
                  </a:lnTo>
                  <a:lnTo>
                    <a:pt x="393" y="2988"/>
                  </a:lnTo>
                  <a:lnTo>
                    <a:pt x="391" y="2987"/>
                  </a:lnTo>
                  <a:lnTo>
                    <a:pt x="389" y="2983"/>
                  </a:lnTo>
                  <a:lnTo>
                    <a:pt x="388" y="2985"/>
                  </a:lnTo>
                  <a:lnTo>
                    <a:pt x="386" y="2985"/>
                  </a:lnTo>
                  <a:lnTo>
                    <a:pt x="382" y="2983"/>
                  </a:lnTo>
                  <a:lnTo>
                    <a:pt x="381" y="2983"/>
                  </a:lnTo>
                  <a:lnTo>
                    <a:pt x="379" y="2982"/>
                  </a:lnTo>
                  <a:lnTo>
                    <a:pt x="374" y="2978"/>
                  </a:lnTo>
                  <a:lnTo>
                    <a:pt x="370" y="2976"/>
                  </a:lnTo>
                  <a:lnTo>
                    <a:pt x="365" y="2975"/>
                  </a:lnTo>
                  <a:lnTo>
                    <a:pt x="362" y="2973"/>
                  </a:lnTo>
                  <a:lnTo>
                    <a:pt x="360" y="2970"/>
                  </a:lnTo>
                  <a:lnTo>
                    <a:pt x="360" y="2968"/>
                  </a:lnTo>
                  <a:lnTo>
                    <a:pt x="357" y="2968"/>
                  </a:lnTo>
                  <a:lnTo>
                    <a:pt x="353" y="2971"/>
                  </a:lnTo>
                  <a:lnTo>
                    <a:pt x="353" y="2973"/>
                  </a:lnTo>
                  <a:lnTo>
                    <a:pt x="346" y="2968"/>
                  </a:lnTo>
                  <a:lnTo>
                    <a:pt x="338" y="2966"/>
                  </a:lnTo>
                  <a:lnTo>
                    <a:pt x="327" y="2966"/>
                  </a:lnTo>
                  <a:lnTo>
                    <a:pt x="319" y="2964"/>
                  </a:lnTo>
                  <a:lnTo>
                    <a:pt x="319" y="2947"/>
                  </a:lnTo>
                  <a:lnTo>
                    <a:pt x="308" y="2944"/>
                  </a:lnTo>
                  <a:lnTo>
                    <a:pt x="295" y="2939"/>
                  </a:lnTo>
                  <a:lnTo>
                    <a:pt x="279" y="2932"/>
                  </a:lnTo>
                  <a:lnTo>
                    <a:pt x="264" y="2923"/>
                  </a:lnTo>
                  <a:lnTo>
                    <a:pt x="252" y="2914"/>
                  </a:lnTo>
                  <a:lnTo>
                    <a:pt x="245" y="2904"/>
                  </a:lnTo>
                  <a:lnTo>
                    <a:pt x="246" y="2896"/>
                  </a:lnTo>
                  <a:lnTo>
                    <a:pt x="258" y="2887"/>
                  </a:lnTo>
                  <a:lnTo>
                    <a:pt x="260" y="2889"/>
                  </a:lnTo>
                  <a:lnTo>
                    <a:pt x="269" y="2892"/>
                  </a:lnTo>
                  <a:lnTo>
                    <a:pt x="281" y="2896"/>
                  </a:lnTo>
                  <a:lnTo>
                    <a:pt x="293" y="2901"/>
                  </a:lnTo>
                  <a:lnTo>
                    <a:pt x="301" y="2904"/>
                  </a:lnTo>
                  <a:lnTo>
                    <a:pt x="320" y="2916"/>
                  </a:lnTo>
                  <a:lnTo>
                    <a:pt x="339" y="2932"/>
                  </a:lnTo>
                  <a:lnTo>
                    <a:pt x="357" y="2945"/>
                  </a:lnTo>
                  <a:lnTo>
                    <a:pt x="370" y="2956"/>
                  </a:lnTo>
                  <a:lnTo>
                    <a:pt x="379" y="2961"/>
                  </a:lnTo>
                  <a:lnTo>
                    <a:pt x="386" y="2964"/>
                  </a:lnTo>
                  <a:lnTo>
                    <a:pt x="391" y="2966"/>
                  </a:lnTo>
                  <a:lnTo>
                    <a:pt x="400" y="2966"/>
                  </a:lnTo>
                  <a:lnTo>
                    <a:pt x="413" y="2964"/>
                  </a:lnTo>
                  <a:lnTo>
                    <a:pt x="408" y="2964"/>
                  </a:lnTo>
                  <a:lnTo>
                    <a:pt x="410" y="2959"/>
                  </a:lnTo>
                  <a:lnTo>
                    <a:pt x="417" y="2954"/>
                  </a:lnTo>
                  <a:lnTo>
                    <a:pt x="448" y="2939"/>
                  </a:lnTo>
                  <a:lnTo>
                    <a:pt x="465" y="2932"/>
                  </a:lnTo>
                  <a:lnTo>
                    <a:pt x="479" y="2928"/>
                  </a:lnTo>
                  <a:lnTo>
                    <a:pt x="491" y="2927"/>
                  </a:lnTo>
                  <a:lnTo>
                    <a:pt x="506" y="2928"/>
                  </a:lnTo>
                  <a:lnTo>
                    <a:pt x="525" y="2930"/>
                  </a:lnTo>
                  <a:lnTo>
                    <a:pt x="548" y="2930"/>
                  </a:lnTo>
                  <a:lnTo>
                    <a:pt x="563" y="2928"/>
                  </a:lnTo>
                  <a:lnTo>
                    <a:pt x="575" y="2923"/>
                  </a:lnTo>
                  <a:lnTo>
                    <a:pt x="584" y="2920"/>
                  </a:lnTo>
                  <a:lnTo>
                    <a:pt x="593" y="2914"/>
                  </a:lnTo>
                  <a:lnTo>
                    <a:pt x="603" y="2909"/>
                  </a:lnTo>
                  <a:lnTo>
                    <a:pt x="618" y="2904"/>
                  </a:lnTo>
                  <a:lnTo>
                    <a:pt x="629" y="2902"/>
                  </a:lnTo>
                  <a:lnTo>
                    <a:pt x="646" y="2899"/>
                  </a:lnTo>
                  <a:lnTo>
                    <a:pt x="653" y="2896"/>
                  </a:lnTo>
                  <a:lnTo>
                    <a:pt x="648" y="2896"/>
                  </a:lnTo>
                  <a:lnTo>
                    <a:pt x="644" y="2894"/>
                  </a:lnTo>
                  <a:lnTo>
                    <a:pt x="641" y="2894"/>
                  </a:lnTo>
                  <a:lnTo>
                    <a:pt x="636" y="2889"/>
                  </a:lnTo>
                  <a:lnTo>
                    <a:pt x="636" y="2887"/>
                  </a:lnTo>
                  <a:lnTo>
                    <a:pt x="637" y="2885"/>
                  </a:lnTo>
                  <a:lnTo>
                    <a:pt x="646" y="2885"/>
                  </a:lnTo>
                  <a:lnTo>
                    <a:pt x="651" y="2887"/>
                  </a:lnTo>
                  <a:lnTo>
                    <a:pt x="662" y="2887"/>
                  </a:lnTo>
                  <a:lnTo>
                    <a:pt x="668" y="2878"/>
                  </a:lnTo>
                  <a:lnTo>
                    <a:pt x="668" y="2866"/>
                  </a:lnTo>
                  <a:lnTo>
                    <a:pt x="665" y="2856"/>
                  </a:lnTo>
                  <a:lnTo>
                    <a:pt x="660" y="2847"/>
                  </a:lnTo>
                  <a:lnTo>
                    <a:pt x="653" y="2844"/>
                  </a:lnTo>
                  <a:lnTo>
                    <a:pt x="653" y="2842"/>
                  </a:lnTo>
                  <a:lnTo>
                    <a:pt x="651" y="2839"/>
                  </a:lnTo>
                  <a:lnTo>
                    <a:pt x="649" y="2834"/>
                  </a:lnTo>
                  <a:lnTo>
                    <a:pt x="648" y="2830"/>
                  </a:lnTo>
                  <a:lnTo>
                    <a:pt x="644" y="2827"/>
                  </a:lnTo>
                  <a:lnTo>
                    <a:pt x="620" y="2827"/>
                  </a:lnTo>
                  <a:lnTo>
                    <a:pt x="598" y="2829"/>
                  </a:lnTo>
                  <a:lnTo>
                    <a:pt x="522" y="2829"/>
                  </a:lnTo>
                  <a:lnTo>
                    <a:pt x="501" y="2827"/>
                  </a:lnTo>
                  <a:lnTo>
                    <a:pt x="488" y="2823"/>
                  </a:lnTo>
                  <a:lnTo>
                    <a:pt x="482" y="2818"/>
                  </a:lnTo>
                  <a:lnTo>
                    <a:pt x="498" y="2813"/>
                  </a:lnTo>
                  <a:lnTo>
                    <a:pt x="525" y="2806"/>
                  </a:lnTo>
                  <a:lnTo>
                    <a:pt x="531" y="2803"/>
                  </a:lnTo>
                  <a:lnTo>
                    <a:pt x="524" y="2803"/>
                  </a:lnTo>
                  <a:lnTo>
                    <a:pt x="513" y="2798"/>
                  </a:lnTo>
                  <a:lnTo>
                    <a:pt x="512" y="2794"/>
                  </a:lnTo>
                  <a:lnTo>
                    <a:pt x="508" y="2794"/>
                  </a:lnTo>
                  <a:lnTo>
                    <a:pt x="508" y="2792"/>
                  </a:lnTo>
                  <a:lnTo>
                    <a:pt x="510" y="2787"/>
                  </a:lnTo>
                  <a:lnTo>
                    <a:pt x="517" y="2782"/>
                  </a:lnTo>
                  <a:lnTo>
                    <a:pt x="525" y="2779"/>
                  </a:lnTo>
                  <a:lnTo>
                    <a:pt x="534" y="2773"/>
                  </a:lnTo>
                  <a:lnTo>
                    <a:pt x="541" y="2767"/>
                  </a:lnTo>
                  <a:lnTo>
                    <a:pt x="563" y="2725"/>
                  </a:lnTo>
                  <a:lnTo>
                    <a:pt x="584" y="2684"/>
                  </a:lnTo>
                  <a:lnTo>
                    <a:pt x="610" y="2646"/>
                  </a:lnTo>
                  <a:lnTo>
                    <a:pt x="615" y="2624"/>
                  </a:lnTo>
                  <a:lnTo>
                    <a:pt x="622" y="2612"/>
                  </a:lnTo>
                  <a:lnTo>
                    <a:pt x="629" y="2607"/>
                  </a:lnTo>
                  <a:lnTo>
                    <a:pt x="636" y="2608"/>
                  </a:lnTo>
                  <a:lnTo>
                    <a:pt x="646" y="2612"/>
                  </a:lnTo>
                  <a:lnTo>
                    <a:pt x="655" y="2617"/>
                  </a:lnTo>
                  <a:lnTo>
                    <a:pt x="665" y="2622"/>
                  </a:lnTo>
                  <a:lnTo>
                    <a:pt x="675" y="2624"/>
                  </a:lnTo>
                  <a:lnTo>
                    <a:pt x="687" y="2620"/>
                  </a:lnTo>
                  <a:lnTo>
                    <a:pt x="691" y="2632"/>
                  </a:lnTo>
                  <a:lnTo>
                    <a:pt x="694" y="2638"/>
                  </a:lnTo>
                  <a:lnTo>
                    <a:pt x="701" y="2638"/>
                  </a:lnTo>
                  <a:lnTo>
                    <a:pt x="708" y="2634"/>
                  </a:lnTo>
                  <a:lnTo>
                    <a:pt x="715" y="2629"/>
                  </a:lnTo>
                  <a:lnTo>
                    <a:pt x="724" y="2624"/>
                  </a:lnTo>
                  <a:lnTo>
                    <a:pt x="732" y="2620"/>
                  </a:lnTo>
                  <a:lnTo>
                    <a:pt x="739" y="2620"/>
                  </a:lnTo>
                  <a:lnTo>
                    <a:pt x="736" y="2626"/>
                  </a:lnTo>
                  <a:lnTo>
                    <a:pt x="734" y="2629"/>
                  </a:lnTo>
                  <a:lnTo>
                    <a:pt x="732" y="2631"/>
                  </a:lnTo>
                  <a:lnTo>
                    <a:pt x="732" y="2632"/>
                  </a:lnTo>
                  <a:lnTo>
                    <a:pt x="734" y="2634"/>
                  </a:lnTo>
                  <a:lnTo>
                    <a:pt x="736" y="2634"/>
                  </a:lnTo>
                  <a:lnTo>
                    <a:pt x="737" y="2636"/>
                  </a:lnTo>
                  <a:lnTo>
                    <a:pt x="739" y="2636"/>
                  </a:lnTo>
                  <a:lnTo>
                    <a:pt x="742" y="2638"/>
                  </a:lnTo>
                  <a:lnTo>
                    <a:pt x="744" y="2638"/>
                  </a:lnTo>
                  <a:lnTo>
                    <a:pt x="746" y="2641"/>
                  </a:lnTo>
                  <a:lnTo>
                    <a:pt x="748" y="2643"/>
                  </a:lnTo>
                  <a:lnTo>
                    <a:pt x="748" y="2646"/>
                  </a:lnTo>
                  <a:lnTo>
                    <a:pt x="751" y="2653"/>
                  </a:lnTo>
                  <a:lnTo>
                    <a:pt x="760" y="2657"/>
                  </a:lnTo>
                  <a:lnTo>
                    <a:pt x="770" y="2655"/>
                  </a:lnTo>
                  <a:lnTo>
                    <a:pt x="784" y="2651"/>
                  </a:lnTo>
                  <a:lnTo>
                    <a:pt x="799" y="2648"/>
                  </a:lnTo>
                  <a:lnTo>
                    <a:pt x="813" y="2643"/>
                  </a:lnTo>
                  <a:lnTo>
                    <a:pt x="827" y="2639"/>
                  </a:lnTo>
                  <a:lnTo>
                    <a:pt x="839" y="2638"/>
                  </a:lnTo>
                  <a:lnTo>
                    <a:pt x="848" y="2639"/>
                  </a:lnTo>
                  <a:lnTo>
                    <a:pt x="851" y="2646"/>
                  </a:lnTo>
                  <a:lnTo>
                    <a:pt x="848" y="2648"/>
                  </a:lnTo>
                  <a:lnTo>
                    <a:pt x="846" y="2650"/>
                  </a:lnTo>
                  <a:lnTo>
                    <a:pt x="846" y="2651"/>
                  </a:lnTo>
                  <a:lnTo>
                    <a:pt x="849" y="2651"/>
                  </a:lnTo>
                  <a:lnTo>
                    <a:pt x="851" y="2650"/>
                  </a:lnTo>
                  <a:lnTo>
                    <a:pt x="851" y="2646"/>
                  </a:lnTo>
                  <a:lnTo>
                    <a:pt x="863" y="2636"/>
                  </a:lnTo>
                  <a:lnTo>
                    <a:pt x="873" y="2629"/>
                  </a:lnTo>
                  <a:lnTo>
                    <a:pt x="884" y="2626"/>
                  </a:lnTo>
                  <a:lnTo>
                    <a:pt x="892" y="2622"/>
                  </a:lnTo>
                  <a:lnTo>
                    <a:pt x="899" y="2615"/>
                  </a:lnTo>
                  <a:lnTo>
                    <a:pt x="903" y="2603"/>
                  </a:lnTo>
                  <a:lnTo>
                    <a:pt x="899" y="2603"/>
                  </a:lnTo>
                  <a:lnTo>
                    <a:pt x="898" y="2602"/>
                  </a:lnTo>
                  <a:lnTo>
                    <a:pt x="891" y="2598"/>
                  </a:lnTo>
                  <a:lnTo>
                    <a:pt x="889" y="2596"/>
                  </a:lnTo>
                  <a:lnTo>
                    <a:pt x="885" y="2595"/>
                  </a:lnTo>
                  <a:lnTo>
                    <a:pt x="873" y="2589"/>
                  </a:lnTo>
                  <a:lnTo>
                    <a:pt x="870" y="2586"/>
                  </a:lnTo>
                  <a:lnTo>
                    <a:pt x="870" y="2583"/>
                  </a:lnTo>
                  <a:lnTo>
                    <a:pt x="873" y="2579"/>
                  </a:lnTo>
                  <a:lnTo>
                    <a:pt x="879" y="2576"/>
                  </a:lnTo>
                  <a:lnTo>
                    <a:pt x="880" y="2569"/>
                  </a:lnTo>
                  <a:lnTo>
                    <a:pt x="877" y="2560"/>
                  </a:lnTo>
                  <a:lnTo>
                    <a:pt x="875" y="2559"/>
                  </a:lnTo>
                  <a:lnTo>
                    <a:pt x="872" y="2559"/>
                  </a:lnTo>
                  <a:lnTo>
                    <a:pt x="867" y="2557"/>
                  </a:lnTo>
                  <a:lnTo>
                    <a:pt x="858" y="2557"/>
                  </a:lnTo>
                  <a:lnTo>
                    <a:pt x="854" y="2555"/>
                  </a:lnTo>
                  <a:lnTo>
                    <a:pt x="853" y="2555"/>
                  </a:lnTo>
                  <a:lnTo>
                    <a:pt x="851" y="2552"/>
                  </a:lnTo>
                  <a:lnTo>
                    <a:pt x="851" y="2548"/>
                  </a:lnTo>
                  <a:lnTo>
                    <a:pt x="853" y="2547"/>
                  </a:lnTo>
                  <a:lnTo>
                    <a:pt x="854" y="2543"/>
                  </a:lnTo>
                  <a:lnTo>
                    <a:pt x="854" y="2541"/>
                  </a:lnTo>
                  <a:lnTo>
                    <a:pt x="856" y="2540"/>
                  </a:lnTo>
                  <a:lnTo>
                    <a:pt x="856" y="2538"/>
                  </a:lnTo>
                  <a:lnTo>
                    <a:pt x="853" y="2534"/>
                  </a:lnTo>
                  <a:lnTo>
                    <a:pt x="842" y="2534"/>
                  </a:lnTo>
                  <a:lnTo>
                    <a:pt x="841" y="2529"/>
                  </a:lnTo>
                  <a:lnTo>
                    <a:pt x="834" y="2522"/>
                  </a:lnTo>
                  <a:lnTo>
                    <a:pt x="829" y="2519"/>
                  </a:lnTo>
                  <a:lnTo>
                    <a:pt x="823" y="2517"/>
                  </a:lnTo>
                  <a:lnTo>
                    <a:pt x="817" y="2517"/>
                  </a:lnTo>
                  <a:lnTo>
                    <a:pt x="810" y="2514"/>
                  </a:lnTo>
                  <a:lnTo>
                    <a:pt x="805" y="2507"/>
                  </a:lnTo>
                  <a:lnTo>
                    <a:pt x="805" y="2485"/>
                  </a:lnTo>
                  <a:lnTo>
                    <a:pt x="803" y="2479"/>
                  </a:lnTo>
                  <a:lnTo>
                    <a:pt x="799" y="2476"/>
                  </a:lnTo>
                  <a:lnTo>
                    <a:pt x="792" y="2478"/>
                  </a:lnTo>
                  <a:lnTo>
                    <a:pt x="782" y="2483"/>
                  </a:lnTo>
                  <a:lnTo>
                    <a:pt x="761" y="2488"/>
                  </a:lnTo>
                  <a:lnTo>
                    <a:pt x="744" y="2497"/>
                  </a:lnTo>
                  <a:lnTo>
                    <a:pt x="713" y="2517"/>
                  </a:lnTo>
                  <a:lnTo>
                    <a:pt x="713" y="2510"/>
                  </a:lnTo>
                  <a:lnTo>
                    <a:pt x="717" y="2500"/>
                  </a:lnTo>
                  <a:lnTo>
                    <a:pt x="720" y="2495"/>
                  </a:lnTo>
                  <a:lnTo>
                    <a:pt x="722" y="2491"/>
                  </a:lnTo>
                  <a:lnTo>
                    <a:pt x="729" y="2491"/>
                  </a:lnTo>
                  <a:lnTo>
                    <a:pt x="732" y="2488"/>
                  </a:lnTo>
                  <a:lnTo>
                    <a:pt x="736" y="2483"/>
                  </a:lnTo>
                  <a:lnTo>
                    <a:pt x="742" y="2474"/>
                  </a:lnTo>
                  <a:lnTo>
                    <a:pt x="756" y="2466"/>
                  </a:lnTo>
                  <a:lnTo>
                    <a:pt x="765" y="2464"/>
                  </a:lnTo>
                  <a:lnTo>
                    <a:pt x="786" y="2461"/>
                  </a:lnTo>
                  <a:lnTo>
                    <a:pt x="791" y="2457"/>
                  </a:lnTo>
                  <a:lnTo>
                    <a:pt x="791" y="2452"/>
                  </a:lnTo>
                  <a:lnTo>
                    <a:pt x="789" y="2445"/>
                  </a:lnTo>
                  <a:lnTo>
                    <a:pt x="784" y="2436"/>
                  </a:lnTo>
                  <a:lnTo>
                    <a:pt x="780" y="2428"/>
                  </a:lnTo>
                  <a:lnTo>
                    <a:pt x="780" y="2421"/>
                  </a:lnTo>
                  <a:lnTo>
                    <a:pt x="782" y="2416"/>
                  </a:lnTo>
                  <a:lnTo>
                    <a:pt x="789" y="2414"/>
                  </a:lnTo>
                  <a:lnTo>
                    <a:pt x="791" y="2416"/>
                  </a:lnTo>
                  <a:lnTo>
                    <a:pt x="791" y="2419"/>
                  </a:lnTo>
                  <a:lnTo>
                    <a:pt x="794" y="2426"/>
                  </a:lnTo>
                  <a:lnTo>
                    <a:pt x="796" y="2428"/>
                  </a:lnTo>
                  <a:lnTo>
                    <a:pt x="798" y="2431"/>
                  </a:lnTo>
                  <a:lnTo>
                    <a:pt x="799" y="2431"/>
                  </a:lnTo>
                  <a:lnTo>
                    <a:pt x="803" y="2436"/>
                  </a:lnTo>
                  <a:lnTo>
                    <a:pt x="805" y="2440"/>
                  </a:lnTo>
                  <a:lnTo>
                    <a:pt x="806" y="2445"/>
                  </a:lnTo>
                  <a:lnTo>
                    <a:pt x="808" y="2448"/>
                  </a:lnTo>
                  <a:lnTo>
                    <a:pt x="818" y="2459"/>
                  </a:lnTo>
                  <a:lnTo>
                    <a:pt x="827" y="2466"/>
                  </a:lnTo>
                  <a:lnTo>
                    <a:pt x="841" y="2469"/>
                  </a:lnTo>
                  <a:lnTo>
                    <a:pt x="848" y="2469"/>
                  </a:lnTo>
                  <a:lnTo>
                    <a:pt x="856" y="2471"/>
                  </a:lnTo>
                  <a:lnTo>
                    <a:pt x="868" y="2474"/>
                  </a:lnTo>
                  <a:lnTo>
                    <a:pt x="870" y="2476"/>
                  </a:lnTo>
                  <a:lnTo>
                    <a:pt x="872" y="2481"/>
                  </a:lnTo>
                  <a:lnTo>
                    <a:pt x="873" y="2485"/>
                  </a:lnTo>
                  <a:lnTo>
                    <a:pt x="875" y="2490"/>
                  </a:lnTo>
                  <a:lnTo>
                    <a:pt x="877" y="2491"/>
                  </a:lnTo>
                  <a:lnTo>
                    <a:pt x="903" y="2500"/>
                  </a:lnTo>
                  <a:lnTo>
                    <a:pt x="920" y="2512"/>
                  </a:lnTo>
                  <a:lnTo>
                    <a:pt x="932" y="2521"/>
                  </a:lnTo>
                  <a:lnTo>
                    <a:pt x="944" y="2524"/>
                  </a:lnTo>
                  <a:lnTo>
                    <a:pt x="954" y="2517"/>
                  </a:lnTo>
                  <a:lnTo>
                    <a:pt x="965" y="2507"/>
                  </a:lnTo>
                  <a:lnTo>
                    <a:pt x="968" y="2502"/>
                  </a:lnTo>
                  <a:lnTo>
                    <a:pt x="968" y="2497"/>
                  </a:lnTo>
                  <a:lnTo>
                    <a:pt x="963" y="2493"/>
                  </a:lnTo>
                  <a:lnTo>
                    <a:pt x="956" y="2486"/>
                  </a:lnTo>
                  <a:lnTo>
                    <a:pt x="946" y="2474"/>
                  </a:lnTo>
                  <a:lnTo>
                    <a:pt x="946" y="2466"/>
                  </a:lnTo>
                  <a:lnTo>
                    <a:pt x="948" y="2462"/>
                  </a:lnTo>
                  <a:lnTo>
                    <a:pt x="948" y="2459"/>
                  </a:lnTo>
                  <a:lnTo>
                    <a:pt x="946" y="2457"/>
                  </a:lnTo>
                  <a:lnTo>
                    <a:pt x="929" y="2448"/>
                  </a:lnTo>
                  <a:lnTo>
                    <a:pt x="922" y="2438"/>
                  </a:lnTo>
                  <a:lnTo>
                    <a:pt x="920" y="2431"/>
                  </a:lnTo>
                  <a:lnTo>
                    <a:pt x="922" y="2426"/>
                  </a:lnTo>
                  <a:lnTo>
                    <a:pt x="937" y="2426"/>
                  </a:lnTo>
                  <a:lnTo>
                    <a:pt x="948" y="2428"/>
                  </a:lnTo>
                  <a:lnTo>
                    <a:pt x="958" y="2431"/>
                  </a:lnTo>
                  <a:lnTo>
                    <a:pt x="966" y="2436"/>
                  </a:lnTo>
                  <a:lnTo>
                    <a:pt x="972" y="2440"/>
                  </a:lnTo>
                  <a:lnTo>
                    <a:pt x="982" y="2448"/>
                  </a:lnTo>
                  <a:lnTo>
                    <a:pt x="994" y="2459"/>
                  </a:lnTo>
                  <a:lnTo>
                    <a:pt x="1010" y="2466"/>
                  </a:lnTo>
                  <a:lnTo>
                    <a:pt x="1025" y="2471"/>
                  </a:lnTo>
                  <a:lnTo>
                    <a:pt x="1041" y="2473"/>
                  </a:lnTo>
                  <a:lnTo>
                    <a:pt x="1054" y="2467"/>
                  </a:lnTo>
                  <a:lnTo>
                    <a:pt x="1066" y="2457"/>
                  </a:lnTo>
                  <a:lnTo>
                    <a:pt x="1068" y="2448"/>
                  </a:lnTo>
                  <a:lnTo>
                    <a:pt x="1073" y="2445"/>
                  </a:lnTo>
                  <a:lnTo>
                    <a:pt x="1084" y="2443"/>
                  </a:lnTo>
                  <a:lnTo>
                    <a:pt x="1096" y="2443"/>
                  </a:lnTo>
                  <a:lnTo>
                    <a:pt x="1106" y="2442"/>
                  </a:lnTo>
                  <a:lnTo>
                    <a:pt x="1115" y="2438"/>
                  </a:lnTo>
                  <a:lnTo>
                    <a:pt x="1118" y="2431"/>
                  </a:lnTo>
                  <a:lnTo>
                    <a:pt x="1115" y="2431"/>
                  </a:lnTo>
                  <a:lnTo>
                    <a:pt x="1108" y="2430"/>
                  </a:lnTo>
                  <a:lnTo>
                    <a:pt x="1080" y="2416"/>
                  </a:lnTo>
                  <a:lnTo>
                    <a:pt x="1075" y="2414"/>
                  </a:lnTo>
                  <a:lnTo>
                    <a:pt x="1053" y="2407"/>
                  </a:lnTo>
                  <a:lnTo>
                    <a:pt x="1035" y="2402"/>
                  </a:lnTo>
                  <a:lnTo>
                    <a:pt x="1023" y="2400"/>
                  </a:lnTo>
                  <a:lnTo>
                    <a:pt x="1016" y="2395"/>
                  </a:lnTo>
                  <a:lnTo>
                    <a:pt x="1015" y="2390"/>
                  </a:lnTo>
                  <a:lnTo>
                    <a:pt x="1016" y="2390"/>
                  </a:lnTo>
                  <a:lnTo>
                    <a:pt x="1023" y="2387"/>
                  </a:lnTo>
                  <a:lnTo>
                    <a:pt x="1027" y="2383"/>
                  </a:lnTo>
                  <a:lnTo>
                    <a:pt x="1030" y="2381"/>
                  </a:lnTo>
                  <a:lnTo>
                    <a:pt x="1041" y="2371"/>
                  </a:lnTo>
                  <a:lnTo>
                    <a:pt x="1051" y="2373"/>
                  </a:lnTo>
                  <a:lnTo>
                    <a:pt x="1066" y="2376"/>
                  </a:lnTo>
                  <a:lnTo>
                    <a:pt x="1082" y="2381"/>
                  </a:lnTo>
                  <a:lnTo>
                    <a:pt x="1097" y="2388"/>
                  </a:lnTo>
                  <a:lnTo>
                    <a:pt x="1109" y="2393"/>
                  </a:lnTo>
                  <a:lnTo>
                    <a:pt x="1118" y="2397"/>
                  </a:lnTo>
                  <a:lnTo>
                    <a:pt x="1135" y="2402"/>
                  </a:lnTo>
                  <a:lnTo>
                    <a:pt x="1151" y="2404"/>
                  </a:lnTo>
                  <a:lnTo>
                    <a:pt x="1161" y="2405"/>
                  </a:lnTo>
                  <a:lnTo>
                    <a:pt x="1161" y="2409"/>
                  </a:lnTo>
                  <a:lnTo>
                    <a:pt x="1165" y="2416"/>
                  </a:lnTo>
                  <a:lnTo>
                    <a:pt x="1165" y="2419"/>
                  </a:lnTo>
                  <a:lnTo>
                    <a:pt x="1166" y="2423"/>
                  </a:lnTo>
                  <a:lnTo>
                    <a:pt x="1170" y="2424"/>
                  </a:lnTo>
                  <a:lnTo>
                    <a:pt x="1171" y="2426"/>
                  </a:lnTo>
                  <a:lnTo>
                    <a:pt x="1175" y="2426"/>
                  </a:lnTo>
                  <a:lnTo>
                    <a:pt x="1178" y="2423"/>
                  </a:lnTo>
                  <a:lnTo>
                    <a:pt x="1182" y="2414"/>
                  </a:lnTo>
                  <a:lnTo>
                    <a:pt x="1178" y="2404"/>
                  </a:lnTo>
                  <a:lnTo>
                    <a:pt x="1165" y="2387"/>
                  </a:lnTo>
                  <a:lnTo>
                    <a:pt x="1163" y="2380"/>
                  </a:lnTo>
                  <a:lnTo>
                    <a:pt x="1170" y="2371"/>
                  </a:lnTo>
                  <a:lnTo>
                    <a:pt x="1171" y="2375"/>
                  </a:lnTo>
                  <a:lnTo>
                    <a:pt x="1173" y="2376"/>
                  </a:lnTo>
                  <a:lnTo>
                    <a:pt x="1175" y="2376"/>
                  </a:lnTo>
                  <a:lnTo>
                    <a:pt x="1175" y="2373"/>
                  </a:lnTo>
                  <a:lnTo>
                    <a:pt x="1173" y="2371"/>
                  </a:lnTo>
                  <a:lnTo>
                    <a:pt x="1170" y="2371"/>
                  </a:lnTo>
                  <a:lnTo>
                    <a:pt x="1153" y="2363"/>
                  </a:lnTo>
                  <a:lnTo>
                    <a:pt x="1144" y="2354"/>
                  </a:lnTo>
                  <a:lnTo>
                    <a:pt x="1139" y="2345"/>
                  </a:lnTo>
                  <a:lnTo>
                    <a:pt x="1135" y="2337"/>
                  </a:lnTo>
                  <a:lnTo>
                    <a:pt x="1134" y="2333"/>
                  </a:lnTo>
                  <a:lnTo>
                    <a:pt x="1130" y="2332"/>
                  </a:lnTo>
                  <a:lnTo>
                    <a:pt x="1130" y="2328"/>
                  </a:lnTo>
                  <a:lnTo>
                    <a:pt x="1128" y="2325"/>
                  </a:lnTo>
                  <a:lnTo>
                    <a:pt x="1128" y="2320"/>
                  </a:lnTo>
                  <a:lnTo>
                    <a:pt x="1132" y="2316"/>
                  </a:lnTo>
                  <a:lnTo>
                    <a:pt x="1135" y="2311"/>
                  </a:lnTo>
                  <a:lnTo>
                    <a:pt x="1146" y="2314"/>
                  </a:lnTo>
                  <a:lnTo>
                    <a:pt x="1151" y="2314"/>
                  </a:lnTo>
                  <a:lnTo>
                    <a:pt x="1153" y="2311"/>
                  </a:lnTo>
                  <a:lnTo>
                    <a:pt x="1153" y="2295"/>
                  </a:lnTo>
                  <a:lnTo>
                    <a:pt x="1151" y="2287"/>
                  </a:lnTo>
                  <a:lnTo>
                    <a:pt x="1154" y="2273"/>
                  </a:lnTo>
                  <a:lnTo>
                    <a:pt x="1161" y="2268"/>
                  </a:lnTo>
                  <a:lnTo>
                    <a:pt x="1177" y="2283"/>
                  </a:lnTo>
                  <a:lnTo>
                    <a:pt x="1185" y="2290"/>
                  </a:lnTo>
                  <a:lnTo>
                    <a:pt x="1192" y="2295"/>
                  </a:lnTo>
                  <a:lnTo>
                    <a:pt x="1199" y="2297"/>
                  </a:lnTo>
                  <a:lnTo>
                    <a:pt x="1204" y="2294"/>
                  </a:lnTo>
                  <a:lnTo>
                    <a:pt x="1204" y="2287"/>
                  </a:lnTo>
                  <a:lnTo>
                    <a:pt x="1201" y="2273"/>
                  </a:lnTo>
                  <a:lnTo>
                    <a:pt x="1196" y="2256"/>
                  </a:lnTo>
                  <a:lnTo>
                    <a:pt x="1189" y="2235"/>
                  </a:lnTo>
                  <a:lnTo>
                    <a:pt x="1182" y="2216"/>
                  </a:lnTo>
                  <a:lnTo>
                    <a:pt x="1177" y="2199"/>
                  </a:lnTo>
                  <a:lnTo>
                    <a:pt x="1171" y="2187"/>
                  </a:lnTo>
                  <a:lnTo>
                    <a:pt x="1170" y="2182"/>
                  </a:lnTo>
                  <a:lnTo>
                    <a:pt x="1166" y="2180"/>
                  </a:lnTo>
                  <a:lnTo>
                    <a:pt x="1147" y="2180"/>
                  </a:lnTo>
                  <a:lnTo>
                    <a:pt x="1144" y="2173"/>
                  </a:lnTo>
                  <a:lnTo>
                    <a:pt x="1156" y="2173"/>
                  </a:lnTo>
                  <a:lnTo>
                    <a:pt x="1156" y="2172"/>
                  </a:lnTo>
                  <a:lnTo>
                    <a:pt x="1158" y="2163"/>
                  </a:lnTo>
                  <a:lnTo>
                    <a:pt x="1159" y="2153"/>
                  </a:lnTo>
                  <a:lnTo>
                    <a:pt x="1163" y="2141"/>
                  </a:lnTo>
                  <a:lnTo>
                    <a:pt x="1166" y="2134"/>
                  </a:lnTo>
                  <a:lnTo>
                    <a:pt x="1168" y="2132"/>
                  </a:lnTo>
                  <a:lnTo>
                    <a:pt x="1170" y="2134"/>
                  </a:lnTo>
                  <a:lnTo>
                    <a:pt x="1170" y="2136"/>
                  </a:lnTo>
                  <a:lnTo>
                    <a:pt x="1175" y="2146"/>
                  </a:lnTo>
                  <a:lnTo>
                    <a:pt x="1177" y="2148"/>
                  </a:lnTo>
                  <a:lnTo>
                    <a:pt x="1178" y="2148"/>
                  </a:lnTo>
                  <a:lnTo>
                    <a:pt x="1182" y="2165"/>
                  </a:lnTo>
                  <a:lnTo>
                    <a:pt x="1189" y="2185"/>
                  </a:lnTo>
                  <a:lnTo>
                    <a:pt x="1196" y="2194"/>
                  </a:lnTo>
                  <a:lnTo>
                    <a:pt x="1204" y="2208"/>
                  </a:lnTo>
                  <a:lnTo>
                    <a:pt x="1216" y="2230"/>
                  </a:lnTo>
                  <a:lnTo>
                    <a:pt x="1230" y="2251"/>
                  </a:lnTo>
                  <a:lnTo>
                    <a:pt x="1233" y="2258"/>
                  </a:lnTo>
                  <a:lnTo>
                    <a:pt x="1239" y="2270"/>
                  </a:lnTo>
                  <a:lnTo>
                    <a:pt x="1246" y="2283"/>
                  </a:lnTo>
                  <a:lnTo>
                    <a:pt x="1254" y="2299"/>
                  </a:lnTo>
                  <a:lnTo>
                    <a:pt x="1273" y="2337"/>
                  </a:lnTo>
                  <a:lnTo>
                    <a:pt x="1283" y="2333"/>
                  </a:lnTo>
                  <a:lnTo>
                    <a:pt x="1294" y="2323"/>
                  </a:lnTo>
                  <a:lnTo>
                    <a:pt x="1304" y="2309"/>
                  </a:lnTo>
                  <a:lnTo>
                    <a:pt x="1316" y="2285"/>
                  </a:lnTo>
                  <a:lnTo>
                    <a:pt x="1318" y="2280"/>
                  </a:lnTo>
                  <a:lnTo>
                    <a:pt x="1320" y="2277"/>
                  </a:lnTo>
                  <a:lnTo>
                    <a:pt x="1323" y="2266"/>
                  </a:lnTo>
                  <a:lnTo>
                    <a:pt x="1325" y="2259"/>
                  </a:lnTo>
                  <a:lnTo>
                    <a:pt x="1325" y="2239"/>
                  </a:lnTo>
                  <a:lnTo>
                    <a:pt x="1323" y="2222"/>
                  </a:lnTo>
                  <a:lnTo>
                    <a:pt x="1318" y="2208"/>
                  </a:lnTo>
                  <a:lnTo>
                    <a:pt x="1314" y="2196"/>
                  </a:lnTo>
                  <a:lnTo>
                    <a:pt x="1309" y="2185"/>
                  </a:lnTo>
                  <a:lnTo>
                    <a:pt x="1308" y="2173"/>
                  </a:lnTo>
                  <a:lnTo>
                    <a:pt x="1308" y="2156"/>
                  </a:lnTo>
                  <a:lnTo>
                    <a:pt x="1309" y="2146"/>
                  </a:lnTo>
                  <a:lnTo>
                    <a:pt x="1313" y="2141"/>
                  </a:lnTo>
                  <a:lnTo>
                    <a:pt x="1316" y="2137"/>
                  </a:lnTo>
                  <a:lnTo>
                    <a:pt x="1318" y="2134"/>
                  </a:lnTo>
                  <a:lnTo>
                    <a:pt x="1314" y="2130"/>
                  </a:lnTo>
                  <a:lnTo>
                    <a:pt x="1308" y="2122"/>
                  </a:lnTo>
                  <a:lnTo>
                    <a:pt x="1306" y="2123"/>
                  </a:lnTo>
                  <a:lnTo>
                    <a:pt x="1299" y="2125"/>
                  </a:lnTo>
                  <a:lnTo>
                    <a:pt x="1275" y="2125"/>
                  </a:lnTo>
                  <a:lnTo>
                    <a:pt x="1264" y="2122"/>
                  </a:lnTo>
                  <a:lnTo>
                    <a:pt x="1258" y="2118"/>
                  </a:lnTo>
                  <a:lnTo>
                    <a:pt x="1256" y="2113"/>
                  </a:lnTo>
                  <a:lnTo>
                    <a:pt x="1261" y="2108"/>
                  </a:lnTo>
                  <a:lnTo>
                    <a:pt x="1270" y="2106"/>
                  </a:lnTo>
                  <a:lnTo>
                    <a:pt x="1280" y="2106"/>
                  </a:lnTo>
                  <a:lnTo>
                    <a:pt x="1290" y="2108"/>
                  </a:lnTo>
                  <a:lnTo>
                    <a:pt x="1301" y="2111"/>
                  </a:lnTo>
                  <a:lnTo>
                    <a:pt x="1316" y="2111"/>
                  </a:lnTo>
                  <a:lnTo>
                    <a:pt x="1318" y="2108"/>
                  </a:lnTo>
                  <a:lnTo>
                    <a:pt x="1316" y="2099"/>
                  </a:lnTo>
                  <a:lnTo>
                    <a:pt x="1308" y="2087"/>
                  </a:lnTo>
                  <a:lnTo>
                    <a:pt x="1314" y="2079"/>
                  </a:lnTo>
                  <a:lnTo>
                    <a:pt x="1316" y="2075"/>
                  </a:lnTo>
                  <a:lnTo>
                    <a:pt x="1311" y="2074"/>
                  </a:lnTo>
                  <a:lnTo>
                    <a:pt x="1304" y="2074"/>
                  </a:lnTo>
                  <a:lnTo>
                    <a:pt x="1295" y="2072"/>
                  </a:lnTo>
                  <a:lnTo>
                    <a:pt x="1287" y="2072"/>
                  </a:lnTo>
                  <a:lnTo>
                    <a:pt x="1278" y="2068"/>
                  </a:lnTo>
                  <a:lnTo>
                    <a:pt x="1273" y="2063"/>
                  </a:lnTo>
                  <a:lnTo>
                    <a:pt x="1271" y="2060"/>
                  </a:lnTo>
                  <a:lnTo>
                    <a:pt x="1278" y="2053"/>
                  </a:lnTo>
                  <a:lnTo>
                    <a:pt x="1282" y="2053"/>
                  </a:lnTo>
                  <a:lnTo>
                    <a:pt x="1283" y="2051"/>
                  </a:lnTo>
                  <a:lnTo>
                    <a:pt x="1287" y="2051"/>
                  </a:lnTo>
                  <a:lnTo>
                    <a:pt x="1287" y="2050"/>
                  </a:lnTo>
                  <a:lnTo>
                    <a:pt x="1289" y="2048"/>
                  </a:lnTo>
                  <a:lnTo>
                    <a:pt x="1285" y="2041"/>
                  </a:lnTo>
                  <a:lnTo>
                    <a:pt x="1282" y="2038"/>
                  </a:lnTo>
                  <a:lnTo>
                    <a:pt x="1277" y="2034"/>
                  </a:lnTo>
                  <a:lnTo>
                    <a:pt x="1270" y="2031"/>
                  </a:lnTo>
                  <a:lnTo>
                    <a:pt x="1261" y="2027"/>
                  </a:lnTo>
                  <a:lnTo>
                    <a:pt x="1247" y="2020"/>
                  </a:lnTo>
                  <a:lnTo>
                    <a:pt x="1230" y="2007"/>
                  </a:lnTo>
                  <a:lnTo>
                    <a:pt x="1213" y="1995"/>
                  </a:lnTo>
                  <a:lnTo>
                    <a:pt x="1204" y="1995"/>
                  </a:lnTo>
                  <a:lnTo>
                    <a:pt x="1194" y="1991"/>
                  </a:lnTo>
                  <a:lnTo>
                    <a:pt x="1190" y="1989"/>
                  </a:lnTo>
                  <a:lnTo>
                    <a:pt x="1185" y="1984"/>
                  </a:lnTo>
                  <a:lnTo>
                    <a:pt x="1185" y="1979"/>
                  </a:lnTo>
                  <a:lnTo>
                    <a:pt x="1182" y="1969"/>
                  </a:lnTo>
                  <a:lnTo>
                    <a:pt x="1180" y="1965"/>
                  </a:lnTo>
                  <a:lnTo>
                    <a:pt x="1180" y="1962"/>
                  </a:lnTo>
                  <a:lnTo>
                    <a:pt x="1178" y="1960"/>
                  </a:lnTo>
                  <a:lnTo>
                    <a:pt x="1170" y="1958"/>
                  </a:lnTo>
                  <a:lnTo>
                    <a:pt x="1159" y="1960"/>
                  </a:lnTo>
                  <a:lnTo>
                    <a:pt x="1151" y="1964"/>
                  </a:lnTo>
                  <a:lnTo>
                    <a:pt x="1142" y="1964"/>
                  </a:lnTo>
                  <a:lnTo>
                    <a:pt x="1135" y="1960"/>
                  </a:lnTo>
                  <a:lnTo>
                    <a:pt x="1128" y="1946"/>
                  </a:lnTo>
                  <a:lnTo>
                    <a:pt x="1121" y="1929"/>
                  </a:lnTo>
                  <a:lnTo>
                    <a:pt x="1120" y="1912"/>
                  </a:lnTo>
                  <a:lnTo>
                    <a:pt x="1120" y="1895"/>
                  </a:lnTo>
                  <a:lnTo>
                    <a:pt x="1127" y="1883"/>
                  </a:lnTo>
                  <a:lnTo>
                    <a:pt x="1127" y="1886"/>
                  </a:lnTo>
                  <a:lnTo>
                    <a:pt x="1132" y="1895"/>
                  </a:lnTo>
                  <a:lnTo>
                    <a:pt x="1137" y="1907"/>
                  </a:lnTo>
                  <a:lnTo>
                    <a:pt x="1144" y="1917"/>
                  </a:lnTo>
                  <a:lnTo>
                    <a:pt x="1153" y="1927"/>
                  </a:lnTo>
                  <a:lnTo>
                    <a:pt x="1161" y="1934"/>
                  </a:lnTo>
                  <a:lnTo>
                    <a:pt x="1161" y="1933"/>
                  </a:lnTo>
                  <a:lnTo>
                    <a:pt x="1163" y="1931"/>
                  </a:lnTo>
                  <a:lnTo>
                    <a:pt x="1165" y="1927"/>
                  </a:lnTo>
                  <a:lnTo>
                    <a:pt x="1175" y="1917"/>
                  </a:lnTo>
                  <a:lnTo>
                    <a:pt x="1178" y="1915"/>
                  </a:lnTo>
                  <a:lnTo>
                    <a:pt x="1184" y="1915"/>
                  </a:lnTo>
                  <a:lnTo>
                    <a:pt x="1187" y="1917"/>
                  </a:lnTo>
                  <a:lnTo>
                    <a:pt x="1189" y="1919"/>
                  </a:lnTo>
                  <a:lnTo>
                    <a:pt x="1189" y="1931"/>
                  </a:lnTo>
                  <a:lnTo>
                    <a:pt x="1192" y="1934"/>
                  </a:lnTo>
                  <a:lnTo>
                    <a:pt x="1196" y="1934"/>
                  </a:lnTo>
                  <a:lnTo>
                    <a:pt x="1190" y="1940"/>
                  </a:lnTo>
                  <a:lnTo>
                    <a:pt x="1189" y="1945"/>
                  </a:lnTo>
                  <a:lnTo>
                    <a:pt x="1187" y="1948"/>
                  </a:lnTo>
                  <a:lnTo>
                    <a:pt x="1187" y="1952"/>
                  </a:lnTo>
                  <a:lnTo>
                    <a:pt x="1190" y="1955"/>
                  </a:lnTo>
                  <a:lnTo>
                    <a:pt x="1199" y="1955"/>
                  </a:lnTo>
                  <a:lnTo>
                    <a:pt x="1202" y="1953"/>
                  </a:lnTo>
                  <a:lnTo>
                    <a:pt x="1204" y="1952"/>
                  </a:lnTo>
                  <a:lnTo>
                    <a:pt x="1204" y="1950"/>
                  </a:lnTo>
                  <a:lnTo>
                    <a:pt x="1206" y="1946"/>
                  </a:lnTo>
                  <a:lnTo>
                    <a:pt x="1204" y="1943"/>
                  </a:lnTo>
                  <a:lnTo>
                    <a:pt x="1196" y="1934"/>
                  </a:lnTo>
                  <a:lnTo>
                    <a:pt x="1201" y="1919"/>
                  </a:lnTo>
                  <a:lnTo>
                    <a:pt x="1206" y="1914"/>
                  </a:lnTo>
                  <a:lnTo>
                    <a:pt x="1211" y="1914"/>
                  </a:lnTo>
                  <a:lnTo>
                    <a:pt x="1225" y="1924"/>
                  </a:lnTo>
                  <a:lnTo>
                    <a:pt x="1235" y="1931"/>
                  </a:lnTo>
                  <a:lnTo>
                    <a:pt x="1247" y="1934"/>
                  </a:lnTo>
                  <a:lnTo>
                    <a:pt x="1242" y="1940"/>
                  </a:lnTo>
                  <a:lnTo>
                    <a:pt x="1239" y="1946"/>
                  </a:lnTo>
                  <a:lnTo>
                    <a:pt x="1240" y="1948"/>
                  </a:lnTo>
                  <a:lnTo>
                    <a:pt x="1242" y="1948"/>
                  </a:lnTo>
                  <a:lnTo>
                    <a:pt x="1244" y="1950"/>
                  </a:lnTo>
                  <a:lnTo>
                    <a:pt x="1247" y="1950"/>
                  </a:lnTo>
                  <a:lnTo>
                    <a:pt x="1249" y="1948"/>
                  </a:lnTo>
                  <a:lnTo>
                    <a:pt x="1252" y="1948"/>
                  </a:lnTo>
                  <a:lnTo>
                    <a:pt x="1256" y="1945"/>
                  </a:lnTo>
                  <a:lnTo>
                    <a:pt x="1256" y="1943"/>
                  </a:lnTo>
                  <a:lnTo>
                    <a:pt x="1254" y="1940"/>
                  </a:lnTo>
                  <a:lnTo>
                    <a:pt x="1252" y="1938"/>
                  </a:lnTo>
                  <a:lnTo>
                    <a:pt x="1247" y="1934"/>
                  </a:lnTo>
                  <a:lnTo>
                    <a:pt x="1246" y="1917"/>
                  </a:lnTo>
                  <a:lnTo>
                    <a:pt x="1240" y="1902"/>
                  </a:lnTo>
                  <a:lnTo>
                    <a:pt x="1233" y="1891"/>
                  </a:lnTo>
                  <a:lnTo>
                    <a:pt x="1225" y="1881"/>
                  </a:lnTo>
                  <a:lnTo>
                    <a:pt x="1218" y="1871"/>
                  </a:lnTo>
                  <a:lnTo>
                    <a:pt x="1213" y="1857"/>
                  </a:lnTo>
                  <a:lnTo>
                    <a:pt x="1218" y="1848"/>
                  </a:lnTo>
                  <a:lnTo>
                    <a:pt x="1218" y="1838"/>
                  </a:lnTo>
                  <a:lnTo>
                    <a:pt x="1215" y="1826"/>
                  </a:lnTo>
                  <a:lnTo>
                    <a:pt x="1208" y="1812"/>
                  </a:lnTo>
                  <a:lnTo>
                    <a:pt x="1201" y="1800"/>
                  </a:lnTo>
                  <a:lnTo>
                    <a:pt x="1190" y="1776"/>
                  </a:lnTo>
                  <a:lnTo>
                    <a:pt x="1184" y="1762"/>
                  </a:lnTo>
                  <a:lnTo>
                    <a:pt x="1178" y="1750"/>
                  </a:lnTo>
                  <a:lnTo>
                    <a:pt x="1175" y="1738"/>
                  </a:lnTo>
                  <a:lnTo>
                    <a:pt x="1177" y="1728"/>
                  </a:lnTo>
                  <a:lnTo>
                    <a:pt x="1187" y="1719"/>
                  </a:lnTo>
                  <a:lnTo>
                    <a:pt x="1189" y="1719"/>
                  </a:lnTo>
                  <a:lnTo>
                    <a:pt x="1192" y="1721"/>
                  </a:lnTo>
                  <a:lnTo>
                    <a:pt x="1194" y="1725"/>
                  </a:lnTo>
                  <a:lnTo>
                    <a:pt x="1201" y="1731"/>
                  </a:lnTo>
                  <a:lnTo>
                    <a:pt x="1202" y="1735"/>
                  </a:lnTo>
                  <a:lnTo>
                    <a:pt x="1204" y="1737"/>
                  </a:lnTo>
                  <a:lnTo>
                    <a:pt x="1209" y="1743"/>
                  </a:lnTo>
                  <a:lnTo>
                    <a:pt x="1215" y="1754"/>
                  </a:lnTo>
                  <a:lnTo>
                    <a:pt x="1221" y="1764"/>
                  </a:lnTo>
                  <a:lnTo>
                    <a:pt x="1230" y="1776"/>
                  </a:lnTo>
                  <a:lnTo>
                    <a:pt x="1237" y="1786"/>
                  </a:lnTo>
                  <a:lnTo>
                    <a:pt x="1244" y="1795"/>
                  </a:lnTo>
                  <a:lnTo>
                    <a:pt x="1251" y="1799"/>
                  </a:lnTo>
                  <a:lnTo>
                    <a:pt x="1254" y="1799"/>
                  </a:lnTo>
                  <a:lnTo>
                    <a:pt x="1256" y="1793"/>
                  </a:lnTo>
                  <a:lnTo>
                    <a:pt x="1256" y="1780"/>
                  </a:lnTo>
                  <a:lnTo>
                    <a:pt x="1264" y="1792"/>
                  </a:lnTo>
                  <a:lnTo>
                    <a:pt x="1295" y="1823"/>
                  </a:lnTo>
                  <a:lnTo>
                    <a:pt x="1306" y="1828"/>
                  </a:lnTo>
                  <a:lnTo>
                    <a:pt x="1313" y="1829"/>
                  </a:lnTo>
                  <a:lnTo>
                    <a:pt x="1318" y="1826"/>
                  </a:lnTo>
                  <a:lnTo>
                    <a:pt x="1318" y="1816"/>
                  </a:lnTo>
                  <a:lnTo>
                    <a:pt x="1316" y="1797"/>
                  </a:lnTo>
                  <a:lnTo>
                    <a:pt x="1309" y="1783"/>
                  </a:lnTo>
                  <a:lnTo>
                    <a:pt x="1301" y="1771"/>
                  </a:lnTo>
                  <a:lnTo>
                    <a:pt x="1290" y="1761"/>
                  </a:lnTo>
                  <a:lnTo>
                    <a:pt x="1282" y="1754"/>
                  </a:lnTo>
                  <a:lnTo>
                    <a:pt x="1277" y="1750"/>
                  </a:lnTo>
                  <a:lnTo>
                    <a:pt x="1273" y="1745"/>
                  </a:lnTo>
                  <a:lnTo>
                    <a:pt x="1256" y="1728"/>
                  </a:lnTo>
                  <a:lnTo>
                    <a:pt x="1251" y="1726"/>
                  </a:lnTo>
                  <a:lnTo>
                    <a:pt x="1244" y="1730"/>
                  </a:lnTo>
                  <a:lnTo>
                    <a:pt x="1239" y="1733"/>
                  </a:lnTo>
                  <a:lnTo>
                    <a:pt x="1232" y="1737"/>
                  </a:lnTo>
                  <a:lnTo>
                    <a:pt x="1228" y="1737"/>
                  </a:lnTo>
                  <a:lnTo>
                    <a:pt x="1225" y="1730"/>
                  </a:lnTo>
                  <a:lnTo>
                    <a:pt x="1221" y="1726"/>
                  </a:lnTo>
                  <a:lnTo>
                    <a:pt x="1220" y="1723"/>
                  </a:lnTo>
                  <a:lnTo>
                    <a:pt x="1216" y="1718"/>
                  </a:lnTo>
                  <a:lnTo>
                    <a:pt x="1215" y="1714"/>
                  </a:lnTo>
                  <a:lnTo>
                    <a:pt x="1213" y="1713"/>
                  </a:lnTo>
                  <a:lnTo>
                    <a:pt x="1215" y="1713"/>
                  </a:lnTo>
                  <a:lnTo>
                    <a:pt x="1216" y="1711"/>
                  </a:lnTo>
                  <a:lnTo>
                    <a:pt x="1220" y="1711"/>
                  </a:lnTo>
                  <a:lnTo>
                    <a:pt x="1223" y="1709"/>
                  </a:lnTo>
                  <a:lnTo>
                    <a:pt x="1228" y="1707"/>
                  </a:lnTo>
                  <a:lnTo>
                    <a:pt x="1232" y="1706"/>
                  </a:lnTo>
                  <a:lnTo>
                    <a:pt x="1240" y="1697"/>
                  </a:lnTo>
                  <a:lnTo>
                    <a:pt x="1240" y="1695"/>
                  </a:lnTo>
                  <a:lnTo>
                    <a:pt x="1239" y="1694"/>
                  </a:lnTo>
                  <a:lnTo>
                    <a:pt x="1221" y="1694"/>
                  </a:lnTo>
                  <a:lnTo>
                    <a:pt x="1220" y="1690"/>
                  </a:lnTo>
                  <a:lnTo>
                    <a:pt x="1220" y="1688"/>
                  </a:lnTo>
                  <a:lnTo>
                    <a:pt x="1216" y="1688"/>
                  </a:lnTo>
                  <a:lnTo>
                    <a:pt x="1213" y="1692"/>
                  </a:lnTo>
                  <a:lnTo>
                    <a:pt x="1213" y="1694"/>
                  </a:lnTo>
                  <a:lnTo>
                    <a:pt x="1196" y="1683"/>
                  </a:lnTo>
                  <a:lnTo>
                    <a:pt x="1184" y="1670"/>
                  </a:lnTo>
                  <a:lnTo>
                    <a:pt x="1175" y="1656"/>
                  </a:lnTo>
                  <a:lnTo>
                    <a:pt x="1171" y="1642"/>
                  </a:lnTo>
                  <a:lnTo>
                    <a:pt x="1171" y="1632"/>
                  </a:lnTo>
                  <a:lnTo>
                    <a:pt x="1178" y="1625"/>
                  </a:lnTo>
                  <a:lnTo>
                    <a:pt x="1182" y="1625"/>
                  </a:lnTo>
                  <a:lnTo>
                    <a:pt x="1185" y="1627"/>
                  </a:lnTo>
                  <a:lnTo>
                    <a:pt x="1190" y="1632"/>
                  </a:lnTo>
                  <a:lnTo>
                    <a:pt x="1192" y="1637"/>
                  </a:lnTo>
                  <a:lnTo>
                    <a:pt x="1194" y="1640"/>
                  </a:lnTo>
                  <a:lnTo>
                    <a:pt x="1196" y="1645"/>
                  </a:lnTo>
                  <a:lnTo>
                    <a:pt x="1201" y="1651"/>
                  </a:lnTo>
                  <a:lnTo>
                    <a:pt x="1204" y="1651"/>
                  </a:lnTo>
                  <a:lnTo>
                    <a:pt x="1204" y="1647"/>
                  </a:lnTo>
                  <a:lnTo>
                    <a:pt x="1206" y="1644"/>
                  </a:lnTo>
                  <a:lnTo>
                    <a:pt x="1206" y="1633"/>
                  </a:lnTo>
                  <a:lnTo>
                    <a:pt x="1209" y="1627"/>
                  </a:lnTo>
                  <a:lnTo>
                    <a:pt x="1213" y="1625"/>
                  </a:lnTo>
                  <a:lnTo>
                    <a:pt x="1230" y="1625"/>
                  </a:lnTo>
                  <a:lnTo>
                    <a:pt x="1246" y="1632"/>
                  </a:lnTo>
                  <a:lnTo>
                    <a:pt x="1258" y="1640"/>
                  </a:lnTo>
                  <a:lnTo>
                    <a:pt x="1268" y="1651"/>
                  </a:lnTo>
                  <a:lnTo>
                    <a:pt x="1273" y="1659"/>
                  </a:lnTo>
                  <a:lnTo>
                    <a:pt x="1277" y="1664"/>
                  </a:lnTo>
                  <a:lnTo>
                    <a:pt x="1283" y="1678"/>
                  </a:lnTo>
                  <a:lnTo>
                    <a:pt x="1290" y="1685"/>
                  </a:lnTo>
                  <a:lnTo>
                    <a:pt x="1289" y="1682"/>
                  </a:lnTo>
                  <a:lnTo>
                    <a:pt x="1290" y="1680"/>
                  </a:lnTo>
                  <a:lnTo>
                    <a:pt x="1301" y="1680"/>
                  </a:lnTo>
                  <a:lnTo>
                    <a:pt x="1304" y="1682"/>
                  </a:lnTo>
                  <a:lnTo>
                    <a:pt x="1306" y="1683"/>
                  </a:lnTo>
                  <a:lnTo>
                    <a:pt x="1308" y="1683"/>
                  </a:lnTo>
                  <a:lnTo>
                    <a:pt x="1308" y="1685"/>
                  </a:lnTo>
                  <a:lnTo>
                    <a:pt x="1309" y="1680"/>
                  </a:lnTo>
                  <a:lnTo>
                    <a:pt x="1311" y="1668"/>
                  </a:lnTo>
                  <a:lnTo>
                    <a:pt x="1313" y="1652"/>
                  </a:lnTo>
                  <a:lnTo>
                    <a:pt x="1313" y="1633"/>
                  </a:lnTo>
                  <a:lnTo>
                    <a:pt x="1311" y="1615"/>
                  </a:lnTo>
                  <a:lnTo>
                    <a:pt x="1308" y="1599"/>
                  </a:lnTo>
                  <a:lnTo>
                    <a:pt x="1297" y="1587"/>
                  </a:lnTo>
                  <a:lnTo>
                    <a:pt x="1282" y="1577"/>
                  </a:lnTo>
                  <a:lnTo>
                    <a:pt x="1268" y="1566"/>
                  </a:lnTo>
                  <a:lnTo>
                    <a:pt x="1256" y="1556"/>
                  </a:lnTo>
                  <a:lnTo>
                    <a:pt x="1254" y="1553"/>
                  </a:lnTo>
                  <a:lnTo>
                    <a:pt x="1254" y="1546"/>
                  </a:lnTo>
                  <a:lnTo>
                    <a:pt x="1256" y="1541"/>
                  </a:lnTo>
                  <a:lnTo>
                    <a:pt x="1256" y="1530"/>
                  </a:lnTo>
                  <a:lnTo>
                    <a:pt x="1249" y="1527"/>
                  </a:lnTo>
                  <a:lnTo>
                    <a:pt x="1239" y="1525"/>
                  </a:lnTo>
                  <a:lnTo>
                    <a:pt x="1230" y="1525"/>
                  </a:lnTo>
                  <a:lnTo>
                    <a:pt x="1221" y="1522"/>
                  </a:lnTo>
                  <a:lnTo>
                    <a:pt x="1220" y="1520"/>
                  </a:lnTo>
                  <a:lnTo>
                    <a:pt x="1218" y="1517"/>
                  </a:lnTo>
                  <a:lnTo>
                    <a:pt x="1216" y="1511"/>
                  </a:lnTo>
                  <a:lnTo>
                    <a:pt x="1216" y="1506"/>
                  </a:lnTo>
                  <a:lnTo>
                    <a:pt x="1215" y="1501"/>
                  </a:lnTo>
                  <a:lnTo>
                    <a:pt x="1215" y="1498"/>
                  </a:lnTo>
                  <a:lnTo>
                    <a:pt x="1213" y="1496"/>
                  </a:lnTo>
                  <a:lnTo>
                    <a:pt x="1204" y="1496"/>
                  </a:lnTo>
                  <a:lnTo>
                    <a:pt x="1194" y="1499"/>
                  </a:lnTo>
                  <a:lnTo>
                    <a:pt x="1182" y="1504"/>
                  </a:lnTo>
                  <a:lnTo>
                    <a:pt x="1170" y="1504"/>
                  </a:lnTo>
                  <a:lnTo>
                    <a:pt x="1158" y="1499"/>
                  </a:lnTo>
                  <a:lnTo>
                    <a:pt x="1153" y="1494"/>
                  </a:lnTo>
                  <a:lnTo>
                    <a:pt x="1151" y="1487"/>
                  </a:lnTo>
                  <a:lnTo>
                    <a:pt x="1151" y="1480"/>
                  </a:lnTo>
                  <a:lnTo>
                    <a:pt x="1153" y="1475"/>
                  </a:lnTo>
                  <a:lnTo>
                    <a:pt x="1153" y="1470"/>
                  </a:lnTo>
                  <a:lnTo>
                    <a:pt x="1149" y="1467"/>
                  </a:lnTo>
                  <a:lnTo>
                    <a:pt x="1142" y="1463"/>
                  </a:lnTo>
                  <a:lnTo>
                    <a:pt x="1139" y="1460"/>
                  </a:lnTo>
                  <a:lnTo>
                    <a:pt x="1135" y="1453"/>
                  </a:lnTo>
                  <a:lnTo>
                    <a:pt x="1137" y="1437"/>
                  </a:lnTo>
                  <a:lnTo>
                    <a:pt x="1140" y="1431"/>
                  </a:lnTo>
                  <a:lnTo>
                    <a:pt x="1146" y="1429"/>
                  </a:lnTo>
                  <a:lnTo>
                    <a:pt x="1153" y="1434"/>
                  </a:lnTo>
                  <a:lnTo>
                    <a:pt x="1159" y="1441"/>
                  </a:lnTo>
                  <a:lnTo>
                    <a:pt x="1168" y="1448"/>
                  </a:lnTo>
                  <a:lnTo>
                    <a:pt x="1175" y="1456"/>
                  </a:lnTo>
                  <a:lnTo>
                    <a:pt x="1182" y="1460"/>
                  </a:lnTo>
                  <a:lnTo>
                    <a:pt x="1187" y="1461"/>
                  </a:lnTo>
                  <a:lnTo>
                    <a:pt x="1190" y="1458"/>
                  </a:lnTo>
                  <a:lnTo>
                    <a:pt x="1190" y="1443"/>
                  </a:lnTo>
                  <a:lnTo>
                    <a:pt x="1192" y="1441"/>
                  </a:lnTo>
                  <a:lnTo>
                    <a:pt x="1194" y="1437"/>
                  </a:lnTo>
                  <a:lnTo>
                    <a:pt x="1199" y="1437"/>
                  </a:lnTo>
                  <a:lnTo>
                    <a:pt x="1204" y="1436"/>
                  </a:lnTo>
                  <a:lnTo>
                    <a:pt x="1204" y="1461"/>
                  </a:lnTo>
                  <a:lnTo>
                    <a:pt x="1209" y="1461"/>
                  </a:lnTo>
                  <a:lnTo>
                    <a:pt x="1215" y="1460"/>
                  </a:lnTo>
                  <a:lnTo>
                    <a:pt x="1216" y="1458"/>
                  </a:lnTo>
                  <a:lnTo>
                    <a:pt x="1218" y="1455"/>
                  </a:lnTo>
                  <a:lnTo>
                    <a:pt x="1220" y="1453"/>
                  </a:lnTo>
                  <a:lnTo>
                    <a:pt x="1221" y="1449"/>
                  </a:lnTo>
                  <a:lnTo>
                    <a:pt x="1225" y="1448"/>
                  </a:lnTo>
                  <a:lnTo>
                    <a:pt x="1227" y="1446"/>
                  </a:lnTo>
                  <a:lnTo>
                    <a:pt x="1230" y="1444"/>
                  </a:lnTo>
                  <a:lnTo>
                    <a:pt x="1237" y="1444"/>
                  </a:lnTo>
                  <a:lnTo>
                    <a:pt x="1244" y="1448"/>
                  </a:lnTo>
                  <a:lnTo>
                    <a:pt x="1249" y="1451"/>
                  </a:lnTo>
                  <a:lnTo>
                    <a:pt x="1256" y="1451"/>
                  </a:lnTo>
                  <a:lnTo>
                    <a:pt x="1264" y="1444"/>
                  </a:lnTo>
                  <a:lnTo>
                    <a:pt x="1278" y="1472"/>
                  </a:lnTo>
                  <a:lnTo>
                    <a:pt x="1283" y="1479"/>
                  </a:lnTo>
                  <a:lnTo>
                    <a:pt x="1290" y="1480"/>
                  </a:lnTo>
                  <a:lnTo>
                    <a:pt x="1299" y="1479"/>
                  </a:lnTo>
                  <a:lnTo>
                    <a:pt x="1304" y="1472"/>
                  </a:lnTo>
                  <a:lnTo>
                    <a:pt x="1308" y="1461"/>
                  </a:lnTo>
                  <a:lnTo>
                    <a:pt x="1308" y="1448"/>
                  </a:lnTo>
                  <a:lnTo>
                    <a:pt x="1304" y="1434"/>
                  </a:lnTo>
                  <a:lnTo>
                    <a:pt x="1299" y="1427"/>
                  </a:lnTo>
                  <a:lnTo>
                    <a:pt x="1289" y="1424"/>
                  </a:lnTo>
                  <a:lnTo>
                    <a:pt x="1282" y="1425"/>
                  </a:lnTo>
                  <a:lnTo>
                    <a:pt x="1278" y="1429"/>
                  </a:lnTo>
                  <a:lnTo>
                    <a:pt x="1271" y="1439"/>
                  </a:lnTo>
                  <a:lnTo>
                    <a:pt x="1270" y="1443"/>
                  </a:lnTo>
                  <a:lnTo>
                    <a:pt x="1264" y="1444"/>
                  </a:lnTo>
                  <a:lnTo>
                    <a:pt x="1264" y="1439"/>
                  </a:lnTo>
                  <a:lnTo>
                    <a:pt x="1261" y="1431"/>
                  </a:lnTo>
                  <a:lnTo>
                    <a:pt x="1251" y="1400"/>
                  </a:lnTo>
                  <a:lnTo>
                    <a:pt x="1251" y="1393"/>
                  </a:lnTo>
                  <a:lnTo>
                    <a:pt x="1254" y="1388"/>
                  </a:lnTo>
                  <a:lnTo>
                    <a:pt x="1261" y="1388"/>
                  </a:lnTo>
                  <a:lnTo>
                    <a:pt x="1273" y="1393"/>
                  </a:lnTo>
                  <a:lnTo>
                    <a:pt x="1275" y="1396"/>
                  </a:lnTo>
                  <a:lnTo>
                    <a:pt x="1277" y="1398"/>
                  </a:lnTo>
                  <a:lnTo>
                    <a:pt x="1278" y="1398"/>
                  </a:lnTo>
                  <a:lnTo>
                    <a:pt x="1278" y="1394"/>
                  </a:lnTo>
                  <a:lnTo>
                    <a:pt x="1277" y="1393"/>
                  </a:lnTo>
                  <a:lnTo>
                    <a:pt x="1273" y="1393"/>
                  </a:lnTo>
                  <a:lnTo>
                    <a:pt x="1270" y="1377"/>
                  </a:lnTo>
                  <a:lnTo>
                    <a:pt x="1261" y="1365"/>
                  </a:lnTo>
                  <a:lnTo>
                    <a:pt x="1230" y="1339"/>
                  </a:lnTo>
                  <a:lnTo>
                    <a:pt x="1221" y="1329"/>
                  </a:lnTo>
                  <a:lnTo>
                    <a:pt x="1215" y="1315"/>
                  </a:lnTo>
                  <a:lnTo>
                    <a:pt x="1213" y="1298"/>
                  </a:lnTo>
                  <a:lnTo>
                    <a:pt x="1218" y="1298"/>
                  </a:lnTo>
                  <a:lnTo>
                    <a:pt x="1220" y="1295"/>
                  </a:lnTo>
                  <a:lnTo>
                    <a:pt x="1221" y="1293"/>
                  </a:lnTo>
                  <a:lnTo>
                    <a:pt x="1221" y="1290"/>
                  </a:lnTo>
                  <a:lnTo>
                    <a:pt x="1228" y="1290"/>
                  </a:lnTo>
                  <a:lnTo>
                    <a:pt x="1237" y="1296"/>
                  </a:lnTo>
                  <a:lnTo>
                    <a:pt x="1251" y="1307"/>
                  </a:lnTo>
                  <a:lnTo>
                    <a:pt x="1264" y="1320"/>
                  </a:lnTo>
                  <a:lnTo>
                    <a:pt x="1278" y="1333"/>
                  </a:lnTo>
                  <a:lnTo>
                    <a:pt x="1290" y="1343"/>
                  </a:lnTo>
                  <a:lnTo>
                    <a:pt x="1301" y="1350"/>
                  </a:lnTo>
                  <a:lnTo>
                    <a:pt x="1308" y="1350"/>
                  </a:lnTo>
                  <a:lnTo>
                    <a:pt x="1309" y="1341"/>
                  </a:lnTo>
                  <a:lnTo>
                    <a:pt x="1304" y="1333"/>
                  </a:lnTo>
                  <a:lnTo>
                    <a:pt x="1295" y="1320"/>
                  </a:lnTo>
                  <a:lnTo>
                    <a:pt x="1270" y="1295"/>
                  </a:lnTo>
                  <a:lnTo>
                    <a:pt x="1270" y="1290"/>
                  </a:lnTo>
                  <a:lnTo>
                    <a:pt x="1268" y="1284"/>
                  </a:lnTo>
                  <a:lnTo>
                    <a:pt x="1268" y="1281"/>
                  </a:lnTo>
                  <a:lnTo>
                    <a:pt x="1266" y="1276"/>
                  </a:lnTo>
                  <a:lnTo>
                    <a:pt x="1264" y="1272"/>
                  </a:lnTo>
                  <a:lnTo>
                    <a:pt x="1258" y="1269"/>
                  </a:lnTo>
                  <a:lnTo>
                    <a:pt x="1249" y="1269"/>
                  </a:lnTo>
                  <a:lnTo>
                    <a:pt x="1239" y="1264"/>
                  </a:lnTo>
                  <a:lnTo>
                    <a:pt x="1235" y="1257"/>
                  </a:lnTo>
                  <a:lnTo>
                    <a:pt x="1235" y="1253"/>
                  </a:lnTo>
                  <a:lnTo>
                    <a:pt x="1233" y="1250"/>
                  </a:lnTo>
                  <a:lnTo>
                    <a:pt x="1233" y="1245"/>
                  </a:lnTo>
                  <a:lnTo>
                    <a:pt x="1230" y="1238"/>
                  </a:lnTo>
                  <a:lnTo>
                    <a:pt x="1221" y="1234"/>
                  </a:lnTo>
                  <a:lnTo>
                    <a:pt x="1213" y="1234"/>
                  </a:lnTo>
                  <a:lnTo>
                    <a:pt x="1202" y="1233"/>
                  </a:lnTo>
                  <a:lnTo>
                    <a:pt x="1196" y="1229"/>
                  </a:lnTo>
                  <a:lnTo>
                    <a:pt x="1190" y="1221"/>
                  </a:lnTo>
                  <a:lnTo>
                    <a:pt x="1185" y="1209"/>
                  </a:lnTo>
                  <a:lnTo>
                    <a:pt x="1178" y="1195"/>
                  </a:lnTo>
                  <a:lnTo>
                    <a:pt x="1170" y="1186"/>
                  </a:lnTo>
                  <a:lnTo>
                    <a:pt x="1153" y="1178"/>
                  </a:lnTo>
                  <a:lnTo>
                    <a:pt x="1151" y="1171"/>
                  </a:lnTo>
                  <a:lnTo>
                    <a:pt x="1153" y="1161"/>
                  </a:lnTo>
                  <a:lnTo>
                    <a:pt x="1154" y="1162"/>
                  </a:lnTo>
                  <a:lnTo>
                    <a:pt x="1161" y="1167"/>
                  </a:lnTo>
                  <a:lnTo>
                    <a:pt x="1170" y="1173"/>
                  </a:lnTo>
                  <a:lnTo>
                    <a:pt x="1182" y="1179"/>
                  </a:lnTo>
                  <a:lnTo>
                    <a:pt x="1192" y="1186"/>
                  </a:lnTo>
                  <a:lnTo>
                    <a:pt x="1202" y="1190"/>
                  </a:lnTo>
                  <a:lnTo>
                    <a:pt x="1209" y="1192"/>
                  </a:lnTo>
                  <a:lnTo>
                    <a:pt x="1213" y="1186"/>
                  </a:lnTo>
                  <a:lnTo>
                    <a:pt x="1213" y="1178"/>
                  </a:lnTo>
                  <a:lnTo>
                    <a:pt x="1211" y="1171"/>
                  </a:lnTo>
                  <a:lnTo>
                    <a:pt x="1215" y="1169"/>
                  </a:lnTo>
                  <a:lnTo>
                    <a:pt x="1218" y="1171"/>
                  </a:lnTo>
                  <a:lnTo>
                    <a:pt x="1232" y="1181"/>
                  </a:lnTo>
                  <a:lnTo>
                    <a:pt x="1240" y="1185"/>
                  </a:lnTo>
                  <a:lnTo>
                    <a:pt x="1247" y="1186"/>
                  </a:lnTo>
                  <a:lnTo>
                    <a:pt x="1258" y="1185"/>
                  </a:lnTo>
                  <a:lnTo>
                    <a:pt x="1268" y="1179"/>
                  </a:lnTo>
                  <a:lnTo>
                    <a:pt x="1278" y="1173"/>
                  </a:lnTo>
                  <a:lnTo>
                    <a:pt x="1287" y="1166"/>
                  </a:lnTo>
                  <a:lnTo>
                    <a:pt x="1290" y="1161"/>
                  </a:lnTo>
                  <a:lnTo>
                    <a:pt x="1290" y="1157"/>
                  </a:lnTo>
                  <a:lnTo>
                    <a:pt x="1287" y="1147"/>
                  </a:lnTo>
                  <a:lnTo>
                    <a:pt x="1285" y="1133"/>
                  </a:lnTo>
                  <a:lnTo>
                    <a:pt x="1280" y="1121"/>
                  </a:lnTo>
                  <a:lnTo>
                    <a:pt x="1273" y="1109"/>
                  </a:lnTo>
                  <a:lnTo>
                    <a:pt x="1268" y="1106"/>
                  </a:lnTo>
                  <a:lnTo>
                    <a:pt x="1258" y="1102"/>
                  </a:lnTo>
                  <a:lnTo>
                    <a:pt x="1247" y="1097"/>
                  </a:lnTo>
                  <a:lnTo>
                    <a:pt x="1239" y="1092"/>
                  </a:lnTo>
                  <a:lnTo>
                    <a:pt x="1227" y="1078"/>
                  </a:lnTo>
                  <a:lnTo>
                    <a:pt x="1218" y="1066"/>
                  </a:lnTo>
                  <a:lnTo>
                    <a:pt x="1213" y="1057"/>
                  </a:lnTo>
                  <a:lnTo>
                    <a:pt x="1202" y="1054"/>
                  </a:lnTo>
                  <a:lnTo>
                    <a:pt x="1192" y="1052"/>
                  </a:lnTo>
                  <a:lnTo>
                    <a:pt x="1173" y="1052"/>
                  </a:lnTo>
                  <a:lnTo>
                    <a:pt x="1166" y="1051"/>
                  </a:lnTo>
                  <a:lnTo>
                    <a:pt x="1161" y="1045"/>
                  </a:lnTo>
                  <a:lnTo>
                    <a:pt x="1161" y="1033"/>
                  </a:lnTo>
                  <a:lnTo>
                    <a:pt x="1163" y="1030"/>
                  </a:lnTo>
                  <a:lnTo>
                    <a:pt x="1168" y="1032"/>
                  </a:lnTo>
                  <a:lnTo>
                    <a:pt x="1182" y="1038"/>
                  </a:lnTo>
                  <a:lnTo>
                    <a:pt x="1190" y="1038"/>
                  </a:lnTo>
                  <a:lnTo>
                    <a:pt x="1196" y="1033"/>
                  </a:lnTo>
                  <a:lnTo>
                    <a:pt x="1194" y="1040"/>
                  </a:lnTo>
                  <a:lnTo>
                    <a:pt x="1194" y="1044"/>
                  </a:lnTo>
                  <a:lnTo>
                    <a:pt x="1196" y="1047"/>
                  </a:lnTo>
                  <a:lnTo>
                    <a:pt x="1196" y="1049"/>
                  </a:lnTo>
                  <a:lnTo>
                    <a:pt x="1201" y="1049"/>
                  </a:lnTo>
                  <a:lnTo>
                    <a:pt x="1204" y="1045"/>
                  </a:lnTo>
                  <a:lnTo>
                    <a:pt x="1204" y="1042"/>
                  </a:lnTo>
                  <a:lnTo>
                    <a:pt x="1206" y="1040"/>
                  </a:lnTo>
                  <a:lnTo>
                    <a:pt x="1204" y="1038"/>
                  </a:lnTo>
                  <a:lnTo>
                    <a:pt x="1202" y="1035"/>
                  </a:lnTo>
                  <a:lnTo>
                    <a:pt x="1201" y="1033"/>
                  </a:lnTo>
                  <a:lnTo>
                    <a:pt x="1196" y="1033"/>
                  </a:lnTo>
                  <a:lnTo>
                    <a:pt x="1189" y="1025"/>
                  </a:lnTo>
                  <a:lnTo>
                    <a:pt x="1178" y="1020"/>
                  </a:lnTo>
                  <a:lnTo>
                    <a:pt x="1170" y="1014"/>
                  </a:lnTo>
                  <a:lnTo>
                    <a:pt x="1159" y="1011"/>
                  </a:lnTo>
                  <a:lnTo>
                    <a:pt x="1151" y="1004"/>
                  </a:lnTo>
                  <a:lnTo>
                    <a:pt x="1146" y="995"/>
                  </a:lnTo>
                  <a:lnTo>
                    <a:pt x="1144" y="982"/>
                  </a:lnTo>
                  <a:lnTo>
                    <a:pt x="1158" y="987"/>
                  </a:lnTo>
                  <a:lnTo>
                    <a:pt x="1166" y="989"/>
                  </a:lnTo>
                  <a:lnTo>
                    <a:pt x="1171" y="985"/>
                  </a:lnTo>
                  <a:lnTo>
                    <a:pt x="1175" y="982"/>
                  </a:lnTo>
                  <a:lnTo>
                    <a:pt x="1178" y="977"/>
                  </a:lnTo>
                  <a:lnTo>
                    <a:pt x="1185" y="970"/>
                  </a:lnTo>
                  <a:lnTo>
                    <a:pt x="1196" y="965"/>
                  </a:lnTo>
                  <a:lnTo>
                    <a:pt x="1194" y="966"/>
                  </a:lnTo>
                  <a:lnTo>
                    <a:pt x="1196" y="968"/>
                  </a:lnTo>
                  <a:lnTo>
                    <a:pt x="1196" y="971"/>
                  </a:lnTo>
                  <a:lnTo>
                    <a:pt x="1199" y="978"/>
                  </a:lnTo>
                  <a:lnTo>
                    <a:pt x="1202" y="980"/>
                  </a:lnTo>
                  <a:lnTo>
                    <a:pt x="1204" y="982"/>
                  </a:lnTo>
                  <a:lnTo>
                    <a:pt x="1204" y="980"/>
                  </a:lnTo>
                  <a:lnTo>
                    <a:pt x="1206" y="978"/>
                  </a:lnTo>
                  <a:lnTo>
                    <a:pt x="1206" y="975"/>
                  </a:lnTo>
                  <a:lnTo>
                    <a:pt x="1208" y="971"/>
                  </a:lnTo>
                  <a:lnTo>
                    <a:pt x="1211" y="980"/>
                  </a:lnTo>
                  <a:lnTo>
                    <a:pt x="1220" y="994"/>
                  </a:lnTo>
                  <a:lnTo>
                    <a:pt x="1221" y="999"/>
                  </a:lnTo>
                  <a:lnTo>
                    <a:pt x="1227" y="1002"/>
                  </a:lnTo>
                  <a:lnTo>
                    <a:pt x="1230" y="1008"/>
                  </a:lnTo>
                  <a:lnTo>
                    <a:pt x="1235" y="1014"/>
                  </a:lnTo>
                  <a:lnTo>
                    <a:pt x="1239" y="1020"/>
                  </a:lnTo>
                  <a:lnTo>
                    <a:pt x="1244" y="1025"/>
                  </a:lnTo>
                  <a:lnTo>
                    <a:pt x="1247" y="1030"/>
                  </a:lnTo>
                  <a:lnTo>
                    <a:pt x="1252" y="1035"/>
                  </a:lnTo>
                  <a:lnTo>
                    <a:pt x="1256" y="1040"/>
                  </a:lnTo>
                  <a:lnTo>
                    <a:pt x="1263" y="1047"/>
                  </a:lnTo>
                  <a:lnTo>
                    <a:pt x="1270" y="1051"/>
                  </a:lnTo>
                  <a:lnTo>
                    <a:pt x="1273" y="1051"/>
                  </a:lnTo>
                  <a:lnTo>
                    <a:pt x="1271" y="1049"/>
                  </a:lnTo>
                  <a:lnTo>
                    <a:pt x="1273" y="1040"/>
                  </a:lnTo>
                  <a:lnTo>
                    <a:pt x="1275" y="1028"/>
                  </a:lnTo>
                  <a:lnTo>
                    <a:pt x="1278" y="1018"/>
                  </a:lnTo>
                  <a:lnTo>
                    <a:pt x="1280" y="1009"/>
                  </a:lnTo>
                  <a:lnTo>
                    <a:pt x="1282" y="1008"/>
                  </a:lnTo>
                  <a:lnTo>
                    <a:pt x="1277" y="999"/>
                  </a:lnTo>
                  <a:lnTo>
                    <a:pt x="1268" y="994"/>
                  </a:lnTo>
                  <a:lnTo>
                    <a:pt x="1258" y="987"/>
                  </a:lnTo>
                  <a:lnTo>
                    <a:pt x="1247" y="973"/>
                  </a:lnTo>
                  <a:lnTo>
                    <a:pt x="1246" y="963"/>
                  </a:lnTo>
                  <a:lnTo>
                    <a:pt x="1246" y="951"/>
                  </a:lnTo>
                  <a:lnTo>
                    <a:pt x="1247" y="940"/>
                  </a:lnTo>
                  <a:lnTo>
                    <a:pt x="1247" y="930"/>
                  </a:lnTo>
                  <a:lnTo>
                    <a:pt x="1244" y="927"/>
                  </a:lnTo>
                  <a:lnTo>
                    <a:pt x="1239" y="925"/>
                  </a:lnTo>
                  <a:lnTo>
                    <a:pt x="1235" y="925"/>
                  </a:lnTo>
                  <a:lnTo>
                    <a:pt x="1232" y="923"/>
                  </a:lnTo>
                  <a:lnTo>
                    <a:pt x="1230" y="922"/>
                  </a:lnTo>
                  <a:lnTo>
                    <a:pt x="1223" y="906"/>
                  </a:lnTo>
                  <a:lnTo>
                    <a:pt x="1223" y="877"/>
                  </a:lnTo>
                  <a:lnTo>
                    <a:pt x="1221" y="861"/>
                  </a:lnTo>
                  <a:lnTo>
                    <a:pt x="1215" y="844"/>
                  </a:lnTo>
                  <a:lnTo>
                    <a:pt x="1206" y="832"/>
                  </a:lnTo>
                  <a:lnTo>
                    <a:pt x="1202" y="822"/>
                  </a:lnTo>
                  <a:lnTo>
                    <a:pt x="1202" y="815"/>
                  </a:lnTo>
                  <a:lnTo>
                    <a:pt x="1213" y="810"/>
                  </a:lnTo>
                  <a:lnTo>
                    <a:pt x="1216" y="813"/>
                  </a:lnTo>
                  <a:lnTo>
                    <a:pt x="1221" y="822"/>
                  </a:lnTo>
                  <a:lnTo>
                    <a:pt x="1228" y="832"/>
                  </a:lnTo>
                  <a:lnTo>
                    <a:pt x="1235" y="846"/>
                  </a:lnTo>
                  <a:lnTo>
                    <a:pt x="1240" y="858"/>
                  </a:lnTo>
                  <a:lnTo>
                    <a:pt x="1246" y="867"/>
                  </a:lnTo>
                  <a:lnTo>
                    <a:pt x="1247" y="870"/>
                  </a:lnTo>
                  <a:lnTo>
                    <a:pt x="1256" y="880"/>
                  </a:lnTo>
                  <a:lnTo>
                    <a:pt x="1261" y="882"/>
                  </a:lnTo>
                  <a:lnTo>
                    <a:pt x="1266" y="877"/>
                  </a:lnTo>
                  <a:lnTo>
                    <a:pt x="1270" y="868"/>
                  </a:lnTo>
                  <a:lnTo>
                    <a:pt x="1273" y="856"/>
                  </a:lnTo>
                  <a:lnTo>
                    <a:pt x="1273" y="836"/>
                  </a:lnTo>
                  <a:lnTo>
                    <a:pt x="1264" y="818"/>
                  </a:lnTo>
                  <a:lnTo>
                    <a:pt x="1256" y="805"/>
                  </a:lnTo>
                  <a:lnTo>
                    <a:pt x="1247" y="789"/>
                  </a:lnTo>
                  <a:lnTo>
                    <a:pt x="1242" y="774"/>
                  </a:lnTo>
                  <a:lnTo>
                    <a:pt x="1239" y="758"/>
                  </a:lnTo>
                  <a:lnTo>
                    <a:pt x="1239" y="748"/>
                  </a:lnTo>
                  <a:lnTo>
                    <a:pt x="1240" y="734"/>
                  </a:lnTo>
                  <a:lnTo>
                    <a:pt x="1244" y="719"/>
                  </a:lnTo>
                  <a:lnTo>
                    <a:pt x="1249" y="705"/>
                  </a:lnTo>
                  <a:lnTo>
                    <a:pt x="1256" y="698"/>
                  </a:lnTo>
                  <a:lnTo>
                    <a:pt x="1270" y="696"/>
                  </a:lnTo>
                  <a:lnTo>
                    <a:pt x="1278" y="701"/>
                  </a:lnTo>
                  <a:lnTo>
                    <a:pt x="1285" y="712"/>
                  </a:lnTo>
                  <a:lnTo>
                    <a:pt x="1289" y="726"/>
                  </a:lnTo>
                  <a:lnTo>
                    <a:pt x="1292" y="741"/>
                  </a:lnTo>
                  <a:lnTo>
                    <a:pt x="1292" y="772"/>
                  </a:lnTo>
                  <a:lnTo>
                    <a:pt x="1290" y="784"/>
                  </a:lnTo>
                  <a:lnTo>
                    <a:pt x="1290" y="793"/>
                  </a:lnTo>
                  <a:lnTo>
                    <a:pt x="1289" y="801"/>
                  </a:lnTo>
                  <a:lnTo>
                    <a:pt x="1289" y="806"/>
                  </a:lnTo>
                  <a:lnTo>
                    <a:pt x="1299" y="827"/>
                  </a:lnTo>
                  <a:lnTo>
                    <a:pt x="1299" y="822"/>
                  </a:lnTo>
                  <a:lnTo>
                    <a:pt x="1309" y="801"/>
                  </a:lnTo>
                  <a:lnTo>
                    <a:pt x="1316" y="793"/>
                  </a:lnTo>
                  <a:lnTo>
                    <a:pt x="1321" y="786"/>
                  </a:lnTo>
                  <a:lnTo>
                    <a:pt x="1325" y="784"/>
                  </a:lnTo>
                  <a:lnTo>
                    <a:pt x="1327" y="791"/>
                  </a:lnTo>
                  <a:lnTo>
                    <a:pt x="1325" y="803"/>
                  </a:lnTo>
                  <a:lnTo>
                    <a:pt x="1325" y="820"/>
                  </a:lnTo>
                  <a:lnTo>
                    <a:pt x="1321" y="839"/>
                  </a:lnTo>
                  <a:lnTo>
                    <a:pt x="1320" y="856"/>
                  </a:lnTo>
                  <a:lnTo>
                    <a:pt x="1318" y="872"/>
                  </a:lnTo>
                  <a:lnTo>
                    <a:pt x="1316" y="879"/>
                  </a:lnTo>
                  <a:lnTo>
                    <a:pt x="1299" y="879"/>
                  </a:lnTo>
                  <a:lnTo>
                    <a:pt x="1295" y="885"/>
                  </a:lnTo>
                  <a:lnTo>
                    <a:pt x="1292" y="897"/>
                  </a:lnTo>
                  <a:lnTo>
                    <a:pt x="1287" y="913"/>
                  </a:lnTo>
                  <a:lnTo>
                    <a:pt x="1285" y="928"/>
                  </a:lnTo>
                  <a:lnTo>
                    <a:pt x="1282" y="940"/>
                  </a:lnTo>
                  <a:lnTo>
                    <a:pt x="1282" y="947"/>
                  </a:lnTo>
                  <a:lnTo>
                    <a:pt x="1283" y="951"/>
                  </a:lnTo>
                  <a:lnTo>
                    <a:pt x="1287" y="952"/>
                  </a:lnTo>
                  <a:lnTo>
                    <a:pt x="1292" y="956"/>
                  </a:lnTo>
                  <a:lnTo>
                    <a:pt x="1302" y="966"/>
                  </a:lnTo>
                  <a:lnTo>
                    <a:pt x="1308" y="973"/>
                  </a:lnTo>
                  <a:lnTo>
                    <a:pt x="1314" y="990"/>
                  </a:lnTo>
                  <a:lnTo>
                    <a:pt x="1313" y="1002"/>
                  </a:lnTo>
                  <a:lnTo>
                    <a:pt x="1309" y="1014"/>
                  </a:lnTo>
                  <a:lnTo>
                    <a:pt x="1295" y="1032"/>
                  </a:lnTo>
                  <a:lnTo>
                    <a:pt x="1290" y="1042"/>
                  </a:lnTo>
                  <a:lnTo>
                    <a:pt x="1287" y="1059"/>
                  </a:lnTo>
                  <a:lnTo>
                    <a:pt x="1287" y="1080"/>
                  </a:lnTo>
                  <a:lnTo>
                    <a:pt x="1289" y="1100"/>
                  </a:lnTo>
                  <a:lnTo>
                    <a:pt x="1292" y="1119"/>
                  </a:lnTo>
                  <a:lnTo>
                    <a:pt x="1295" y="1135"/>
                  </a:lnTo>
                  <a:lnTo>
                    <a:pt x="1299" y="1143"/>
                  </a:lnTo>
                  <a:lnTo>
                    <a:pt x="1302" y="1145"/>
                  </a:lnTo>
                  <a:lnTo>
                    <a:pt x="1304" y="1147"/>
                  </a:lnTo>
                  <a:lnTo>
                    <a:pt x="1308" y="1145"/>
                  </a:lnTo>
                  <a:lnTo>
                    <a:pt x="1314" y="1138"/>
                  </a:lnTo>
                  <a:lnTo>
                    <a:pt x="1318" y="1133"/>
                  </a:lnTo>
                  <a:lnTo>
                    <a:pt x="1320" y="1130"/>
                  </a:lnTo>
                  <a:lnTo>
                    <a:pt x="1321" y="1124"/>
                  </a:lnTo>
                  <a:lnTo>
                    <a:pt x="1323" y="1121"/>
                  </a:lnTo>
                  <a:lnTo>
                    <a:pt x="1325" y="1119"/>
                  </a:lnTo>
                  <a:lnTo>
                    <a:pt x="1325" y="1118"/>
                  </a:lnTo>
                  <a:lnTo>
                    <a:pt x="1330" y="1118"/>
                  </a:lnTo>
                  <a:lnTo>
                    <a:pt x="1332" y="1121"/>
                  </a:lnTo>
                  <a:lnTo>
                    <a:pt x="1332" y="1126"/>
                  </a:lnTo>
                  <a:lnTo>
                    <a:pt x="1333" y="1130"/>
                  </a:lnTo>
                  <a:lnTo>
                    <a:pt x="1333" y="1135"/>
                  </a:lnTo>
                  <a:lnTo>
                    <a:pt x="1345" y="1135"/>
                  </a:lnTo>
                  <a:lnTo>
                    <a:pt x="1352" y="1130"/>
                  </a:lnTo>
                  <a:lnTo>
                    <a:pt x="1356" y="1123"/>
                  </a:lnTo>
                  <a:lnTo>
                    <a:pt x="1359" y="1109"/>
                  </a:lnTo>
                  <a:lnTo>
                    <a:pt x="1363" y="1106"/>
                  </a:lnTo>
                  <a:lnTo>
                    <a:pt x="1368" y="1104"/>
                  </a:lnTo>
                  <a:lnTo>
                    <a:pt x="1376" y="1109"/>
                  </a:lnTo>
                  <a:lnTo>
                    <a:pt x="1375" y="1111"/>
                  </a:lnTo>
                  <a:lnTo>
                    <a:pt x="1375" y="1112"/>
                  </a:lnTo>
                  <a:lnTo>
                    <a:pt x="1373" y="1118"/>
                  </a:lnTo>
                  <a:lnTo>
                    <a:pt x="1373" y="1126"/>
                  </a:lnTo>
                  <a:lnTo>
                    <a:pt x="1375" y="1131"/>
                  </a:lnTo>
                  <a:lnTo>
                    <a:pt x="1376" y="1135"/>
                  </a:lnTo>
                  <a:lnTo>
                    <a:pt x="1376" y="1130"/>
                  </a:lnTo>
                  <a:lnTo>
                    <a:pt x="1380" y="1128"/>
                  </a:lnTo>
                  <a:lnTo>
                    <a:pt x="1382" y="1124"/>
                  </a:lnTo>
                  <a:lnTo>
                    <a:pt x="1385" y="1121"/>
                  </a:lnTo>
                  <a:lnTo>
                    <a:pt x="1392" y="1118"/>
                  </a:lnTo>
                  <a:lnTo>
                    <a:pt x="1394" y="1118"/>
                  </a:lnTo>
                  <a:lnTo>
                    <a:pt x="1395" y="1124"/>
                  </a:lnTo>
                  <a:lnTo>
                    <a:pt x="1392" y="1131"/>
                  </a:lnTo>
                  <a:lnTo>
                    <a:pt x="1387" y="1138"/>
                  </a:lnTo>
                  <a:lnTo>
                    <a:pt x="1383" y="1145"/>
                  </a:lnTo>
                  <a:lnTo>
                    <a:pt x="1385" y="1152"/>
                  </a:lnTo>
                  <a:lnTo>
                    <a:pt x="1382" y="1154"/>
                  </a:lnTo>
                  <a:lnTo>
                    <a:pt x="1378" y="1157"/>
                  </a:lnTo>
                  <a:lnTo>
                    <a:pt x="1383" y="1157"/>
                  </a:lnTo>
                  <a:lnTo>
                    <a:pt x="1385" y="1155"/>
                  </a:lnTo>
                  <a:lnTo>
                    <a:pt x="1385" y="1152"/>
                  </a:lnTo>
                  <a:lnTo>
                    <a:pt x="1390" y="1155"/>
                  </a:lnTo>
                  <a:lnTo>
                    <a:pt x="1394" y="1161"/>
                  </a:lnTo>
                  <a:lnTo>
                    <a:pt x="1395" y="1162"/>
                  </a:lnTo>
                  <a:lnTo>
                    <a:pt x="1395" y="1166"/>
                  </a:lnTo>
                  <a:lnTo>
                    <a:pt x="1390" y="1171"/>
                  </a:lnTo>
                  <a:lnTo>
                    <a:pt x="1385" y="1173"/>
                  </a:lnTo>
                  <a:lnTo>
                    <a:pt x="1382" y="1173"/>
                  </a:lnTo>
                  <a:lnTo>
                    <a:pt x="1371" y="1176"/>
                  </a:lnTo>
                  <a:lnTo>
                    <a:pt x="1363" y="1176"/>
                  </a:lnTo>
                  <a:lnTo>
                    <a:pt x="1361" y="1178"/>
                  </a:lnTo>
                  <a:lnTo>
                    <a:pt x="1359" y="1178"/>
                  </a:lnTo>
                  <a:lnTo>
                    <a:pt x="1358" y="1179"/>
                  </a:lnTo>
                  <a:lnTo>
                    <a:pt x="1354" y="1186"/>
                  </a:lnTo>
                  <a:lnTo>
                    <a:pt x="1354" y="1190"/>
                  </a:lnTo>
                  <a:lnTo>
                    <a:pt x="1352" y="1193"/>
                  </a:lnTo>
                  <a:lnTo>
                    <a:pt x="1351" y="1195"/>
                  </a:lnTo>
                  <a:lnTo>
                    <a:pt x="1344" y="1204"/>
                  </a:lnTo>
                  <a:lnTo>
                    <a:pt x="1340" y="1209"/>
                  </a:lnTo>
                  <a:lnTo>
                    <a:pt x="1339" y="1214"/>
                  </a:lnTo>
                  <a:lnTo>
                    <a:pt x="1337" y="1221"/>
                  </a:lnTo>
                  <a:lnTo>
                    <a:pt x="1333" y="1229"/>
                  </a:lnTo>
                  <a:lnTo>
                    <a:pt x="1332" y="1231"/>
                  </a:lnTo>
                  <a:lnTo>
                    <a:pt x="1328" y="1233"/>
                  </a:lnTo>
                  <a:lnTo>
                    <a:pt x="1325" y="1233"/>
                  </a:lnTo>
                  <a:lnTo>
                    <a:pt x="1320" y="1234"/>
                  </a:lnTo>
                  <a:lnTo>
                    <a:pt x="1316" y="1238"/>
                  </a:lnTo>
                  <a:lnTo>
                    <a:pt x="1313" y="1250"/>
                  </a:lnTo>
                  <a:lnTo>
                    <a:pt x="1311" y="1265"/>
                  </a:lnTo>
                  <a:lnTo>
                    <a:pt x="1311" y="1296"/>
                  </a:lnTo>
                  <a:lnTo>
                    <a:pt x="1316" y="1307"/>
                  </a:lnTo>
                  <a:lnTo>
                    <a:pt x="1321" y="1310"/>
                  </a:lnTo>
                  <a:lnTo>
                    <a:pt x="1328" y="1305"/>
                  </a:lnTo>
                  <a:lnTo>
                    <a:pt x="1332" y="1296"/>
                  </a:lnTo>
                  <a:lnTo>
                    <a:pt x="1337" y="1288"/>
                  </a:lnTo>
                  <a:lnTo>
                    <a:pt x="1342" y="1272"/>
                  </a:lnTo>
                  <a:lnTo>
                    <a:pt x="1349" y="1259"/>
                  </a:lnTo>
                  <a:lnTo>
                    <a:pt x="1354" y="1247"/>
                  </a:lnTo>
                  <a:lnTo>
                    <a:pt x="1361" y="1238"/>
                  </a:lnTo>
                  <a:lnTo>
                    <a:pt x="1368" y="1238"/>
                  </a:lnTo>
                  <a:lnTo>
                    <a:pt x="1370" y="1245"/>
                  </a:lnTo>
                  <a:lnTo>
                    <a:pt x="1368" y="1259"/>
                  </a:lnTo>
                  <a:lnTo>
                    <a:pt x="1364" y="1293"/>
                  </a:lnTo>
                  <a:lnTo>
                    <a:pt x="1361" y="1307"/>
                  </a:lnTo>
                  <a:lnTo>
                    <a:pt x="1359" y="1315"/>
                  </a:lnTo>
                  <a:lnTo>
                    <a:pt x="1337" y="1338"/>
                  </a:lnTo>
                  <a:lnTo>
                    <a:pt x="1328" y="1348"/>
                  </a:lnTo>
                  <a:lnTo>
                    <a:pt x="1323" y="1358"/>
                  </a:lnTo>
                  <a:lnTo>
                    <a:pt x="1325" y="1367"/>
                  </a:lnTo>
                  <a:lnTo>
                    <a:pt x="1332" y="1370"/>
                  </a:lnTo>
                  <a:lnTo>
                    <a:pt x="1345" y="1370"/>
                  </a:lnTo>
                  <a:lnTo>
                    <a:pt x="1380" y="1367"/>
                  </a:lnTo>
                  <a:lnTo>
                    <a:pt x="1395" y="1363"/>
                  </a:lnTo>
                  <a:lnTo>
                    <a:pt x="1407" y="1360"/>
                  </a:lnTo>
                  <a:lnTo>
                    <a:pt x="1411" y="1358"/>
                  </a:lnTo>
                  <a:lnTo>
                    <a:pt x="1411" y="1363"/>
                  </a:lnTo>
                  <a:lnTo>
                    <a:pt x="1407" y="1367"/>
                  </a:lnTo>
                  <a:lnTo>
                    <a:pt x="1401" y="1370"/>
                  </a:lnTo>
                  <a:lnTo>
                    <a:pt x="1397" y="1374"/>
                  </a:lnTo>
                  <a:lnTo>
                    <a:pt x="1395" y="1374"/>
                  </a:lnTo>
                  <a:lnTo>
                    <a:pt x="1394" y="1376"/>
                  </a:lnTo>
                  <a:lnTo>
                    <a:pt x="1387" y="1389"/>
                  </a:lnTo>
                  <a:lnTo>
                    <a:pt x="1383" y="1408"/>
                  </a:lnTo>
                  <a:lnTo>
                    <a:pt x="1383" y="1429"/>
                  </a:lnTo>
                  <a:lnTo>
                    <a:pt x="1385" y="1444"/>
                  </a:lnTo>
                  <a:lnTo>
                    <a:pt x="1387" y="1446"/>
                  </a:lnTo>
                  <a:lnTo>
                    <a:pt x="1389" y="1446"/>
                  </a:lnTo>
                  <a:lnTo>
                    <a:pt x="1392" y="1444"/>
                  </a:lnTo>
                  <a:lnTo>
                    <a:pt x="1397" y="1443"/>
                  </a:lnTo>
                  <a:lnTo>
                    <a:pt x="1401" y="1441"/>
                  </a:lnTo>
                  <a:lnTo>
                    <a:pt x="1406" y="1439"/>
                  </a:lnTo>
                  <a:lnTo>
                    <a:pt x="1409" y="1437"/>
                  </a:lnTo>
                  <a:lnTo>
                    <a:pt x="1411" y="1437"/>
                  </a:lnTo>
                  <a:lnTo>
                    <a:pt x="1411" y="1436"/>
                  </a:lnTo>
                  <a:lnTo>
                    <a:pt x="1413" y="1437"/>
                  </a:lnTo>
                  <a:lnTo>
                    <a:pt x="1413" y="1446"/>
                  </a:lnTo>
                  <a:lnTo>
                    <a:pt x="1411" y="1451"/>
                  </a:lnTo>
                  <a:lnTo>
                    <a:pt x="1411" y="1461"/>
                  </a:lnTo>
                  <a:lnTo>
                    <a:pt x="1418" y="1472"/>
                  </a:lnTo>
                  <a:lnTo>
                    <a:pt x="1425" y="1477"/>
                  </a:lnTo>
                  <a:lnTo>
                    <a:pt x="1433" y="1479"/>
                  </a:lnTo>
                  <a:lnTo>
                    <a:pt x="1447" y="1479"/>
                  </a:lnTo>
                  <a:lnTo>
                    <a:pt x="1449" y="1480"/>
                  </a:lnTo>
                  <a:lnTo>
                    <a:pt x="1445" y="1487"/>
                  </a:lnTo>
                  <a:lnTo>
                    <a:pt x="1440" y="1489"/>
                  </a:lnTo>
                  <a:lnTo>
                    <a:pt x="1418" y="1489"/>
                  </a:lnTo>
                  <a:lnTo>
                    <a:pt x="1411" y="1487"/>
                  </a:lnTo>
                  <a:lnTo>
                    <a:pt x="1406" y="1486"/>
                  </a:lnTo>
                  <a:lnTo>
                    <a:pt x="1402" y="1482"/>
                  </a:lnTo>
                  <a:lnTo>
                    <a:pt x="1397" y="1479"/>
                  </a:lnTo>
                  <a:lnTo>
                    <a:pt x="1394" y="1474"/>
                  </a:lnTo>
                  <a:lnTo>
                    <a:pt x="1389" y="1472"/>
                  </a:lnTo>
                  <a:lnTo>
                    <a:pt x="1385" y="1470"/>
                  </a:lnTo>
                  <a:lnTo>
                    <a:pt x="1380" y="1475"/>
                  </a:lnTo>
                  <a:lnTo>
                    <a:pt x="1378" y="1479"/>
                  </a:lnTo>
                  <a:lnTo>
                    <a:pt x="1375" y="1480"/>
                  </a:lnTo>
                  <a:lnTo>
                    <a:pt x="1368" y="1487"/>
                  </a:lnTo>
                  <a:lnTo>
                    <a:pt x="1358" y="1489"/>
                  </a:lnTo>
                  <a:lnTo>
                    <a:pt x="1347" y="1489"/>
                  </a:lnTo>
                  <a:lnTo>
                    <a:pt x="1339" y="1491"/>
                  </a:lnTo>
                  <a:lnTo>
                    <a:pt x="1333" y="1496"/>
                  </a:lnTo>
                  <a:lnTo>
                    <a:pt x="1330" y="1511"/>
                  </a:lnTo>
                  <a:lnTo>
                    <a:pt x="1332" y="1527"/>
                  </a:lnTo>
                  <a:lnTo>
                    <a:pt x="1335" y="1541"/>
                  </a:lnTo>
                  <a:lnTo>
                    <a:pt x="1340" y="1551"/>
                  </a:lnTo>
                  <a:lnTo>
                    <a:pt x="1342" y="1556"/>
                  </a:lnTo>
                  <a:lnTo>
                    <a:pt x="1340" y="1549"/>
                  </a:lnTo>
                  <a:lnTo>
                    <a:pt x="1340" y="1539"/>
                  </a:lnTo>
                  <a:lnTo>
                    <a:pt x="1342" y="1539"/>
                  </a:lnTo>
                  <a:lnTo>
                    <a:pt x="1345" y="1541"/>
                  </a:lnTo>
                  <a:lnTo>
                    <a:pt x="1347" y="1544"/>
                  </a:lnTo>
                  <a:lnTo>
                    <a:pt x="1349" y="1546"/>
                  </a:lnTo>
                  <a:lnTo>
                    <a:pt x="1351" y="1549"/>
                  </a:lnTo>
                  <a:lnTo>
                    <a:pt x="1354" y="1553"/>
                  </a:lnTo>
                  <a:lnTo>
                    <a:pt x="1358" y="1559"/>
                  </a:lnTo>
                  <a:lnTo>
                    <a:pt x="1359" y="1561"/>
                  </a:lnTo>
                  <a:lnTo>
                    <a:pt x="1359" y="1565"/>
                  </a:lnTo>
                  <a:lnTo>
                    <a:pt x="1364" y="1566"/>
                  </a:lnTo>
                  <a:lnTo>
                    <a:pt x="1368" y="1568"/>
                  </a:lnTo>
                  <a:lnTo>
                    <a:pt x="1378" y="1568"/>
                  </a:lnTo>
                  <a:lnTo>
                    <a:pt x="1382" y="1570"/>
                  </a:lnTo>
                  <a:lnTo>
                    <a:pt x="1385" y="1573"/>
                  </a:lnTo>
                  <a:lnTo>
                    <a:pt x="1387" y="1578"/>
                  </a:lnTo>
                  <a:lnTo>
                    <a:pt x="1389" y="1582"/>
                  </a:lnTo>
                  <a:lnTo>
                    <a:pt x="1387" y="1585"/>
                  </a:lnTo>
                  <a:lnTo>
                    <a:pt x="1387" y="1589"/>
                  </a:lnTo>
                  <a:lnTo>
                    <a:pt x="1390" y="1596"/>
                  </a:lnTo>
                  <a:lnTo>
                    <a:pt x="1394" y="1599"/>
                  </a:lnTo>
                  <a:lnTo>
                    <a:pt x="1394" y="1596"/>
                  </a:lnTo>
                  <a:lnTo>
                    <a:pt x="1395" y="1596"/>
                  </a:lnTo>
                  <a:lnTo>
                    <a:pt x="1402" y="1592"/>
                  </a:lnTo>
                  <a:lnTo>
                    <a:pt x="1407" y="1590"/>
                  </a:lnTo>
                  <a:lnTo>
                    <a:pt x="1414" y="1590"/>
                  </a:lnTo>
                  <a:lnTo>
                    <a:pt x="1420" y="1596"/>
                  </a:lnTo>
                  <a:lnTo>
                    <a:pt x="1420" y="1599"/>
                  </a:lnTo>
                  <a:lnTo>
                    <a:pt x="1414" y="1606"/>
                  </a:lnTo>
                  <a:lnTo>
                    <a:pt x="1404" y="1611"/>
                  </a:lnTo>
                  <a:lnTo>
                    <a:pt x="1390" y="1615"/>
                  </a:lnTo>
                  <a:lnTo>
                    <a:pt x="1378" y="1620"/>
                  </a:lnTo>
                  <a:lnTo>
                    <a:pt x="1368" y="1625"/>
                  </a:lnTo>
                  <a:lnTo>
                    <a:pt x="1366" y="1627"/>
                  </a:lnTo>
                  <a:lnTo>
                    <a:pt x="1366" y="1630"/>
                  </a:lnTo>
                  <a:lnTo>
                    <a:pt x="1368" y="1633"/>
                  </a:lnTo>
                  <a:lnTo>
                    <a:pt x="1368" y="1642"/>
                  </a:lnTo>
                  <a:lnTo>
                    <a:pt x="1363" y="1649"/>
                  </a:lnTo>
                  <a:lnTo>
                    <a:pt x="1356" y="1656"/>
                  </a:lnTo>
                  <a:lnTo>
                    <a:pt x="1354" y="1659"/>
                  </a:lnTo>
                  <a:lnTo>
                    <a:pt x="1356" y="1664"/>
                  </a:lnTo>
                  <a:lnTo>
                    <a:pt x="1359" y="1676"/>
                  </a:lnTo>
                  <a:lnTo>
                    <a:pt x="1364" y="1700"/>
                  </a:lnTo>
                  <a:lnTo>
                    <a:pt x="1364" y="1723"/>
                  </a:lnTo>
                  <a:lnTo>
                    <a:pt x="1363" y="1743"/>
                  </a:lnTo>
                  <a:lnTo>
                    <a:pt x="1359" y="1762"/>
                  </a:lnTo>
                  <a:lnTo>
                    <a:pt x="1356" y="1786"/>
                  </a:lnTo>
                  <a:lnTo>
                    <a:pt x="1358" y="1811"/>
                  </a:lnTo>
                  <a:lnTo>
                    <a:pt x="1359" y="1831"/>
                  </a:lnTo>
                  <a:lnTo>
                    <a:pt x="1359" y="1828"/>
                  </a:lnTo>
                  <a:lnTo>
                    <a:pt x="1363" y="1824"/>
                  </a:lnTo>
                  <a:lnTo>
                    <a:pt x="1364" y="1826"/>
                  </a:lnTo>
                  <a:lnTo>
                    <a:pt x="1371" y="1829"/>
                  </a:lnTo>
                  <a:lnTo>
                    <a:pt x="1376" y="1840"/>
                  </a:lnTo>
                  <a:lnTo>
                    <a:pt x="1378" y="1855"/>
                  </a:lnTo>
                  <a:lnTo>
                    <a:pt x="1378" y="1888"/>
                  </a:lnTo>
                  <a:lnTo>
                    <a:pt x="1376" y="1900"/>
                  </a:lnTo>
                  <a:lnTo>
                    <a:pt x="1375" y="1902"/>
                  </a:lnTo>
                  <a:lnTo>
                    <a:pt x="1371" y="1902"/>
                  </a:lnTo>
                  <a:lnTo>
                    <a:pt x="1368" y="1903"/>
                  </a:lnTo>
                  <a:lnTo>
                    <a:pt x="1358" y="1907"/>
                  </a:lnTo>
                  <a:lnTo>
                    <a:pt x="1354" y="1907"/>
                  </a:lnTo>
                  <a:lnTo>
                    <a:pt x="1352" y="1909"/>
                  </a:lnTo>
                  <a:lnTo>
                    <a:pt x="1351" y="1909"/>
                  </a:lnTo>
                  <a:lnTo>
                    <a:pt x="1349" y="1926"/>
                  </a:lnTo>
                  <a:lnTo>
                    <a:pt x="1347" y="1946"/>
                  </a:lnTo>
                  <a:lnTo>
                    <a:pt x="1349" y="1969"/>
                  </a:lnTo>
                  <a:lnTo>
                    <a:pt x="1352" y="1989"/>
                  </a:lnTo>
                  <a:lnTo>
                    <a:pt x="1358" y="2008"/>
                  </a:lnTo>
                  <a:lnTo>
                    <a:pt x="1364" y="2025"/>
                  </a:lnTo>
                  <a:lnTo>
                    <a:pt x="1373" y="2034"/>
                  </a:lnTo>
                  <a:lnTo>
                    <a:pt x="1385" y="2038"/>
                  </a:lnTo>
                  <a:lnTo>
                    <a:pt x="1382" y="2036"/>
                  </a:lnTo>
                  <a:lnTo>
                    <a:pt x="1383" y="2029"/>
                  </a:lnTo>
                  <a:lnTo>
                    <a:pt x="1387" y="2020"/>
                  </a:lnTo>
                  <a:lnTo>
                    <a:pt x="1392" y="2008"/>
                  </a:lnTo>
                  <a:lnTo>
                    <a:pt x="1394" y="1995"/>
                  </a:lnTo>
                  <a:lnTo>
                    <a:pt x="1392" y="1995"/>
                  </a:lnTo>
                  <a:lnTo>
                    <a:pt x="1390" y="1993"/>
                  </a:lnTo>
                  <a:lnTo>
                    <a:pt x="1387" y="1993"/>
                  </a:lnTo>
                  <a:lnTo>
                    <a:pt x="1383" y="1991"/>
                  </a:lnTo>
                  <a:lnTo>
                    <a:pt x="1380" y="1991"/>
                  </a:lnTo>
                  <a:lnTo>
                    <a:pt x="1378" y="1988"/>
                  </a:lnTo>
                  <a:lnTo>
                    <a:pt x="1376" y="1986"/>
                  </a:lnTo>
                  <a:lnTo>
                    <a:pt x="1376" y="1979"/>
                  </a:lnTo>
                  <a:lnTo>
                    <a:pt x="1378" y="1965"/>
                  </a:lnTo>
                  <a:lnTo>
                    <a:pt x="1382" y="1950"/>
                  </a:lnTo>
                  <a:lnTo>
                    <a:pt x="1385" y="1933"/>
                  </a:lnTo>
                  <a:lnTo>
                    <a:pt x="1390" y="1921"/>
                  </a:lnTo>
                  <a:lnTo>
                    <a:pt x="1394" y="1917"/>
                  </a:lnTo>
                  <a:lnTo>
                    <a:pt x="1394" y="1921"/>
                  </a:lnTo>
                  <a:lnTo>
                    <a:pt x="1395" y="1929"/>
                  </a:lnTo>
                  <a:lnTo>
                    <a:pt x="1399" y="1941"/>
                  </a:lnTo>
                  <a:lnTo>
                    <a:pt x="1401" y="1950"/>
                  </a:lnTo>
                  <a:lnTo>
                    <a:pt x="1402" y="1952"/>
                  </a:lnTo>
                  <a:lnTo>
                    <a:pt x="1404" y="1967"/>
                  </a:lnTo>
                  <a:lnTo>
                    <a:pt x="1404" y="1984"/>
                  </a:lnTo>
                  <a:lnTo>
                    <a:pt x="1406" y="2005"/>
                  </a:lnTo>
                  <a:lnTo>
                    <a:pt x="1407" y="2020"/>
                  </a:lnTo>
                  <a:lnTo>
                    <a:pt x="1411" y="2029"/>
                  </a:lnTo>
                  <a:lnTo>
                    <a:pt x="1420" y="2032"/>
                  </a:lnTo>
                  <a:lnTo>
                    <a:pt x="1482" y="2032"/>
                  </a:lnTo>
                  <a:lnTo>
                    <a:pt x="1506" y="2031"/>
                  </a:lnTo>
                  <a:lnTo>
                    <a:pt x="1523" y="2029"/>
                  </a:lnTo>
                  <a:lnTo>
                    <a:pt x="1545" y="2024"/>
                  </a:lnTo>
                  <a:lnTo>
                    <a:pt x="1561" y="2017"/>
                  </a:lnTo>
                  <a:lnTo>
                    <a:pt x="1568" y="2005"/>
                  </a:lnTo>
                  <a:lnTo>
                    <a:pt x="1571" y="1989"/>
                  </a:lnTo>
                  <a:lnTo>
                    <a:pt x="1569" y="1967"/>
                  </a:lnTo>
                  <a:lnTo>
                    <a:pt x="1566" y="1934"/>
                  </a:lnTo>
                  <a:lnTo>
                    <a:pt x="1564" y="1919"/>
                  </a:lnTo>
                  <a:lnTo>
                    <a:pt x="1563" y="1905"/>
                  </a:lnTo>
                  <a:lnTo>
                    <a:pt x="1561" y="1888"/>
                  </a:lnTo>
                  <a:lnTo>
                    <a:pt x="1561" y="1867"/>
                  </a:lnTo>
                  <a:lnTo>
                    <a:pt x="1566" y="1862"/>
                  </a:lnTo>
                  <a:lnTo>
                    <a:pt x="1571" y="1860"/>
                  </a:lnTo>
                  <a:lnTo>
                    <a:pt x="1581" y="1866"/>
                  </a:lnTo>
                  <a:lnTo>
                    <a:pt x="1575" y="1874"/>
                  </a:lnTo>
                  <a:lnTo>
                    <a:pt x="1576" y="1883"/>
                  </a:lnTo>
                  <a:lnTo>
                    <a:pt x="1581" y="1893"/>
                  </a:lnTo>
                  <a:lnTo>
                    <a:pt x="1588" y="1902"/>
                  </a:lnTo>
                  <a:lnTo>
                    <a:pt x="1595" y="1907"/>
                  </a:lnTo>
                  <a:lnTo>
                    <a:pt x="1599" y="1909"/>
                  </a:lnTo>
                  <a:lnTo>
                    <a:pt x="1602" y="1898"/>
                  </a:lnTo>
                  <a:lnTo>
                    <a:pt x="1602" y="1883"/>
                  </a:lnTo>
                  <a:lnTo>
                    <a:pt x="1599" y="1866"/>
                  </a:lnTo>
                  <a:lnTo>
                    <a:pt x="1594" y="1841"/>
                  </a:lnTo>
                  <a:lnTo>
                    <a:pt x="1590" y="1814"/>
                  </a:lnTo>
                  <a:lnTo>
                    <a:pt x="1588" y="1781"/>
                  </a:lnTo>
                  <a:lnTo>
                    <a:pt x="1588" y="1718"/>
                  </a:lnTo>
                  <a:lnTo>
                    <a:pt x="1587" y="1690"/>
                  </a:lnTo>
                  <a:lnTo>
                    <a:pt x="1581" y="1668"/>
                  </a:lnTo>
                  <a:lnTo>
                    <a:pt x="1580" y="1663"/>
                  </a:lnTo>
                  <a:lnTo>
                    <a:pt x="1576" y="1659"/>
                  </a:lnTo>
                  <a:lnTo>
                    <a:pt x="1573" y="1654"/>
                  </a:lnTo>
                  <a:lnTo>
                    <a:pt x="1569" y="1651"/>
                  </a:lnTo>
                  <a:lnTo>
                    <a:pt x="1568" y="1647"/>
                  </a:lnTo>
                  <a:lnTo>
                    <a:pt x="1566" y="1642"/>
                  </a:lnTo>
                  <a:lnTo>
                    <a:pt x="1566" y="1630"/>
                  </a:lnTo>
                  <a:lnTo>
                    <a:pt x="1569" y="1618"/>
                  </a:lnTo>
                  <a:lnTo>
                    <a:pt x="1573" y="1604"/>
                  </a:lnTo>
                  <a:lnTo>
                    <a:pt x="1575" y="1590"/>
                  </a:lnTo>
                  <a:lnTo>
                    <a:pt x="1573" y="1584"/>
                  </a:lnTo>
                  <a:lnTo>
                    <a:pt x="1569" y="1578"/>
                  </a:lnTo>
                  <a:lnTo>
                    <a:pt x="1566" y="1565"/>
                  </a:lnTo>
                  <a:lnTo>
                    <a:pt x="1563" y="1547"/>
                  </a:lnTo>
                  <a:lnTo>
                    <a:pt x="1561" y="1529"/>
                  </a:lnTo>
                  <a:lnTo>
                    <a:pt x="1561" y="1510"/>
                  </a:lnTo>
                  <a:lnTo>
                    <a:pt x="1557" y="1496"/>
                  </a:lnTo>
                  <a:lnTo>
                    <a:pt x="1545" y="1484"/>
                  </a:lnTo>
                  <a:lnTo>
                    <a:pt x="1542" y="1482"/>
                  </a:lnTo>
                  <a:lnTo>
                    <a:pt x="1537" y="1472"/>
                  </a:lnTo>
                  <a:lnTo>
                    <a:pt x="1533" y="1468"/>
                  </a:lnTo>
                  <a:lnTo>
                    <a:pt x="1530" y="1461"/>
                  </a:lnTo>
                  <a:lnTo>
                    <a:pt x="1526" y="1458"/>
                  </a:lnTo>
                  <a:lnTo>
                    <a:pt x="1523" y="1458"/>
                  </a:lnTo>
                  <a:lnTo>
                    <a:pt x="1519" y="1455"/>
                  </a:lnTo>
                  <a:lnTo>
                    <a:pt x="1514" y="1453"/>
                  </a:lnTo>
                  <a:lnTo>
                    <a:pt x="1513" y="1451"/>
                  </a:lnTo>
                  <a:lnTo>
                    <a:pt x="1513" y="1449"/>
                  </a:lnTo>
                  <a:lnTo>
                    <a:pt x="1507" y="1439"/>
                  </a:lnTo>
                  <a:lnTo>
                    <a:pt x="1506" y="1437"/>
                  </a:lnTo>
                  <a:lnTo>
                    <a:pt x="1506" y="1436"/>
                  </a:lnTo>
                  <a:lnTo>
                    <a:pt x="1500" y="1429"/>
                  </a:lnTo>
                  <a:lnTo>
                    <a:pt x="1495" y="1418"/>
                  </a:lnTo>
                  <a:lnTo>
                    <a:pt x="1495" y="1413"/>
                  </a:lnTo>
                  <a:lnTo>
                    <a:pt x="1499" y="1410"/>
                  </a:lnTo>
                  <a:lnTo>
                    <a:pt x="1506" y="1410"/>
                  </a:lnTo>
                  <a:lnTo>
                    <a:pt x="1509" y="1412"/>
                  </a:lnTo>
                  <a:lnTo>
                    <a:pt x="1511" y="1415"/>
                  </a:lnTo>
                  <a:lnTo>
                    <a:pt x="1514" y="1418"/>
                  </a:lnTo>
                  <a:lnTo>
                    <a:pt x="1506" y="1400"/>
                  </a:lnTo>
                  <a:lnTo>
                    <a:pt x="1499" y="1381"/>
                  </a:lnTo>
                  <a:lnTo>
                    <a:pt x="1490" y="1363"/>
                  </a:lnTo>
                  <a:lnTo>
                    <a:pt x="1480" y="1350"/>
                  </a:lnTo>
                  <a:lnTo>
                    <a:pt x="1463" y="1350"/>
                  </a:lnTo>
                  <a:lnTo>
                    <a:pt x="1461" y="1348"/>
                  </a:lnTo>
                  <a:lnTo>
                    <a:pt x="1459" y="1343"/>
                  </a:lnTo>
                  <a:lnTo>
                    <a:pt x="1457" y="1339"/>
                  </a:lnTo>
                  <a:lnTo>
                    <a:pt x="1456" y="1334"/>
                  </a:lnTo>
                  <a:lnTo>
                    <a:pt x="1454" y="1333"/>
                  </a:lnTo>
                  <a:lnTo>
                    <a:pt x="1444" y="1333"/>
                  </a:lnTo>
                  <a:lnTo>
                    <a:pt x="1435" y="1334"/>
                  </a:lnTo>
                  <a:lnTo>
                    <a:pt x="1428" y="1338"/>
                  </a:lnTo>
                  <a:lnTo>
                    <a:pt x="1423" y="1341"/>
                  </a:lnTo>
                  <a:lnTo>
                    <a:pt x="1418" y="1339"/>
                  </a:lnTo>
                  <a:lnTo>
                    <a:pt x="1411" y="1333"/>
                  </a:lnTo>
                  <a:lnTo>
                    <a:pt x="1411" y="1327"/>
                  </a:lnTo>
                  <a:lnTo>
                    <a:pt x="1416" y="1326"/>
                  </a:lnTo>
                  <a:lnTo>
                    <a:pt x="1425" y="1324"/>
                  </a:lnTo>
                  <a:lnTo>
                    <a:pt x="1433" y="1324"/>
                  </a:lnTo>
                  <a:lnTo>
                    <a:pt x="1442" y="1326"/>
                  </a:lnTo>
                  <a:lnTo>
                    <a:pt x="1445" y="1324"/>
                  </a:lnTo>
                  <a:lnTo>
                    <a:pt x="1447" y="1312"/>
                  </a:lnTo>
                  <a:lnTo>
                    <a:pt x="1445" y="1305"/>
                  </a:lnTo>
                  <a:lnTo>
                    <a:pt x="1440" y="1302"/>
                  </a:lnTo>
                  <a:lnTo>
                    <a:pt x="1426" y="1291"/>
                  </a:lnTo>
                  <a:lnTo>
                    <a:pt x="1421" y="1284"/>
                  </a:lnTo>
                  <a:lnTo>
                    <a:pt x="1420" y="1272"/>
                  </a:lnTo>
                  <a:lnTo>
                    <a:pt x="1437" y="1272"/>
                  </a:lnTo>
                  <a:lnTo>
                    <a:pt x="1440" y="1264"/>
                  </a:lnTo>
                  <a:lnTo>
                    <a:pt x="1438" y="1255"/>
                  </a:lnTo>
                  <a:lnTo>
                    <a:pt x="1435" y="1247"/>
                  </a:lnTo>
                  <a:lnTo>
                    <a:pt x="1435" y="1240"/>
                  </a:lnTo>
                  <a:lnTo>
                    <a:pt x="1437" y="1234"/>
                  </a:lnTo>
                  <a:lnTo>
                    <a:pt x="1445" y="1229"/>
                  </a:lnTo>
                  <a:lnTo>
                    <a:pt x="1449" y="1236"/>
                  </a:lnTo>
                  <a:lnTo>
                    <a:pt x="1452" y="1240"/>
                  </a:lnTo>
                  <a:lnTo>
                    <a:pt x="1454" y="1243"/>
                  </a:lnTo>
                  <a:lnTo>
                    <a:pt x="1457" y="1248"/>
                  </a:lnTo>
                  <a:lnTo>
                    <a:pt x="1459" y="1252"/>
                  </a:lnTo>
                  <a:lnTo>
                    <a:pt x="1463" y="1255"/>
                  </a:lnTo>
                  <a:lnTo>
                    <a:pt x="1475" y="1269"/>
                  </a:lnTo>
                  <a:lnTo>
                    <a:pt x="1483" y="1276"/>
                  </a:lnTo>
                  <a:lnTo>
                    <a:pt x="1490" y="1281"/>
                  </a:lnTo>
                  <a:lnTo>
                    <a:pt x="1495" y="1283"/>
                  </a:lnTo>
                  <a:lnTo>
                    <a:pt x="1504" y="1286"/>
                  </a:lnTo>
                  <a:lnTo>
                    <a:pt x="1514" y="1290"/>
                  </a:lnTo>
                  <a:lnTo>
                    <a:pt x="1516" y="1293"/>
                  </a:lnTo>
                  <a:lnTo>
                    <a:pt x="1519" y="1295"/>
                  </a:lnTo>
                  <a:lnTo>
                    <a:pt x="1523" y="1298"/>
                  </a:lnTo>
                  <a:lnTo>
                    <a:pt x="1528" y="1300"/>
                  </a:lnTo>
                  <a:lnTo>
                    <a:pt x="1532" y="1302"/>
                  </a:lnTo>
                  <a:lnTo>
                    <a:pt x="1537" y="1302"/>
                  </a:lnTo>
                  <a:lnTo>
                    <a:pt x="1540" y="1298"/>
                  </a:lnTo>
                  <a:lnTo>
                    <a:pt x="1540" y="1257"/>
                  </a:lnTo>
                  <a:lnTo>
                    <a:pt x="1538" y="1234"/>
                  </a:lnTo>
                  <a:lnTo>
                    <a:pt x="1537" y="1210"/>
                  </a:lnTo>
                  <a:lnTo>
                    <a:pt x="1535" y="1188"/>
                  </a:lnTo>
                  <a:lnTo>
                    <a:pt x="1533" y="1171"/>
                  </a:lnTo>
                  <a:lnTo>
                    <a:pt x="1532" y="1161"/>
                  </a:lnTo>
                  <a:lnTo>
                    <a:pt x="1530" y="1154"/>
                  </a:lnTo>
                  <a:lnTo>
                    <a:pt x="1526" y="1143"/>
                  </a:lnTo>
                  <a:lnTo>
                    <a:pt x="1516" y="1123"/>
                  </a:lnTo>
                  <a:lnTo>
                    <a:pt x="1511" y="1114"/>
                  </a:lnTo>
                  <a:lnTo>
                    <a:pt x="1506" y="1112"/>
                  </a:lnTo>
                  <a:lnTo>
                    <a:pt x="1500" y="1114"/>
                  </a:lnTo>
                  <a:lnTo>
                    <a:pt x="1497" y="1126"/>
                  </a:lnTo>
                  <a:lnTo>
                    <a:pt x="1485" y="1119"/>
                  </a:lnTo>
                  <a:lnTo>
                    <a:pt x="1475" y="1109"/>
                  </a:lnTo>
                  <a:lnTo>
                    <a:pt x="1468" y="1095"/>
                  </a:lnTo>
                  <a:lnTo>
                    <a:pt x="1463" y="1083"/>
                  </a:lnTo>
                  <a:lnTo>
                    <a:pt x="1463" y="1075"/>
                  </a:lnTo>
                  <a:lnTo>
                    <a:pt x="1466" y="1066"/>
                  </a:lnTo>
                  <a:lnTo>
                    <a:pt x="1471" y="1059"/>
                  </a:lnTo>
                  <a:lnTo>
                    <a:pt x="1471" y="1051"/>
                  </a:lnTo>
                  <a:lnTo>
                    <a:pt x="1469" y="1047"/>
                  </a:lnTo>
                  <a:lnTo>
                    <a:pt x="1468" y="1045"/>
                  </a:lnTo>
                  <a:lnTo>
                    <a:pt x="1461" y="1042"/>
                  </a:lnTo>
                  <a:lnTo>
                    <a:pt x="1456" y="1037"/>
                  </a:lnTo>
                  <a:lnTo>
                    <a:pt x="1454" y="1033"/>
                  </a:lnTo>
                  <a:lnTo>
                    <a:pt x="1471" y="1033"/>
                  </a:lnTo>
                  <a:lnTo>
                    <a:pt x="1478" y="1021"/>
                  </a:lnTo>
                  <a:lnTo>
                    <a:pt x="1478" y="1008"/>
                  </a:lnTo>
                  <a:lnTo>
                    <a:pt x="1475" y="992"/>
                  </a:lnTo>
                  <a:lnTo>
                    <a:pt x="1468" y="978"/>
                  </a:lnTo>
                  <a:lnTo>
                    <a:pt x="1461" y="966"/>
                  </a:lnTo>
                  <a:lnTo>
                    <a:pt x="1456" y="959"/>
                  </a:lnTo>
                  <a:lnTo>
                    <a:pt x="1454" y="956"/>
                  </a:lnTo>
                  <a:lnTo>
                    <a:pt x="1447" y="946"/>
                  </a:lnTo>
                  <a:lnTo>
                    <a:pt x="1444" y="939"/>
                  </a:lnTo>
                  <a:lnTo>
                    <a:pt x="1440" y="934"/>
                  </a:lnTo>
                  <a:lnTo>
                    <a:pt x="1437" y="930"/>
                  </a:lnTo>
                  <a:lnTo>
                    <a:pt x="1430" y="925"/>
                  </a:lnTo>
                  <a:lnTo>
                    <a:pt x="1409" y="918"/>
                  </a:lnTo>
                  <a:lnTo>
                    <a:pt x="1402" y="913"/>
                  </a:lnTo>
                  <a:lnTo>
                    <a:pt x="1399" y="906"/>
                  </a:lnTo>
                  <a:lnTo>
                    <a:pt x="1399" y="901"/>
                  </a:lnTo>
                  <a:lnTo>
                    <a:pt x="1397" y="897"/>
                  </a:lnTo>
                  <a:lnTo>
                    <a:pt x="1397" y="894"/>
                  </a:lnTo>
                  <a:lnTo>
                    <a:pt x="1394" y="887"/>
                  </a:lnTo>
                  <a:lnTo>
                    <a:pt x="1385" y="884"/>
                  </a:lnTo>
                  <a:lnTo>
                    <a:pt x="1364" y="877"/>
                  </a:lnTo>
                  <a:lnTo>
                    <a:pt x="1356" y="870"/>
                  </a:lnTo>
                  <a:lnTo>
                    <a:pt x="1351" y="861"/>
                  </a:lnTo>
                  <a:lnTo>
                    <a:pt x="1345" y="854"/>
                  </a:lnTo>
                  <a:lnTo>
                    <a:pt x="1340" y="846"/>
                  </a:lnTo>
                  <a:lnTo>
                    <a:pt x="1333" y="839"/>
                  </a:lnTo>
                  <a:lnTo>
                    <a:pt x="1332" y="834"/>
                  </a:lnTo>
                  <a:lnTo>
                    <a:pt x="1333" y="830"/>
                  </a:lnTo>
                  <a:lnTo>
                    <a:pt x="1342" y="827"/>
                  </a:lnTo>
                  <a:lnTo>
                    <a:pt x="1352" y="829"/>
                  </a:lnTo>
                  <a:lnTo>
                    <a:pt x="1361" y="836"/>
                  </a:lnTo>
                  <a:lnTo>
                    <a:pt x="1370" y="846"/>
                  </a:lnTo>
                  <a:lnTo>
                    <a:pt x="1378" y="858"/>
                  </a:lnTo>
                  <a:lnTo>
                    <a:pt x="1389" y="867"/>
                  </a:lnTo>
                  <a:lnTo>
                    <a:pt x="1399" y="872"/>
                  </a:lnTo>
                  <a:lnTo>
                    <a:pt x="1411" y="870"/>
                  </a:lnTo>
                  <a:lnTo>
                    <a:pt x="1413" y="865"/>
                  </a:lnTo>
                  <a:lnTo>
                    <a:pt x="1411" y="856"/>
                  </a:lnTo>
                  <a:lnTo>
                    <a:pt x="1406" y="848"/>
                  </a:lnTo>
                  <a:lnTo>
                    <a:pt x="1399" y="836"/>
                  </a:lnTo>
                  <a:lnTo>
                    <a:pt x="1394" y="825"/>
                  </a:lnTo>
                  <a:lnTo>
                    <a:pt x="1390" y="815"/>
                  </a:lnTo>
                  <a:lnTo>
                    <a:pt x="1394" y="806"/>
                  </a:lnTo>
                  <a:lnTo>
                    <a:pt x="1402" y="801"/>
                  </a:lnTo>
                  <a:lnTo>
                    <a:pt x="1407" y="801"/>
                  </a:lnTo>
                  <a:lnTo>
                    <a:pt x="1409" y="805"/>
                  </a:lnTo>
                  <a:lnTo>
                    <a:pt x="1411" y="806"/>
                  </a:lnTo>
                  <a:lnTo>
                    <a:pt x="1413" y="810"/>
                  </a:lnTo>
                  <a:lnTo>
                    <a:pt x="1413" y="813"/>
                  </a:lnTo>
                  <a:lnTo>
                    <a:pt x="1418" y="818"/>
                  </a:lnTo>
                  <a:lnTo>
                    <a:pt x="1420" y="818"/>
                  </a:lnTo>
                  <a:lnTo>
                    <a:pt x="1423" y="820"/>
                  </a:lnTo>
                  <a:lnTo>
                    <a:pt x="1428" y="818"/>
                  </a:lnTo>
                  <a:lnTo>
                    <a:pt x="1430" y="822"/>
                  </a:lnTo>
                  <a:lnTo>
                    <a:pt x="1432" y="824"/>
                  </a:lnTo>
                  <a:lnTo>
                    <a:pt x="1433" y="824"/>
                  </a:lnTo>
                  <a:lnTo>
                    <a:pt x="1433" y="820"/>
                  </a:lnTo>
                  <a:lnTo>
                    <a:pt x="1432" y="818"/>
                  </a:lnTo>
                  <a:lnTo>
                    <a:pt x="1428" y="818"/>
                  </a:lnTo>
                  <a:lnTo>
                    <a:pt x="1430" y="810"/>
                  </a:lnTo>
                  <a:lnTo>
                    <a:pt x="1433" y="805"/>
                  </a:lnTo>
                  <a:lnTo>
                    <a:pt x="1435" y="801"/>
                  </a:lnTo>
                  <a:lnTo>
                    <a:pt x="1437" y="799"/>
                  </a:lnTo>
                  <a:lnTo>
                    <a:pt x="1438" y="801"/>
                  </a:lnTo>
                  <a:lnTo>
                    <a:pt x="1438" y="805"/>
                  </a:lnTo>
                  <a:lnTo>
                    <a:pt x="1442" y="811"/>
                  </a:lnTo>
                  <a:lnTo>
                    <a:pt x="1442" y="817"/>
                  </a:lnTo>
                  <a:lnTo>
                    <a:pt x="1444" y="822"/>
                  </a:lnTo>
                  <a:lnTo>
                    <a:pt x="1445" y="825"/>
                  </a:lnTo>
                  <a:lnTo>
                    <a:pt x="1449" y="830"/>
                  </a:lnTo>
                  <a:lnTo>
                    <a:pt x="1451" y="834"/>
                  </a:lnTo>
                  <a:lnTo>
                    <a:pt x="1454" y="836"/>
                  </a:lnTo>
                  <a:lnTo>
                    <a:pt x="1454" y="834"/>
                  </a:lnTo>
                  <a:lnTo>
                    <a:pt x="1456" y="832"/>
                  </a:lnTo>
                  <a:lnTo>
                    <a:pt x="1456" y="830"/>
                  </a:lnTo>
                  <a:lnTo>
                    <a:pt x="1457" y="829"/>
                  </a:lnTo>
                  <a:lnTo>
                    <a:pt x="1461" y="832"/>
                  </a:lnTo>
                  <a:lnTo>
                    <a:pt x="1463" y="836"/>
                  </a:lnTo>
                  <a:lnTo>
                    <a:pt x="1463" y="846"/>
                  </a:lnTo>
                  <a:lnTo>
                    <a:pt x="1461" y="860"/>
                  </a:lnTo>
                  <a:lnTo>
                    <a:pt x="1461" y="875"/>
                  </a:lnTo>
                  <a:lnTo>
                    <a:pt x="1463" y="887"/>
                  </a:lnTo>
                  <a:lnTo>
                    <a:pt x="1468" y="891"/>
                  </a:lnTo>
                  <a:lnTo>
                    <a:pt x="1476" y="894"/>
                  </a:lnTo>
                  <a:lnTo>
                    <a:pt x="1487" y="897"/>
                  </a:lnTo>
                  <a:lnTo>
                    <a:pt x="1495" y="901"/>
                  </a:lnTo>
                  <a:lnTo>
                    <a:pt x="1497" y="904"/>
                  </a:lnTo>
                  <a:lnTo>
                    <a:pt x="1502" y="892"/>
                  </a:lnTo>
                  <a:lnTo>
                    <a:pt x="1502" y="875"/>
                  </a:lnTo>
                  <a:lnTo>
                    <a:pt x="1499" y="858"/>
                  </a:lnTo>
                  <a:lnTo>
                    <a:pt x="1494" y="839"/>
                  </a:lnTo>
                  <a:lnTo>
                    <a:pt x="1487" y="820"/>
                  </a:lnTo>
                  <a:lnTo>
                    <a:pt x="1480" y="805"/>
                  </a:lnTo>
                  <a:lnTo>
                    <a:pt x="1473" y="791"/>
                  </a:lnTo>
                  <a:lnTo>
                    <a:pt x="1471" y="784"/>
                  </a:lnTo>
                  <a:lnTo>
                    <a:pt x="1468" y="769"/>
                  </a:lnTo>
                  <a:lnTo>
                    <a:pt x="1468" y="758"/>
                  </a:lnTo>
                  <a:lnTo>
                    <a:pt x="1469" y="751"/>
                  </a:lnTo>
                  <a:lnTo>
                    <a:pt x="1468" y="748"/>
                  </a:lnTo>
                  <a:lnTo>
                    <a:pt x="1454" y="741"/>
                  </a:lnTo>
                  <a:lnTo>
                    <a:pt x="1452" y="739"/>
                  </a:lnTo>
                  <a:lnTo>
                    <a:pt x="1449" y="732"/>
                  </a:lnTo>
                  <a:lnTo>
                    <a:pt x="1449" y="729"/>
                  </a:lnTo>
                  <a:lnTo>
                    <a:pt x="1447" y="726"/>
                  </a:lnTo>
                  <a:lnTo>
                    <a:pt x="1445" y="724"/>
                  </a:lnTo>
                  <a:lnTo>
                    <a:pt x="1437" y="713"/>
                  </a:lnTo>
                  <a:lnTo>
                    <a:pt x="1433" y="707"/>
                  </a:lnTo>
                  <a:lnTo>
                    <a:pt x="1433" y="703"/>
                  </a:lnTo>
                  <a:lnTo>
                    <a:pt x="1437" y="701"/>
                  </a:lnTo>
                  <a:lnTo>
                    <a:pt x="1444" y="695"/>
                  </a:lnTo>
                  <a:lnTo>
                    <a:pt x="1445" y="689"/>
                  </a:lnTo>
                  <a:lnTo>
                    <a:pt x="1445" y="681"/>
                  </a:lnTo>
                  <a:lnTo>
                    <a:pt x="1438" y="667"/>
                  </a:lnTo>
                  <a:lnTo>
                    <a:pt x="1426" y="652"/>
                  </a:lnTo>
                  <a:lnTo>
                    <a:pt x="1411" y="636"/>
                  </a:lnTo>
                  <a:lnTo>
                    <a:pt x="1394" y="621"/>
                  </a:lnTo>
                  <a:lnTo>
                    <a:pt x="1376" y="609"/>
                  </a:lnTo>
                  <a:lnTo>
                    <a:pt x="1363" y="598"/>
                  </a:lnTo>
                  <a:lnTo>
                    <a:pt x="1351" y="595"/>
                  </a:lnTo>
                  <a:lnTo>
                    <a:pt x="1347" y="595"/>
                  </a:lnTo>
                  <a:lnTo>
                    <a:pt x="1344" y="597"/>
                  </a:lnTo>
                  <a:lnTo>
                    <a:pt x="1342" y="598"/>
                  </a:lnTo>
                  <a:lnTo>
                    <a:pt x="1340" y="602"/>
                  </a:lnTo>
                  <a:lnTo>
                    <a:pt x="1339" y="603"/>
                  </a:lnTo>
                  <a:lnTo>
                    <a:pt x="1337" y="607"/>
                  </a:lnTo>
                  <a:lnTo>
                    <a:pt x="1335" y="609"/>
                  </a:lnTo>
                  <a:lnTo>
                    <a:pt x="1335" y="610"/>
                  </a:lnTo>
                  <a:lnTo>
                    <a:pt x="1332" y="610"/>
                  </a:lnTo>
                  <a:lnTo>
                    <a:pt x="1325" y="603"/>
                  </a:lnTo>
                  <a:lnTo>
                    <a:pt x="1323" y="600"/>
                  </a:lnTo>
                  <a:lnTo>
                    <a:pt x="1323" y="595"/>
                  </a:lnTo>
                  <a:lnTo>
                    <a:pt x="1325" y="591"/>
                  </a:lnTo>
                  <a:lnTo>
                    <a:pt x="1328" y="586"/>
                  </a:lnTo>
                  <a:lnTo>
                    <a:pt x="1330" y="583"/>
                  </a:lnTo>
                  <a:lnTo>
                    <a:pt x="1333" y="579"/>
                  </a:lnTo>
                  <a:lnTo>
                    <a:pt x="1333" y="578"/>
                  </a:lnTo>
                  <a:lnTo>
                    <a:pt x="1330" y="574"/>
                  </a:lnTo>
                  <a:lnTo>
                    <a:pt x="1328" y="571"/>
                  </a:lnTo>
                  <a:lnTo>
                    <a:pt x="1328" y="567"/>
                  </a:lnTo>
                  <a:lnTo>
                    <a:pt x="1327" y="564"/>
                  </a:lnTo>
                  <a:lnTo>
                    <a:pt x="1325" y="562"/>
                  </a:lnTo>
                  <a:lnTo>
                    <a:pt x="1325" y="560"/>
                  </a:lnTo>
                  <a:lnTo>
                    <a:pt x="1321" y="554"/>
                  </a:lnTo>
                  <a:lnTo>
                    <a:pt x="1320" y="548"/>
                  </a:lnTo>
                  <a:lnTo>
                    <a:pt x="1320" y="543"/>
                  </a:lnTo>
                  <a:lnTo>
                    <a:pt x="1323" y="540"/>
                  </a:lnTo>
                  <a:lnTo>
                    <a:pt x="1325" y="540"/>
                  </a:lnTo>
                  <a:lnTo>
                    <a:pt x="1327" y="542"/>
                  </a:lnTo>
                  <a:lnTo>
                    <a:pt x="1330" y="542"/>
                  </a:lnTo>
                  <a:lnTo>
                    <a:pt x="1332" y="543"/>
                  </a:lnTo>
                  <a:lnTo>
                    <a:pt x="1333" y="543"/>
                  </a:lnTo>
                  <a:lnTo>
                    <a:pt x="1333" y="533"/>
                  </a:lnTo>
                  <a:lnTo>
                    <a:pt x="1332" y="529"/>
                  </a:lnTo>
                  <a:lnTo>
                    <a:pt x="1328" y="524"/>
                  </a:lnTo>
                  <a:lnTo>
                    <a:pt x="1325" y="517"/>
                  </a:lnTo>
                  <a:lnTo>
                    <a:pt x="1335" y="517"/>
                  </a:lnTo>
                  <a:lnTo>
                    <a:pt x="1339" y="514"/>
                  </a:lnTo>
                  <a:lnTo>
                    <a:pt x="1333" y="509"/>
                  </a:lnTo>
                  <a:lnTo>
                    <a:pt x="1325" y="509"/>
                  </a:lnTo>
                  <a:lnTo>
                    <a:pt x="1328" y="502"/>
                  </a:lnTo>
                  <a:lnTo>
                    <a:pt x="1328" y="483"/>
                  </a:lnTo>
                  <a:lnTo>
                    <a:pt x="1327" y="473"/>
                  </a:lnTo>
                  <a:lnTo>
                    <a:pt x="1328" y="464"/>
                  </a:lnTo>
                  <a:lnTo>
                    <a:pt x="1332" y="459"/>
                  </a:lnTo>
                  <a:lnTo>
                    <a:pt x="1342" y="457"/>
                  </a:lnTo>
                  <a:lnTo>
                    <a:pt x="1342" y="461"/>
                  </a:lnTo>
                  <a:lnTo>
                    <a:pt x="1344" y="471"/>
                  </a:lnTo>
                  <a:lnTo>
                    <a:pt x="1345" y="483"/>
                  </a:lnTo>
                  <a:lnTo>
                    <a:pt x="1349" y="495"/>
                  </a:lnTo>
                  <a:lnTo>
                    <a:pt x="1351" y="505"/>
                  </a:lnTo>
                  <a:lnTo>
                    <a:pt x="1351" y="509"/>
                  </a:lnTo>
                  <a:lnTo>
                    <a:pt x="1361" y="516"/>
                  </a:lnTo>
                  <a:lnTo>
                    <a:pt x="1370" y="516"/>
                  </a:lnTo>
                  <a:lnTo>
                    <a:pt x="1390" y="500"/>
                  </a:lnTo>
                  <a:lnTo>
                    <a:pt x="1394" y="500"/>
                  </a:lnTo>
                  <a:lnTo>
                    <a:pt x="1399" y="507"/>
                  </a:lnTo>
                  <a:lnTo>
                    <a:pt x="1401" y="517"/>
                  </a:lnTo>
                  <a:lnTo>
                    <a:pt x="1401" y="529"/>
                  </a:lnTo>
                  <a:lnTo>
                    <a:pt x="1402" y="540"/>
                  </a:lnTo>
                  <a:lnTo>
                    <a:pt x="1404" y="547"/>
                  </a:lnTo>
                  <a:lnTo>
                    <a:pt x="1406" y="552"/>
                  </a:lnTo>
                  <a:lnTo>
                    <a:pt x="1411" y="550"/>
                  </a:lnTo>
                  <a:lnTo>
                    <a:pt x="1420" y="543"/>
                  </a:lnTo>
                  <a:lnTo>
                    <a:pt x="1414" y="552"/>
                  </a:lnTo>
                  <a:lnTo>
                    <a:pt x="1418" y="560"/>
                  </a:lnTo>
                  <a:lnTo>
                    <a:pt x="1425" y="569"/>
                  </a:lnTo>
                  <a:lnTo>
                    <a:pt x="1433" y="574"/>
                  </a:lnTo>
                  <a:lnTo>
                    <a:pt x="1440" y="578"/>
                  </a:lnTo>
                  <a:lnTo>
                    <a:pt x="1445" y="578"/>
                  </a:lnTo>
                  <a:lnTo>
                    <a:pt x="1447" y="569"/>
                  </a:lnTo>
                  <a:lnTo>
                    <a:pt x="1447" y="555"/>
                  </a:lnTo>
                  <a:lnTo>
                    <a:pt x="1444" y="538"/>
                  </a:lnTo>
                  <a:lnTo>
                    <a:pt x="1433" y="497"/>
                  </a:lnTo>
                  <a:lnTo>
                    <a:pt x="1426" y="476"/>
                  </a:lnTo>
                  <a:lnTo>
                    <a:pt x="1420" y="459"/>
                  </a:lnTo>
                  <a:lnTo>
                    <a:pt x="1414" y="447"/>
                  </a:lnTo>
                  <a:lnTo>
                    <a:pt x="1411" y="440"/>
                  </a:lnTo>
                  <a:lnTo>
                    <a:pt x="1409" y="438"/>
                  </a:lnTo>
                  <a:lnTo>
                    <a:pt x="1407" y="433"/>
                  </a:lnTo>
                  <a:lnTo>
                    <a:pt x="1406" y="430"/>
                  </a:lnTo>
                  <a:lnTo>
                    <a:pt x="1404" y="425"/>
                  </a:lnTo>
                  <a:lnTo>
                    <a:pt x="1402" y="423"/>
                  </a:lnTo>
                  <a:lnTo>
                    <a:pt x="1399" y="421"/>
                  </a:lnTo>
                  <a:lnTo>
                    <a:pt x="1395" y="421"/>
                  </a:lnTo>
                  <a:lnTo>
                    <a:pt x="1390" y="423"/>
                  </a:lnTo>
                  <a:lnTo>
                    <a:pt x="1385" y="423"/>
                  </a:lnTo>
                  <a:lnTo>
                    <a:pt x="1382" y="425"/>
                  </a:lnTo>
                  <a:lnTo>
                    <a:pt x="1378" y="425"/>
                  </a:lnTo>
                  <a:lnTo>
                    <a:pt x="1375" y="421"/>
                  </a:lnTo>
                  <a:lnTo>
                    <a:pt x="1378" y="414"/>
                  </a:lnTo>
                  <a:lnTo>
                    <a:pt x="1382" y="409"/>
                  </a:lnTo>
                  <a:lnTo>
                    <a:pt x="1385" y="402"/>
                  </a:lnTo>
                  <a:lnTo>
                    <a:pt x="1385" y="397"/>
                  </a:lnTo>
                  <a:lnTo>
                    <a:pt x="1376" y="387"/>
                  </a:lnTo>
                  <a:lnTo>
                    <a:pt x="1345" y="370"/>
                  </a:lnTo>
                  <a:lnTo>
                    <a:pt x="1332" y="361"/>
                  </a:lnTo>
                  <a:lnTo>
                    <a:pt x="1325" y="354"/>
                  </a:lnTo>
                  <a:lnTo>
                    <a:pt x="1325" y="349"/>
                  </a:lnTo>
                  <a:lnTo>
                    <a:pt x="1320" y="344"/>
                  </a:lnTo>
                  <a:lnTo>
                    <a:pt x="1316" y="342"/>
                  </a:lnTo>
                  <a:lnTo>
                    <a:pt x="1313" y="342"/>
                  </a:lnTo>
                  <a:lnTo>
                    <a:pt x="1309" y="340"/>
                  </a:lnTo>
                  <a:lnTo>
                    <a:pt x="1306" y="340"/>
                  </a:lnTo>
                  <a:lnTo>
                    <a:pt x="1299" y="337"/>
                  </a:lnTo>
                  <a:lnTo>
                    <a:pt x="1297" y="335"/>
                  </a:lnTo>
                  <a:lnTo>
                    <a:pt x="1297" y="332"/>
                  </a:lnTo>
                  <a:lnTo>
                    <a:pt x="1299" y="328"/>
                  </a:lnTo>
                  <a:lnTo>
                    <a:pt x="1299" y="320"/>
                  </a:lnTo>
                  <a:lnTo>
                    <a:pt x="1292" y="316"/>
                  </a:lnTo>
                  <a:lnTo>
                    <a:pt x="1280" y="315"/>
                  </a:lnTo>
                  <a:lnTo>
                    <a:pt x="1266" y="315"/>
                  </a:lnTo>
                  <a:lnTo>
                    <a:pt x="1251" y="313"/>
                  </a:lnTo>
                  <a:lnTo>
                    <a:pt x="1235" y="313"/>
                  </a:lnTo>
                  <a:lnTo>
                    <a:pt x="1223" y="309"/>
                  </a:lnTo>
                  <a:lnTo>
                    <a:pt x="1215" y="308"/>
                  </a:lnTo>
                  <a:lnTo>
                    <a:pt x="1211" y="301"/>
                  </a:lnTo>
                  <a:lnTo>
                    <a:pt x="1213" y="294"/>
                  </a:lnTo>
                  <a:lnTo>
                    <a:pt x="1220" y="292"/>
                  </a:lnTo>
                  <a:lnTo>
                    <a:pt x="1230" y="292"/>
                  </a:lnTo>
                  <a:lnTo>
                    <a:pt x="1242" y="294"/>
                  </a:lnTo>
                  <a:lnTo>
                    <a:pt x="1254" y="292"/>
                  </a:lnTo>
                  <a:lnTo>
                    <a:pt x="1264" y="285"/>
                  </a:lnTo>
                  <a:lnTo>
                    <a:pt x="1266" y="289"/>
                  </a:lnTo>
                  <a:lnTo>
                    <a:pt x="1268" y="290"/>
                  </a:lnTo>
                  <a:lnTo>
                    <a:pt x="1270" y="290"/>
                  </a:lnTo>
                  <a:lnTo>
                    <a:pt x="1270" y="287"/>
                  </a:lnTo>
                  <a:lnTo>
                    <a:pt x="1268" y="285"/>
                  </a:lnTo>
                  <a:lnTo>
                    <a:pt x="1264" y="285"/>
                  </a:lnTo>
                  <a:lnTo>
                    <a:pt x="1266" y="277"/>
                  </a:lnTo>
                  <a:lnTo>
                    <a:pt x="1273" y="275"/>
                  </a:lnTo>
                  <a:lnTo>
                    <a:pt x="1280" y="277"/>
                  </a:lnTo>
                  <a:lnTo>
                    <a:pt x="1289" y="280"/>
                  </a:lnTo>
                  <a:lnTo>
                    <a:pt x="1299" y="285"/>
                  </a:lnTo>
                  <a:lnTo>
                    <a:pt x="1301" y="282"/>
                  </a:lnTo>
                  <a:lnTo>
                    <a:pt x="1299" y="275"/>
                  </a:lnTo>
                  <a:lnTo>
                    <a:pt x="1295" y="266"/>
                  </a:lnTo>
                  <a:lnTo>
                    <a:pt x="1295" y="258"/>
                  </a:lnTo>
                  <a:lnTo>
                    <a:pt x="1299" y="251"/>
                  </a:lnTo>
                  <a:lnTo>
                    <a:pt x="1301" y="249"/>
                  </a:lnTo>
                  <a:lnTo>
                    <a:pt x="1306" y="254"/>
                  </a:lnTo>
                  <a:lnTo>
                    <a:pt x="1306" y="256"/>
                  </a:lnTo>
                  <a:lnTo>
                    <a:pt x="1308" y="260"/>
                  </a:lnTo>
                  <a:lnTo>
                    <a:pt x="1313" y="263"/>
                  </a:lnTo>
                  <a:lnTo>
                    <a:pt x="1320" y="266"/>
                  </a:lnTo>
                  <a:lnTo>
                    <a:pt x="1323" y="265"/>
                  </a:lnTo>
                  <a:lnTo>
                    <a:pt x="1325" y="265"/>
                  </a:lnTo>
                  <a:lnTo>
                    <a:pt x="1325" y="261"/>
                  </a:lnTo>
                  <a:lnTo>
                    <a:pt x="1327" y="258"/>
                  </a:lnTo>
                  <a:lnTo>
                    <a:pt x="1327" y="254"/>
                  </a:lnTo>
                  <a:lnTo>
                    <a:pt x="1328" y="251"/>
                  </a:lnTo>
                  <a:lnTo>
                    <a:pt x="1328" y="246"/>
                  </a:lnTo>
                  <a:lnTo>
                    <a:pt x="1330" y="242"/>
                  </a:lnTo>
                  <a:lnTo>
                    <a:pt x="1332" y="241"/>
                  </a:lnTo>
                  <a:lnTo>
                    <a:pt x="1333" y="242"/>
                  </a:lnTo>
                  <a:lnTo>
                    <a:pt x="1337" y="251"/>
                  </a:lnTo>
                  <a:lnTo>
                    <a:pt x="1339" y="263"/>
                  </a:lnTo>
                  <a:lnTo>
                    <a:pt x="1339" y="277"/>
                  </a:lnTo>
                  <a:lnTo>
                    <a:pt x="1340" y="289"/>
                  </a:lnTo>
                  <a:lnTo>
                    <a:pt x="1342" y="294"/>
                  </a:lnTo>
                  <a:lnTo>
                    <a:pt x="1347" y="296"/>
                  </a:lnTo>
                  <a:lnTo>
                    <a:pt x="1351" y="297"/>
                  </a:lnTo>
                  <a:lnTo>
                    <a:pt x="1352" y="297"/>
                  </a:lnTo>
                  <a:lnTo>
                    <a:pt x="1356" y="294"/>
                  </a:lnTo>
                  <a:lnTo>
                    <a:pt x="1356" y="289"/>
                  </a:lnTo>
                  <a:lnTo>
                    <a:pt x="1354" y="285"/>
                  </a:lnTo>
                  <a:lnTo>
                    <a:pt x="1354" y="278"/>
                  </a:lnTo>
                  <a:lnTo>
                    <a:pt x="1358" y="272"/>
                  </a:lnTo>
                  <a:lnTo>
                    <a:pt x="1359" y="270"/>
                  </a:lnTo>
                  <a:lnTo>
                    <a:pt x="1363" y="268"/>
                  </a:lnTo>
                  <a:lnTo>
                    <a:pt x="1366" y="268"/>
                  </a:lnTo>
                  <a:lnTo>
                    <a:pt x="1366" y="272"/>
                  </a:lnTo>
                  <a:lnTo>
                    <a:pt x="1368" y="273"/>
                  </a:lnTo>
                  <a:lnTo>
                    <a:pt x="1368" y="278"/>
                  </a:lnTo>
                  <a:lnTo>
                    <a:pt x="1370" y="282"/>
                  </a:lnTo>
                  <a:lnTo>
                    <a:pt x="1373" y="285"/>
                  </a:lnTo>
                  <a:lnTo>
                    <a:pt x="1375" y="289"/>
                  </a:lnTo>
                  <a:lnTo>
                    <a:pt x="1375" y="290"/>
                  </a:lnTo>
                  <a:lnTo>
                    <a:pt x="1376" y="289"/>
                  </a:lnTo>
                  <a:lnTo>
                    <a:pt x="1380" y="287"/>
                  </a:lnTo>
                  <a:lnTo>
                    <a:pt x="1382" y="285"/>
                  </a:lnTo>
                  <a:lnTo>
                    <a:pt x="1385" y="285"/>
                  </a:lnTo>
                  <a:lnTo>
                    <a:pt x="1390" y="289"/>
                  </a:lnTo>
                  <a:lnTo>
                    <a:pt x="1390" y="294"/>
                  </a:lnTo>
                  <a:lnTo>
                    <a:pt x="1387" y="299"/>
                  </a:lnTo>
                  <a:lnTo>
                    <a:pt x="1382" y="308"/>
                  </a:lnTo>
                  <a:lnTo>
                    <a:pt x="1376" y="318"/>
                  </a:lnTo>
                  <a:lnTo>
                    <a:pt x="1378" y="318"/>
                  </a:lnTo>
                  <a:lnTo>
                    <a:pt x="1380" y="320"/>
                  </a:lnTo>
                  <a:lnTo>
                    <a:pt x="1383" y="321"/>
                  </a:lnTo>
                  <a:lnTo>
                    <a:pt x="1392" y="330"/>
                  </a:lnTo>
                  <a:lnTo>
                    <a:pt x="1394" y="333"/>
                  </a:lnTo>
                  <a:lnTo>
                    <a:pt x="1397" y="337"/>
                  </a:lnTo>
                  <a:lnTo>
                    <a:pt x="1397" y="339"/>
                  </a:lnTo>
                  <a:lnTo>
                    <a:pt x="1399" y="342"/>
                  </a:lnTo>
                  <a:lnTo>
                    <a:pt x="1395" y="346"/>
                  </a:lnTo>
                  <a:lnTo>
                    <a:pt x="1385" y="346"/>
                  </a:lnTo>
                  <a:lnTo>
                    <a:pt x="1387" y="339"/>
                  </a:lnTo>
                  <a:lnTo>
                    <a:pt x="1385" y="333"/>
                  </a:lnTo>
                  <a:lnTo>
                    <a:pt x="1385" y="332"/>
                  </a:lnTo>
                  <a:lnTo>
                    <a:pt x="1382" y="328"/>
                  </a:lnTo>
                  <a:lnTo>
                    <a:pt x="1375" y="335"/>
                  </a:lnTo>
                  <a:lnTo>
                    <a:pt x="1375" y="340"/>
                  </a:lnTo>
                  <a:lnTo>
                    <a:pt x="1376" y="344"/>
                  </a:lnTo>
                  <a:lnTo>
                    <a:pt x="1380" y="346"/>
                  </a:lnTo>
                  <a:lnTo>
                    <a:pt x="1385" y="346"/>
                  </a:lnTo>
                  <a:lnTo>
                    <a:pt x="1394" y="349"/>
                  </a:lnTo>
                  <a:lnTo>
                    <a:pt x="1399" y="347"/>
                  </a:lnTo>
                  <a:lnTo>
                    <a:pt x="1402" y="339"/>
                  </a:lnTo>
                  <a:lnTo>
                    <a:pt x="1402" y="309"/>
                  </a:lnTo>
                  <a:lnTo>
                    <a:pt x="1399" y="290"/>
                  </a:lnTo>
                  <a:lnTo>
                    <a:pt x="1395" y="273"/>
                  </a:lnTo>
                  <a:lnTo>
                    <a:pt x="1392" y="254"/>
                  </a:lnTo>
                  <a:lnTo>
                    <a:pt x="1390" y="239"/>
                  </a:lnTo>
                  <a:lnTo>
                    <a:pt x="1387" y="227"/>
                  </a:lnTo>
                  <a:lnTo>
                    <a:pt x="1385" y="218"/>
                  </a:lnTo>
                  <a:lnTo>
                    <a:pt x="1385" y="217"/>
                  </a:lnTo>
                  <a:lnTo>
                    <a:pt x="1383" y="217"/>
                  </a:lnTo>
                  <a:lnTo>
                    <a:pt x="1380" y="215"/>
                  </a:lnTo>
                  <a:lnTo>
                    <a:pt x="1376" y="215"/>
                  </a:lnTo>
                  <a:lnTo>
                    <a:pt x="1366" y="211"/>
                  </a:lnTo>
                  <a:lnTo>
                    <a:pt x="1363" y="210"/>
                  </a:lnTo>
                  <a:lnTo>
                    <a:pt x="1361" y="210"/>
                  </a:lnTo>
                  <a:lnTo>
                    <a:pt x="1359" y="208"/>
                  </a:lnTo>
                  <a:lnTo>
                    <a:pt x="1344" y="194"/>
                  </a:lnTo>
                  <a:lnTo>
                    <a:pt x="1333" y="179"/>
                  </a:lnTo>
                  <a:lnTo>
                    <a:pt x="1325" y="165"/>
                  </a:lnTo>
                  <a:lnTo>
                    <a:pt x="1311" y="151"/>
                  </a:lnTo>
                  <a:lnTo>
                    <a:pt x="1292" y="137"/>
                  </a:lnTo>
                  <a:lnTo>
                    <a:pt x="1277" y="125"/>
                  </a:lnTo>
                  <a:lnTo>
                    <a:pt x="1264" y="113"/>
                  </a:lnTo>
                  <a:lnTo>
                    <a:pt x="1258" y="101"/>
                  </a:lnTo>
                  <a:lnTo>
                    <a:pt x="1252" y="89"/>
                  </a:lnTo>
                  <a:lnTo>
                    <a:pt x="1249" y="79"/>
                  </a:lnTo>
                  <a:lnTo>
                    <a:pt x="1249" y="69"/>
                  </a:lnTo>
                  <a:lnTo>
                    <a:pt x="1251" y="64"/>
                  </a:lnTo>
                  <a:lnTo>
                    <a:pt x="1256" y="64"/>
                  </a:lnTo>
                  <a:lnTo>
                    <a:pt x="1264" y="70"/>
                  </a:lnTo>
                  <a:lnTo>
                    <a:pt x="1266" y="74"/>
                  </a:lnTo>
                  <a:lnTo>
                    <a:pt x="1268" y="79"/>
                  </a:lnTo>
                  <a:lnTo>
                    <a:pt x="1271" y="86"/>
                  </a:lnTo>
                  <a:lnTo>
                    <a:pt x="1273" y="88"/>
                  </a:lnTo>
                  <a:lnTo>
                    <a:pt x="1282" y="89"/>
                  </a:lnTo>
                  <a:lnTo>
                    <a:pt x="1304" y="89"/>
                  </a:lnTo>
                  <a:lnTo>
                    <a:pt x="1308" y="88"/>
                  </a:lnTo>
                  <a:lnTo>
                    <a:pt x="1309" y="89"/>
                  </a:lnTo>
                  <a:lnTo>
                    <a:pt x="1311" y="94"/>
                  </a:lnTo>
                  <a:lnTo>
                    <a:pt x="1311" y="98"/>
                  </a:lnTo>
                  <a:lnTo>
                    <a:pt x="1313" y="103"/>
                  </a:lnTo>
                  <a:lnTo>
                    <a:pt x="1313" y="108"/>
                  </a:lnTo>
                  <a:lnTo>
                    <a:pt x="1314" y="112"/>
                  </a:lnTo>
                  <a:lnTo>
                    <a:pt x="1316" y="113"/>
                  </a:lnTo>
                  <a:lnTo>
                    <a:pt x="1330" y="131"/>
                  </a:lnTo>
                  <a:lnTo>
                    <a:pt x="1345" y="144"/>
                  </a:lnTo>
                  <a:lnTo>
                    <a:pt x="1359" y="156"/>
                  </a:lnTo>
                  <a:lnTo>
                    <a:pt x="1359" y="158"/>
                  </a:lnTo>
                  <a:lnTo>
                    <a:pt x="1361" y="162"/>
                  </a:lnTo>
                  <a:lnTo>
                    <a:pt x="1361" y="168"/>
                  </a:lnTo>
                  <a:lnTo>
                    <a:pt x="1363" y="172"/>
                  </a:lnTo>
                  <a:lnTo>
                    <a:pt x="1366" y="175"/>
                  </a:lnTo>
                  <a:lnTo>
                    <a:pt x="1368" y="174"/>
                  </a:lnTo>
                  <a:lnTo>
                    <a:pt x="1375" y="163"/>
                  </a:lnTo>
                  <a:lnTo>
                    <a:pt x="1378" y="148"/>
                  </a:lnTo>
                  <a:lnTo>
                    <a:pt x="1375" y="110"/>
                  </a:lnTo>
                  <a:lnTo>
                    <a:pt x="1371" y="89"/>
                  </a:lnTo>
                  <a:lnTo>
                    <a:pt x="1368" y="70"/>
                  </a:lnTo>
                  <a:lnTo>
                    <a:pt x="1382" y="65"/>
                  </a:lnTo>
                  <a:lnTo>
                    <a:pt x="1390" y="55"/>
                  </a:lnTo>
                  <a:lnTo>
                    <a:pt x="1395" y="43"/>
                  </a:lnTo>
                  <a:lnTo>
                    <a:pt x="1397" y="29"/>
                  </a:lnTo>
                  <a:lnTo>
                    <a:pt x="1401" y="15"/>
                  </a:lnTo>
                  <a:lnTo>
                    <a:pt x="1404" y="3"/>
                  </a:lnTo>
                  <a:lnTo>
                    <a:pt x="140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5" name="Freeform 19"/>
            <p:cNvSpPr>
              <a:spLocks/>
            </p:cNvSpPr>
            <p:nvPr userDrawn="1"/>
          </p:nvSpPr>
          <p:spPr bwMode="auto">
            <a:xfrm rot="21413642">
              <a:off x="7483461" y="956876"/>
              <a:ext cx="312737" cy="287337"/>
            </a:xfrm>
            <a:custGeom>
              <a:avLst/>
              <a:gdLst>
                <a:gd name="T0" fmla="*/ 871688003 w 4605"/>
                <a:gd name="T1" fmla="*/ 91693583 h 4482"/>
                <a:gd name="T2" fmla="*/ 954378450 w 4605"/>
                <a:gd name="T3" fmla="*/ 90904464 h 4482"/>
                <a:gd name="T4" fmla="*/ 996975878 w 4605"/>
                <a:gd name="T5" fmla="*/ 79836284 h 4482"/>
                <a:gd name="T6" fmla="*/ 1023915132 w 4605"/>
                <a:gd name="T7" fmla="*/ 152821293 h 4482"/>
                <a:gd name="T8" fmla="*/ 1057117682 w 4605"/>
                <a:gd name="T9" fmla="*/ 208947145 h 4482"/>
                <a:gd name="T10" fmla="*/ 1087811274 w 4605"/>
                <a:gd name="T11" fmla="*/ 266914212 h 4482"/>
                <a:gd name="T12" fmla="*/ 1126336194 w 4605"/>
                <a:gd name="T13" fmla="*/ 299584467 h 4482"/>
                <a:gd name="T14" fmla="*/ 1144503259 w 4605"/>
                <a:gd name="T15" fmla="*/ 348591838 h 4482"/>
                <a:gd name="T16" fmla="*/ 1151393796 w 4605"/>
                <a:gd name="T17" fmla="*/ 413410244 h 4482"/>
                <a:gd name="T18" fmla="*/ 1128217913 w 4605"/>
                <a:gd name="T19" fmla="*/ 494302854 h 4482"/>
                <a:gd name="T20" fmla="*/ 1091256542 w 4605"/>
                <a:gd name="T21" fmla="*/ 552269984 h 4482"/>
                <a:gd name="T22" fmla="*/ 1038323377 w 4605"/>
                <a:gd name="T23" fmla="*/ 602066409 h 4482"/>
                <a:gd name="T24" fmla="*/ 984762972 w 4605"/>
                <a:gd name="T25" fmla="*/ 652656121 h 4482"/>
                <a:gd name="T26" fmla="*/ 1255069269 w 4605"/>
                <a:gd name="T27" fmla="*/ 676370719 h 4482"/>
                <a:gd name="T28" fmla="*/ 1356240470 w 4605"/>
                <a:gd name="T29" fmla="*/ 720635170 h 4482"/>
                <a:gd name="T30" fmla="*/ 1384743272 w 4605"/>
                <a:gd name="T31" fmla="*/ 784138442 h 4482"/>
                <a:gd name="T32" fmla="*/ 1435172029 w 4605"/>
                <a:gd name="T33" fmla="*/ 844476968 h 4482"/>
                <a:gd name="T34" fmla="*/ 1418259443 w 4605"/>
                <a:gd name="T35" fmla="*/ 891375918 h 4482"/>
                <a:gd name="T36" fmla="*/ 1389129400 w 4605"/>
                <a:gd name="T37" fmla="*/ 914564437 h 4482"/>
                <a:gd name="T38" fmla="*/ 1292657948 w 4605"/>
                <a:gd name="T39" fmla="*/ 888741419 h 4482"/>
                <a:gd name="T40" fmla="*/ 1314270281 w 4605"/>
                <a:gd name="T41" fmla="*/ 926684776 h 4482"/>
                <a:gd name="T42" fmla="*/ 1358122189 w 4605"/>
                <a:gd name="T43" fmla="*/ 1048940130 h 4482"/>
                <a:gd name="T44" fmla="*/ 1286081099 w 4605"/>
                <a:gd name="T45" fmla="*/ 1077397584 h 4482"/>
                <a:gd name="T46" fmla="*/ 1230952595 w 4605"/>
                <a:gd name="T47" fmla="*/ 1145376633 h 4482"/>
                <a:gd name="T48" fmla="*/ 1173319750 w 4605"/>
                <a:gd name="T49" fmla="*/ 1155125512 h 4482"/>
                <a:gd name="T50" fmla="*/ 1102846759 w 4605"/>
                <a:gd name="T51" fmla="*/ 1169091232 h 4482"/>
                <a:gd name="T52" fmla="*/ 1036132656 w 4605"/>
                <a:gd name="T53" fmla="*/ 1161450773 h 4482"/>
                <a:gd name="T54" fmla="*/ 959391818 w 4605"/>
                <a:gd name="T55" fmla="*/ 1095317104 h 4482"/>
                <a:gd name="T56" fmla="*/ 898627324 w 4605"/>
                <a:gd name="T57" fmla="*/ 1061590652 h 4482"/>
                <a:gd name="T58" fmla="*/ 825645375 w 4605"/>
                <a:gd name="T59" fmla="*/ 861340226 h 4482"/>
                <a:gd name="T60" fmla="*/ 761435613 w 4605"/>
                <a:gd name="T61" fmla="*/ 915616596 h 4482"/>
                <a:gd name="T62" fmla="*/ 701925599 w 4605"/>
                <a:gd name="T63" fmla="*/ 969629926 h 4482"/>
                <a:gd name="T64" fmla="*/ 626439240 w 4605"/>
                <a:gd name="T65" fmla="*/ 997298261 h 4482"/>
                <a:gd name="T66" fmla="*/ 555339077 w 4605"/>
                <a:gd name="T67" fmla="*/ 1011263980 h 4482"/>
                <a:gd name="T68" fmla="*/ 477661930 w 4605"/>
                <a:gd name="T69" fmla="*/ 1025492739 h 4482"/>
                <a:gd name="T70" fmla="*/ 405307220 w 4605"/>
                <a:gd name="T71" fmla="*/ 1027334016 h 4482"/>
                <a:gd name="T72" fmla="*/ 333893369 w 4605"/>
                <a:gd name="T73" fmla="*/ 1014424559 h 4482"/>
                <a:gd name="T74" fmla="*/ 245562383 w 4605"/>
                <a:gd name="T75" fmla="*/ 1017322098 h 4482"/>
                <a:gd name="T76" fmla="*/ 162871936 w 4605"/>
                <a:gd name="T77" fmla="*/ 1014424559 h 4482"/>
                <a:gd name="T78" fmla="*/ 174462152 w 4605"/>
                <a:gd name="T79" fmla="*/ 968840807 h 4482"/>
                <a:gd name="T80" fmla="*/ 71100231 w 4605"/>
                <a:gd name="T81" fmla="*/ 966206307 h 4482"/>
                <a:gd name="T82" fmla="*/ 157863186 w 4605"/>
                <a:gd name="T83" fmla="*/ 901913916 h 4482"/>
                <a:gd name="T84" fmla="*/ 17853446 w 4605"/>
                <a:gd name="T85" fmla="*/ 898227258 h 4482"/>
                <a:gd name="T86" fmla="*/ 156922258 w 4605"/>
                <a:gd name="T87" fmla="*/ 837362653 h 4482"/>
                <a:gd name="T88" fmla="*/ 10649357 w 4605"/>
                <a:gd name="T89" fmla="*/ 826031433 h 4482"/>
                <a:gd name="T90" fmla="*/ 143141321 w 4605"/>
                <a:gd name="T91" fmla="*/ 798367137 h 4482"/>
                <a:gd name="T92" fmla="*/ 110566010 w 4605"/>
                <a:gd name="T93" fmla="*/ 770172722 h 4482"/>
                <a:gd name="T94" fmla="*/ 201401406 w 4605"/>
                <a:gd name="T95" fmla="*/ 739869888 h 4482"/>
                <a:gd name="T96" fmla="*/ 316667164 w 4605"/>
                <a:gd name="T97" fmla="*/ 710360211 h 4482"/>
                <a:gd name="T98" fmla="*/ 453540637 w 4605"/>
                <a:gd name="T99" fmla="*/ 667410959 h 4482"/>
                <a:gd name="T100" fmla="*/ 502092292 w 4605"/>
                <a:gd name="T101" fmla="*/ 571504638 h 4482"/>
                <a:gd name="T102" fmla="*/ 435059952 w 4605"/>
                <a:gd name="T103" fmla="*/ 460313297 h 4482"/>
                <a:gd name="T104" fmla="*/ 519004879 w 4605"/>
                <a:gd name="T105" fmla="*/ 432118883 h 4482"/>
                <a:gd name="T106" fmla="*/ 664650540 w 4605"/>
                <a:gd name="T107" fmla="*/ 440548461 h 4482"/>
                <a:gd name="T108" fmla="*/ 676240757 w 4605"/>
                <a:gd name="T109" fmla="*/ 344905180 h 4482"/>
                <a:gd name="T110" fmla="*/ 664023300 w 4605"/>
                <a:gd name="T111" fmla="*/ 247149375 h 4482"/>
                <a:gd name="T112" fmla="*/ 654314871 w 4605"/>
                <a:gd name="T113" fmla="*/ 116197301 h 4482"/>
                <a:gd name="T114" fmla="*/ 706625347 w 4605"/>
                <a:gd name="T115" fmla="*/ 183913246 h 4482"/>
                <a:gd name="T116" fmla="*/ 734187290 w 4605"/>
                <a:gd name="T117" fmla="*/ 33463413 h 4482"/>
                <a:gd name="T118" fmla="*/ 778975439 w 4605"/>
                <a:gd name="T119" fmla="*/ 147289254 h 4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05" h="4482">
                  <a:moveTo>
                    <a:pt x="2603" y="0"/>
                  </a:moveTo>
                  <a:lnTo>
                    <a:pt x="2624" y="3"/>
                  </a:lnTo>
                  <a:lnTo>
                    <a:pt x="2645" y="12"/>
                  </a:lnTo>
                  <a:lnTo>
                    <a:pt x="2669" y="31"/>
                  </a:lnTo>
                  <a:lnTo>
                    <a:pt x="2693" y="59"/>
                  </a:lnTo>
                  <a:lnTo>
                    <a:pt x="2718" y="95"/>
                  </a:lnTo>
                  <a:lnTo>
                    <a:pt x="2738" y="134"/>
                  </a:lnTo>
                  <a:lnTo>
                    <a:pt x="2753" y="175"/>
                  </a:lnTo>
                  <a:lnTo>
                    <a:pt x="2763" y="217"/>
                  </a:lnTo>
                  <a:lnTo>
                    <a:pt x="2769" y="258"/>
                  </a:lnTo>
                  <a:lnTo>
                    <a:pt x="2770" y="298"/>
                  </a:lnTo>
                  <a:lnTo>
                    <a:pt x="2769" y="338"/>
                  </a:lnTo>
                  <a:lnTo>
                    <a:pt x="2766" y="376"/>
                  </a:lnTo>
                  <a:lnTo>
                    <a:pt x="2760" y="412"/>
                  </a:lnTo>
                  <a:lnTo>
                    <a:pt x="2757" y="426"/>
                  </a:lnTo>
                  <a:lnTo>
                    <a:pt x="2759" y="423"/>
                  </a:lnTo>
                  <a:lnTo>
                    <a:pt x="2770" y="387"/>
                  </a:lnTo>
                  <a:lnTo>
                    <a:pt x="2783" y="348"/>
                  </a:lnTo>
                  <a:lnTo>
                    <a:pt x="2813" y="269"/>
                  </a:lnTo>
                  <a:lnTo>
                    <a:pt x="2829" y="231"/>
                  </a:lnTo>
                  <a:lnTo>
                    <a:pt x="2864" y="161"/>
                  </a:lnTo>
                  <a:lnTo>
                    <a:pt x="2883" y="132"/>
                  </a:lnTo>
                  <a:lnTo>
                    <a:pt x="2902" y="108"/>
                  </a:lnTo>
                  <a:lnTo>
                    <a:pt x="2921" y="90"/>
                  </a:lnTo>
                  <a:lnTo>
                    <a:pt x="2939" y="78"/>
                  </a:lnTo>
                  <a:lnTo>
                    <a:pt x="2959" y="76"/>
                  </a:lnTo>
                  <a:lnTo>
                    <a:pt x="2979" y="81"/>
                  </a:lnTo>
                  <a:lnTo>
                    <a:pt x="2997" y="94"/>
                  </a:lnTo>
                  <a:lnTo>
                    <a:pt x="3011" y="112"/>
                  </a:lnTo>
                  <a:lnTo>
                    <a:pt x="3024" y="134"/>
                  </a:lnTo>
                  <a:lnTo>
                    <a:pt x="3035" y="162"/>
                  </a:lnTo>
                  <a:lnTo>
                    <a:pt x="3042" y="195"/>
                  </a:lnTo>
                  <a:lnTo>
                    <a:pt x="3047" y="230"/>
                  </a:lnTo>
                  <a:lnTo>
                    <a:pt x="3050" y="266"/>
                  </a:lnTo>
                  <a:lnTo>
                    <a:pt x="3050" y="305"/>
                  </a:lnTo>
                  <a:lnTo>
                    <a:pt x="3047" y="345"/>
                  </a:lnTo>
                  <a:lnTo>
                    <a:pt x="3043" y="384"/>
                  </a:lnTo>
                  <a:lnTo>
                    <a:pt x="3036" y="423"/>
                  </a:lnTo>
                  <a:lnTo>
                    <a:pt x="3028" y="461"/>
                  </a:lnTo>
                  <a:lnTo>
                    <a:pt x="3015" y="496"/>
                  </a:lnTo>
                  <a:lnTo>
                    <a:pt x="3003" y="528"/>
                  </a:lnTo>
                  <a:lnTo>
                    <a:pt x="2987" y="554"/>
                  </a:lnTo>
                  <a:lnTo>
                    <a:pt x="2994" y="547"/>
                  </a:lnTo>
                  <a:lnTo>
                    <a:pt x="3003" y="533"/>
                  </a:lnTo>
                  <a:lnTo>
                    <a:pt x="3014" y="516"/>
                  </a:lnTo>
                  <a:lnTo>
                    <a:pt x="3029" y="495"/>
                  </a:lnTo>
                  <a:lnTo>
                    <a:pt x="3045" y="472"/>
                  </a:lnTo>
                  <a:lnTo>
                    <a:pt x="3063" y="447"/>
                  </a:lnTo>
                  <a:lnTo>
                    <a:pt x="3082" y="422"/>
                  </a:lnTo>
                  <a:lnTo>
                    <a:pt x="3103" y="395"/>
                  </a:lnTo>
                  <a:lnTo>
                    <a:pt x="3123" y="370"/>
                  </a:lnTo>
                  <a:lnTo>
                    <a:pt x="3144" y="345"/>
                  </a:lnTo>
                  <a:lnTo>
                    <a:pt x="3164" y="322"/>
                  </a:lnTo>
                  <a:lnTo>
                    <a:pt x="3183" y="303"/>
                  </a:lnTo>
                  <a:lnTo>
                    <a:pt x="3201" y="287"/>
                  </a:lnTo>
                  <a:lnTo>
                    <a:pt x="3218" y="275"/>
                  </a:lnTo>
                  <a:lnTo>
                    <a:pt x="3232" y="268"/>
                  </a:lnTo>
                  <a:lnTo>
                    <a:pt x="3245" y="266"/>
                  </a:lnTo>
                  <a:lnTo>
                    <a:pt x="3260" y="273"/>
                  </a:lnTo>
                  <a:lnTo>
                    <a:pt x="3274" y="287"/>
                  </a:lnTo>
                  <a:lnTo>
                    <a:pt x="3287" y="310"/>
                  </a:lnTo>
                  <a:lnTo>
                    <a:pt x="3295" y="338"/>
                  </a:lnTo>
                  <a:lnTo>
                    <a:pt x="3301" y="370"/>
                  </a:lnTo>
                  <a:lnTo>
                    <a:pt x="3301" y="408"/>
                  </a:lnTo>
                  <a:lnTo>
                    <a:pt x="3298" y="448"/>
                  </a:lnTo>
                  <a:lnTo>
                    <a:pt x="3288" y="491"/>
                  </a:lnTo>
                  <a:lnTo>
                    <a:pt x="3273" y="534"/>
                  </a:lnTo>
                  <a:lnTo>
                    <a:pt x="3252" y="579"/>
                  </a:lnTo>
                  <a:lnTo>
                    <a:pt x="3222" y="622"/>
                  </a:lnTo>
                  <a:lnTo>
                    <a:pt x="3241" y="604"/>
                  </a:lnTo>
                  <a:lnTo>
                    <a:pt x="3253" y="593"/>
                  </a:lnTo>
                  <a:lnTo>
                    <a:pt x="3269" y="580"/>
                  </a:lnTo>
                  <a:lnTo>
                    <a:pt x="3285" y="568"/>
                  </a:lnTo>
                  <a:lnTo>
                    <a:pt x="3304" y="555"/>
                  </a:lnTo>
                  <a:lnTo>
                    <a:pt x="3322" y="545"/>
                  </a:lnTo>
                  <a:lnTo>
                    <a:pt x="3340" y="538"/>
                  </a:lnTo>
                  <a:lnTo>
                    <a:pt x="3358" y="535"/>
                  </a:lnTo>
                  <a:lnTo>
                    <a:pt x="3374" y="537"/>
                  </a:lnTo>
                  <a:lnTo>
                    <a:pt x="3389" y="544"/>
                  </a:lnTo>
                  <a:lnTo>
                    <a:pt x="3399" y="556"/>
                  </a:lnTo>
                  <a:lnTo>
                    <a:pt x="3406" y="573"/>
                  </a:lnTo>
                  <a:lnTo>
                    <a:pt x="3409" y="594"/>
                  </a:lnTo>
                  <a:lnTo>
                    <a:pt x="3410" y="618"/>
                  </a:lnTo>
                  <a:lnTo>
                    <a:pt x="3404" y="671"/>
                  </a:lnTo>
                  <a:lnTo>
                    <a:pt x="3400" y="698"/>
                  </a:lnTo>
                  <a:lnTo>
                    <a:pt x="3389" y="746"/>
                  </a:lnTo>
                  <a:lnTo>
                    <a:pt x="3383" y="765"/>
                  </a:lnTo>
                  <a:lnTo>
                    <a:pt x="3379" y="779"/>
                  </a:lnTo>
                  <a:lnTo>
                    <a:pt x="3376" y="789"/>
                  </a:lnTo>
                  <a:lnTo>
                    <a:pt x="3375" y="793"/>
                  </a:lnTo>
                  <a:lnTo>
                    <a:pt x="3378" y="792"/>
                  </a:lnTo>
                  <a:lnTo>
                    <a:pt x="3386" y="786"/>
                  </a:lnTo>
                  <a:lnTo>
                    <a:pt x="3399" y="781"/>
                  </a:lnTo>
                  <a:lnTo>
                    <a:pt x="3414" y="775"/>
                  </a:lnTo>
                  <a:lnTo>
                    <a:pt x="3431" y="771"/>
                  </a:lnTo>
                  <a:lnTo>
                    <a:pt x="3449" y="768"/>
                  </a:lnTo>
                  <a:lnTo>
                    <a:pt x="3469" y="771"/>
                  </a:lnTo>
                  <a:lnTo>
                    <a:pt x="3487" y="778"/>
                  </a:lnTo>
                  <a:lnTo>
                    <a:pt x="3504" y="793"/>
                  </a:lnTo>
                  <a:lnTo>
                    <a:pt x="3512" y="810"/>
                  </a:lnTo>
                  <a:lnTo>
                    <a:pt x="3518" y="830"/>
                  </a:lnTo>
                  <a:lnTo>
                    <a:pt x="3518" y="854"/>
                  </a:lnTo>
                  <a:lnTo>
                    <a:pt x="3515" y="879"/>
                  </a:lnTo>
                  <a:lnTo>
                    <a:pt x="3509" y="905"/>
                  </a:lnTo>
                  <a:lnTo>
                    <a:pt x="3495" y="956"/>
                  </a:lnTo>
                  <a:lnTo>
                    <a:pt x="3487" y="980"/>
                  </a:lnTo>
                  <a:lnTo>
                    <a:pt x="3480" y="999"/>
                  </a:lnTo>
                  <a:lnTo>
                    <a:pt x="3473" y="1013"/>
                  </a:lnTo>
                  <a:lnTo>
                    <a:pt x="3469" y="1023"/>
                  </a:lnTo>
                  <a:lnTo>
                    <a:pt x="3467" y="1027"/>
                  </a:lnTo>
                  <a:lnTo>
                    <a:pt x="3470" y="1026"/>
                  </a:lnTo>
                  <a:lnTo>
                    <a:pt x="3480" y="1023"/>
                  </a:lnTo>
                  <a:lnTo>
                    <a:pt x="3494" y="1018"/>
                  </a:lnTo>
                  <a:lnTo>
                    <a:pt x="3512" y="1013"/>
                  </a:lnTo>
                  <a:lnTo>
                    <a:pt x="3532" y="1009"/>
                  </a:lnTo>
                  <a:lnTo>
                    <a:pt x="3553" y="1006"/>
                  </a:lnTo>
                  <a:lnTo>
                    <a:pt x="3574" y="1005"/>
                  </a:lnTo>
                  <a:lnTo>
                    <a:pt x="3593" y="1006"/>
                  </a:lnTo>
                  <a:lnTo>
                    <a:pt x="3610" y="1013"/>
                  </a:lnTo>
                  <a:lnTo>
                    <a:pt x="3624" y="1023"/>
                  </a:lnTo>
                  <a:lnTo>
                    <a:pt x="3630" y="1036"/>
                  </a:lnTo>
                  <a:lnTo>
                    <a:pt x="3630" y="1051"/>
                  </a:lnTo>
                  <a:lnTo>
                    <a:pt x="3626" y="1071"/>
                  </a:lnTo>
                  <a:lnTo>
                    <a:pt x="3619" y="1092"/>
                  </a:lnTo>
                  <a:lnTo>
                    <a:pt x="3609" y="1114"/>
                  </a:lnTo>
                  <a:lnTo>
                    <a:pt x="3596" y="1137"/>
                  </a:lnTo>
                  <a:lnTo>
                    <a:pt x="3582" y="1161"/>
                  </a:lnTo>
                  <a:lnTo>
                    <a:pt x="3570" y="1182"/>
                  </a:lnTo>
                  <a:lnTo>
                    <a:pt x="3557" y="1201"/>
                  </a:lnTo>
                  <a:lnTo>
                    <a:pt x="3546" y="1218"/>
                  </a:lnTo>
                  <a:lnTo>
                    <a:pt x="3536" y="1231"/>
                  </a:lnTo>
                  <a:lnTo>
                    <a:pt x="3530" y="1239"/>
                  </a:lnTo>
                  <a:lnTo>
                    <a:pt x="3528" y="1242"/>
                  </a:lnTo>
                  <a:lnTo>
                    <a:pt x="3530" y="1242"/>
                  </a:lnTo>
                  <a:lnTo>
                    <a:pt x="3540" y="1241"/>
                  </a:lnTo>
                  <a:lnTo>
                    <a:pt x="3554" y="1239"/>
                  </a:lnTo>
                  <a:lnTo>
                    <a:pt x="3591" y="1239"/>
                  </a:lnTo>
                  <a:lnTo>
                    <a:pt x="3609" y="1242"/>
                  </a:lnTo>
                  <a:lnTo>
                    <a:pt x="3627" y="1246"/>
                  </a:lnTo>
                  <a:lnTo>
                    <a:pt x="3641" y="1255"/>
                  </a:lnTo>
                  <a:lnTo>
                    <a:pt x="3652" y="1266"/>
                  </a:lnTo>
                  <a:lnTo>
                    <a:pt x="3657" y="1281"/>
                  </a:lnTo>
                  <a:lnTo>
                    <a:pt x="3657" y="1301"/>
                  </a:lnTo>
                  <a:lnTo>
                    <a:pt x="3654" y="1323"/>
                  </a:lnTo>
                  <a:lnTo>
                    <a:pt x="3645" y="1349"/>
                  </a:lnTo>
                  <a:lnTo>
                    <a:pt x="3634" y="1374"/>
                  </a:lnTo>
                  <a:lnTo>
                    <a:pt x="3620" y="1399"/>
                  </a:lnTo>
                  <a:lnTo>
                    <a:pt x="3602" y="1423"/>
                  </a:lnTo>
                  <a:lnTo>
                    <a:pt x="3581" y="1444"/>
                  </a:lnTo>
                  <a:lnTo>
                    <a:pt x="3557" y="1459"/>
                  </a:lnTo>
                  <a:lnTo>
                    <a:pt x="3532" y="1469"/>
                  </a:lnTo>
                  <a:lnTo>
                    <a:pt x="3546" y="1469"/>
                  </a:lnTo>
                  <a:lnTo>
                    <a:pt x="3563" y="1471"/>
                  </a:lnTo>
                  <a:lnTo>
                    <a:pt x="3581" y="1473"/>
                  </a:lnTo>
                  <a:lnTo>
                    <a:pt x="3602" y="1478"/>
                  </a:lnTo>
                  <a:lnTo>
                    <a:pt x="3624" y="1485"/>
                  </a:lnTo>
                  <a:lnTo>
                    <a:pt x="3644" y="1493"/>
                  </a:lnTo>
                  <a:lnTo>
                    <a:pt x="3662" y="1504"/>
                  </a:lnTo>
                  <a:lnTo>
                    <a:pt x="3675" y="1520"/>
                  </a:lnTo>
                  <a:lnTo>
                    <a:pt x="3680" y="1535"/>
                  </a:lnTo>
                  <a:lnTo>
                    <a:pt x="3680" y="1552"/>
                  </a:lnTo>
                  <a:lnTo>
                    <a:pt x="3676" y="1569"/>
                  </a:lnTo>
                  <a:lnTo>
                    <a:pt x="3669" y="1584"/>
                  </a:lnTo>
                  <a:lnTo>
                    <a:pt x="3659" y="1599"/>
                  </a:lnTo>
                  <a:lnTo>
                    <a:pt x="3648" y="1612"/>
                  </a:lnTo>
                  <a:lnTo>
                    <a:pt x="3638" y="1623"/>
                  </a:lnTo>
                  <a:lnTo>
                    <a:pt x="3623" y="1639"/>
                  </a:lnTo>
                  <a:lnTo>
                    <a:pt x="3620" y="1640"/>
                  </a:lnTo>
                  <a:lnTo>
                    <a:pt x="3626" y="1651"/>
                  </a:lnTo>
                  <a:lnTo>
                    <a:pt x="3631" y="1664"/>
                  </a:lnTo>
                  <a:lnTo>
                    <a:pt x="3638" y="1681"/>
                  </a:lnTo>
                  <a:lnTo>
                    <a:pt x="3644" y="1700"/>
                  </a:lnTo>
                  <a:lnTo>
                    <a:pt x="3650" y="1723"/>
                  </a:lnTo>
                  <a:lnTo>
                    <a:pt x="3654" y="1745"/>
                  </a:lnTo>
                  <a:lnTo>
                    <a:pt x="3655" y="1769"/>
                  </a:lnTo>
                  <a:lnTo>
                    <a:pt x="3652" y="1793"/>
                  </a:lnTo>
                  <a:lnTo>
                    <a:pt x="3645" y="1814"/>
                  </a:lnTo>
                  <a:lnTo>
                    <a:pt x="3634" y="1835"/>
                  </a:lnTo>
                  <a:lnTo>
                    <a:pt x="3616" y="1857"/>
                  </a:lnTo>
                  <a:lnTo>
                    <a:pt x="3602" y="1876"/>
                  </a:lnTo>
                  <a:lnTo>
                    <a:pt x="3591" y="1888"/>
                  </a:lnTo>
                  <a:lnTo>
                    <a:pt x="3584" y="1898"/>
                  </a:lnTo>
                  <a:lnTo>
                    <a:pt x="3578" y="1904"/>
                  </a:lnTo>
                  <a:lnTo>
                    <a:pt x="3575" y="1908"/>
                  </a:lnTo>
                  <a:lnTo>
                    <a:pt x="3574" y="1909"/>
                  </a:lnTo>
                  <a:lnTo>
                    <a:pt x="3574" y="1912"/>
                  </a:lnTo>
                  <a:lnTo>
                    <a:pt x="3575" y="1919"/>
                  </a:lnTo>
                  <a:lnTo>
                    <a:pt x="3578" y="1930"/>
                  </a:lnTo>
                  <a:lnTo>
                    <a:pt x="3579" y="1944"/>
                  </a:lnTo>
                  <a:lnTo>
                    <a:pt x="3579" y="1960"/>
                  </a:lnTo>
                  <a:lnTo>
                    <a:pt x="3578" y="1978"/>
                  </a:lnTo>
                  <a:lnTo>
                    <a:pt x="3575" y="1998"/>
                  </a:lnTo>
                  <a:lnTo>
                    <a:pt x="3570" y="2017"/>
                  </a:lnTo>
                  <a:lnTo>
                    <a:pt x="3561" y="2037"/>
                  </a:lnTo>
                  <a:lnTo>
                    <a:pt x="3549" y="2055"/>
                  </a:lnTo>
                  <a:lnTo>
                    <a:pt x="3532" y="2071"/>
                  </a:lnTo>
                  <a:lnTo>
                    <a:pt x="3511" y="2085"/>
                  </a:lnTo>
                  <a:lnTo>
                    <a:pt x="3484" y="2096"/>
                  </a:lnTo>
                  <a:lnTo>
                    <a:pt x="3452" y="2103"/>
                  </a:lnTo>
                  <a:lnTo>
                    <a:pt x="3452" y="2104"/>
                  </a:lnTo>
                  <a:lnTo>
                    <a:pt x="3453" y="2110"/>
                  </a:lnTo>
                  <a:lnTo>
                    <a:pt x="3456" y="2120"/>
                  </a:lnTo>
                  <a:lnTo>
                    <a:pt x="3458" y="2131"/>
                  </a:lnTo>
                  <a:lnTo>
                    <a:pt x="3459" y="2143"/>
                  </a:lnTo>
                  <a:lnTo>
                    <a:pt x="3460" y="2159"/>
                  </a:lnTo>
                  <a:lnTo>
                    <a:pt x="3459" y="2176"/>
                  </a:lnTo>
                  <a:lnTo>
                    <a:pt x="3456" y="2191"/>
                  </a:lnTo>
                  <a:lnTo>
                    <a:pt x="3452" y="2208"/>
                  </a:lnTo>
                  <a:lnTo>
                    <a:pt x="3444" y="2225"/>
                  </a:lnTo>
                  <a:lnTo>
                    <a:pt x="3432" y="2240"/>
                  </a:lnTo>
                  <a:lnTo>
                    <a:pt x="3418" y="2254"/>
                  </a:lnTo>
                  <a:lnTo>
                    <a:pt x="3400" y="2265"/>
                  </a:lnTo>
                  <a:lnTo>
                    <a:pt x="3376" y="2275"/>
                  </a:lnTo>
                  <a:lnTo>
                    <a:pt x="3348" y="2281"/>
                  </a:lnTo>
                  <a:lnTo>
                    <a:pt x="3315" y="2284"/>
                  </a:lnTo>
                  <a:lnTo>
                    <a:pt x="3315" y="2285"/>
                  </a:lnTo>
                  <a:lnTo>
                    <a:pt x="3318" y="2291"/>
                  </a:lnTo>
                  <a:lnTo>
                    <a:pt x="3319" y="2298"/>
                  </a:lnTo>
                  <a:lnTo>
                    <a:pt x="3322" y="2307"/>
                  </a:lnTo>
                  <a:lnTo>
                    <a:pt x="3325" y="2319"/>
                  </a:lnTo>
                  <a:lnTo>
                    <a:pt x="3326" y="2331"/>
                  </a:lnTo>
                  <a:lnTo>
                    <a:pt x="3326" y="2344"/>
                  </a:lnTo>
                  <a:lnTo>
                    <a:pt x="3325" y="2358"/>
                  </a:lnTo>
                  <a:lnTo>
                    <a:pt x="3322" y="2372"/>
                  </a:lnTo>
                  <a:lnTo>
                    <a:pt x="3315" y="2386"/>
                  </a:lnTo>
                  <a:lnTo>
                    <a:pt x="3306" y="2397"/>
                  </a:lnTo>
                  <a:lnTo>
                    <a:pt x="3294" y="2408"/>
                  </a:lnTo>
                  <a:lnTo>
                    <a:pt x="3277" y="2418"/>
                  </a:lnTo>
                  <a:lnTo>
                    <a:pt x="3256" y="2425"/>
                  </a:lnTo>
                  <a:lnTo>
                    <a:pt x="3231" y="2429"/>
                  </a:lnTo>
                  <a:lnTo>
                    <a:pt x="3200" y="2431"/>
                  </a:lnTo>
                  <a:lnTo>
                    <a:pt x="3164" y="2428"/>
                  </a:lnTo>
                  <a:lnTo>
                    <a:pt x="3120" y="2422"/>
                  </a:lnTo>
                  <a:lnTo>
                    <a:pt x="3144" y="2477"/>
                  </a:lnTo>
                  <a:lnTo>
                    <a:pt x="3148" y="2479"/>
                  </a:lnTo>
                  <a:lnTo>
                    <a:pt x="3158" y="2481"/>
                  </a:lnTo>
                  <a:lnTo>
                    <a:pt x="3176" y="2487"/>
                  </a:lnTo>
                  <a:lnTo>
                    <a:pt x="3201" y="2494"/>
                  </a:lnTo>
                  <a:lnTo>
                    <a:pt x="3232" y="2501"/>
                  </a:lnTo>
                  <a:lnTo>
                    <a:pt x="3270" y="2509"/>
                  </a:lnTo>
                  <a:lnTo>
                    <a:pt x="3315" y="2518"/>
                  </a:lnTo>
                  <a:lnTo>
                    <a:pt x="3367" y="2526"/>
                  </a:lnTo>
                  <a:lnTo>
                    <a:pt x="3424" y="2535"/>
                  </a:lnTo>
                  <a:lnTo>
                    <a:pt x="3488" y="2542"/>
                  </a:lnTo>
                  <a:lnTo>
                    <a:pt x="3558" y="2547"/>
                  </a:lnTo>
                  <a:lnTo>
                    <a:pt x="3634" y="2551"/>
                  </a:lnTo>
                  <a:lnTo>
                    <a:pt x="3701" y="2554"/>
                  </a:lnTo>
                  <a:lnTo>
                    <a:pt x="3766" y="2557"/>
                  </a:lnTo>
                  <a:lnTo>
                    <a:pt x="3830" y="2558"/>
                  </a:lnTo>
                  <a:lnTo>
                    <a:pt x="3892" y="2560"/>
                  </a:lnTo>
                  <a:lnTo>
                    <a:pt x="3951" y="2563"/>
                  </a:lnTo>
                  <a:lnTo>
                    <a:pt x="4007" y="2567"/>
                  </a:lnTo>
                  <a:lnTo>
                    <a:pt x="4060" y="2571"/>
                  </a:lnTo>
                  <a:lnTo>
                    <a:pt x="4109" y="2578"/>
                  </a:lnTo>
                  <a:lnTo>
                    <a:pt x="4155" y="2586"/>
                  </a:lnTo>
                  <a:lnTo>
                    <a:pt x="4197" y="2598"/>
                  </a:lnTo>
                  <a:lnTo>
                    <a:pt x="4235" y="2613"/>
                  </a:lnTo>
                  <a:lnTo>
                    <a:pt x="4267" y="2630"/>
                  </a:lnTo>
                  <a:lnTo>
                    <a:pt x="4295" y="2652"/>
                  </a:lnTo>
                  <a:lnTo>
                    <a:pt x="4318" y="2678"/>
                  </a:lnTo>
                  <a:lnTo>
                    <a:pt x="4320" y="2692"/>
                  </a:lnTo>
                  <a:lnTo>
                    <a:pt x="4318" y="2703"/>
                  </a:lnTo>
                  <a:lnTo>
                    <a:pt x="4312" y="2710"/>
                  </a:lnTo>
                  <a:lnTo>
                    <a:pt x="4305" y="2715"/>
                  </a:lnTo>
                  <a:lnTo>
                    <a:pt x="4288" y="2721"/>
                  </a:lnTo>
                  <a:lnTo>
                    <a:pt x="4281" y="2721"/>
                  </a:lnTo>
                  <a:lnTo>
                    <a:pt x="4285" y="2722"/>
                  </a:lnTo>
                  <a:lnTo>
                    <a:pt x="4295" y="2725"/>
                  </a:lnTo>
                  <a:lnTo>
                    <a:pt x="4311" y="2729"/>
                  </a:lnTo>
                  <a:lnTo>
                    <a:pt x="4330" y="2735"/>
                  </a:lnTo>
                  <a:lnTo>
                    <a:pt x="4353" y="2744"/>
                  </a:lnTo>
                  <a:lnTo>
                    <a:pt x="4378" y="2752"/>
                  </a:lnTo>
                  <a:lnTo>
                    <a:pt x="4404" y="2760"/>
                  </a:lnTo>
                  <a:lnTo>
                    <a:pt x="4432" y="2772"/>
                  </a:lnTo>
                  <a:lnTo>
                    <a:pt x="4458" y="2781"/>
                  </a:lnTo>
                  <a:lnTo>
                    <a:pt x="4481" y="2794"/>
                  </a:lnTo>
                  <a:lnTo>
                    <a:pt x="4504" y="2805"/>
                  </a:lnTo>
                  <a:lnTo>
                    <a:pt x="4521" y="2816"/>
                  </a:lnTo>
                  <a:lnTo>
                    <a:pt x="4530" y="2829"/>
                  </a:lnTo>
                  <a:lnTo>
                    <a:pt x="4533" y="2843"/>
                  </a:lnTo>
                  <a:lnTo>
                    <a:pt x="4530" y="2858"/>
                  </a:lnTo>
                  <a:lnTo>
                    <a:pt x="4522" y="2875"/>
                  </a:lnTo>
                  <a:lnTo>
                    <a:pt x="4511" y="2892"/>
                  </a:lnTo>
                  <a:lnTo>
                    <a:pt x="4480" y="2926"/>
                  </a:lnTo>
                  <a:lnTo>
                    <a:pt x="4463" y="2941"/>
                  </a:lnTo>
                  <a:lnTo>
                    <a:pt x="4446" y="2955"/>
                  </a:lnTo>
                  <a:lnTo>
                    <a:pt x="4432" y="2968"/>
                  </a:lnTo>
                  <a:lnTo>
                    <a:pt x="4421" y="2976"/>
                  </a:lnTo>
                  <a:lnTo>
                    <a:pt x="4413" y="2983"/>
                  </a:lnTo>
                  <a:lnTo>
                    <a:pt x="4410" y="2985"/>
                  </a:lnTo>
                  <a:lnTo>
                    <a:pt x="4413" y="2986"/>
                  </a:lnTo>
                  <a:lnTo>
                    <a:pt x="4421" y="2992"/>
                  </a:lnTo>
                  <a:lnTo>
                    <a:pt x="4434" y="2999"/>
                  </a:lnTo>
                  <a:lnTo>
                    <a:pt x="4451" y="3008"/>
                  </a:lnTo>
                  <a:lnTo>
                    <a:pt x="4470" y="3021"/>
                  </a:lnTo>
                  <a:lnTo>
                    <a:pt x="4490" y="3035"/>
                  </a:lnTo>
                  <a:lnTo>
                    <a:pt x="4512" y="3051"/>
                  </a:lnTo>
                  <a:lnTo>
                    <a:pt x="4533" y="3067"/>
                  </a:lnTo>
                  <a:lnTo>
                    <a:pt x="4553" y="3086"/>
                  </a:lnTo>
                  <a:lnTo>
                    <a:pt x="4571" y="3104"/>
                  </a:lnTo>
                  <a:lnTo>
                    <a:pt x="4586" y="3122"/>
                  </a:lnTo>
                  <a:lnTo>
                    <a:pt x="4598" y="3140"/>
                  </a:lnTo>
                  <a:lnTo>
                    <a:pt x="4605" y="3159"/>
                  </a:lnTo>
                  <a:lnTo>
                    <a:pt x="4605" y="3175"/>
                  </a:lnTo>
                  <a:lnTo>
                    <a:pt x="4596" y="3191"/>
                  </a:lnTo>
                  <a:lnTo>
                    <a:pt x="4582" y="3205"/>
                  </a:lnTo>
                  <a:lnTo>
                    <a:pt x="4563" y="3217"/>
                  </a:lnTo>
                  <a:lnTo>
                    <a:pt x="4540" y="3230"/>
                  </a:lnTo>
                  <a:lnTo>
                    <a:pt x="4515" y="3240"/>
                  </a:lnTo>
                  <a:lnTo>
                    <a:pt x="4488" y="3248"/>
                  </a:lnTo>
                  <a:lnTo>
                    <a:pt x="4463" y="3257"/>
                  </a:lnTo>
                  <a:lnTo>
                    <a:pt x="4439" y="3262"/>
                  </a:lnTo>
                  <a:lnTo>
                    <a:pt x="4418" y="3268"/>
                  </a:lnTo>
                  <a:lnTo>
                    <a:pt x="4403" y="3271"/>
                  </a:lnTo>
                  <a:lnTo>
                    <a:pt x="4392" y="3273"/>
                  </a:lnTo>
                  <a:lnTo>
                    <a:pt x="4388" y="3273"/>
                  </a:lnTo>
                  <a:lnTo>
                    <a:pt x="4390" y="3275"/>
                  </a:lnTo>
                  <a:lnTo>
                    <a:pt x="4411" y="3289"/>
                  </a:lnTo>
                  <a:lnTo>
                    <a:pt x="4427" y="3300"/>
                  </a:lnTo>
                  <a:lnTo>
                    <a:pt x="4445" y="3314"/>
                  </a:lnTo>
                  <a:lnTo>
                    <a:pt x="4466" y="3330"/>
                  </a:lnTo>
                  <a:lnTo>
                    <a:pt x="4487" y="3346"/>
                  </a:lnTo>
                  <a:lnTo>
                    <a:pt x="4507" y="3365"/>
                  </a:lnTo>
                  <a:lnTo>
                    <a:pt x="4528" y="3383"/>
                  </a:lnTo>
                  <a:lnTo>
                    <a:pt x="4546" y="3401"/>
                  </a:lnTo>
                  <a:lnTo>
                    <a:pt x="4561" y="3421"/>
                  </a:lnTo>
                  <a:lnTo>
                    <a:pt x="4574" y="3438"/>
                  </a:lnTo>
                  <a:lnTo>
                    <a:pt x="4581" y="3454"/>
                  </a:lnTo>
                  <a:lnTo>
                    <a:pt x="4584" y="3470"/>
                  </a:lnTo>
                  <a:lnTo>
                    <a:pt x="4581" y="3482"/>
                  </a:lnTo>
                  <a:lnTo>
                    <a:pt x="4574" y="3491"/>
                  </a:lnTo>
                  <a:lnTo>
                    <a:pt x="4563" y="3496"/>
                  </a:lnTo>
                  <a:lnTo>
                    <a:pt x="4549" y="3501"/>
                  </a:lnTo>
                  <a:lnTo>
                    <a:pt x="4532" y="3501"/>
                  </a:lnTo>
                  <a:lnTo>
                    <a:pt x="4514" y="3499"/>
                  </a:lnTo>
                  <a:lnTo>
                    <a:pt x="4495" y="3495"/>
                  </a:lnTo>
                  <a:lnTo>
                    <a:pt x="4477" y="3489"/>
                  </a:lnTo>
                  <a:lnTo>
                    <a:pt x="4460" y="3482"/>
                  </a:lnTo>
                  <a:lnTo>
                    <a:pt x="4445" y="3474"/>
                  </a:lnTo>
                  <a:lnTo>
                    <a:pt x="4434" y="3464"/>
                  </a:lnTo>
                  <a:lnTo>
                    <a:pt x="4434" y="3466"/>
                  </a:lnTo>
                  <a:lnTo>
                    <a:pt x="4435" y="3471"/>
                  </a:lnTo>
                  <a:lnTo>
                    <a:pt x="4437" y="3480"/>
                  </a:lnTo>
                  <a:lnTo>
                    <a:pt x="4437" y="3489"/>
                  </a:lnTo>
                  <a:lnTo>
                    <a:pt x="4438" y="3501"/>
                  </a:lnTo>
                  <a:lnTo>
                    <a:pt x="4437" y="3512"/>
                  </a:lnTo>
                  <a:lnTo>
                    <a:pt x="4434" y="3523"/>
                  </a:lnTo>
                  <a:lnTo>
                    <a:pt x="4428" y="3533"/>
                  </a:lnTo>
                  <a:lnTo>
                    <a:pt x="4420" y="3541"/>
                  </a:lnTo>
                  <a:lnTo>
                    <a:pt x="4410" y="3547"/>
                  </a:lnTo>
                  <a:lnTo>
                    <a:pt x="4395" y="3550"/>
                  </a:lnTo>
                  <a:lnTo>
                    <a:pt x="4376" y="3547"/>
                  </a:lnTo>
                  <a:lnTo>
                    <a:pt x="4360" y="3541"/>
                  </a:lnTo>
                  <a:lnTo>
                    <a:pt x="4318" y="3520"/>
                  </a:lnTo>
                  <a:lnTo>
                    <a:pt x="4295" y="3505"/>
                  </a:lnTo>
                  <a:lnTo>
                    <a:pt x="4270" y="3488"/>
                  </a:lnTo>
                  <a:lnTo>
                    <a:pt x="4194" y="3429"/>
                  </a:lnTo>
                  <a:lnTo>
                    <a:pt x="4170" y="3409"/>
                  </a:lnTo>
                  <a:lnTo>
                    <a:pt x="4147" y="3391"/>
                  </a:lnTo>
                  <a:lnTo>
                    <a:pt x="4127" y="3373"/>
                  </a:lnTo>
                  <a:lnTo>
                    <a:pt x="4109" y="3358"/>
                  </a:lnTo>
                  <a:lnTo>
                    <a:pt x="4093" y="3344"/>
                  </a:lnTo>
                  <a:lnTo>
                    <a:pt x="4082" y="3334"/>
                  </a:lnTo>
                  <a:lnTo>
                    <a:pt x="4075" y="3328"/>
                  </a:lnTo>
                  <a:lnTo>
                    <a:pt x="4072" y="3325"/>
                  </a:lnTo>
                  <a:lnTo>
                    <a:pt x="4074" y="3328"/>
                  </a:lnTo>
                  <a:lnTo>
                    <a:pt x="4079" y="3335"/>
                  </a:lnTo>
                  <a:lnTo>
                    <a:pt x="4088" y="3348"/>
                  </a:lnTo>
                  <a:lnTo>
                    <a:pt x="4098" y="3362"/>
                  </a:lnTo>
                  <a:lnTo>
                    <a:pt x="4109" y="3380"/>
                  </a:lnTo>
                  <a:lnTo>
                    <a:pt x="4121" y="3398"/>
                  </a:lnTo>
                  <a:lnTo>
                    <a:pt x="4134" y="3418"/>
                  </a:lnTo>
                  <a:lnTo>
                    <a:pt x="4145" y="3438"/>
                  </a:lnTo>
                  <a:lnTo>
                    <a:pt x="4156" y="3456"/>
                  </a:lnTo>
                  <a:lnTo>
                    <a:pt x="4172" y="3487"/>
                  </a:lnTo>
                  <a:lnTo>
                    <a:pt x="4175" y="3498"/>
                  </a:lnTo>
                  <a:lnTo>
                    <a:pt x="4184" y="3508"/>
                  </a:lnTo>
                  <a:lnTo>
                    <a:pt x="4196" y="3517"/>
                  </a:lnTo>
                  <a:lnTo>
                    <a:pt x="4228" y="3550"/>
                  </a:lnTo>
                  <a:lnTo>
                    <a:pt x="4246" y="3571"/>
                  </a:lnTo>
                  <a:lnTo>
                    <a:pt x="4267" y="3595"/>
                  </a:lnTo>
                  <a:lnTo>
                    <a:pt x="4287" y="3618"/>
                  </a:lnTo>
                  <a:lnTo>
                    <a:pt x="4306" y="3645"/>
                  </a:lnTo>
                  <a:lnTo>
                    <a:pt x="4323" y="3673"/>
                  </a:lnTo>
                  <a:lnTo>
                    <a:pt x="4340" y="3702"/>
                  </a:lnTo>
                  <a:lnTo>
                    <a:pt x="4353" y="3731"/>
                  </a:lnTo>
                  <a:lnTo>
                    <a:pt x="4362" y="3760"/>
                  </a:lnTo>
                  <a:lnTo>
                    <a:pt x="4367" y="3788"/>
                  </a:lnTo>
                  <a:lnTo>
                    <a:pt x="4368" y="3833"/>
                  </a:lnTo>
                  <a:lnTo>
                    <a:pt x="4367" y="3872"/>
                  </a:lnTo>
                  <a:lnTo>
                    <a:pt x="4361" y="3906"/>
                  </a:lnTo>
                  <a:lnTo>
                    <a:pt x="4355" y="3934"/>
                  </a:lnTo>
                  <a:lnTo>
                    <a:pt x="4348" y="3955"/>
                  </a:lnTo>
                  <a:lnTo>
                    <a:pt x="4341" y="3969"/>
                  </a:lnTo>
                  <a:lnTo>
                    <a:pt x="4337" y="3979"/>
                  </a:lnTo>
                  <a:lnTo>
                    <a:pt x="4336" y="3981"/>
                  </a:lnTo>
                  <a:lnTo>
                    <a:pt x="4333" y="3983"/>
                  </a:lnTo>
                  <a:lnTo>
                    <a:pt x="4323" y="3987"/>
                  </a:lnTo>
                  <a:lnTo>
                    <a:pt x="4308" y="3993"/>
                  </a:lnTo>
                  <a:lnTo>
                    <a:pt x="4288" y="3998"/>
                  </a:lnTo>
                  <a:lnTo>
                    <a:pt x="4263" y="4004"/>
                  </a:lnTo>
                  <a:lnTo>
                    <a:pt x="4235" y="4008"/>
                  </a:lnTo>
                  <a:lnTo>
                    <a:pt x="4204" y="4008"/>
                  </a:lnTo>
                  <a:lnTo>
                    <a:pt x="4170" y="4004"/>
                  </a:lnTo>
                  <a:lnTo>
                    <a:pt x="4135" y="3996"/>
                  </a:lnTo>
                  <a:lnTo>
                    <a:pt x="4099" y="3981"/>
                  </a:lnTo>
                  <a:lnTo>
                    <a:pt x="4063" y="3959"/>
                  </a:lnTo>
                  <a:lnTo>
                    <a:pt x="4064" y="3962"/>
                  </a:lnTo>
                  <a:lnTo>
                    <a:pt x="4070" y="3972"/>
                  </a:lnTo>
                  <a:lnTo>
                    <a:pt x="4075" y="3986"/>
                  </a:lnTo>
                  <a:lnTo>
                    <a:pt x="4084" y="4005"/>
                  </a:lnTo>
                  <a:lnTo>
                    <a:pt x="4092" y="4031"/>
                  </a:lnTo>
                  <a:lnTo>
                    <a:pt x="4099" y="4059"/>
                  </a:lnTo>
                  <a:lnTo>
                    <a:pt x="4106" y="4089"/>
                  </a:lnTo>
                  <a:lnTo>
                    <a:pt x="4109" y="4124"/>
                  </a:lnTo>
                  <a:lnTo>
                    <a:pt x="4110" y="4161"/>
                  </a:lnTo>
                  <a:lnTo>
                    <a:pt x="4106" y="4200"/>
                  </a:lnTo>
                  <a:lnTo>
                    <a:pt x="4098" y="4241"/>
                  </a:lnTo>
                  <a:lnTo>
                    <a:pt x="4096" y="4242"/>
                  </a:lnTo>
                  <a:lnTo>
                    <a:pt x="4082" y="4249"/>
                  </a:lnTo>
                  <a:lnTo>
                    <a:pt x="4070" y="4252"/>
                  </a:lnTo>
                  <a:lnTo>
                    <a:pt x="4054" y="4253"/>
                  </a:lnTo>
                  <a:lnTo>
                    <a:pt x="4033" y="4252"/>
                  </a:lnTo>
                  <a:lnTo>
                    <a:pt x="4009" y="4248"/>
                  </a:lnTo>
                  <a:lnTo>
                    <a:pt x="3980" y="4237"/>
                  </a:lnTo>
                  <a:lnTo>
                    <a:pt x="3979" y="4241"/>
                  </a:lnTo>
                  <a:lnTo>
                    <a:pt x="3976" y="4252"/>
                  </a:lnTo>
                  <a:lnTo>
                    <a:pt x="3972" y="4267"/>
                  </a:lnTo>
                  <a:lnTo>
                    <a:pt x="3965" y="4287"/>
                  </a:lnTo>
                  <a:lnTo>
                    <a:pt x="3956" y="4308"/>
                  </a:lnTo>
                  <a:lnTo>
                    <a:pt x="3944" y="4329"/>
                  </a:lnTo>
                  <a:lnTo>
                    <a:pt x="3930" y="4347"/>
                  </a:lnTo>
                  <a:lnTo>
                    <a:pt x="3925" y="4346"/>
                  </a:lnTo>
                  <a:lnTo>
                    <a:pt x="3916" y="4342"/>
                  </a:lnTo>
                  <a:lnTo>
                    <a:pt x="3900" y="4335"/>
                  </a:lnTo>
                  <a:lnTo>
                    <a:pt x="3881" y="4326"/>
                  </a:lnTo>
                  <a:lnTo>
                    <a:pt x="3857" y="4314"/>
                  </a:lnTo>
                  <a:lnTo>
                    <a:pt x="3832" y="4298"/>
                  </a:lnTo>
                  <a:lnTo>
                    <a:pt x="3805" y="4280"/>
                  </a:lnTo>
                  <a:lnTo>
                    <a:pt x="3778" y="4260"/>
                  </a:lnTo>
                  <a:lnTo>
                    <a:pt x="3753" y="4237"/>
                  </a:lnTo>
                  <a:lnTo>
                    <a:pt x="3753" y="4239"/>
                  </a:lnTo>
                  <a:lnTo>
                    <a:pt x="3755" y="4249"/>
                  </a:lnTo>
                  <a:lnTo>
                    <a:pt x="3757" y="4263"/>
                  </a:lnTo>
                  <a:lnTo>
                    <a:pt x="3759" y="4280"/>
                  </a:lnTo>
                  <a:lnTo>
                    <a:pt x="3760" y="4300"/>
                  </a:lnTo>
                  <a:lnTo>
                    <a:pt x="3759" y="4321"/>
                  </a:lnTo>
                  <a:lnTo>
                    <a:pt x="3757" y="4343"/>
                  </a:lnTo>
                  <a:lnTo>
                    <a:pt x="3753" y="4364"/>
                  </a:lnTo>
                  <a:lnTo>
                    <a:pt x="3746" y="4384"/>
                  </a:lnTo>
                  <a:lnTo>
                    <a:pt x="3735" y="4399"/>
                  </a:lnTo>
                  <a:lnTo>
                    <a:pt x="3721" y="4412"/>
                  </a:lnTo>
                  <a:lnTo>
                    <a:pt x="3703" y="4419"/>
                  </a:lnTo>
                  <a:lnTo>
                    <a:pt x="3685" y="4419"/>
                  </a:lnTo>
                  <a:lnTo>
                    <a:pt x="3664" y="4415"/>
                  </a:lnTo>
                  <a:lnTo>
                    <a:pt x="3643" y="4406"/>
                  </a:lnTo>
                  <a:lnTo>
                    <a:pt x="3603" y="4384"/>
                  </a:lnTo>
                  <a:lnTo>
                    <a:pt x="3586" y="4370"/>
                  </a:lnTo>
                  <a:lnTo>
                    <a:pt x="3571" y="4359"/>
                  </a:lnTo>
                  <a:lnTo>
                    <a:pt x="3560" y="4349"/>
                  </a:lnTo>
                  <a:lnTo>
                    <a:pt x="3550" y="4339"/>
                  </a:lnTo>
                  <a:lnTo>
                    <a:pt x="3550" y="4342"/>
                  </a:lnTo>
                  <a:lnTo>
                    <a:pt x="3549" y="4352"/>
                  </a:lnTo>
                  <a:lnTo>
                    <a:pt x="3546" y="4364"/>
                  </a:lnTo>
                  <a:lnTo>
                    <a:pt x="3542" y="4381"/>
                  </a:lnTo>
                  <a:lnTo>
                    <a:pt x="3537" y="4399"/>
                  </a:lnTo>
                  <a:lnTo>
                    <a:pt x="3530" y="4419"/>
                  </a:lnTo>
                  <a:lnTo>
                    <a:pt x="3521" y="4437"/>
                  </a:lnTo>
                  <a:lnTo>
                    <a:pt x="3509" y="4454"/>
                  </a:lnTo>
                  <a:lnTo>
                    <a:pt x="3497" y="4468"/>
                  </a:lnTo>
                  <a:lnTo>
                    <a:pt x="3480" y="4478"/>
                  </a:lnTo>
                  <a:lnTo>
                    <a:pt x="3462" y="4482"/>
                  </a:lnTo>
                  <a:lnTo>
                    <a:pt x="3441" y="4481"/>
                  </a:lnTo>
                  <a:lnTo>
                    <a:pt x="3420" y="4472"/>
                  </a:lnTo>
                  <a:lnTo>
                    <a:pt x="3399" y="4461"/>
                  </a:lnTo>
                  <a:lnTo>
                    <a:pt x="3381" y="4447"/>
                  </a:lnTo>
                  <a:lnTo>
                    <a:pt x="3364" y="4430"/>
                  </a:lnTo>
                  <a:lnTo>
                    <a:pt x="3350" y="4415"/>
                  </a:lnTo>
                  <a:lnTo>
                    <a:pt x="3337" y="4399"/>
                  </a:lnTo>
                  <a:lnTo>
                    <a:pt x="3329" y="4387"/>
                  </a:lnTo>
                  <a:lnTo>
                    <a:pt x="3322" y="4378"/>
                  </a:lnTo>
                  <a:lnTo>
                    <a:pt x="3320" y="4375"/>
                  </a:lnTo>
                  <a:lnTo>
                    <a:pt x="3320" y="4378"/>
                  </a:lnTo>
                  <a:lnTo>
                    <a:pt x="3318" y="4385"/>
                  </a:lnTo>
                  <a:lnTo>
                    <a:pt x="3313" y="4396"/>
                  </a:lnTo>
                  <a:lnTo>
                    <a:pt x="3308" y="4408"/>
                  </a:lnTo>
                  <a:lnTo>
                    <a:pt x="3299" y="4419"/>
                  </a:lnTo>
                  <a:lnTo>
                    <a:pt x="3288" y="4430"/>
                  </a:lnTo>
                  <a:lnTo>
                    <a:pt x="3273" y="4437"/>
                  </a:lnTo>
                  <a:lnTo>
                    <a:pt x="3255" y="4440"/>
                  </a:lnTo>
                  <a:lnTo>
                    <a:pt x="3243" y="4437"/>
                  </a:lnTo>
                  <a:lnTo>
                    <a:pt x="3231" y="4427"/>
                  </a:lnTo>
                  <a:lnTo>
                    <a:pt x="3215" y="4413"/>
                  </a:lnTo>
                  <a:lnTo>
                    <a:pt x="3201" y="4395"/>
                  </a:lnTo>
                  <a:lnTo>
                    <a:pt x="3185" y="4374"/>
                  </a:lnTo>
                  <a:lnTo>
                    <a:pt x="3169" y="4349"/>
                  </a:lnTo>
                  <a:lnTo>
                    <a:pt x="3152" y="4324"/>
                  </a:lnTo>
                  <a:lnTo>
                    <a:pt x="3122" y="4270"/>
                  </a:lnTo>
                  <a:lnTo>
                    <a:pt x="3108" y="4245"/>
                  </a:lnTo>
                  <a:lnTo>
                    <a:pt x="3095" y="4220"/>
                  </a:lnTo>
                  <a:lnTo>
                    <a:pt x="3084" y="4199"/>
                  </a:lnTo>
                  <a:lnTo>
                    <a:pt x="3074" y="4181"/>
                  </a:lnTo>
                  <a:lnTo>
                    <a:pt x="3067" y="4167"/>
                  </a:lnTo>
                  <a:lnTo>
                    <a:pt x="3063" y="4157"/>
                  </a:lnTo>
                  <a:lnTo>
                    <a:pt x="3061" y="4154"/>
                  </a:lnTo>
                  <a:lnTo>
                    <a:pt x="3061" y="4157"/>
                  </a:lnTo>
                  <a:lnTo>
                    <a:pt x="3059" y="4167"/>
                  </a:lnTo>
                  <a:lnTo>
                    <a:pt x="3054" y="4179"/>
                  </a:lnTo>
                  <a:lnTo>
                    <a:pt x="3049" y="4195"/>
                  </a:lnTo>
                  <a:lnTo>
                    <a:pt x="3040" y="4210"/>
                  </a:lnTo>
                  <a:lnTo>
                    <a:pt x="3029" y="4225"/>
                  </a:lnTo>
                  <a:lnTo>
                    <a:pt x="3015" y="4238"/>
                  </a:lnTo>
                  <a:lnTo>
                    <a:pt x="2998" y="4248"/>
                  </a:lnTo>
                  <a:lnTo>
                    <a:pt x="2977" y="4251"/>
                  </a:lnTo>
                  <a:lnTo>
                    <a:pt x="2969" y="4246"/>
                  </a:lnTo>
                  <a:lnTo>
                    <a:pt x="2958" y="4234"/>
                  </a:lnTo>
                  <a:lnTo>
                    <a:pt x="2946" y="4214"/>
                  </a:lnTo>
                  <a:lnTo>
                    <a:pt x="2932" y="4188"/>
                  </a:lnTo>
                  <a:lnTo>
                    <a:pt x="2918" y="4155"/>
                  </a:lnTo>
                  <a:lnTo>
                    <a:pt x="2903" y="4117"/>
                  </a:lnTo>
                  <a:lnTo>
                    <a:pt x="2886" y="4075"/>
                  </a:lnTo>
                  <a:lnTo>
                    <a:pt x="2869" y="4029"/>
                  </a:lnTo>
                  <a:lnTo>
                    <a:pt x="2853" y="3979"/>
                  </a:lnTo>
                  <a:lnTo>
                    <a:pt x="2834" y="3927"/>
                  </a:lnTo>
                  <a:lnTo>
                    <a:pt x="2816" y="3872"/>
                  </a:lnTo>
                  <a:lnTo>
                    <a:pt x="2798" y="3816"/>
                  </a:lnTo>
                  <a:lnTo>
                    <a:pt x="2781" y="3760"/>
                  </a:lnTo>
                  <a:lnTo>
                    <a:pt x="2763" y="3704"/>
                  </a:lnTo>
                  <a:lnTo>
                    <a:pt x="2746" y="3648"/>
                  </a:lnTo>
                  <a:lnTo>
                    <a:pt x="2729" y="3593"/>
                  </a:lnTo>
                  <a:lnTo>
                    <a:pt x="2714" y="3541"/>
                  </a:lnTo>
                  <a:lnTo>
                    <a:pt x="2699" y="3491"/>
                  </a:lnTo>
                  <a:lnTo>
                    <a:pt x="2686" y="3445"/>
                  </a:lnTo>
                  <a:lnTo>
                    <a:pt x="2673" y="3402"/>
                  </a:lnTo>
                  <a:lnTo>
                    <a:pt x="2662" y="3365"/>
                  </a:lnTo>
                  <a:lnTo>
                    <a:pt x="2654" y="3332"/>
                  </a:lnTo>
                  <a:lnTo>
                    <a:pt x="2645" y="3306"/>
                  </a:lnTo>
                  <a:lnTo>
                    <a:pt x="2640" y="3286"/>
                  </a:lnTo>
                  <a:lnTo>
                    <a:pt x="2637" y="3273"/>
                  </a:lnTo>
                  <a:lnTo>
                    <a:pt x="2636" y="3269"/>
                  </a:lnTo>
                  <a:lnTo>
                    <a:pt x="2589" y="3306"/>
                  </a:lnTo>
                  <a:lnTo>
                    <a:pt x="2589" y="3355"/>
                  </a:lnTo>
                  <a:lnTo>
                    <a:pt x="2588" y="3359"/>
                  </a:lnTo>
                  <a:lnTo>
                    <a:pt x="2585" y="3370"/>
                  </a:lnTo>
                  <a:lnTo>
                    <a:pt x="2581" y="3386"/>
                  </a:lnTo>
                  <a:lnTo>
                    <a:pt x="2573" y="3404"/>
                  </a:lnTo>
                  <a:lnTo>
                    <a:pt x="2563" y="3425"/>
                  </a:lnTo>
                  <a:lnTo>
                    <a:pt x="2550" y="3446"/>
                  </a:lnTo>
                  <a:lnTo>
                    <a:pt x="2533" y="3464"/>
                  </a:lnTo>
                  <a:lnTo>
                    <a:pt x="2515" y="3478"/>
                  </a:lnTo>
                  <a:lnTo>
                    <a:pt x="2496" y="3487"/>
                  </a:lnTo>
                  <a:lnTo>
                    <a:pt x="2479" y="3491"/>
                  </a:lnTo>
                  <a:lnTo>
                    <a:pt x="2463" y="3489"/>
                  </a:lnTo>
                  <a:lnTo>
                    <a:pt x="2452" y="3487"/>
                  </a:lnTo>
                  <a:lnTo>
                    <a:pt x="2442" y="3482"/>
                  </a:lnTo>
                  <a:lnTo>
                    <a:pt x="2437" y="3478"/>
                  </a:lnTo>
                  <a:lnTo>
                    <a:pt x="2431" y="3473"/>
                  </a:lnTo>
                  <a:lnTo>
                    <a:pt x="2431" y="3475"/>
                  </a:lnTo>
                  <a:lnTo>
                    <a:pt x="2430" y="3485"/>
                  </a:lnTo>
                  <a:lnTo>
                    <a:pt x="2428" y="3501"/>
                  </a:lnTo>
                  <a:lnTo>
                    <a:pt x="2424" y="3519"/>
                  </a:lnTo>
                  <a:lnTo>
                    <a:pt x="2420" y="3540"/>
                  </a:lnTo>
                  <a:lnTo>
                    <a:pt x="2414" y="3562"/>
                  </a:lnTo>
                  <a:lnTo>
                    <a:pt x="2406" y="3586"/>
                  </a:lnTo>
                  <a:lnTo>
                    <a:pt x="2396" y="3607"/>
                  </a:lnTo>
                  <a:lnTo>
                    <a:pt x="2385" y="3628"/>
                  </a:lnTo>
                  <a:lnTo>
                    <a:pt x="2371" y="3644"/>
                  </a:lnTo>
                  <a:lnTo>
                    <a:pt x="2354" y="3656"/>
                  </a:lnTo>
                  <a:lnTo>
                    <a:pt x="2335" y="3663"/>
                  </a:lnTo>
                  <a:lnTo>
                    <a:pt x="2304" y="3669"/>
                  </a:lnTo>
                  <a:lnTo>
                    <a:pt x="2280" y="3672"/>
                  </a:lnTo>
                  <a:lnTo>
                    <a:pt x="2263" y="3674"/>
                  </a:lnTo>
                  <a:lnTo>
                    <a:pt x="2252" y="3676"/>
                  </a:lnTo>
                  <a:lnTo>
                    <a:pt x="2246" y="3677"/>
                  </a:lnTo>
                  <a:lnTo>
                    <a:pt x="2242" y="3677"/>
                  </a:lnTo>
                  <a:lnTo>
                    <a:pt x="2241" y="3680"/>
                  </a:lnTo>
                  <a:lnTo>
                    <a:pt x="2238" y="3690"/>
                  </a:lnTo>
                  <a:lnTo>
                    <a:pt x="2232" y="3702"/>
                  </a:lnTo>
                  <a:lnTo>
                    <a:pt x="2225" y="3718"/>
                  </a:lnTo>
                  <a:lnTo>
                    <a:pt x="2217" y="3735"/>
                  </a:lnTo>
                  <a:lnTo>
                    <a:pt x="2206" y="3753"/>
                  </a:lnTo>
                  <a:lnTo>
                    <a:pt x="2193" y="3768"/>
                  </a:lnTo>
                  <a:lnTo>
                    <a:pt x="2179" y="3782"/>
                  </a:lnTo>
                  <a:lnTo>
                    <a:pt x="2164" y="3792"/>
                  </a:lnTo>
                  <a:lnTo>
                    <a:pt x="2147" y="3796"/>
                  </a:lnTo>
                  <a:lnTo>
                    <a:pt x="2124" y="3798"/>
                  </a:lnTo>
                  <a:lnTo>
                    <a:pt x="2099" y="3796"/>
                  </a:lnTo>
                  <a:lnTo>
                    <a:pt x="2075" y="3795"/>
                  </a:lnTo>
                  <a:lnTo>
                    <a:pt x="2053" y="3792"/>
                  </a:lnTo>
                  <a:lnTo>
                    <a:pt x="2032" y="3788"/>
                  </a:lnTo>
                  <a:lnTo>
                    <a:pt x="2015" y="3785"/>
                  </a:lnTo>
                  <a:lnTo>
                    <a:pt x="2005" y="3784"/>
                  </a:lnTo>
                  <a:lnTo>
                    <a:pt x="2001" y="3782"/>
                  </a:lnTo>
                  <a:lnTo>
                    <a:pt x="2000" y="3785"/>
                  </a:lnTo>
                  <a:lnTo>
                    <a:pt x="1996" y="3795"/>
                  </a:lnTo>
                  <a:lnTo>
                    <a:pt x="1989" y="3809"/>
                  </a:lnTo>
                  <a:lnTo>
                    <a:pt x="1980" y="3824"/>
                  </a:lnTo>
                  <a:lnTo>
                    <a:pt x="1969" y="3843"/>
                  </a:lnTo>
                  <a:lnTo>
                    <a:pt x="1956" y="3861"/>
                  </a:lnTo>
                  <a:lnTo>
                    <a:pt x="1941" y="3876"/>
                  </a:lnTo>
                  <a:lnTo>
                    <a:pt x="1926" y="3890"/>
                  </a:lnTo>
                  <a:lnTo>
                    <a:pt x="1909" y="3899"/>
                  </a:lnTo>
                  <a:lnTo>
                    <a:pt x="1893" y="3902"/>
                  </a:lnTo>
                  <a:lnTo>
                    <a:pt x="1875" y="3900"/>
                  </a:lnTo>
                  <a:lnTo>
                    <a:pt x="1857" y="3893"/>
                  </a:lnTo>
                  <a:lnTo>
                    <a:pt x="1839" y="3885"/>
                  </a:lnTo>
                  <a:lnTo>
                    <a:pt x="1822" y="3875"/>
                  </a:lnTo>
                  <a:lnTo>
                    <a:pt x="1807" y="3865"/>
                  </a:lnTo>
                  <a:lnTo>
                    <a:pt x="1793" y="3855"/>
                  </a:lnTo>
                  <a:lnTo>
                    <a:pt x="1783" y="3847"/>
                  </a:lnTo>
                  <a:lnTo>
                    <a:pt x="1776" y="3841"/>
                  </a:lnTo>
                  <a:lnTo>
                    <a:pt x="1773" y="3838"/>
                  </a:lnTo>
                  <a:lnTo>
                    <a:pt x="1772" y="3841"/>
                  </a:lnTo>
                  <a:lnTo>
                    <a:pt x="1765" y="3850"/>
                  </a:lnTo>
                  <a:lnTo>
                    <a:pt x="1756" y="3861"/>
                  </a:lnTo>
                  <a:lnTo>
                    <a:pt x="1744" y="3875"/>
                  </a:lnTo>
                  <a:lnTo>
                    <a:pt x="1730" y="3890"/>
                  </a:lnTo>
                  <a:lnTo>
                    <a:pt x="1713" y="3907"/>
                  </a:lnTo>
                  <a:lnTo>
                    <a:pt x="1695" y="3921"/>
                  </a:lnTo>
                  <a:lnTo>
                    <a:pt x="1676" y="3934"/>
                  </a:lnTo>
                  <a:lnTo>
                    <a:pt x="1658" y="3944"/>
                  </a:lnTo>
                  <a:lnTo>
                    <a:pt x="1640" y="3949"/>
                  </a:lnTo>
                  <a:lnTo>
                    <a:pt x="1620" y="3949"/>
                  </a:lnTo>
                  <a:lnTo>
                    <a:pt x="1602" y="3945"/>
                  </a:lnTo>
                  <a:lnTo>
                    <a:pt x="1584" y="3938"/>
                  </a:lnTo>
                  <a:lnTo>
                    <a:pt x="1567" y="3928"/>
                  </a:lnTo>
                  <a:lnTo>
                    <a:pt x="1553" y="3917"/>
                  </a:lnTo>
                  <a:lnTo>
                    <a:pt x="1540" y="3907"/>
                  </a:lnTo>
                  <a:lnTo>
                    <a:pt x="1532" y="3897"/>
                  </a:lnTo>
                  <a:lnTo>
                    <a:pt x="1525" y="3892"/>
                  </a:lnTo>
                  <a:lnTo>
                    <a:pt x="1524" y="3889"/>
                  </a:lnTo>
                  <a:lnTo>
                    <a:pt x="1521" y="3890"/>
                  </a:lnTo>
                  <a:lnTo>
                    <a:pt x="1511" y="3896"/>
                  </a:lnTo>
                  <a:lnTo>
                    <a:pt x="1498" y="3903"/>
                  </a:lnTo>
                  <a:lnTo>
                    <a:pt x="1482" y="3913"/>
                  </a:lnTo>
                  <a:lnTo>
                    <a:pt x="1463" y="3924"/>
                  </a:lnTo>
                  <a:lnTo>
                    <a:pt x="1444" y="3934"/>
                  </a:lnTo>
                  <a:lnTo>
                    <a:pt x="1427" y="3945"/>
                  </a:lnTo>
                  <a:lnTo>
                    <a:pt x="1410" y="3955"/>
                  </a:lnTo>
                  <a:lnTo>
                    <a:pt x="1398" y="3959"/>
                  </a:lnTo>
                  <a:lnTo>
                    <a:pt x="1384" y="3958"/>
                  </a:lnTo>
                  <a:lnTo>
                    <a:pt x="1368" y="3952"/>
                  </a:lnTo>
                  <a:lnTo>
                    <a:pt x="1353" y="3945"/>
                  </a:lnTo>
                  <a:lnTo>
                    <a:pt x="1337" y="3935"/>
                  </a:lnTo>
                  <a:lnTo>
                    <a:pt x="1323" y="3925"/>
                  </a:lnTo>
                  <a:lnTo>
                    <a:pt x="1312" y="3916"/>
                  </a:lnTo>
                  <a:lnTo>
                    <a:pt x="1302" y="3907"/>
                  </a:lnTo>
                  <a:lnTo>
                    <a:pt x="1294" y="3899"/>
                  </a:lnTo>
                  <a:lnTo>
                    <a:pt x="1291" y="3902"/>
                  </a:lnTo>
                  <a:lnTo>
                    <a:pt x="1281" y="3907"/>
                  </a:lnTo>
                  <a:lnTo>
                    <a:pt x="1269" y="3916"/>
                  </a:lnTo>
                  <a:lnTo>
                    <a:pt x="1251" y="3927"/>
                  </a:lnTo>
                  <a:lnTo>
                    <a:pt x="1228" y="3938"/>
                  </a:lnTo>
                  <a:lnTo>
                    <a:pt x="1204" y="3951"/>
                  </a:lnTo>
                  <a:lnTo>
                    <a:pt x="1179" y="3962"/>
                  </a:lnTo>
                  <a:lnTo>
                    <a:pt x="1151" y="3972"/>
                  </a:lnTo>
                  <a:lnTo>
                    <a:pt x="1123" y="3979"/>
                  </a:lnTo>
                  <a:lnTo>
                    <a:pt x="1097" y="3981"/>
                  </a:lnTo>
                  <a:lnTo>
                    <a:pt x="1091" y="3970"/>
                  </a:lnTo>
                  <a:lnTo>
                    <a:pt x="1085" y="3958"/>
                  </a:lnTo>
                  <a:lnTo>
                    <a:pt x="1078" y="3941"/>
                  </a:lnTo>
                  <a:lnTo>
                    <a:pt x="1073" y="3921"/>
                  </a:lnTo>
                  <a:lnTo>
                    <a:pt x="1069" y="3899"/>
                  </a:lnTo>
                  <a:lnTo>
                    <a:pt x="1067" y="3874"/>
                  </a:lnTo>
                  <a:lnTo>
                    <a:pt x="1069" y="3848"/>
                  </a:lnTo>
                  <a:lnTo>
                    <a:pt x="1066" y="3850"/>
                  </a:lnTo>
                  <a:lnTo>
                    <a:pt x="1056" y="3855"/>
                  </a:lnTo>
                  <a:lnTo>
                    <a:pt x="1042" y="3864"/>
                  </a:lnTo>
                  <a:lnTo>
                    <a:pt x="1022" y="3874"/>
                  </a:lnTo>
                  <a:lnTo>
                    <a:pt x="1001" y="3885"/>
                  </a:lnTo>
                  <a:lnTo>
                    <a:pt x="976" y="3897"/>
                  </a:lnTo>
                  <a:lnTo>
                    <a:pt x="920" y="3923"/>
                  </a:lnTo>
                  <a:lnTo>
                    <a:pt x="892" y="3934"/>
                  </a:lnTo>
                  <a:lnTo>
                    <a:pt x="864" y="3944"/>
                  </a:lnTo>
                  <a:lnTo>
                    <a:pt x="836" y="3952"/>
                  </a:lnTo>
                  <a:lnTo>
                    <a:pt x="812" y="3958"/>
                  </a:lnTo>
                  <a:lnTo>
                    <a:pt x="790" y="3959"/>
                  </a:lnTo>
                  <a:lnTo>
                    <a:pt x="788" y="3955"/>
                  </a:lnTo>
                  <a:lnTo>
                    <a:pt x="787" y="3945"/>
                  </a:lnTo>
                  <a:lnTo>
                    <a:pt x="786" y="3931"/>
                  </a:lnTo>
                  <a:lnTo>
                    <a:pt x="783" y="3914"/>
                  </a:lnTo>
                  <a:lnTo>
                    <a:pt x="781" y="3895"/>
                  </a:lnTo>
                  <a:lnTo>
                    <a:pt x="783" y="3876"/>
                  </a:lnTo>
                  <a:lnTo>
                    <a:pt x="784" y="3861"/>
                  </a:lnTo>
                  <a:lnTo>
                    <a:pt x="790" y="3848"/>
                  </a:lnTo>
                  <a:lnTo>
                    <a:pt x="787" y="3850"/>
                  </a:lnTo>
                  <a:lnTo>
                    <a:pt x="777" y="3854"/>
                  </a:lnTo>
                  <a:lnTo>
                    <a:pt x="744" y="3871"/>
                  </a:lnTo>
                  <a:lnTo>
                    <a:pt x="720" y="3881"/>
                  </a:lnTo>
                  <a:lnTo>
                    <a:pt x="695" y="3892"/>
                  </a:lnTo>
                  <a:lnTo>
                    <a:pt x="665" y="3903"/>
                  </a:lnTo>
                  <a:lnTo>
                    <a:pt x="636" y="3913"/>
                  </a:lnTo>
                  <a:lnTo>
                    <a:pt x="605" y="3923"/>
                  </a:lnTo>
                  <a:lnTo>
                    <a:pt x="543" y="3937"/>
                  </a:lnTo>
                  <a:lnTo>
                    <a:pt x="514" y="3939"/>
                  </a:lnTo>
                  <a:lnTo>
                    <a:pt x="486" y="3939"/>
                  </a:lnTo>
                  <a:lnTo>
                    <a:pt x="462" y="3935"/>
                  </a:lnTo>
                  <a:lnTo>
                    <a:pt x="464" y="3932"/>
                  </a:lnTo>
                  <a:lnTo>
                    <a:pt x="478" y="3911"/>
                  </a:lnTo>
                  <a:lnTo>
                    <a:pt x="490" y="3893"/>
                  </a:lnTo>
                  <a:lnTo>
                    <a:pt x="503" y="3874"/>
                  </a:lnTo>
                  <a:lnTo>
                    <a:pt x="520" y="3850"/>
                  </a:lnTo>
                  <a:lnTo>
                    <a:pt x="536" y="3823"/>
                  </a:lnTo>
                  <a:lnTo>
                    <a:pt x="556" y="3796"/>
                  </a:lnTo>
                  <a:lnTo>
                    <a:pt x="576" y="3768"/>
                  </a:lnTo>
                  <a:lnTo>
                    <a:pt x="595" y="3739"/>
                  </a:lnTo>
                  <a:lnTo>
                    <a:pt x="616" y="3711"/>
                  </a:lnTo>
                  <a:lnTo>
                    <a:pt x="655" y="3658"/>
                  </a:lnTo>
                  <a:lnTo>
                    <a:pt x="675" y="3635"/>
                  </a:lnTo>
                  <a:lnTo>
                    <a:pt x="692" y="3614"/>
                  </a:lnTo>
                  <a:lnTo>
                    <a:pt x="707" y="3597"/>
                  </a:lnTo>
                  <a:lnTo>
                    <a:pt x="721" y="3585"/>
                  </a:lnTo>
                  <a:lnTo>
                    <a:pt x="718" y="3586"/>
                  </a:lnTo>
                  <a:lnTo>
                    <a:pt x="709" y="3593"/>
                  </a:lnTo>
                  <a:lnTo>
                    <a:pt x="693" y="3602"/>
                  </a:lnTo>
                  <a:lnTo>
                    <a:pt x="674" y="3613"/>
                  </a:lnTo>
                  <a:lnTo>
                    <a:pt x="650" y="3627"/>
                  </a:lnTo>
                  <a:lnTo>
                    <a:pt x="622" y="3642"/>
                  </a:lnTo>
                  <a:lnTo>
                    <a:pt x="591" y="3659"/>
                  </a:lnTo>
                  <a:lnTo>
                    <a:pt x="557" y="3677"/>
                  </a:lnTo>
                  <a:lnTo>
                    <a:pt x="521" y="3694"/>
                  </a:lnTo>
                  <a:lnTo>
                    <a:pt x="483" y="3711"/>
                  </a:lnTo>
                  <a:lnTo>
                    <a:pt x="444" y="3728"/>
                  </a:lnTo>
                  <a:lnTo>
                    <a:pt x="406" y="3742"/>
                  </a:lnTo>
                  <a:lnTo>
                    <a:pt x="367" y="3754"/>
                  </a:lnTo>
                  <a:lnTo>
                    <a:pt x="329" y="3766"/>
                  </a:lnTo>
                  <a:lnTo>
                    <a:pt x="293" y="3773"/>
                  </a:lnTo>
                  <a:lnTo>
                    <a:pt x="258" y="3777"/>
                  </a:lnTo>
                  <a:lnTo>
                    <a:pt x="225" y="3777"/>
                  </a:lnTo>
                  <a:lnTo>
                    <a:pt x="196" y="3773"/>
                  </a:lnTo>
                  <a:lnTo>
                    <a:pt x="169" y="3763"/>
                  </a:lnTo>
                  <a:lnTo>
                    <a:pt x="148" y="3747"/>
                  </a:lnTo>
                  <a:lnTo>
                    <a:pt x="150" y="3743"/>
                  </a:lnTo>
                  <a:lnTo>
                    <a:pt x="155" y="3733"/>
                  </a:lnTo>
                  <a:lnTo>
                    <a:pt x="168" y="3721"/>
                  </a:lnTo>
                  <a:lnTo>
                    <a:pt x="183" y="3707"/>
                  </a:lnTo>
                  <a:lnTo>
                    <a:pt x="204" y="3688"/>
                  </a:lnTo>
                  <a:lnTo>
                    <a:pt x="227" y="3667"/>
                  </a:lnTo>
                  <a:lnTo>
                    <a:pt x="253" y="3646"/>
                  </a:lnTo>
                  <a:lnTo>
                    <a:pt x="281" y="3623"/>
                  </a:lnTo>
                  <a:lnTo>
                    <a:pt x="312" y="3599"/>
                  </a:lnTo>
                  <a:lnTo>
                    <a:pt x="374" y="3548"/>
                  </a:lnTo>
                  <a:lnTo>
                    <a:pt x="436" y="3501"/>
                  </a:lnTo>
                  <a:lnTo>
                    <a:pt x="464" y="3478"/>
                  </a:lnTo>
                  <a:lnTo>
                    <a:pt x="490" y="3457"/>
                  </a:lnTo>
                  <a:lnTo>
                    <a:pt x="515" y="3439"/>
                  </a:lnTo>
                  <a:lnTo>
                    <a:pt x="536" y="3422"/>
                  </a:lnTo>
                  <a:lnTo>
                    <a:pt x="553" y="3408"/>
                  </a:lnTo>
                  <a:lnTo>
                    <a:pt x="567" y="3398"/>
                  </a:lnTo>
                  <a:lnTo>
                    <a:pt x="576" y="3393"/>
                  </a:lnTo>
                  <a:lnTo>
                    <a:pt x="578" y="3390"/>
                  </a:lnTo>
                  <a:lnTo>
                    <a:pt x="576" y="3391"/>
                  </a:lnTo>
                  <a:lnTo>
                    <a:pt x="566" y="3397"/>
                  </a:lnTo>
                  <a:lnTo>
                    <a:pt x="550" y="3404"/>
                  </a:lnTo>
                  <a:lnTo>
                    <a:pt x="529" y="3414"/>
                  </a:lnTo>
                  <a:lnTo>
                    <a:pt x="504" y="3423"/>
                  </a:lnTo>
                  <a:lnTo>
                    <a:pt x="476" y="3436"/>
                  </a:lnTo>
                  <a:lnTo>
                    <a:pt x="444" y="3447"/>
                  </a:lnTo>
                  <a:lnTo>
                    <a:pt x="409" y="3460"/>
                  </a:lnTo>
                  <a:lnTo>
                    <a:pt x="371" y="3471"/>
                  </a:lnTo>
                  <a:lnTo>
                    <a:pt x="332" y="3481"/>
                  </a:lnTo>
                  <a:lnTo>
                    <a:pt x="291" y="3489"/>
                  </a:lnTo>
                  <a:lnTo>
                    <a:pt x="251" y="3495"/>
                  </a:lnTo>
                  <a:lnTo>
                    <a:pt x="210" y="3499"/>
                  </a:lnTo>
                  <a:lnTo>
                    <a:pt x="171" y="3498"/>
                  </a:lnTo>
                  <a:lnTo>
                    <a:pt x="132" y="3494"/>
                  </a:lnTo>
                  <a:lnTo>
                    <a:pt x="95" y="3485"/>
                  </a:lnTo>
                  <a:lnTo>
                    <a:pt x="60" y="3471"/>
                  </a:lnTo>
                  <a:lnTo>
                    <a:pt x="28" y="3452"/>
                  </a:lnTo>
                  <a:lnTo>
                    <a:pt x="0" y="3426"/>
                  </a:lnTo>
                  <a:lnTo>
                    <a:pt x="4" y="3425"/>
                  </a:lnTo>
                  <a:lnTo>
                    <a:pt x="15" y="3422"/>
                  </a:lnTo>
                  <a:lnTo>
                    <a:pt x="34" y="3416"/>
                  </a:lnTo>
                  <a:lnTo>
                    <a:pt x="57" y="3409"/>
                  </a:lnTo>
                  <a:lnTo>
                    <a:pt x="84" y="3400"/>
                  </a:lnTo>
                  <a:lnTo>
                    <a:pt x="116" y="3390"/>
                  </a:lnTo>
                  <a:lnTo>
                    <a:pt x="150" y="3377"/>
                  </a:lnTo>
                  <a:lnTo>
                    <a:pt x="186" y="3365"/>
                  </a:lnTo>
                  <a:lnTo>
                    <a:pt x="259" y="3337"/>
                  </a:lnTo>
                  <a:lnTo>
                    <a:pt x="294" y="3321"/>
                  </a:lnTo>
                  <a:lnTo>
                    <a:pt x="328" y="3306"/>
                  </a:lnTo>
                  <a:lnTo>
                    <a:pt x="357" y="3289"/>
                  </a:lnTo>
                  <a:lnTo>
                    <a:pt x="384" y="3273"/>
                  </a:lnTo>
                  <a:lnTo>
                    <a:pt x="417" y="3251"/>
                  </a:lnTo>
                  <a:lnTo>
                    <a:pt x="444" y="3231"/>
                  </a:lnTo>
                  <a:lnTo>
                    <a:pt x="464" y="3216"/>
                  </a:lnTo>
                  <a:lnTo>
                    <a:pt x="479" y="3203"/>
                  </a:lnTo>
                  <a:lnTo>
                    <a:pt x="490" y="3194"/>
                  </a:lnTo>
                  <a:lnTo>
                    <a:pt x="497" y="3185"/>
                  </a:lnTo>
                  <a:lnTo>
                    <a:pt x="504" y="3178"/>
                  </a:lnTo>
                  <a:lnTo>
                    <a:pt x="504" y="3177"/>
                  </a:lnTo>
                  <a:lnTo>
                    <a:pt x="501" y="3178"/>
                  </a:lnTo>
                  <a:lnTo>
                    <a:pt x="492" y="3181"/>
                  </a:lnTo>
                  <a:lnTo>
                    <a:pt x="476" y="3185"/>
                  </a:lnTo>
                  <a:lnTo>
                    <a:pt x="457" y="3191"/>
                  </a:lnTo>
                  <a:lnTo>
                    <a:pt x="433" y="3196"/>
                  </a:lnTo>
                  <a:lnTo>
                    <a:pt x="405" y="3202"/>
                  </a:lnTo>
                  <a:lnTo>
                    <a:pt x="374" y="3209"/>
                  </a:lnTo>
                  <a:lnTo>
                    <a:pt x="342" y="3215"/>
                  </a:lnTo>
                  <a:lnTo>
                    <a:pt x="307" y="3219"/>
                  </a:lnTo>
                  <a:lnTo>
                    <a:pt x="272" y="3222"/>
                  </a:lnTo>
                  <a:lnTo>
                    <a:pt x="237" y="3223"/>
                  </a:lnTo>
                  <a:lnTo>
                    <a:pt x="202" y="3222"/>
                  </a:lnTo>
                  <a:lnTo>
                    <a:pt x="167" y="3217"/>
                  </a:lnTo>
                  <a:lnTo>
                    <a:pt x="134" y="3210"/>
                  </a:lnTo>
                  <a:lnTo>
                    <a:pt x="105" y="3201"/>
                  </a:lnTo>
                  <a:lnTo>
                    <a:pt x="78" y="3187"/>
                  </a:lnTo>
                  <a:lnTo>
                    <a:pt x="55" y="3168"/>
                  </a:lnTo>
                  <a:lnTo>
                    <a:pt x="36" y="3144"/>
                  </a:lnTo>
                  <a:lnTo>
                    <a:pt x="34" y="3135"/>
                  </a:lnTo>
                  <a:lnTo>
                    <a:pt x="38" y="3128"/>
                  </a:lnTo>
                  <a:lnTo>
                    <a:pt x="50" y="3122"/>
                  </a:lnTo>
                  <a:lnTo>
                    <a:pt x="67" y="3116"/>
                  </a:lnTo>
                  <a:lnTo>
                    <a:pt x="88" y="3112"/>
                  </a:lnTo>
                  <a:lnTo>
                    <a:pt x="113" y="3109"/>
                  </a:lnTo>
                  <a:lnTo>
                    <a:pt x="140" y="3107"/>
                  </a:lnTo>
                  <a:lnTo>
                    <a:pt x="196" y="3101"/>
                  </a:lnTo>
                  <a:lnTo>
                    <a:pt x="221" y="3100"/>
                  </a:lnTo>
                  <a:lnTo>
                    <a:pt x="244" y="3097"/>
                  </a:lnTo>
                  <a:lnTo>
                    <a:pt x="263" y="3094"/>
                  </a:lnTo>
                  <a:lnTo>
                    <a:pt x="277" y="3091"/>
                  </a:lnTo>
                  <a:lnTo>
                    <a:pt x="290" y="3087"/>
                  </a:lnTo>
                  <a:lnTo>
                    <a:pt x="309" y="3080"/>
                  </a:lnTo>
                  <a:lnTo>
                    <a:pt x="332" y="3073"/>
                  </a:lnTo>
                  <a:lnTo>
                    <a:pt x="360" y="3063"/>
                  </a:lnTo>
                  <a:lnTo>
                    <a:pt x="391" y="3053"/>
                  </a:lnTo>
                  <a:lnTo>
                    <a:pt x="423" y="3042"/>
                  </a:lnTo>
                  <a:lnTo>
                    <a:pt x="457" y="3030"/>
                  </a:lnTo>
                  <a:lnTo>
                    <a:pt x="490" y="3018"/>
                  </a:lnTo>
                  <a:lnTo>
                    <a:pt x="521" y="3006"/>
                  </a:lnTo>
                  <a:lnTo>
                    <a:pt x="552" y="2994"/>
                  </a:lnTo>
                  <a:lnTo>
                    <a:pt x="578" y="2982"/>
                  </a:lnTo>
                  <a:lnTo>
                    <a:pt x="601" y="2971"/>
                  </a:lnTo>
                  <a:lnTo>
                    <a:pt x="618" y="2961"/>
                  </a:lnTo>
                  <a:lnTo>
                    <a:pt x="629" y="2952"/>
                  </a:lnTo>
                  <a:lnTo>
                    <a:pt x="633" y="2945"/>
                  </a:lnTo>
                  <a:lnTo>
                    <a:pt x="629" y="2940"/>
                  </a:lnTo>
                  <a:lnTo>
                    <a:pt x="618" y="2936"/>
                  </a:lnTo>
                  <a:lnTo>
                    <a:pt x="599" y="2933"/>
                  </a:lnTo>
                  <a:lnTo>
                    <a:pt x="577" y="2931"/>
                  </a:lnTo>
                  <a:lnTo>
                    <a:pt x="549" y="2931"/>
                  </a:lnTo>
                  <a:lnTo>
                    <a:pt x="518" y="2930"/>
                  </a:lnTo>
                  <a:lnTo>
                    <a:pt x="451" y="2930"/>
                  </a:lnTo>
                  <a:lnTo>
                    <a:pt x="417" y="2929"/>
                  </a:lnTo>
                  <a:lnTo>
                    <a:pt x="384" y="2926"/>
                  </a:lnTo>
                  <a:lnTo>
                    <a:pt x="353" y="2923"/>
                  </a:lnTo>
                  <a:lnTo>
                    <a:pt x="325" y="2919"/>
                  </a:lnTo>
                  <a:lnTo>
                    <a:pt x="300" y="2913"/>
                  </a:lnTo>
                  <a:lnTo>
                    <a:pt x="280" y="2905"/>
                  </a:lnTo>
                  <a:lnTo>
                    <a:pt x="267" y="2895"/>
                  </a:lnTo>
                  <a:lnTo>
                    <a:pt x="262" y="2884"/>
                  </a:lnTo>
                  <a:lnTo>
                    <a:pt x="265" y="2873"/>
                  </a:lnTo>
                  <a:lnTo>
                    <a:pt x="273" y="2863"/>
                  </a:lnTo>
                  <a:lnTo>
                    <a:pt x="290" y="2854"/>
                  </a:lnTo>
                  <a:lnTo>
                    <a:pt x="311" y="2846"/>
                  </a:lnTo>
                  <a:lnTo>
                    <a:pt x="338" y="2839"/>
                  </a:lnTo>
                  <a:lnTo>
                    <a:pt x="367" y="2833"/>
                  </a:lnTo>
                  <a:lnTo>
                    <a:pt x="399" y="2828"/>
                  </a:lnTo>
                  <a:lnTo>
                    <a:pt x="469" y="2819"/>
                  </a:lnTo>
                  <a:lnTo>
                    <a:pt x="506" y="2816"/>
                  </a:lnTo>
                  <a:lnTo>
                    <a:pt x="541" y="2814"/>
                  </a:lnTo>
                  <a:lnTo>
                    <a:pt x="574" y="2812"/>
                  </a:lnTo>
                  <a:lnTo>
                    <a:pt x="605" y="2811"/>
                  </a:lnTo>
                  <a:lnTo>
                    <a:pt x="643" y="2808"/>
                  </a:lnTo>
                  <a:lnTo>
                    <a:pt x="675" y="2802"/>
                  </a:lnTo>
                  <a:lnTo>
                    <a:pt x="703" y="2795"/>
                  </a:lnTo>
                  <a:lnTo>
                    <a:pt x="725" y="2787"/>
                  </a:lnTo>
                  <a:lnTo>
                    <a:pt x="744" y="2777"/>
                  </a:lnTo>
                  <a:lnTo>
                    <a:pt x="759" y="2766"/>
                  </a:lnTo>
                  <a:lnTo>
                    <a:pt x="770" y="2755"/>
                  </a:lnTo>
                  <a:lnTo>
                    <a:pt x="779" y="2744"/>
                  </a:lnTo>
                  <a:lnTo>
                    <a:pt x="786" y="2734"/>
                  </a:lnTo>
                  <a:lnTo>
                    <a:pt x="790" y="2725"/>
                  </a:lnTo>
                  <a:lnTo>
                    <a:pt x="798" y="2718"/>
                  </a:lnTo>
                  <a:lnTo>
                    <a:pt x="815" y="2713"/>
                  </a:lnTo>
                  <a:lnTo>
                    <a:pt x="836" y="2708"/>
                  </a:lnTo>
                  <a:lnTo>
                    <a:pt x="863" y="2706"/>
                  </a:lnTo>
                  <a:lnTo>
                    <a:pt x="891" y="2703"/>
                  </a:lnTo>
                  <a:lnTo>
                    <a:pt x="921" y="2701"/>
                  </a:lnTo>
                  <a:lnTo>
                    <a:pt x="954" y="2700"/>
                  </a:lnTo>
                  <a:lnTo>
                    <a:pt x="983" y="2699"/>
                  </a:lnTo>
                  <a:lnTo>
                    <a:pt x="1011" y="2696"/>
                  </a:lnTo>
                  <a:lnTo>
                    <a:pt x="1042" y="2693"/>
                  </a:lnTo>
                  <a:lnTo>
                    <a:pt x="1071" y="2690"/>
                  </a:lnTo>
                  <a:lnTo>
                    <a:pt x="1101" y="2686"/>
                  </a:lnTo>
                  <a:lnTo>
                    <a:pt x="1129" y="2683"/>
                  </a:lnTo>
                  <a:lnTo>
                    <a:pt x="1154" y="2679"/>
                  </a:lnTo>
                  <a:lnTo>
                    <a:pt x="1176" y="2672"/>
                  </a:lnTo>
                  <a:lnTo>
                    <a:pt x="1195" y="2665"/>
                  </a:lnTo>
                  <a:lnTo>
                    <a:pt x="1207" y="2654"/>
                  </a:lnTo>
                  <a:lnTo>
                    <a:pt x="1216" y="2643"/>
                  </a:lnTo>
                  <a:lnTo>
                    <a:pt x="1242" y="2616"/>
                  </a:lnTo>
                  <a:lnTo>
                    <a:pt x="1259" y="2602"/>
                  </a:lnTo>
                  <a:lnTo>
                    <a:pt x="1279" y="2588"/>
                  </a:lnTo>
                  <a:lnTo>
                    <a:pt x="1302" y="2574"/>
                  </a:lnTo>
                  <a:lnTo>
                    <a:pt x="1330" y="2563"/>
                  </a:lnTo>
                  <a:lnTo>
                    <a:pt x="1361" y="2553"/>
                  </a:lnTo>
                  <a:lnTo>
                    <a:pt x="1398" y="2546"/>
                  </a:lnTo>
                  <a:lnTo>
                    <a:pt x="1438" y="2543"/>
                  </a:lnTo>
                  <a:lnTo>
                    <a:pt x="1448" y="2533"/>
                  </a:lnTo>
                  <a:lnTo>
                    <a:pt x="1461" y="2523"/>
                  </a:lnTo>
                  <a:lnTo>
                    <a:pt x="1476" y="2509"/>
                  </a:lnTo>
                  <a:lnTo>
                    <a:pt x="1494" y="2494"/>
                  </a:lnTo>
                  <a:lnTo>
                    <a:pt x="1514" y="2476"/>
                  </a:lnTo>
                  <a:lnTo>
                    <a:pt x="1535" y="2458"/>
                  </a:lnTo>
                  <a:lnTo>
                    <a:pt x="1557" y="2438"/>
                  </a:lnTo>
                  <a:lnTo>
                    <a:pt x="1578" y="2418"/>
                  </a:lnTo>
                  <a:lnTo>
                    <a:pt x="1598" y="2399"/>
                  </a:lnTo>
                  <a:lnTo>
                    <a:pt x="1617" y="2382"/>
                  </a:lnTo>
                  <a:lnTo>
                    <a:pt x="1633" y="2365"/>
                  </a:lnTo>
                  <a:lnTo>
                    <a:pt x="1645" y="2352"/>
                  </a:lnTo>
                  <a:lnTo>
                    <a:pt x="1644" y="2348"/>
                  </a:lnTo>
                  <a:lnTo>
                    <a:pt x="1643" y="2336"/>
                  </a:lnTo>
                  <a:lnTo>
                    <a:pt x="1638" y="2316"/>
                  </a:lnTo>
                  <a:lnTo>
                    <a:pt x="1634" y="2292"/>
                  </a:lnTo>
                  <a:lnTo>
                    <a:pt x="1627" y="2264"/>
                  </a:lnTo>
                  <a:lnTo>
                    <a:pt x="1620" y="2233"/>
                  </a:lnTo>
                  <a:lnTo>
                    <a:pt x="1603" y="2169"/>
                  </a:lnTo>
                  <a:lnTo>
                    <a:pt x="1594" y="2139"/>
                  </a:lnTo>
                  <a:lnTo>
                    <a:pt x="1582" y="2111"/>
                  </a:lnTo>
                  <a:lnTo>
                    <a:pt x="1571" y="2089"/>
                  </a:lnTo>
                  <a:lnTo>
                    <a:pt x="1556" y="2064"/>
                  </a:lnTo>
                  <a:lnTo>
                    <a:pt x="1540" y="2037"/>
                  </a:lnTo>
                  <a:lnTo>
                    <a:pt x="1524" y="2009"/>
                  </a:lnTo>
                  <a:lnTo>
                    <a:pt x="1493" y="1956"/>
                  </a:lnTo>
                  <a:lnTo>
                    <a:pt x="1480" y="1930"/>
                  </a:lnTo>
                  <a:lnTo>
                    <a:pt x="1470" y="1908"/>
                  </a:lnTo>
                  <a:lnTo>
                    <a:pt x="1463" y="1888"/>
                  </a:lnTo>
                  <a:lnTo>
                    <a:pt x="1461" y="1871"/>
                  </a:lnTo>
                  <a:lnTo>
                    <a:pt x="1461" y="1811"/>
                  </a:lnTo>
                  <a:lnTo>
                    <a:pt x="1458" y="1810"/>
                  </a:lnTo>
                  <a:lnTo>
                    <a:pt x="1449" y="1804"/>
                  </a:lnTo>
                  <a:lnTo>
                    <a:pt x="1440" y="1796"/>
                  </a:lnTo>
                  <a:lnTo>
                    <a:pt x="1426" y="1786"/>
                  </a:lnTo>
                  <a:lnTo>
                    <a:pt x="1400" y="1761"/>
                  </a:lnTo>
                  <a:lnTo>
                    <a:pt x="1389" y="1747"/>
                  </a:lnTo>
                  <a:lnTo>
                    <a:pt x="1384" y="1733"/>
                  </a:lnTo>
                  <a:lnTo>
                    <a:pt x="1382" y="1719"/>
                  </a:lnTo>
                  <a:lnTo>
                    <a:pt x="1385" y="1717"/>
                  </a:lnTo>
                  <a:lnTo>
                    <a:pt x="1392" y="1713"/>
                  </a:lnTo>
                  <a:lnTo>
                    <a:pt x="1402" y="1707"/>
                  </a:lnTo>
                  <a:lnTo>
                    <a:pt x="1416" y="1700"/>
                  </a:lnTo>
                  <a:lnTo>
                    <a:pt x="1431" y="1696"/>
                  </a:lnTo>
                  <a:lnTo>
                    <a:pt x="1449" y="1692"/>
                  </a:lnTo>
                  <a:lnTo>
                    <a:pt x="1466" y="1692"/>
                  </a:lnTo>
                  <a:lnTo>
                    <a:pt x="1484" y="1695"/>
                  </a:lnTo>
                  <a:lnTo>
                    <a:pt x="1487" y="1693"/>
                  </a:lnTo>
                  <a:lnTo>
                    <a:pt x="1494" y="1689"/>
                  </a:lnTo>
                  <a:lnTo>
                    <a:pt x="1508" y="1682"/>
                  </a:lnTo>
                  <a:lnTo>
                    <a:pt x="1526" y="1674"/>
                  </a:lnTo>
                  <a:lnTo>
                    <a:pt x="1550" y="1664"/>
                  </a:lnTo>
                  <a:lnTo>
                    <a:pt x="1580" y="1656"/>
                  </a:lnTo>
                  <a:lnTo>
                    <a:pt x="1615" y="1647"/>
                  </a:lnTo>
                  <a:lnTo>
                    <a:pt x="1657" y="1640"/>
                  </a:lnTo>
                  <a:lnTo>
                    <a:pt x="1703" y="1636"/>
                  </a:lnTo>
                  <a:lnTo>
                    <a:pt x="1758" y="1635"/>
                  </a:lnTo>
                  <a:lnTo>
                    <a:pt x="1816" y="1636"/>
                  </a:lnTo>
                  <a:lnTo>
                    <a:pt x="1870" y="1640"/>
                  </a:lnTo>
                  <a:lnTo>
                    <a:pt x="1917" y="1646"/>
                  </a:lnTo>
                  <a:lnTo>
                    <a:pt x="1956" y="1653"/>
                  </a:lnTo>
                  <a:lnTo>
                    <a:pt x="1989" y="1660"/>
                  </a:lnTo>
                  <a:lnTo>
                    <a:pt x="2015" y="1668"/>
                  </a:lnTo>
                  <a:lnTo>
                    <a:pt x="2038" y="1675"/>
                  </a:lnTo>
                  <a:lnTo>
                    <a:pt x="2054" y="1684"/>
                  </a:lnTo>
                  <a:lnTo>
                    <a:pt x="2067" y="1691"/>
                  </a:lnTo>
                  <a:lnTo>
                    <a:pt x="2075" y="1696"/>
                  </a:lnTo>
                  <a:lnTo>
                    <a:pt x="2081" y="1700"/>
                  </a:lnTo>
                  <a:lnTo>
                    <a:pt x="2085" y="1705"/>
                  </a:lnTo>
                  <a:lnTo>
                    <a:pt x="2088" y="1702"/>
                  </a:lnTo>
                  <a:lnTo>
                    <a:pt x="2095" y="1696"/>
                  </a:lnTo>
                  <a:lnTo>
                    <a:pt x="2108" y="1686"/>
                  </a:lnTo>
                  <a:lnTo>
                    <a:pt x="2122" y="1672"/>
                  </a:lnTo>
                  <a:lnTo>
                    <a:pt x="2137" y="1656"/>
                  </a:lnTo>
                  <a:lnTo>
                    <a:pt x="2154" y="1635"/>
                  </a:lnTo>
                  <a:lnTo>
                    <a:pt x="2169" y="1612"/>
                  </a:lnTo>
                  <a:lnTo>
                    <a:pt x="2183" y="1585"/>
                  </a:lnTo>
                  <a:lnTo>
                    <a:pt x="2196" y="1557"/>
                  </a:lnTo>
                  <a:lnTo>
                    <a:pt x="2203" y="1527"/>
                  </a:lnTo>
                  <a:lnTo>
                    <a:pt x="2206" y="1493"/>
                  </a:lnTo>
                  <a:lnTo>
                    <a:pt x="2204" y="1493"/>
                  </a:lnTo>
                  <a:lnTo>
                    <a:pt x="2200" y="1492"/>
                  </a:lnTo>
                  <a:lnTo>
                    <a:pt x="2193" y="1489"/>
                  </a:lnTo>
                  <a:lnTo>
                    <a:pt x="2186" y="1483"/>
                  </a:lnTo>
                  <a:lnTo>
                    <a:pt x="2178" y="1473"/>
                  </a:lnTo>
                  <a:lnTo>
                    <a:pt x="2171" y="1461"/>
                  </a:lnTo>
                  <a:lnTo>
                    <a:pt x="2164" y="1442"/>
                  </a:lnTo>
                  <a:lnTo>
                    <a:pt x="2159" y="1420"/>
                  </a:lnTo>
                  <a:lnTo>
                    <a:pt x="2158" y="1391"/>
                  </a:lnTo>
                  <a:lnTo>
                    <a:pt x="2158" y="1350"/>
                  </a:lnTo>
                  <a:lnTo>
                    <a:pt x="2159" y="1309"/>
                  </a:lnTo>
                  <a:lnTo>
                    <a:pt x="2158" y="1270"/>
                  </a:lnTo>
                  <a:lnTo>
                    <a:pt x="2154" y="1232"/>
                  </a:lnTo>
                  <a:lnTo>
                    <a:pt x="2144" y="1193"/>
                  </a:lnTo>
                  <a:lnTo>
                    <a:pt x="2127" y="1155"/>
                  </a:lnTo>
                  <a:lnTo>
                    <a:pt x="2103" y="1117"/>
                  </a:lnTo>
                  <a:lnTo>
                    <a:pt x="2088" y="1095"/>
                  </a:lnTo>
                  <a:lnTo>
                    <a:pt x="2074" y="1074"/>
                  </a:lnTo>
                  <a:lnTo>
                    <a:pt x="2061" y="1051"/>
                  </a:lnTo>
                  <a:lnTo>
                    <a:pt x="2053" y="1032"/>
                  </a:lnTo>
                  <a:lnTo>
                    <a:pt x="2047" y="1013"/>
                  </a:lnTo>
                  <a:lnTo>
                    <a:pt x="2045" y="995"/>
                  </a:lnTo>
                  <a:lnTo>
                    <a:pt x="2046" y="981"/>
                  </a:lnTo>
                  <a:lnTo>
                    <a:pt x="2052" y="967"/>
                  </a:lnTo>
                  <a:lnTo>
                    <a:pt x="2061" y="957"/>
                  </a:lnTo>
                  <a:lnTo>
                    <a:pt x="2075" y="949"/>
                  </a:lnTo>
                  <a:lnTo>
                    <a:pt x="2096" y="943"/>
                  </a:lnTo>
                  <a:lnTo>
                    <a:pt x="2122" y="942"/>
                  </a:lnTo>
                  <a:lnTo>
                    <a:pt x="2120" y="938"/>
                  </a:lnTo>
                  <a:lnTo>
                    <a:pt x="2117" y="928"/>
                  </a:lnTo>
                  <a:lnTo>
                    <a:pt x="2113" y="911"/>
                  </a:lnTo>
                  <a:lnTo>
                    <a:pt x="2108" y="890"/>
                  </a:lnTo>
                  <a:lnTo>
                    <a:pt x="2101" y="863"/>
                  </a:lnTo>
                  <a:lnTo>
                    <a:pt x="2094" y="834"/>
                  </a:lnTo>
                  <a:lnTo>
                    <a:pt x="2085" y="800"/>
                  </a:lnTo>
                  <a:lnTo>
                    <a:pt x="2078" y="765"/>
                  </a:lnTo>
                  <a:lnTo>
                    <a:pt x="2071" y="729"/>
                  </a:lnTo>
                  <a:lnTo>
                    <a:pt x="2064" y="691"/>
                  </a:lnTo>
                  <a:lnTo>
                    <a:pt x="2059" y="653"/>
                  </a:lnTo>
                  <a:lnTo>
                    <a:pt x="2054" y="617"/>
                  </a:lnTo>
                  <a:lnTo>
                    <a:pt x="2052" y="582"/>
                  </a:lnTo>
                  <a:lnTo>
                    <a:pt x="2052" y="548"/>
                  </a:lnTo>
                  <a:lnTo>
                    <a:pt x="2053" y="519"/>
                  </a:lnTo>
                  <a:lnTo>
                    <a:pt x="2057" y="492"/>
                  </a:lnTo>
                  <a:lnTo>
                    <a:pt x="2064" y="469"/>
                  </a:lnTo>
                  <a:lnTo>
                    <a:pt x="2075" y="453"/>
                  </a:lnTo>
                  <a:lnTo>
                    <a:pt x="2089" y="441"/>
                  </a:lnTo>
                  <a:lnTo>
                    <a:pt x="2108" y="437"/>
                  </a:lnTo>
                  <a:lnTo>
                    <a:pt x="2126" y="440"/>
                  </a:lnTo>
                  <a:lnTo>
                    <a:pt x="2143" y="451"/>
                  </a:lnTo>
                  <a:lnTo>
                    <a:pt x="2159" y="467"/>
                  </a:lnTo>
                  <a:lnTo>
                    <a:pt x="2175" y="488"/>
                  </a:lnTo>
                  <a:lnTo>
                    <a:pt x="2189" y="513"/>
                  </a:lnTo>
                  <a:lnTo>
                    <a:pt x="2201" y="540"/>
                  </a:lnTo>
                  <a:lnTo>
                    <a:pt x="2224" y="598"/>
                  </a:lnTo>
                  <a:lnTo>
                    <a:pt x="2234" y="628"/>
                  </a:lnTo>
                  <a:lnTo>
                    <a:pt x="2241" y="656"/>
                  </a:lnTo>
                  <a:lnTo>
                    <a:pt x="2248" y="681"/>
                  </a:lnTo>
                  <a:lnTo>
                    <a:pt x="2253" y="702"/>
                  </a:lnTo>
                  <a:lnTo>
                    <a:pt x="2257" y="719"/>
                  </a:lnTo>
                  <a:lnTo>
                    <a:pt x="2259" y="729"/>
                  </a:lnTo>
                  <a:lnTo>
                    <a:pt x="2260" y="733"/>
                  </a:lnTo>
                  <a:lnTo>
                    <a:pt x="2260" y="729"/>
                  </a:lnTo>
                  <a:lnTo>
                    <a:pt x="2259" y="718"/>
                  </a:lnTo>
                  <a:lnTo>
                    <a:pt x="2256" y="698"/>
                  </a:lnTo>
                  <a:lnTo>
                    <a:pt x="2255" y="673"/>
                  </a:lnTo>
                  <a:lnTo>
                    <a:pt x="2252" y="643"/>
                  </a:lnTo>
                  <a:lnTo>
                    <a:pt x="2249" y="608"/>
                  </a:lnTo>
                  <a:lnTo>
                    <a:pt x="2246" y="569"/>
                  </a:lnTo>
                  <a:lnTo>
                    <a:pt x="2243" y="528"/>
                  </a:lnTo>
                  <a:lnTo>
                    <a:pt x="2241" y="485"/>
                  </a:lnTo>
                  <a:lnTo>
                    <a:pt x="2238" y="395"/>
                  </a:lnTo>
                  <a:lnTo>
                    <a:pt x="2238" y="308"/>
                  </a:lnTo>
                  <a:lnTo>
                    <a:pt x="2239" y="268"/>
                  </a:lnTo>
                  <a:lnTo>
                    <a:pt x="2243" y="230"/>
                  </a:lnTo>
                  <a:lnTo>
                    <a:pt x="2248" y="196"/>
                  </a:lnTo>
                  <a:lnTo>
                    <a:pt x="2255" y="167"/>
                  </a:lnTo>
                  <a:lnTo>
                    <a:pt x="2263" y="141"/>
                  </a:lnTo>
                  <a:lnTo>
                    <a:pt x="2273" y="125"/>
                  </a:lnTo>
                  <a:lnTo>
                    <a:pt x="2285" y="113"/>
                  </a:lnTo>
                  <a:lnTo>
                    <a:pt x="2304" y="109"/>
                  </a:lnTo>
                  <a:lnTo>
                    <a:pt x="2323" y="113"/>
                  </a:lnTo>
                  <a:lnTo>
                    <a:pt x="2344" y="127"/>
                  </a:lnTo>
                  <a:lnTo>
                    <a:pt x="2364" y="148"/>
                  </a:lnTo>
                  <a:lnTo>
                    <a:pt x="2382" y="176"/>
                  </a:lnTo>
                  <a:lnTo>
                    <a:pt x="2402" y="210"/>
                  </a:lnTo>
                  <a:lnTo>
                    <a:pt x="2419" y="251"/>
                  </a:lnTo>
                  <a:lnTo>
                    <a:pt x="2434" y="296"/>
                  </a:lnTo>
                  <a:lnTo>
                    <a:pt x="2447" y="343"/>
                  </a:lnTo>
                  <a:lnTo>
                    <a:pt x="2458" y="395"/>
                  </a:lnTo>
                  <a:lnTo>
                    <a:pt x="2466" y="450"/>
                  </a:lnTo>
                  <a:lnTo>
                    <a:pt x="2470" y="506"/>
                  </a:lnTo>
                  <a:lnTo>
                    <a:pt x="2470" y="563"/>
                  </a:lnTo>
                  <a:lnTo>
                    <a:pt x="2468" y="621"/>
                  </a:lnTo>
                  <a:lnTo>
                    <a:pt x="2459" y="678"/>
                  </a:lnTo>
                  <a:lnTo>
                    <a:pt x="2461" y="674"/>
                  </a:lnTo>
                  <a:lnTo>
                    <a:pt x="2463" y="663"/>
                  </a:lnTo>
                  <a:lnTo>
                    <a:pt x="2468" y="645"/>
                  </a:lnTo>
                  <a:lnTo>
                    <a:pt x="2473" y="621"/>
                  </a:lnTo>
                  <a:lnTo>
                    <a:pt x="2480" y="593"/>
                  </a:lnTo>
                  <a:lnTo>
                    <a:pt x="2487" y="559"/>
                  </a:lnTo>
                  <a:lnTo>
                    <a:pt x="2494" y="523"/>
                  </a:lnTo>
                  <a:lnTo>
                    <a:pt x="2501" y="482"/>
                  </a:lnTo>
                  <a:lnTo>
                    <a:pt x="2507" y="440"/>
                  </a:lnTo>
                  <a:lnTo>
                    <a:pt x="2512" y="397"/>
                  </a:lnTo>
                  <a:lnTo>
                    <a:pt x="2515" y="353"/>
                  </a:lnTo>
                  <a:lnTo>
                    <a:pt x="2518" y="308"/>
                  </a:lnTo>
                  <a:lnTo>
                    <a:pt x="2518" y="266"/>
                  </a:lnTo>
                  <a:lnTo>
                    <a:pt x="2515" y="224"/>
                  </a:lnTo>
                  <a:lnTo>
                    <a:pt x="2512" y="185"/>
                  </a:lnTo>
                  <a:lnTo>
                    <a:pt x="2514" y="147"/>
                  </a:lnTo>
                  <a:lnTo>
                    <a:pt x="2519" y="113"/>
                  </a:lnTo>
                  <a:lnTo>
                    <a:pt x="2526" y="81"/>
                  </a:lnTo>
                  <a:lnTo>
                    <a:pt x="2538" y="54"/>
                  </a:lnTo>
                  <a:lnTo>
                    <a:pt x="2550" y="32"/>
                  </a:lnTo>
                  <a:lnTo>
                    <a:pt x="2566" y="15"/>
                  </a:lnTo>
                  <a:lnTo>
                    <a:pt x="2584" y="4"/>
                  </a:lnTo>
                  <a:lnTo>
                    <a:pt x="260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6" name="Freeform 20"/>
            <p:cNvSpPr>
              <a:spLocks noEditPoints="1"/>
            </p:cNvSpPr>
            <p:nvPr userDrawn="1"/>
          </p:nvSpPr>
          <p:spPr bwMode="auto">
            <a:xfrm>
              <a:off x="7667625" y="2195214"/>
              <a:ext cx="144463" cy="96837"/>
            </a:xfrm>
            <a:custGeom>
              <a:avLst/>
              <a:gdLst>
                <a:gd name="T0" fmla="*/ 60686015 w 5151"/>
                <a:gd name="T1" fmla="*/ 3687447 h 4081"/>
                <a:gd name="T2" fmla="*/ 59692583 w 5151"/>
                <a:gd name="T3" fmla="*/ 7001000 h 4081"/>
                <a:gd name="T4" fmla="*/ 58611873 w 5151"/>
                <a:gd name="T5" fmla="*/ 10047129 h 4081"/>
                <a:gd name="T6" fmla="*/ 57553151 w 5151"/>
                <a:gd name="T7" fmla="*/ 13293696 h 4081"/>
                <a:gd name="T8" fmla="*/ 56560532 w 5151"/>
                <a:gd name="T9" fmla="*/ 18624667 h 4081"/>
                <a:gd name="T10" fmla="*/ 60730046 w 5151"/>
                <a:gd name="T11" fmla="*/ 20709094 h 4081"/>
                <a:gd name="T12" fmla="*/ 62230010 w 5151"/>
                <a:gd name="T13" fmla="*/ 21497363 h 4081"/>
                <a:gd name="T14" fmla="*/ 87244882 w 5151"/>
                <a:gd name="T15" fmla="*/ 8083196 h 4081"/>
                <a:gd name="T16" fmla="*/ 111047679 w 5151"/>
                <a:gd name="T17" fmla="*/ 3901385 h 4081"/>
                <a:gd name="T18" fmla="*/ 113540290 w 5151"/>
                <a:gd name="T19" fmla="*/ 8190165 h 4081"/>
                <a:gd name="T20" fmla="*/ 111135770 w 5151"/>
                <a:gd name="T21" fmla="*/ 12051022 h 4081"/>
                <a:gd name="T22" fmla="*/ 108223933 w 5151"/>
                <a:gd name="T23" fmla="*/ 16366829 h 4081"/>
                <a:gd name="T24" fmla="*/ 107054319 w 5151"/>
                <a:gd name="T25" fmla="*/ 22485523 h 4081"/>
                <a:gd name="T26" fmla="*/ 103149863 w 5151"/>
                <a:gd name="T27" fmla="*/ 27656040 h 4081"/>
                <a:gd name="T28" fmla="*/ 104473645 w 5151"/>
                <a:gd name="T29" fmla="*/ 35525843 h 4081"/>
                <a:gd name="T30" fmla="*/ 100569161 w 5151"/>
                <a:gd name="T31" fmla="*/ 40055044 h 4081"/>
                <a:gd name="T32" fmla="*/ 95230817 w 5151"/>
                <a:gd name="T33" fmla="*/ 44650684 h 4081"/>
                <a:gd name="T34" fmla="*/ 83847744 w 5151"/>
                <a:gd name="T35" fmla="*/ 48485652 h 4081"/>
                <a:gd name="T36" fmla="*/ 77649690 w 5151"/>
                <a:gd name="T37" fmla="*/ 47149511 h 4081"/>
                <a:gd name="T38" fmla="*/ 75245170 w 5151"/>
                <a:gd name="T39" fmla="*/ 44477274 h 4081"/>
                <a:gd name="T40" fmla="*/ 74141631 w 5151"/>
                <a:gd name="T41" fmla="*/ 43982910 h 4081"/>
                <a:gd name="T42" fmla="*/ 73193044 w 5151"/>
                <a:gd name="T43" fmla="*/ 43515572 h 4081"/>
                <a:gd name="T44" fmla="*/ 72619651 w 5151"/>
                <a:gd name="T45" fmla="*/ 42312881 h 4081"/>
                <a:gd name="T46" fmla="*/ 70259192 w 5151"/>
                <a:gd name="T47" fmla="*/ 42232939 h 4081"/>
                <a:gd name="T48" fmla="*/ 71295870 w 5151"/>
                <a:gd name="T49" fmla="*/ 43515572 h 4081"/>
                <a:gd name="T50" fmla="*/ 72156366 w 5151"/>
                <a:gd name="T51" fmla="*/ 44704169 h 4081"/>
                <a:gd name="T52" fmla="*/ 72377393 w 5151"/>
                <a:gd name="T53" fmla="*/ 45519465 h 4081"/>
                <a:gd name="T54" fmla="*/ 72663711 w 5151"/>
                <a:gd name="T55" fmla="*/ 46374198 h 4081"/>
                <a:gd name="T56" fmla="*/ 73612298 w 5151"/>
                <a:gd name="T57" fmla="*/ 50876916 h 4081"/>
                <a:gd name="T58" fmla="*/ 59428309 w 5151"/>
                <a:gd name="T59" fmla="*/ 54470896 h 4081"/>
                <a:gd name="T60" fmla="*/ 46810359 w 5151"/>
                <a:gd name="T61" fmla="*/ 53455709 h 4081"/>
                <a:gd name="T62" fmla="*/ 38295091 w 5151"/>
                <a:gd name="T63" fmla="*/ 51317796 h 4081"/>
                <a:gd name="T64" fmla="*/ 34456711 w 5151"/>
                <a:gd name="T65" fmla="*/ 48244663 h 4081"/>
                <a:gd name="T66" fmla="*/ 22346079 w 5151"/>
                <a:gd name="T67" fmla="*/ 44477274 h 4081"/>
                <a:gd name="T68" fmla="*/ 12419723 w 5151"/>
                <a:gd name="T69" fmla="*/ 42339362 h 4081"/>
                <a:gd name="T70" fmla="*/ 7566681 w 5151"/>
                <a:gd name="T71" fmla="*/ 42392847 h 4081"/>
                <a:gd name="T72" fmla="*/ 2999928 w 5151"/>
                <a:gd name="T73" fmla="*/ 40255480 h 4081"/>
                <a:gd name="T74" fmla="*/ 1411873 w 5151"/>
                <a:gd name="T75" fmla="*/ 35391847 h 4081"/>
                <a:gd name="T76" fmla="*/ 19985619 w 5151"/>
                <a:gd name="T77" fmla="*/ 28030479 h 4081"/>
                <a:gd name="T78" fmla="*/ 49413077 w 5151"/>
                <a:gd name="T79" fmla="*/ 24516466 h 4081"/>
                <a:gd name="T80" fmla="*/ 52346929 w 5151"/>
                <a:gd name="T81" fmla="*/ 22899945 h 4081"/>
                <a:gd name="T82" fmla="*/ 51178100 w 5151"/>
                <a:gd name="T83" fmla="*/ 20869002 h 4081"/>
                <a:gd name="T84" fmla="*/ 48310323 w 5151"/>
                <a:gd name="T85" fmla="*/ 18317237 h 4081"/>
                <a:gd name="T86" fmla="*/ 44648126 w 5151"/>
                <a:gd name="T87" fmla="*/ 17275047 h 4081"/>
                <a:gd name="T88" fmla="*/ 40655551 w 5151"/>
                <a:gd name="T89" fmla="*/ 16339802 h 4081"/>
                <a:gd name="T90" fmla="*/ 37523472 w 5151"/>
                <a:gd name="T91" fmla="*/ 15511550 h 4081"/>
                <a:gd name="T92" fmla="*/ 33641032 w 5151"/>
                <a:gd name="T93" fmla="*/ 14723282 h 4081"/>
                <a:gd name="T94" fmla="*/ 29691732 w 5151"/>
                <a:gd name="T95" fmla="*/ 13627583 h 4081"/>
                <a:gd name="T96" fmla="*/ 28920113 w 5151"/>
                <a:gd name="T97" fmla="*/ 12932758 h 4081"/>
                <a:gd name="T98" fmla="*/ 32780537 w 5151"/>
                <a:gd name="T99" fmla="*/ 13974972 h 4081"/>
                <a:gd name="T100" fmla="*/ 36618945 w 5151"/>
                <a:gd name="T101" fmla="*/ 15017186 h 4081"/>
                <a:gd name="T102" fmla="*/ 40567460 w 5151"/>
                <a:gd name="T103" fmla="*/ 15925949 h 4081"/>
                <a:gd name="T104" fmla="*/ 44008658 w 5151"/>
                <a:gd name="T105" fmla="*/ 16673689 h 4081"/>
                <a:gd name="T106" fmla="*/ 52126687 w 5151"/>
                <a:gd name="T107" fmla="*/ 18531199 h 4081"/>
                <a:gd name="T108" fmla="*/ 52126687 w 5151"/>
                <a:gd name="T109" fmla="*/ 17168054 h 4081"/>
                <a:gd name="T110" fmla="*/ 53251485 w 5151"/>
                <a:gd name="T111" fmla="*/ 17461982 h 4081"/>
                <a:gd name="T112" fmla="*/ 55346858 w 5151"/>
                <a:gd name="T113" fmla="*/ 17742930 h 4081"/>
                <a:gd name="T114" fmla="*/ 56847607 w 5151"/>
                <a:gd name="T115" fmla="*/ 13240188 h 4081"/>
                <a:gd name="T116" fmla="*/ 58060496 w 5151"/>
                <a:gd name="T117" fmla="*/ 10047129 h 4081"/>
                <a:gd name="T118" fmla="*/ 59185266 w 5151"/>
                <a:gd name="T119" fmla="*/ 6453150 h 4081"/>
                <a:gd name="T120" fmla="*/ 59913610 w 5151"/>
                <a:gd name="T121" fmla="*/ 3540471 h 40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51" h="4081">
                  <a:moveTo>
                    <a:pt x="3310" y="3506"/>
                  </a:moveTo>
                  <a:lnTo>
                    <a:pt x="3312" y="3506"/>
                  </a:lnTo>
                  <a:lnTo>
                    <a:pt x="3312" y="3508"/>
                  </a:lnTo>
                  <a:lnTo>
                    <a:pt x="3310" y="3506"/>
                  </a:lnTo>
                  <a:close/>
                  <a:moveTo>
                    <a:pt x="3292" y="3442"/>
                  </a:moveTo>
                  <a:lnTo>
                    <a:pt x="3294" y="3442"/>
                  </a:lnTo>
                  <a:lnTo>
                    <a:pt x="3298" y="3448"/>
                  </a:lnTo>
                  <a:lnTo>
                    <a:pt x="3292" y="3442"/>
                  </a:lnTo>
                  <a:close/>
                  <a:moveTo>
                    <a:pt x="2780" y="0"/>
                  </a:moveTo>
                  <a:lnTo>
                    <a:pt x="2792" y="5"/>
                  </a:lnTo>
                  <a:lnTo>
                    <a:pt x="2803" y="13"/>
                  </a:lnTo>
                  <a:lnTo>
                    <a:pt x="2809" y="23"/>
                  </a:lnTo>
                  <a:lnTo>
                    <a:pt x="2811" y="37"/>
                  </a:lnTo>
                  <a:lnTo>
                    <a:pt x="2786" y="167"/>
                  </a:lnTo>
                  <a:lnTo>
                    <a:pt x="2780" y="192"/>
                  </a:lnTo>
                  <a:lnTo>
                    <a:pt x="2770" y="216"/>
                  </a:lnTo>
                  <a:lnTo>
                    <a:pt x="2761" y="241"/>
                  </a:lnTo>
                  <a:lnTo>
                    <a:pt x="2761" y="255"/>
                  </a:lnTo>
                  <a:lnTo>
                    <a:pt x="2759" y="259"/>
                  </a:lnTo>
                  <a:lnTo>
                    <a:pt x="2757" y="261"/>
                  </a:lnTo>
                  <a:lnTo>
                    <a:pt x="2753" y="270"/>
                  </a:lnTo>
                  <a:lnTo>
                    <a:pt x="2751" y="276"/>
                  </a:lnTo>
                  <a:lnTo>
                    <a:pt x="2751" y="280"/>
                  </a:lnTo>
                  <a:lnTo>
                    <a:pt x="2753" y="286"/>
                  </a:lnTo>
                  <a:lnTo>
                    <a:pt x="2753" y="296"/>
                  </a:lnTo>
                  <a:lnTo>
                    <a:pt x="2751" y="305"/>
                  </a:lnTo>
                  <a:lnTo>
                    <a:pt x="2749" y="311"/>
                  </a:lnTo>
                  <a:lnTo>
                    <a:pt x="2745" y="317"/>
                  </a:lnTo>
                  <a:lnTo>
                    <a:pt x="2743" y="325"/>
                  </a:lnTo>
                  <a:lnTo>
                    <a:pt x="2743" y="348"/>
                  </a:lnTo>
                  <a:lnTo>
                    <a:pt x="2739" y="358"/>
                  </a:lnTo>
                  <a:lnTo>
                    <a:pt x="2737" y="364"/>
                  </a:lnTo>
                  <a:lnTo>
                    <a:pt x="2733" y="372"/>
                  </a:lnTo>
                  <a:lnTo>
                    <a:pt x="2735" y="379"/>
                  </a:lnTo>
                  <a:lnTo>
                    <a:pt x="2735" y="393"/>
                  </a:lnTo>
                  <a:lnTo>
                    <a:pt x="2729" y="411"/>
                  </a:lnTo>
                  <a:lnTo>
                    <a:pt x="2727" y="428"/>
                  </a:lnTo>
                  <a:lnTo>
                    <a:pt x="2727" y="444"/>
                  </a:lnTo>
                  <a:lnTo>
                    <a:pt x="2724" y="452"/>
                  </a:lnTo>
                  <a:lnTo>
                    <a:pt x="2720" y="465"/>
                  </a:lnTo>
                  <a:lnTo>
                    <a:pt x="2712" y="481"/>
                  </a:lnTo>
                  <a:lnTo>
                    <a:pt x="2712" y="510"/>
                  </a:lnTo>
                  <a:lnTo>
                    <a:pt x="2708" y="518"/>
                  </a:lnTo>
                  <a:lnTo>
                    <a:pt x="2706" y="524"/>
                  </a:lnTo>
                  <a:lnTo>
                    <a:pt x="2704" y="533"/>
                  </a:lnTo>
                  <a:lnTo>
                    <a:pt x="2702" y="539"/>
                  </a:lnTo>
                  <a:lnTo>
                    <a:pt x="2702" y="563"/>
                  </a:lnTo>
                  <a:lnTo>
                    <a:pt x="2698" y="576"/>
                  </a:lnTo>
                  <a:lnTo>
                    <a:pt x="2694" y="582"/>
                  </a:lnTo>
                  <a:lnTo>
                    <a:pt x="2690" y="594"/>
                  </a:lnTo>
                  <a:lnTo>
                    <a:pt x="2690" y="615"/>
                  </a:lnTo>
                  <a:lnTo>
                    <a:pt x="2687" y="621"/>
                  </a:lnTo>
                  <a:lnTo>
                    <a:pt x="2683" y="629"/>
                  </a:lnTo>
                  <a:lnTo>
                    <a:pt x="2681" y="635"/>
                  </a:lnTo>
                  <a:lnTo>
                    <a:pt x="2677" y="642"/>
                  </a:lnTo>
                  <a:lnTo>
                    <a:pt x="2677" y="658"/>
                  </a:lnTo>
                  <a:lnTo>
                    <a:pt x="2675" y="664"/>
                  </a:lnTo>
                  <a:lnTo>
                    <a:pt x="2675" y="668"/>
                  </a:lnTo>
                  <a:lnTo>
                    <a:pt x="2673" y="674"/>
                  </a:lnTo>
                  <a:lnTo>
                    <a:pt x="2669" y="681"/>
                  </a:lnTo>
                  <a:lnTo>
                    <a:pt x="2667" y="687"/>
                  </a:lnTo>
                  <a:lnTo>
                    <a:pt x="2665" y="691"/>
                  </a:lnTo>
                  <a:lnTo>
                    <a:pt x="2665" y="709"/>
                  </a:lnTo>
                  <a:lnTo>
                    <a:pt x="2663" y="718"/>
                  </a:lnTo>
                  <a:lnTo>
                    <a:pt x="2657" y="736"/>
                  </a:lnTo>
                  <a:lnTo>
                    <a:pt x="2657" y="752"/>
                  </a:lnTo>
                  <a:lnTo>
                    <a:pt x="2653" y="769"/>
                  </a:lnTo>
                  <a:lnTo>
                    <a:pt x="2648" y="775"/>
                  </a:lnTo>
                  <a:lnTo>
                    <a:pt x="2646" y="783"/>
                  </a:lnTo>
                  <a:lnTo>
                    <a:pt x="2644" y="789"/>
                  </a:lnTo>
                  <a:lnTo>
                    <a:pt x="2644" y="806"/>
                  </a:lnTo>
                  <a:lnTo>
                    <a:pt x="2642" y="812"/>
                  </a:lnTo>
                  <a:lnTo>
                    <a:pt x="2640" y="820"/>
                  </a:lnTo>
                  <a:lnTo>
                    <a:pt x="2636" y="826"/>
                  </a:lnTo>
                  <a:lnTo>
                    <a:pt x="2636" y="857"/>
                  </a:lnTo>
                  <a:lnTo>
                    <a:pt x="2634" y="865"/>
                  </a:lnTo>
                  <a:lnTo>
                    <a:pt x="2632" y="872"/>
                  </a:lnTo>
                  <a:lnTo>
                    <a:pt x="2628" y="878"/>
                  </a:lnTo>
                  <a:lnTo>
                    <a:pt x="2628" y="886"/>
                  </a:lnTo>
                  <a:lnTo>
                    <a:pt x="2626" y="892"/>
                  </a:lnTo>
                  <a:lnTo>
                    <a:pt x="2626" y="896"/>
                  </a:lnTo>
                  <a:lnTo>
                    <a:pt x="2620" y="915"/>
                  </a:lnTo>
                  <a:lnTo>
                    <a:pt x="2618" y="923"/>
                  </a:lnTo>
                  <a:lnTo>
                    <a:pt x="2618" y="944"/>
                  </a:lnTo>
                  <a:lnTo>
                    <a:pt x="2614" y="950"/>
                  </a:lnTo>
                  <a:lnTo>
                    <a:pt x="2611" y="958"/>
                  </a:lnTo>
                  <a:lnTo>
                    <a:pt x="2609" y="964"/>
                  </a:lnTo>
                  <a:lnTo>
                    <a:pt x="2609" y="995"/>
                  </a:lnTo>
                  <a:lnTo>
                    <a:pt x="2605" y="1001"/>
                  </a:lnTo>
                  <a:lnTo>
                    <a:pt x="2603" y="1009"/>
                  </a:lnTo>
                  <a:lnTo>
                    <a:pt x="2603" y="1032"/>
                  </a:lnTo>
                  <a:lnTo>
                    <a:pt x="2599" y="1044"/>
                  </a:lnTo>
                  <a:lnTo>
                    <a:pt x="2599" y="1063"/>
                  </a:lnTo>
                  <a:lnTo>
                    <a:pt x="2597" y="1087"/>
                  </a:lnTo>
                  <a:lnTo>
                    <a:pt x="2593" y="1114"/>
                  </a:lnTo>
                  <a:lnTo>
                    <a:pt x="2587" y="1133"/>
                  </a:lnTo>
                  <a:lnTo>
                    <a:pt x="2583" y="1153"/>
                  </a:lnTo>
                  <a:lnTo>
                    <a:pt x="2579" y="1196"/>
                  </a:lnTo>
                  <a:lnTo>
                    <a:pt x="2570" y="1237"/>
                  </a:lnTo>
                  <a:lnTo>
                    <a:pt x="2562" y="1281"/>
                  </a:lnTo>
                  <a:lnTo>
                    <a:pt x="2560" y="1326"/>
                  </a:lnTo>
                  <a:lnTo>
                    <a:pt x="2552" y="1342"/>
                  </a:lnTo>
                  <a:lnTo>
                    <a:pt x="2550" y="1361"/>
                  </a:lnTo>
                  <a:lnTo>
                    <a:pt x="2552" y="1377"/>
                  </a:lnTo>
                  <a:lnTo>
                    <a:pt x="2552" y="1379"/>
                  </a:lnTo>
                  <a:lnTo>
                    <a:pt x="2554" y="1383"/>
                  </a:lnTo>
                  <a:lnTo>
                    <a:pt x="2554" y="1385"/>
                  </a:lnTo>
                  <a:lnTo>
                    <a:pt x="2556" y="1389"/>
                  </a:lnTo>
                  <a:lnTo>
                    <a:pt x="2560" y="1394"/>
                  </a:lnTo>
                  <a:lnTo>
                    <a:pt x="2564" y="1394"/>
                  </a:lnTo>
                  <a:lnTo>
                    <a:pt x="2572" y="1402"/>
                  </a:lnTo>
                  <a:lnTo>
                    <a:pt x="2585" y="1422"/>
                  </a:lnTo>
                  <a:lnTo>
                    <a:pt x="2587" y="1416"/>
                  </a:lnTo>
                  <a:lnTo>
                    <a:pt x="2597" y="1410"/>
                  </a:lnTo>
                  <a:lnTo>
                    <a:pt x="2609" y="1404"/>
                  </a:lnTo>
                  <a:lnTo>
                    <a:pt x="2622" y="1402"/>
                  </a:lnTo>
                  <a:lnTo>
                    <a:pt x="2630" y="1402"/>
                  </a:lnTo>
                  <a:lnTo>
                    <a:pt x="2653" y="1406"/>
                  </a:lnTo>
                  <a:lnTo>
                    <a:pt x="2675" y="1416"/>
                  </a:lnTo>
                  <a:lnTo>
                    <a:pt x="2700" y="1439"/>
                  </a:lnTo>
                  <a:lnTo>
                    <a:pt x="2722" y="1463"/>
                  </a:lnTo>
                  <a:lnTo>
                    <a:pt x="2739" y="1494"/>
                  </a:lnTo>
                  <a:lnTo>
                    <a:pt x="2743" y="1502"/>
                  </a:lnTo>
                  <a:lnTo>
                    <a:pt x="2745" y="1513"/>
                  </a:lnTo>
                  <a:lnTo>
                    <a:pt x="2743" y="1525"/>
                  </a:lnTo>
                  <a:lnTo>
                    <a:pt x="2737" y="1533"/>
                  </a:lnTo>
                  <a:lnTo>
                    <a:pt x="2741" y="1535"/>
                  </a:lnTo>
                  <a:lnTo>
                    <a:pt x="2747" y="1539"/>
                  </a:lnTo>
                  <a:lnTo>
                    <a:pt x="2751" y="1544"/>
                  </a:lnTo>
                  <a:lnTo>
                    <a:pt x="2745" y="1544"/>
                  </a:lnTo>
                  <a:lnTo>
                    <a:pt x="2749" y="1546"/>
                  </a:lnTo>
                  <a:lnTo>
                    <a:pt x="2753" y="1550"/>
                  </a:lnTo>
                  <a:lnTo>
                    <a:pt x="2757" y="1552"/>
                  </a:lnTo>
                  <a:lnTo>
                    <a:pt x="2759" y="1556"/>
                  </a:lnTo>
                  <a:lnTo>
                    <a:pt x="2755" y="1556"/>
                  </a:lnTo>
                  <a:lnTo>
                    <a:pt x="2759" y="1560"/>
                  </a:lnTo>
                  <a:lnTo>
                    <a:pt x="2766" y="1562"/>
                  </a:lnTo>
                  <a:lnTo>
                    <a:pt x="2770" y="1566"/>
                  </a:lnTo>
                  <a:lnTo>
                    <a:pt x="2768" y="1566"/>
                  </a:lnTo>
                  <a:lnTo>
                    <a:pt x="2764" y="1568"/>
                  </a:lnTo>
                  <a:lnTo>
                    <a:pt x="2761" y="1568"/>
                  </a:lnTo>
                  <a:lnTo>
                    <a:pt x="2766" y="1570"/>
                  </a:lnTo>
                  <a:lnTo>
                    <a:pt x="2772" y="1572"/>
                  </a:lnTo>
                  <a:lnTo>
                    <a:pt x="2780" y="1576"/>
                  </a:lnTo>
                  <a:lnTo>
                    <a:pt x="2778" y="1579"/>
                  </a:lnTo>
                  <a:lnTo>
                    <a:pt x="2772" y="1579"/>
                  </a:lnTo>
                  <a:lnTo>
                    <a:pt x="2774" y="1583"/>
                  </a:lnTo>
                  <a:lnTo>
                    <a:pt x="2778" y="1585"/>
                  </a:lnTo>
                  <a:lnTo>
                    <a:pt x="2780" y="1587"/>
                  </a:lnTo>
                  <a:lnTo>
                    <a:pt x="2770" y="1587"/>
                  </a:lnTo>
                  <a:lnTo>
                    <a:pt x="2780" y="1597"/>
                  </a:lnTo>
                  <a:lnTo>
                    <a:pt x="2776" y="1597"/>
                  </a:lnTo>
                  <a:lnTo>
                    <a:pt x="2798" y="1601"/>
                  </a:lnTo>
                  <a:lnTo>
                    <a:pt x="2821" y="1609"/>
                  </a:lnTo>
                  <a:lnTo>
                    <a:pt x="2831" y="1613"/>
                  </a:lnTo>
                  <a:lnTo>
                    <a:pt x="2846" y="1615"/>
                  </a:lnTo>
                  <a:lnTo>
                    <a:pt x="2858" y="1613"/>
                  </a:lnTo>
                  <a:lnTo>
                    <a:pt x="2868" y="1603"/>
                  </a:lnTo>
                  <a:lnTo>
                    <a:pt x="2877" y="1589"/>
                  </a:lnTo>
                  <a:lnTo>
                    <a:pt x="2883" y="1576"/>
                  </a:lnTo>
                  <a:lnTo>
                    <a:pt x="2940" y="1502"/>
                  </a:lnTo>
                  <a:lnTo>
                    <a:pt x="2981" y="1449"/>
                  </a:lnTo>
                  <a:lnTo>
                    <a:pt x="3024" y="1398"/>
                  </a:lnTo>
                  <a:lnTo>
                    <a:pt x="3082" y="1338"/>
                  </a:lnTo>
                  <a:lnTo>
                    <a:pt x="3197" y="1223"/>
                  </a:lnTo>
                  <a:lnTo>
                    <a:pt x="3230" y="1192"/>
                  </a:lnTo>
                  <a:lnTo>
                    <a:pt x="3263" y="1163"/>
                  </a:lnTo>
                  <a:lnTo>
                    <a:pt x="3331" y="1102"/>
                  </a:lnTo>
                  <a:lnTo>
                    <a:pt x="3394" y="1040"/>
                  </a:lnTo>
                  <a:lnTo>
                    <a:pt x="3456" y="976"/>
                  </a:lnTo>
                  <a:lnTo>
                    <a:pt x="3522" y="915"/>
                  </a:lnTo>
                  <a:lnTo>
                    <a:pt x="3626" y="829"/>
                  </a:lnTo>
                  <a:lnTo>
                    <a:pt x="3737" y="750"/>
                  </a:lnTo>
                  <a:lnTo>
                    <a:pt x="3824" y="689"/>
                  </a:lnTo>
                  <a:lnTo>
                    <a:pt x="3912" y="631"/>
                  </a:lnTo>
                  <a:lnTo>
                    <a:pt x="3955" y="605"/>
                  </a:lnTo>
                  <a:lnTo>
                    <a:pt x="3998" y="576"/>
                  </a:lnTo>
                  <a:lnTo>
                    <a:pt x="4039" y="545"/>
                  </a:lnTo>
                  <a:lnTo>
                    <a:pt x="4085" y="518"/>
                  </a:lnTo>
                  <a:lnTo>
                    <a:pt x="4124" y="498"/>
                  </a:lnTo>
                  <a:lnTo>
                    <a:pt x="4167" y="481"/>
                  </a:lnTo>
                  <a:lnTo>
                    <a:pt x="4208" y="465"/>
                  </a:lnTo>
                  <a:lnTo>
                    <a:pt x="4249" y="446"/>
                  </a:lnTo>
                  <a:lnTo>
                    <a:pt x="4300" y="422"/>
                  </a:lnTo>
                  <a:lnTo>
                    <a:pt x="4407" y="372"/>
                  </a:lnTo>
                  <a:lnTo>
                    <a:pt x="4512" y="327"/>
                  </a:lnTo>
                  <a:lnTo>
                    <a:pt x="4559" y="305"/>
                  </a:lnTo>
                  <a:lnTo>
                    <a:pt x="4606" y="284"/>
                  </a:lnTo>
                  <a:lnTo>
                    <a:pt x="4633" y="276"/>
                  </a:lnTo>
                  <a:lnTo>
                    <a:pt x="4658" y="268"/>
                  </a:lnTo>
                  <a:lnTo>
                    <a:pt x="4715" y="255"/>
                  </a:lnTo>
                  <a:lnTo>
                    <a:pt x="4777" y="251"/>
                  </a:lnTo>
                  <a:lnTo>
                    <a:pt x="4837" y="253"/>
                  </a:lnTo>
                  <a:lnTo>
                    <a:pt x="4896" y="261"/>
                  </a:lnTo>
                  <a:lnTo>
                    <a:pt x="4956" y="274"/>
                  </a:lnTo>
                  <a:lnTo>
                    <a:pt x="5017" y="278"/>
                  </a:lnTo>
                  <a:lnTo>
                    <a:pt x="5026" y="286"/>
                  </a:lnTo>
                  <a:lnTo>
                    <a:pt x="5034" y="292"/>
                  </a:lnTo>
                  <a:lnTo>
                    <a:pt x="5040" y="302"/>
                  </a:lnTo>
                  <a:lnTo>
                    <a:pt x="5042" y="315"/>
                  </a:lnTo>
                  <a:lnTo>
                    <a:pt x="5075" y="348"/>
                  </a:lnTo>
                  <a:lnTo>
                    <a:pt x="5089" y="364"/>
                  </a:lnTo>
                  <a:lnTo>
                    <a:pt x="5091" y="383"/>
                  </a:lnTo>
                  <a:lnTo>
                    <a:pt x="5095" y="401"/>
                  </a:lnTo>
                  <a:lnTo>
                    <a:pt x="5095" y="422"/>
                  </a:lnTo>
                  <a:lnTo>
                    <a:pt x="5116" y="455"/>
                  </a:lnTo>
                  <a:lnTo>
                    <a:pt x="5120" y="475"/>
                  </a:lnTo>
                  <a:lnTo>
                    <a:pt x="5120" y="485"/>
                  </a:lnTo>
                  <a:lnTo>
                    <a:pt x="5118" y="492"/>
                  </a:lnTo>
                  <a:lnTo>
                    <a:pt x="5118" y="498"/>
                  </a:lnTo>
                  <a:lnTo>
                    <a:pt x="5120" y="504"/>
                  </a:lnTo>
                  <a:lnTo>
                    <a:pt x="5124" y="508"/>
                  </a:lnTo>
                  <a:lnTo>
                    <a:pt x="5126" y="514"/>
                  </a:lnTo>
                  <a:lnTo>
                    <a:pt x="5130" y="520"/>
                  </a:lnTo>
                  <a:lnTo>
                    <a:pt x="5132" y="526"/>
                  </a:lnTo>
                  <a:lnTo>
                    <a:pt x="5132" y="559"/>
                  </a:lnTo>
                  <a:lnTo>
                    <a:pt x="5141" y="570"/>
                  </a:lnTo>
                  <a:lnTo>
                    <a:pt x="5149" y="582"/>
                  </a:lnTo>
                  <a:lnTo>
                    <a:pt x="5151" y="596"/>
                  </a:lnTo>
                  <a:lnTo>
                    <a:pt x="5147" y="613"/>
                  </a:lnTo>
                  <a:lnTo>
                    <a:pt x="5141" y="631"/>
                  </a:lnTo>
                  <a:lnTo>
                    <a:pt x="5141" y="656"/>
                  </a:lnTo>
                  <a:lnTo>
                    <a:pt x="5143" y="681"/>
                  </a:lnTo>
                  <a:lnTo>
                    <a:pt x="5143" y="703"/>
                  </a:lnTo>
                  <a:lnTo>
                    <a:pt x="5141" y="709"/>
                  </a:lnTo>
                  <a:lnTo>
                    <a:pt x="5139" y="713"/>
                  </a:lnTo>
                  <a:lnTo>
                    <a:pt x="5134" y="720"/>
                  </a:lnTo>
                  <a:lnTo>
                    <a:pt x="5134" y="736"/>
                  </a:lnTo>
                  <a:lnTo>
                    <a:pt x="5137" y="740"/>
                  </a:lnTo>
                  <a:lnTo>
                    <a:pt x="5139" y="746"/>
                  </a:lnTo>
                  <a:lnTo>
                    <a:pt x="5141" y="771"/>
                  </a:lnTo>
                  <a:lnTo>
                    <a:pt x="5134" y="796"/>
                  </a:lnTo>
                  <a:lnTo>
                    <a:pt x="5128" y="814"/>
                  </a:lnTo>
                  <a:lnTo>
                    <a:pt x="5118" y="835"/>
                  </a:lnTo>
                  <a:lnTo>
                    <a:pt x="5097" y="855"/>
                  </a:lnTo>
                  <a:lnTo>
                    <a:pt x="5091" y="859"/>
                  </a:lnTo>
                  <a:lnTo>
                    <a:pt x="5083" y="863"/>
                  </a:lnTo>
                  <a:lnTo>
                    <a:pt x="5077" y="868"/>
                  </a:lnTo>
                  <a:lnTo>
                    <a:pt x="5069" y="874"/>
                  </a:lnTo>
                  <a:lnTo>
                    <a:pt x="5060" y="882"/>
                  </a:lnTo>
                  <a:lnTo>
                    <a:pt x="5054" y="890"/>
                  </a:lnTo>
                  <a:lnTo>
                    <a:pt x="5038" y="902"/>
                  </a:lnTo>
                  <a:lnTo>
                    <a:pt x="5030" y="907"/>
                  </a:lnTo>
                  <a:lnTo>
                    <a:pt x="5021" y="913"/>
                  </a:lnTo>
                  <a:lnTo>
                    <a:pt x="5015" y="917"/>
                  </a:lnTo>
                  <a:lnTo>
                    <a:pt x="5009" y="931"/>
                  </a:lnTo>
                  <a:lnTo>
                    <a:pt x="5003" y="950"/>
                  </a:lnTo>
                  <a:lnTo>
                    <a:pt x="4997" y="966"/>
                  </a:lnTo>
                  <a:lnTo>
                    <a:pt x="4993" y="970"/>
                  </a:lnTo>
                  <a:lnTo>
                    <a:pt x="4989" y="972"/>
                  </a:lnTo>
                  <a:lnTo>
                    <a:pt x="4980" y="981"/>
                  </a:lnTo>
                  <a:lnTo>
                    <a:pt x="4964" y="1001"/>
                  </a:lnTo>
                  <a:lnTo>
                    <a:pt x="4950" y="1028"/>
                  </a:lnTo>
                  <a:lnTo>
                    <a:pt x="4941" y="1057"/>
                  </a:lnTo>
                  <a:lnTo>
                    <a:pt x="4941" y="1096"/>
                  </a:lnTo>
                  <a:lnTo>
                    <a:pt x="4939" y="1112"/>
                  </a:lnTo>
                  <a:lnTo>
                    <a:pt x="4931" y="1126"/>
                  </a:lnTo>
                  <a:lnTo>
                    <a:pt x="4927" y="1129"/>
                  </a:lnTo>
                  <a:lnTo>
                    <a:pt x="4925" y="1131"/>
                  </a:lnTo>
                  <a:lnTo>
                    <a:pt x="4921" y="1133"/>
                  </a:lnTo>
                  <a:lnTo>
                    <a:pt x="4917" y="1133"/>
                  </a:lnTo>
                  <a:lnTo>
                    <a:pt x="4911" y="1153"/>
                  </a:lnTo>
                  <a:lnTo>
                    <a:pt x="4911" y="1200"/>
                  </a:lnTo>
                  <a:lnTo>
                    <a:pt x="4906" y="1225"/>
                  </a:lnTo>
                  <a:lnTo>
                    <a:pt x="4898" y="1233"/>
                  </a:lnTo>
                  <a:lnTo>
                    <a:pt x="4892" y="1244"/>
                  </a:lnTo>
                  <a:lnTo>
                    <a:pt x="4886" y="1252"/>
                  </a:lnTo>
                  <a:lnTo>
                    <a:pt x="4880" y="1287"/>
                  </a:lnTo>
                  <a:lnTo>
                    <a:pt x="4884" y="1324"/>
                  </a:lnTo>
                  <a:lnTo>
                    <a:pt x="4886" y="1359"/>
                  </a:lnTo>
                  <a:lnTo>
                    <a:pt x="4886" y="1394"/>
                  </a:lnTo>
                  <a:lnTo>
                    <a:pt x="4878" y="1418"/>
                  </a:lnTo>
                  <a:lnTo>
                    <a:pt x="4869" y="1445"/>
                  </a:lnTo>
                  <a:lnTo>
                    <a:pt x="4871" y="1468"/>
                  </a:lnTo>
                  <a:lnTo>
                    <a:pt x="4878" y="1488"/>
                  </a:lnTo>
                  <a:lnTo>
                    <a:pt x="4882" y="1511"/>
                  </a:lnTo>
                  <a:lnTo>
                    <a:pt x="4884" y="1533"/>
                  </a:lnTo>
                  <a:lnTo>
                    <a:pt x="4880" y="1554"/>
                  </a:lnTo>
                  <a:lnTo>
                    <a:pt x="4869" y="1576"/>
                  </a:lnTo>
                  <a:lnTo>
                    <a:pt x="4859" y="1601"/>
                  </a:lnTo>
                  <a:lnTo>
                    <a:pt x="4855" y="1626"/>
                  </a:lnTo>
                  <a:lnTo>
                    <a:pt x="4857" y="1650"/>
                  </a:lnTo>
                  <a:lnTo>
                    <a:pt x="4855" y="1652"/>
                  </a:lnTo>
                  <a:lnTo>
                    <a:pt x="4855" y="1657"/>
                  </a:lnTo>
                  <a:lnTo>
                    <a:pt x="4849" y="1663"/>
                  </a:lnTo>
                  <a:lnTo>
                    <a:pt x="4853" y="1683"/>
                  </a:lnTo>
                  <a:lnTo>
                    <a:pt x="4851" y="1702"/>
                  </a:lnTo>
                  <a:lnTo>
                    <a:pt x="4845" y="1716"/>
                  </a:lnTo>
                  <a:lnTo>
                    <a:pt x="4837" y="1729"/>
                  </a:lnTo>
                  <a:lnTo>
                    <a:pt x="4826" y="1741"/>
                  </a:lnTo>
                  <a:lnTo>
                    <a:pt x="4820" y="1772"/>
                  </a:lnTo>
                  <a:lnTo>
                    <a:pt x="4814" y="1800"/>
                  </a:lnTo>
                  <a:lnTo>
                    <a:pt x="4804" y="1823"/>
                  </a:lnTo>
                  <a:lnTo>
                    <a:pt x="4808" y="1833"/>
                  </a:lnTo>
                  <a:lnTo>
                    <a:pt x="4810" y="1844"/>
                  </a:lnTo>
                  <a:lnTo>
                    <a:pt x="4800" y="1868"/>
                  </a:lnTo>
                  <a:lnTo>
                    <a:pt x="4785" y="1889"/>
                  </a:lnTo>
                  <a:lnTo>
                    <a:pt x="4771" y="1907"/>
                  </a:lnTo>
                  <a:lnTo>
                    <a:pt x="4758" y="1930"/>
                  </a:lnTo>
                  <a:lnTo>
                    <a:pt x="4756" y="1952"/>
                  </a:lnTo>
                  <a:lnTo>
                    <a:pt x="4750" y="1971"/>
                  </a:lnTo>
                  <a:lnTo>
                    <a:pt x="4742" y="1985"/>
                  </a:lnTo>
                  <a:lnTo>
                    <a:pt x="4730" y="1998"/>
                  </a:lnTo>
                  <a:lnTo>
                    <a:pt x="4730" y="2016"/>
                  </a:lnTo>
                  <a:lnTo>
                    <a:pt x="4719" y="2026"/>
                  </a:lnTo>
                  <a:lnTo>
                    <a:pt x="4707" y="2035"/>
                  </a:lnTo>
                  <a:lnTo>
                    <a:pt x="4678" y="2047"/>
                  </a:lnTo>
                  <a:lnTo>
                    <a:pt x="4676" y="2070"/>
                  </a:lnTo>
                  <a:lnTo>
                    <a:pt x="4678" y="2092"/>
                  </a:lnTo>
                  <a:lnTo>
                    <a:pt x="4682" y="2115"/>
                  </a:lnTo>
                  <a:lnTo>
                    <a:pt x="4685" y="2142"/>
                  </a:lnTo>
                  <a:lnTo>
                    <a:pt x="4701" y="2172"/>
                  </a:lnTo>
                  <a:lnTo>
                    <a:pt x="4715" y="2203"/>
                  </a:lnTo>
                  <a:lnTo>
                    <a:pt x="4724" y="2213"/>
                  </a:lnTo>
                  <a:lnTo>
                    <a:pt x="4736" y="2234"/>
                  </a:lnTo>
                  <a:lnTo>
                    <a:pt x="4738" y="2248"/>
                  </a:lnTo>
                  <a:lnTo>
                    <a:pt x="4740" y="2271"/>
                  </a:lnTo>
                  <a:lnTo>
                    <a:pt x="4740" y="2292"/>
                  </a:lnTo>
                  <a:lnTo>
                    <a:pt x="4736" y="2312"/>
                  </a:lnTo>
                  <a:lnTo>
                    <a:pt x="4734" y="2335"/>
                  </a:lnTo>
                  <a:lnTo>
                    <a:pt x="4734" y="2361"/>
                  </a:lnTo>
                  <a:lnTo>
                    <a:pt x="4736" y="2386"/>
                  </a:lnTo>
                  <a:lnTo>
                    <a:pt x="4748" y="2435"/>
                  </a:lnTo>
                  <a:lnTo>
                    <a:pt x="4758" y="2470"/>
                  </a:lnTo>
                  <a:lnTo>
                    <a:pt x="4767" y="2507"/>
                  </a:lnTo>
                  <a:lnTo>
                    <a:pt x="4773" y="2542"/>
                  </a:lnTo>
                  <a:lnTo>
                    <a:pt x="4773" y="2579"/>
                  </a:lnTo>
                  <a:lnTo>
                    <a:pt x="4765" y="2608"/>
                  </a:lnTo>
                  <a:lnTo>
                    <a:pt x="4750" y="2633"/>
                  </a:lnTo>
                  <a:lnTo>
                    <a:pt x="4736" y="2659"/>
                  </a:lnTo>
                  <a:lnTo>
                    <a:pt x="4726" y="2686"/>
                  </a:lnTo>
                  <a:lnTo>
                    <a:pt x="4719" y="2690"/>
                  </a:lnTo>
                  <a:lnTo>
                    <a:pt x="4711" y="2702"/>
                  </a:lnTo>
                  <a:lnTo>
                    <a:pt x="4705" y="2709"/>
                  </a:lnTo>
                  <a:lnTo>
                    <a:pt x="4703" y="2731"/>
                  </a:lnTo>
                  <a:lnTo>
                    <a:pt x="4699" y="2752"/>
                  </a:lnTo>
                  <a:lnTo>
                    <a:pt x="4691" y="2768"/>
                  </a:lnTo>
                  <a:lnTo>
                    <a:pt x="4680" y="2783"/>
                  </a:lnTo>
                  <a:lnTo>
                    <a:pt x="4678" y="2797"/>
                  </a:lnTo>
                  <a:lnTo>
                    <a:pt x="4670" y="2822"/>
                  </a:lnTo>
                  <a:lnTo>
                    <a:pt x="4670" y="2834"/>
                  </a:lnTo>
                  <a:lnTo>
                    <a:pt x="4672" y="2840"/>
                  </a:lnTo>
                  <a:lnTo>
                    <a:pt x="4672" y="2846"/>
                  </a:lnTo>
                  <a:lnTo>
                    <a:pt x="4670" y="2852"/>
                  </a:lnTo>
                  <a:lnTo>
                    <a:pt x="4666" y="2861"/>
                  </a:lnTo>
                  <a:lnTo>
                    <a:pt x="4656" y="2873"/>
                  </a:lnTo>
                  <a:lnTo>
                    <a:pt x="4645" y="2883"/>
                  </a:lnTo>
                  <a:lnTo>
                    <a:pt x="4621" y="2914"/>
                  </a:lnTo>
                  <a:lnTo>
                    <a:pt x="4606" y="2931"/>
                  </a:lnTo>
                  <a:lnTo>
                    <a:pt x="4588" y="2945"/>
                  </a:lnTo>
                  <a:lnTo>
                    <a:pt x="4576" y="2972"/>
                  </a:lnTo>
                  <a:lnTo>
                    <a:pt x="4559" y="2998"/>
                  </a:lnTo>
                  <a:lnTo>
                    <a:pt x="4559" y="3019"/>
                  </a:lnTo>
                  <a:lnTo>
                    <a:pt x="4557" y="3037"/>
                  </a:lnTo>
                  <a:lnTo>
                    <a:pt x="4551" y="3058"/>
                  </a:lnTo>
                  <a:lnTo>
                    <a:pt x="4543" y="3072"/>
                  </a:lnTo>
                  <a:lnTo>
                    <a:pt x="4520" y="3095"/>
                  </a:lnTo>
                  <a:lnTo>
                    <a:pt x="4516" y="3101"/>
                  </a:lnTo>
                  <a:lnTo>
                    <a:pt x="4508" y="3111"/>
                  </a:lnTo>
                  <a:lnTo>
                    <a:pt x="4500" y="3124"/>
                  </a:lnTo>
                  <a:lnTo>
                    <a:pt x="4491" y="3132"/>
                  </a:lnTo>
                  <a:lnTo>
                    <a:pt x="4485" y="3136"/>
                  </a:lnTo>
                  <a:lnTo>
                    <a:pt x="4465" y="3140"/>
                  </a:lnTo>
                  <a:lnTo>
                    <a:pt x="4448" y="3148"/>
                  </a:lnTo>
                  <a:lnTo>
                    <a:pt x="4436" y="3161"/>
                  </a:lnTo>
                  <a:lnTo>
                    <a:pt x="4415" y="3189"/>
                  </a:lnTo>
                  <a:lnTo>
                    <a:pt x="4403" y="3202"/>
                  </a:lnTo>
                  <a:lnTo>
                    <a:pt x="4387" y="3210"/>
                  </a:lnTo>
                  <a:lnTo>
                    <a:pt x="4356" y="3278"/>
                  </a:lnTo>
                  <a:lnTo>
                    <a:pt x="4350" y="3307"/>
                  </a:lnTo>
                  <a:lnTo>
                    <a:pt x="4343" y="3317"/>
                  </a:lnTo>
                  <a:lnTo>
                    <a:pt x="4333" y="3325"/>
                  </a:lnTo>
                  <a:lnTo>
                    <a:pt x="4323" y="3331"/>
                  </a:lnTo>
                  <a:lnTo>
                    <a:pt x="4317" y="3342"/>
                  </a:lnTo>
                  <a:lnTo>
                    <a:pt x="4309" y="3344"/>
                  </a:lnTo>
                  <a:lnTo>
                    <a:pt x="4300" y="3348"/>
                  </a:lnTo>
                  <a:lnTo>
                    <a:pt x="4294" y="3352"/>
                  </a:lnTo>
                  <a:lnTo>
                    <a:pt x="4286" y="3364"/>
                  </a:lnTo>
                  <a:lnTo>
                    <a:pt x="4243" y="3383"/>
                  </a:lnTo>
                  <a:lnTo>
                    <a:pt x="4198" y="3401"/>
                  </a:lnTo>
                  <a:lnTo>
                    <a:pt x="4165" y="3434"/>
                  </a:lnTo>
                  <a:lnTo>
                    <a:pt x="4138" y="3469"/>
                  </a:lnTo>
                  <a:lnTo>
                    <a:pt x="4113" y="3510"/>
                  </a:lnTo>
                  <a:lnTo>
                    <a:pt x="4093" y="3524"/>
                  </a:lnTo>
                  <a:lnTo>
                    <a:pt x="4078" y="3545"/>
                  </a:lnTo>
                  <a:lnTo>
                    <a:pt x="4033" y="3570"/>
                  </a:lnTo>
                  <a:lnTo>
                    <a:pt x="4021" y="3578"/>
                  </a:lnTo>
                  <a:lnTo>
                    <a:pt x="4007" y="3586"/>
                  </a:lnTo>
                  <a:lnTo>
                    <a:pt x="3994" y="3592"/>
                  </a:lnTo>
                  <a:lnTo>
                    <a:pt x="3972" y="3592"/>
                  </a:lnTo>
                  <a:lnTo>
                    <a:pt x="3951" y="3588"/>
                  </a:lnTo>
                  <a:lnTo>
                    <a:pt x="3928" y="3584"/>
                  </a:lnTo>
                  <a:lnTo>
                    <a:pt x="3904" y="3586"/>
                  </a:lnTo>
                  <a:lnTo>
                    <a:pt x="3867" y="3602"/>
                  </a:lnTo>
                  <a:lnTo>
                    <a:pt x="3834" y="3615"/>
                  </a:lnTo>
                  <a:lnTo>
                    <a:pt x="3801" y="3629"/>
                  </a:lnTo>
                  <a:lnTo>
                    <a:pt x="3787" y="3637"/>
                  </a:lnTo>
                  <a:lnTo>
                    <a:pt x="3774" y="3646"/>
                  </a:lnTo>
                  <a:lnTo>
                    <a:pt x="3758" y="3650"/>
                  </a:lnTo>
                  <a:lnTo>
                    <a:pt x="3715" y="3664"/>
                  </a:lnTo>
                  <a:lnTo>
                    <a:pt x="3700" y="3672"/>
                  </a:lnTo>
                  <a:lnTo>
                    <a:pt x="3684" y="3674"/>
                  </a:lnTo>
                  <a:lnTo>
                    <a:pt x="3665" y="3670"/>
                  </a:lnTo>
                  <a:lnTo>
                    <a:pt x="3647" y="3664"/>
                  </a:lnTo>
                  <a:lnTo>
                    <a:pt x="3626" y="3656"/>
                  </a:lnTo>
                  <a:lnTo>
                    <a:pt x="3612" y="3646"/>
                  </a:lnTo>
                  <a:lnTo>
                    <a:pt x="3591" y="3621"/>
                  </a:lnTo>
                  <a:lnTo>
                    <a:pt x="3581" y="3611"/>
                  </a:lnTo>
                  <a:lnTo>
                    <a:pt x="3565" y="3605"/>
                  </a:lnTo>
                  <a:lnTo>
                    <a:pt x="3563" y="3602"/>
                  </a:lnTo>
                  <a:lnTo>
                    <a:pt x="3563" y="3600"/>
                  </a:lnTo>
                  <a:lnTo>
                    <a:pt x="3561" y="3594"/>
                  </a:lnTo>
                  <a:lnTo>
                    <a:pt x="3557" y="3588"/>
                  </a:lnTo>
                  <a:lnTo>
                    <a:pt x="3555" y="3584"/>
                  </a:lnTo>
                  <a:lnTo>
                    <a:pt x="3555" y="3578"/>
                  </a:lnTo>
                  <a:lnTo>
                    <a:pt x="3552" y="3576"/>
                  </a:lnTo>
                  <a:lnTo>
                    <a:pt x="3536" y="3551"/>
                  </a:lnTo>
                  <a:lnTo>
                    <a:pt x="3520" y="3529"/>
                  </a:lnTo>
                  <a:lnTo>
                    <a:pt x="3495" y="3504"/>
                  </a:lnTo>
                  <a:lnTo>
                    <a:pt x="3489" y="3500"/>
                  </a:lnTo>
                  <a:lnTo>
                    <a:pt x="3481" y="3492"/>
                  </a:lnTo>
                  <a:lnTo>
                    <a:pt x="3476" y="3485"/>
                  </a:lnTo>
                  <a:lnTo>
                    <a:pt x="3474" y="3481"/>
                  </a:lnTo>
                  <a:lnTo>
                    <a:pt x="3470" y="3469"/>
                  </a:lnTo>
                  <a:lnTo>
                    <a:pt x="3468" y="3465"/>
                  </a:lnTo>
                  <a:lnTo>
                    <a:pt x="3450" y="3430"/>
                  </a:lnTo>
                  <a:lnTo>
                    <a:pt x="3448" y="3426"/>
                  </a:lnTo>
                  <a:lnTo>
                    <a:pt x="3446" y="3420"/>
                  </a:lnTo>
                  <a:lnTo>
                    <a:pt x="3444" y="3415"/>
                  </a:lnTo>
                  <a:lnTo>
                    <a:pt x="3442" y="3409"/>
                  </a:lnTo>
                  <a:lnTo>
                    <a:pt x="3439" y="3405"/>
                  </a:lnTo>
                  <a:lnTo>
                    <a:pt x="3435" y="3401"/>
                  </a:lnTo>
                  <a:lnTo>
                    <a:pt x="3433" y="3397"/>
                  </a:lnTo>
                  <a:lnTo>
                    <a:pt x="3429" y="3393"/>
                  </a:lnTo>
                  <a:lnTo>
                    <a:pt x="3425" y="3379"/>
                  </a:lnTo>
                  <a:lnTo>
                    <a:pt x="3425" y="3366"/>
                  </a:lnTo>
                  <a:lnTo>
                    <a:pt x="3421" y="3352"/>
                  </a:lnTo>
                  <a:lnTo>
                    <a:pt x="3421" y="3383"/>
                  </a:lnTo>
                  <a:lnTo>
                    <a:pt x="3413" y="3356"/>
                  </a:lnTo>
                  <a:lnTo>
                    <a:pt x="3411" y="3329"/>
                  </a:lnTo>
                  <a:lnTo>
                    <a:pt x="3409" y="3335"/>
                  </a:lnTo>
                  <a:lnTo>
                    <a:pt x="3409" y="3360"/>
                  </a:lnTo>
                  <a:lnTo>
                    <a:pt x="3405" y="3344"/>
                  </a:lnTo>
                  <a:lnTo>
                    <a:pt x="3405" y="3327"/>
                  </a:lnTo>
                  <a:lnTo>
                    <a:pt x="3402" y="3311"/>
                  </a:lnTo>
                  <a:lnTo>
                    <a:pt x="3398" y="3325"/>
                  </a:lnTo>
                  <a:lnTo>
                    <a:pt x="3398" y="3358"/>
                  </a:lnTo>
                  <a:lnTo>
                    <a:pt x="3396" y="3337"/>
                  </a:lnTo>
                  <a:lnTo>
                    <a:pt x="3396" y="3317"/>
                  </a:lnTo>
                  <a:lnTo>
                    <a:pt x="3394" y="3296"/>
                  </a:lnTo>
                  <a:lnTo>
                    <a:pt x="3388" y="3319"/>
                  </a:lnTo>
                  <a:lnTo>
                    <a:pt x="3386" y="3339"/>
                  </a:lnTo>
                  <a:lnTo>
                    <a:pt x="3384" y="3311"/>
                  </a:lnTo>
                  <a:lnTo>
                    <a:pt x="3384" y="3282"/>
                  </a:lnTo>
                  <a:lnTo>
                    <a:pt x="3378" y="3292"/>
                  </a:lnTo>
                  <a:lnTo>
                    <a:pt x="3376" y="3309"/>
                  </a:lnTo>
                  <a:lnTo>
                    <a:pt x="3376" y="3337"/>
                  </a:lnTo>
                  <a:lnTo>
                    <a:pt x="3372" y="3307"/>
                  </a:lnTo>
                  <a:lnTo>
                    <a:pt x="3374" y="3274"/>
                  </a:lnTo>
                  <a:lnTo>
                    <a:pt x="3365" y="3298"/>
                  </a:lnTo>
                  <a:lnTo>
                    <a:pt x="3363" y="3323"/>
                  </a:lnTo>
                  <a:lnTo>
                    <a:pt x="3361" y="3292"/>
                  </a:lnTo>
                  <a:lnTo>
                    <a:pt x="3363" y="3261"/>
                  </a:lnTo>
                  <a:lnTo>
                    <a:pt x="3357" y="3282"/>
                  </a:lnTo>
                  <a:lnTo>
                    <a:pt x="3353" y="3300"/>
                  </a:lnTo>
                  <a:lnTo>
                    <a:pt x="3353" y="3284"/>
                  </a:lnTo>
                  <a:lnTo>
                    <a:pt x="3355" y="3263"/>
                  </a:lnTo>
                  <a:lnTo>
                    <a:pt x="3355" y="3245"/>
                  </a:lnTo>
                  <a:lnTo>
                    <a:pt x="3353" y="3263"/>
                  </a:lnTo>
                  <a:lnTo>
                    <a:pt x="3349" y="3282"/>
                  </a:lnTo>
                  <a:lnTo>
                    <a:pt x="3343" y="3300"/>
                  </a:lnTo>
                  <a:lnTo>
                    <a:pt x="3347" y="3282"/>
                  </a:lnTo>
                  <a:lnTo>
                    <a:pt x="3349" y="3263"/>
                  </a:lnTo>
                  <a:lnTo>
                    <a:pt x="3347" y="3243"/>
                  </a:lnTo>
                  <a:lnTo>
                    <a:pt x="3347" y="3220"/>
                  </a:lnTo>
                  <a:lnTo>
                    <a:pt x="3339" y="3237"/>
                  </a:lnTo>
                  <a:lnTo>
                    <a:pt x="3337" y="3255"/>
                  </a:lnTo>
                  <a:lnTo>
                    <a:pt x="3337" y="3237"/>
                  </a:lnTo>
                  <a:lnTo>
                    <a:pt x="3341" y="3202"/>
                  </a:lnTo>
                  <a:lnTo>
                    <a:pt x="3333" y="3214"/>
                  </a:lnTo>
                  <a:lnTo>
                    <a:pt x="3326" y="3231"/>
                  </a:lnTo>
                  <a:lnTo>
                    <a:pt x="3324" y="3249"/>
                  </a:lnTo>
                  <a:lnTo>
                    <a:pt x="3322" y="3265"/>
                  </a:lnTo>
                  <a:lnTo>
                    <a:pt x="3318" y="3257"/>
                  </a:lnTo>
                  <a:lnTo>
                    <a:pt x="3322" y="3233"/>
                  </a:lnTo>
                  <a:lnTo>
                    <a:pt x="3324" y="3222"/>
                  </a:lnTo>
                  <a:lnTo>
                    <a:pt x="3329" y="3204"/>
                  </a:lnTo>
                  <a:lnTo>
                    <a:pt x="3331" y="3183"/>
                  </a:lnTo>
                  <a:lnTo>
                    <a:pt x="3322" y="3204"/>
                  </a:lnTo>
                  <a:lnTo>
                    <a:pt x="3316" y="3224"/>
                  </a:lnTo>
                  <a:lnTo>
                    <a:pt x="3318" y="3204"/>
                  </a:lnTo>
                  <a:lnTo>
                    <a:pt x="3322" y="3167"/>
                  </a:lnTo>
                  <a:lnTo>
                    <a:pt x="3312" y="3183"/>
                  </a:lnTo>
                  <a:lnTo>
                    <a:pt x="3306" y="3204"/>
                  </a:lnTo>
                  <a:lnTo>
                    <a:pt x="3302" y="3222"/>
                  </a:lnTo>
                  <a:lnTo>
                    <a:pt x="3304" y="3183"/>
                  </a:lnTo>
                  <a:lnTo>
                    <a:pt x="3306" y="3179"/>
                  </a:lnTo>
                  <a:lnTo>
                    <a:pt x="3306" y="3175"/>
                  </a:lnTo>
                  <a:lnTo>
                    <a:pt x="3308" y="3171"/>
                  </a:lnTo>
                  <a:lnTo>
                    <a:pt x="3308" y="3161"/>
                  </a:lnTo>
                  <a:lnTo>
                    <a:pt x="3306" y="3159"/>
                  </a:lnTo>
                  <a:lnTo>
                    <a:pt x="3302" y="3157"/>
                  </a:lnTo>
                  <a:lnTo>
                    <a:pt x="3298" y="3157"/>
                  </a:lnTo>
                  <a:lnTo>
                    <a:pt x="3296" y="3161"/>
                  </a:lnTo>
                  <a:lnTo>
                    <a:pt x="3294" y="3163"/>
                  </a:lnTo>
                  <a:lnTo>
                    <a:pt x="3292" y="3167"/>
                  </a:lnTo>
                  <a:lnTo>
                    <a:pt x="3292" y="3169"/>
                  </a:lnTo>
                  <a:lnTo>
                    <a:pt x="3289" y="3173"/>
                  </a:lnTo>
                  <a:lnTo>
                    <a:pt x="3285" y="3173"/>
                  </a:lnTo>
                  <a:lnTo>
                    <a:pt x="3281" y="3169"/>
                  </a:lnTo>
                  <a:lnTo>
                    <a:pt x="3277" y="3169"/>
                  </a:lnTo>
                  <a:lnTo>
                    <a:pt x="3273" y="3171"/>
                  </a:lnTo>
                  <a:lnTo>
                    <a:pt x="3265" y="3179"/>
                  </a:lnTo>
                  <a:lnTo>
                    <a:pt x="3265" y="3185"/>
                  </a:lnTo>
                  <a:lnTo>
                    <a:pt x="3263" y="3177"/>
                  </a:lnTo>
                  <a:lnTo>
                    <a:pt x="3259" y="3169"/>
                  </a:lnTo>
                  <a:lnTo>
                    <a:pt x="3259" y="3171"/>
                  </a:lnTo>
                  <a:lnTo>
                    <a:pt x="3257" y="3173"/>
                  </a:lnTo>
                  <a:lnTo>
                    <a:pt x="3234" y="3173"/>
                  </a:lnTo>
                  <a:lnTo>
                    <a:pt x="3232" y="3171"/>
                  </a:lnTo>
                  <a:lnTo>
                    <a:pt x="3230" y="3171"/>
                  </a:lnTo>
                  <a:lnTo>
                    <a:pt x="3218" y="3163"/>
                  </a:lnTo>
                  <a:lnTo>
                    <a:pt x="3209" y="3159"/>
                  </a:lnTo>
                  <a:lnTo>
                    <a:pt x="3203" y="3155"/>
                  </a:lnTo>
                  <a:lnTo>
                    <a:pt x="3199" y="3152"/>
                  </a:lnTo>
                  <a:lnTo>
                    <a:pt x="3189" y="3152"/>
                  </a:lnTo>
                  <a:lnTo>
                    <a:pt x="3185" y="3157"/>
                  </a:lnTo>
                  <a:lnTo>
                    <a:pt x="3185" y="3161"/>
                  </a:lnTo>
                  <a:lnTo>
                    <a:pt x="3187" y="3167"/>
                  </a:lnTo>
                  <a:lnTo>
                    <a:pt x="3201" y="3189"/>
                  </a:lnTo>
                  <a:lnTo>
                    <a:pt x="3220" y="3206"/>
                  </a:lnTo>
                  <a:lnTo>
                    <a:pt x="3244" y="3226"/>
                  </a:lnTo>
                  <a:lnTo>
                    <a:pt x="3252" y="3235"/>
                  </a:lnTo>
                  <a:lnTo>
                    <a:pt x="3259" y="3245"/>
                  </a:lnTo>
                  <a:lnTo>
                    <a:pt x="3265" y="3253"/>
                  </a:lnTo>
                  <a:lnTo>
                    <a:pt x="3246" y="3239"/>
                  </a:lnTo>
                  <a:lnTo>
                    <a:pt x="3228" y="3229"/>
                  </a:lnTo>
                  <a:lnTo>
                    <a:pt x="3240" y="3237"/>
                  </a:lnTo>
                  <a:lnTo>
                    <a:pt x="3252" y="3247"/>
                  </a:lnTo>
                  <a:lnTo>
                    <a:pt x="3261" y="3259"/>
                  </a:lnTo>
                  <a:lnTo>
                    <a:pt x="3248" y="3251"/>
                  </a:lnTo>
                  <a:lnTo>
                    <a:pt x="3234" y="3241"/>
                  </a:lnTo>
                  <a:lnTo>
                    <a:pt x="3220" y="3237"/>
                  </a:lnTo>
                  <a:lnTo>
                    <a:pt x="3230" y="3247"/>
                  </a:lnTo>
                  <a:lnTo>
                    <a:pt x="3244" y="3255"/>
                  </a:lnTo>
                  <a:lnTo>
                    <a:pt x="3255" y="3263"/>
                  </a:lnTo>
                  <a:lnTo>
                    <a:pt x="3263" y="3276"/>
                  </a:lnTo>
                  <a:lnTo>
                    <a:pt x="3250" y="3268"/>
                  </a:lnTo>
                  <a:lnTo>
                    <a:pt x="3244" y="3261"/>
                  </a:lnTo>
                  <a:lnTo>
                    <a:pt x="3232" y="3257"/>
                  </a:lnTo>
                  <a:lnTo>
                    <a:pt x="3242" y="3265"/>
                  </a:lnTo>
                  <a:lnTo>
                    <a:pt x="3255" y="3274"/>
                  </a:lnTo>
                  <a:lnTo>
                    <a:pt x="3265" y="3284"/>
                  </a:lnTo>
                  <a:lnTo>
                    <a:pt x="3259" y="3280"/>
                  </a:lnTo>
                  <a:lnTo>
                    <a:pt x="3250" y="3276"/>
                  </a:lnTo>
                  <a:lnTo>
                    <a:pt x="3242" y="3274"/>
                  </a:lnTo>
                  <a:lnTo>
                    <a:pt x="3236" y="3272"/>
                  </a:lnTo>
                  <a:lnTo>
                    <a:pt x="3281" y="3317"/>
                  </a:lnTo>
                  <a:lnTo>
                    <a:pt x="3265" y="3307"/>
                  </a:lnTo>
                  <a:lnTo>
                    <a:pt x="3246" y="3294"/>
                  </a:lnTo>
                  <a:lnTo>
                    <a:pt x="3281" y="3329"/>
                  </a:lnTo>
                  <a:lnTo>
                    <a:pt x="3269" y="3323"/>
                  </a:lnTo>
                  <a:lnTo>
                    <a:pt x="3257" y="3315"/>
                  </a:lnTo>
                  <a:lnTo>
                    <a:pt x="3246" y="3305"/>
                  </a:lnTo>
                  <a:lnTo>
                    <a:pt x="3259" y="3321"/>
                  </a:lnTo>
                  <a:lnTo>
                    <a:pt x="3275" y="3335"/>
                  </a:lnTo>
                  <a:lnTo>
                    <a:pt x="3289" y="3350"/>
                  </a:lnTo>
                  <a:lnTo>
                    <a:pt x="3273" y="3339"/>
                  </a:lnTo>
                  <a:lnTo>
                    <a:pt x="3257" y="3333"/>
                  </a:lnTo>
                  <a:lnTo>
                    <a:pt x="3281" y="3350"/>
                  </a:lnTo>
                  <a:lnTo>
                    <a:pt x="3277" y="3348"/>
                  </a:lnTo>
                  <a:lnTo>
                    <a:pt x="3271" y="3346"/>
                  </a:lnTo>
                  <a:lnTo>
                    <a:pt x="3265" y="3342"/>
                  </a:lnTo>
                  <a:lnTo>
                    <a:pt x="3261" y="3342"/>
                  </a:lnTo>
                  <a:lnTo>
                    <a:pt x="3267" y="3350"/>
                  </a:lnTo>
                  <a:lnTo>
                    <a:pt x="3273" y="3356"/>
                  </a:lnTo>
                  <a:lnTo>
                    <a:pt x="3281" y="3362"/>
                  </a:lnTo>
                  <a:lnTo>
                    <a:pt x="3287" y="3370"/>
                  </a:lnTo>
                  <a:lnTo>
                    <a:pt x="3267" y="3358"/>
                  </a:lnTo>
                  <a:lnTo>
                    <a:pt x="3244" y="3344"/>
                  </a:lnTo>
                  <a:lnTo>
                    <a:pt x="3294" y="3397"/>
                  </a:lnTo>
                  <a:lnTo>
                    <a:pt x="3289" y="3393"/>
                  </a:lnTo>
                  <a:lnTo>
                    <a:pt x="3277" y="3385"/>
                  </a:lnTo>
                  <a:lnTo>
                    <a:pt x="3271" y="3383"/>
                  </a:lnTo>
                  <a:lnTo>
                    <a:pt x="3273" y="3389"/>
                  </a:lnTo>
                  <a:lnTo>
                    <a:pt x="3279" y="3395"/>
                  </a:lnTo>
                  <a:lnTo>
                    <a:pt x="3287" y="3401"/>
                  </a:lnTo>
                  <a:lnTo>
                    <a:pt x="3294" y="3405"/>
                  </a:lnTo>
                  <a:lnTo>
                    <a:pt x="3300" y="3411"/>
                  </a:lnTo>
                  <a:lnTo>
                    <a:pt x="3292" y="3409"/>
                  </a:lnTo>
                  <a:lnTo>
                    <a:pt x="3283" y="3405"/>
                  </a:lnTo>
                  <a:lnTo>
                    <a:pt x="3277" y="3403"/>
                  </a:lnTo>
                  <a:lnTo>
                    <a:pt x="3269" y="3401"/>
                  </a:lnTo>
                  <a:lnTo>
                    <a:pt x="3281" y="3407"/>
                  </a:lnTo>
                  <a:lnTo>
                    <a:pt x="3294" y="3415"/>
                  </a:lnTo>
                  <a:lnTo>
                    <a:pt x="3304" y="3422"/>
                  </a:lnTo>
                  <a:lnTo>
                    <a:pt x="3298" y="3420"/>
                  </a:lnTo>
                  <a:lnTo>
                    <a:pt x="3289" y="3415"/>
                  </a:lnTo>
                  <a:lnTo>
                    <a:pt x="3281" y="3413"/>
                  </a:lnTo>
                  <a:lnTo>
                    <a:pt x="3287" y="3420"/>
                  </a:lnTo>
                  <a:lnTo>
                    <a:pt x="3296" y="3426"/>
                  </a:lnTo>
                  <a:lnTo>
                    <a:pt x="3302" y="3432"/>
                  </a:lnTo>
                  <a:lnTo>
                    <a:pt x="3306" y="3440"/>
                  </a:lnTo>
                  <a:lnTo>
                    <a:pt x="3292" y="3426"/>
                  </a:lnTo>
                  <a:lnTo>
                    <a:pt x="3273" y="3415"/>
                  </a:lnTo>
                  <a:lnTo>
                    <a:pt x="3292" y="3442"/>
                  </a:lnTo>
                  <a:lnTo>
                    <a:pt x="3281" y="3432"/>
                  </a:lnTo>
                  <a:lnTo>
                    <a:pt x="3273" y="3428"/>
                  </a:lnTo>
                  <a:lnTo>
                    <a:pt x="3279" y="3444"/>
                  </a:lnTo>
                  <a:lnTo>
                    <a:pt x="3292" y="3459"/>
                  </a:lnTo>
                  <a:lnTo>
                    <a:pt x="3302" y="3473"/>
                  </a:lnTo>
                  <a:lnTo>
                    <a:pt x="3285" y="3457"/>
                  </a:lnTo>
                  <a:lnTo>
                    <a:pt x="3279" y="3446"/>
                  </a:lnTo>
                  <a:lnTo>
                    <a:pt x="3283" y="3455"/>
                  </a:lnTo>
                  <a:lnTo>
                    <a:pt x="3285" y="3457"/>
                  </a:lnTo>
                  <a:lnTo>
                    <a:pt x="3294" y="3471"/>
                  </a:lnTo>
                  <a:lnTo>
                    <a:pt x="3310" y="3494"/>
                  </a:lnTo>
                  <a:lnTo>
                    <a:pt x="3306" y="3489"/>
                  </a:lnTo>
                  <a:lnTo>
                    <a:pt x="3302" y="3487"/>
                  </a:lnTo>
                  <a:lnTo>
                    <a:pt x="3298" y="3483"/>
                  </a:lnTo>
                  <a:lnTo>
                    <a:pt x="3292" y="3481"/>
                  </a:lnTo>
                  <a:lnTo>
                    <a:pt x="3296" y="3487"/>
                  </a:lnTo>
                  <a:lnTo>
                    <a:pt x="3300" y="3492"/>
                  </a:lnTo>
                  <a:lnTo>
                    <a:pt x="3304" y="3498"/>
                  </a:lnTo>
                  <a:lnTo>
                    <a:pt x="3310" y="3504"/>
                  </a:lnTo>
                  <a:lnTo>
                    <a:pt x="3310" y="3510"/>
                  </a:lnTo>
                  <a:lnTo>
                    <a:pt x="3312" y="3514"/>
                  </a:lnTo>
                  <a:lnTo>
                    <a:pt x="3314" y="3520"/>
                  </a:lnTo>
                  <a:lnTo>
                    <a:pt x="3316" y="3524"/>
                  </a:lnTo>
                  <a:lnTo>
                    <a:pt x="3316" y="3543"/>
                  </a:lnTo>
                  <a:lnTo>
                    <a:pt x="3320" y="3580"/>
                  </a:lnTo>
                  <a:lnTo>
                    <a:pt x="3326" y="3615"/>
                  </a:lnTo>
                  <a:lnTo>
                    <a:pt x="3337" y="3646"/>
                  </a:lnTo>
                  <a:lnTo>
                    <a:pt x="3347" y="3679"/>
                  </a:lnTo>
                  <a:lnTo>
                    <a:pt x="3355" y="3711"/>
                  </a:lnTo>
                  <a:lnTo>
                    <a:pt x="3357" y="3744"/>
                  </a:lnTo>
                  <a:lnTo>
                    <a:pt x="3353" y="3777"/>
                  </a:lnTo>
                  <a:lnTo>
                    <a:pt x="3337" y="3808"/>
                  </a:lnTo>
                  <a:lnTo>
                    <a:pt x="3292" y="3833"/>
                  </a:lnTo>
                  <a:lnTo>
                    <a:pt x="3250" y="3861"/>
                  </a:lnTo>
                  <a:lnTo>
                    <a:pt x="3211" y="3894"/>
                  </a:lnTo>
                  <a:lnTo>
                    <a:pt x="3181" y="3902"/>
                  </a:lnTo>
                  <a:lnTo>
                    <a:pt x="3152" y="3909"/>
                  </a:lnTo>
                  <a:lnTo>
                    <a:pt x="3125" y="3919"/>
                  </a:lnTo>
                  <a:lnTo>
                    <a:pt x="3103" y="3933"/>
                  </a:lnTo>
                  <a:lnTo>
                    <a:pt x="3084" y="3954"/>
                  </a:lnTo>
                  <a:lnTo>
                    <a:pt x="3070" y="3976"/>
                  </a:lnTo>
                  <a:lnTo>
                    <a:pt x="3053" y="3999"/>
                  </a:lnTo>
                  <a:lnTo>
                    <a:pt x="3035" y="4018"/>
                  </a:lnTo>
                  <a:lnTo>
                    <a:pt x="2985" y="4018"/>
                  </a:lnTo>
                  <a:lnTo>
                    <a:pt x="2973" y="4022"/>
                  </a:lnTo>
                  <a:lnTo>
                    <a:pt x="2963" y="4032"/>
                  </a:lnTo>
                  <a:lnTo>
                    <a:pt x="2942" y="4032"/>
                  </a:lnTo>
                  <a:lnTo>
                    <a:pt x="2901" y="4020"/>
                  </a:lnTo>
                  <a:lnTo>
                    <a:pt x="2881" y="4018"/>
                  </a:lnTo>
                  <a:lnTo>
                    <a:pt x="2844" y="4020"/>
                  </a:lnTo>
                  <a:lnTo>
                    <a:pt x="2805" y="4026"/>
                  </a:lnTo>
                  <a:lnTo>
                    <a:pt x="2770" y="4034"/>
                  </a:lnTo>
                  <a:lnTo>
                    <a:pt x="2743" y="4046"/>
                  </a:lnTo>
                  <a:lnTo>
                    <a:pt x="2694" y="4077"/>
                  </a:lnTo>
                  <a:lnTo>
                    <a:pt x="2673" y="4081"/>
                  </a:lnTo>
                  <a:lnTo>
                    <a:pt x="2636" y="4079"/>
                  </a:lnTo>
                  <a:lnTo>
                    <a:pt x="2599" y="4069"/>
                  </a:lnTo>
                  <a:lnTo>
                    <a:pt x="2538" y="4059"/>
                  </a:lnTo>
                  <a:lnTo>
                    <a:pt x="2515" y="4052"/>
                  </a:lnTo>
                  <a:lnTo>
                    <a:pt x="2484" y="4052"/>
                  </a:lnTo>
                  <a:lnTo>
                    <a:pt x="2455" y="4055"/>
                  </a:lnTo>
                  <a:lnTo>
                    <a:pt x="2427" y="4063"/>
                  </a:lnTo>
                  <a:lnTo>
                    <a:pt x="2402" y="4071"/>
                  </a:lnTo>
                  <a:lnTo>
                    <a:pt x="2377" y="4075"/>
                  </a:lnTo>
                  <a:lnTo>
                    <a:pt x="2353" y="4071"/>
                  </a:lnTo>
                  <a:lnTo>
                    <a:pt x="2320" y="4063"/>
                  </a:lnTo>
                  <a:lnTo>
                    <a:pt x="2295" y="4055"/>
                  </a:lnTo>
                  <a:lnTo>
                    <a:pt x="2272" y="4044"/>
                  </a:lnTo>
                  <a:lnTo>
                    <a:pt x="2248" y="4034"/>
                  </a:lnTo>
                  <a:lnTo>
                    <a:pt x="2221" y="4028"/>
                  </a:lnTo>
                  <a:lnTo>
                    <a:pt x="2190" y="4022"/>
                  </a:lnTo>
                  <a:lnTo>
                    <a:pt x="2159" y="4013"/>
                  </a:lnTo>
                  <a:lnTo>
                    <a:pt x="2151" y="4009"/>
                  </a:lnTo>
                  <a:lnTo>
                    <a:pt x="2147" y="4005"/>
                  </a:lnTo>
                  <a:lnTo>
                    <a:pt x="2141" y="4003"/>
                  </a:lnTo>
                  <a:lnTo>
                    <a:pt x="2122" y="4001"/>
                  </a:lnTo>
                  <a:lnTo>
                    <a:pt x="2102" y="4003"/>
                  </a:lnTo>
                  <a:lnTo>
                    <a:pt x="2083" y="4005"/>
                  </a:lnTo>
                  <a:lnTo>
                    <a:pt x="2065" y="4003"/>
                  </a:lnTo>
                  <a:lnTo>
                    <a:pt x="2049" y="3997"/>
                  </a:lnTo>
                  <a:lnTo>
                    <a:pt x="2038" y="3983"/>
                  </a:lnTo>
                  <a:lnTo>
                    <a:pt x="2030" y="3981"/>
                  </a:lnTo>
                  <a:lnTo>
                    <a:pt x="2024" y="3981"/>
                  </a:lnTo>
                  <a:lnTo>
                    <a:pt x="2020" y="3983"/>
                  </a:lnTo>
                  <a:lnTo>
                    <a:pt x="2016" y="3983"/>
                  </a:lnTo>
                  <a:lnTo>
                    <a:pt x="1995" y="3974"/>
                  </a:lnTo>
                  <a:lnTo>
                    <a:pt x="1958" y="3958"/>
                  </a:lnTo>
                  <a:lnTo>
                    <a:pt x="1933" y="3954"/>
                  </a:lnTo>
                  <a:lnTo>
                    <a:pt x="1896" y="3929"/>
                  </a:lnTo>
                  <a:lnTo>
                    <a:pt x="1876" y="3919"/>
                  </a:lnTo>
                  <a:lnTo>
                    <a:pt x="1853" y="3915"/>
                  </a:lnTo>
                  <a:lnTo>
                    <a:pt x="1837" y="3915"/>
                  </a:lnTo>
                  <a:lnTo>
                    <a:pt x="1818" y="3911"/>
                  </a:lnTo>
                  <a:lnTo>
                    <a:pt x="1802" y="3902"/>
                  </a:lnTo>
                  <a:lnTo>
                    <a:pt x="1786" y="3886"/>
                  </a:lnTo>
                  <a:lnTo>
                    <a:pt x="1771" y="3868"/>
                  </a:lnTo>
                  <a:lnTo>
                    <a:pt x="1740" y="3843"/>
                  </a:lnTo>
                  <a:lnTo>
                    <a:pt x="1736" y="3841"/>
                  </a:lnTo>
                  <a:lnTo>
                    <a:pt x="1724" y="3833"/>
                  </a:lnTo>
                  <a:lnTo>
                    <a:pt x="1716" y="3824"/>
                  </a:lnTo>
                  <a:lnTo>
                    <a:pt x="1714" y="3820"/>
                  </a:lnTo>
                  <a:lnTo>
                    <a:pt x="1703" y="3787"/>
                  </a:lnTo>
                  <a:lnTo>
                    <a:pt x="1685" y="3761"/>
                  </a:lnTo>
                  <a:lnTo>
                    <a:pt x="1664" y="3738"/>
                  </a:lnTo>
                  <a:lnTo>
                    <a:pt x="1640" y="3720"/>
                  </a:lnTo>
                  <a:lnTo>
                    <a:pt x="1634" y="3701"/>
                  </a:lnTo>
                  <a:lnTo>
                    <a:pt x="1623" y="3689"/>
                  </a:lnTo>
                  <a:lnTo>
                    <a:pt x="1613" y="3674"/>
                  </a:lnTo>
                  <a:lnTo>
                    <a:pt x="1603" y="3662"/>
                  </a:lnTo>
                  <a:lnTo>
                    <a:pt x="1601" y="3662"/>
                  </a:lnTo>
                  <a:lnTo>
                    <a:pt x="1599" y="3660"/>
                  </a:lnTo>
                  <a:lnTo>
                    <a:pt x="1592" y="3660"/>
                  </a:lnTo>
                  <a:lnTo>
                    <a:pt x="1588" y="3658"/>
                  </a:lnTo>
                  <a:lnTo>
                    <a:pt x="1584" y="3658"/>
                  </a:lnTo>
                  <a:lnTo>
                    <a:pt x="1582" y="3656"/>
                  </a:lnTo>
                  <a:lnTo>
                    <a:pt x="1578" y="3654"/>
                  </a:lnTo>
                  <a:lnTo>
                    <a:pt x="1572" y="3650"/>
                  </a:lnTo>
                  <a:lnTo>
                    <a:pt x="1568" y="3646"/>
                  </a:lnTo>
                  <a:lnTo>
                    <a:pt x="1564" y="3629"/>
                  </a:lnTo>
                  <a:lnTo>
                    <a:pt x="1562" y="3611"/>
                  </a:lnTo>
                  <a:lnTo>
                    <a:pt x="1557" y="3596"/>
                  </a:lnTo>
                  <a:lnTo>
                    <a:pt x="1549" y="3584"/>
                  </a:lnTo>
                  <a:lnTo>
                    <a:pt x="1537" y="3572"/>
                  </a:lnTo>
                  <a:lnTo>
                    <a:pt x="1518" y="3557"/>
                  </a:lnTo>
                  <a:lnTo>
                    <a:pt x="1494" y="3545"/>
                  </a:lnTo>
                  <a:lnTo>
                    <a:pt x="1465" y="3537"/>
                  </a:lnTo>
                  <a:lnTo>
                    <a:pt x="1438" y="3535"/>
                  </a:lnTo>
                  <a:lnTo>
                    <a:pt x="1408" y="3531"/>
                  </a:lnTo>
                  <a:lnTo>
                    <a:pt x="1381" y="3526"/>
                  </a:lnTo>
                  <a:lnTo>
                    <a:pt x="1356" y="3520"/>
                  </a:lnTo>
                  <a:lnTo>
                    <a:pt x="1327" y="3518"/>
                  </a:lnTo>
                  <a:lnTo>
                    <a:pt x="1301" y="3516"/>
                  </a:lnTo>
                  <a:lnTo>
                    <a:pt x="1276" y="3510"/>
                  </a:lnTo>
                  <a:lnTo>
                    <a:pt x="1258" y="3502"/>
                  </a:lnTo>
                  <a:lnTo>
                    <a:pt x="1233" y="3475"/>
                  </a:lnTo>
                  <a:lnTo>
                    <a:pt x="1204" y="3450"/>
                  </a:lnTo>
                  <a:lnTo>
                    <a:pt x="1171" y="3432"/>
                  </a:lnTo>
                  <a:lnTo>
                    <a:pt x="1136" y="3415"/>
                  </a:lnTo>
                  <a:lnTo>
                    <a:pt x="1101" y="3397"/>
                  </a:lnTo>
                  <a:lnTo>
                    <a:pt x="1069" y="3379"/>
                  </a:lnTo>
                  <a:lnTo>
                    <a:pt x="1038" y="3356"/>
                  </a:lnTo>
                  <a:lnTo>
                    <a:pt x="1013" y="3329"/>
                  </a:lnTo>
                  <a:lnTo>
                    <a:pt x="984" y="3323"/>
                  </a:lnTo>
                  <a:lnTo>
                    <a:pt x="962" y="3313"/>
                  </a:lnTo>
                  <a:lnTo>
                    <a:pt x="941" y="3298"/>
                  </a:lnTo>
                  <a:lnTo>
                    <a:pt x="904" y="3265"/>
                  </a:lnTo>
                  <a:lnTo>
                    <a:pt x="884" y="3253"/>
                  </a:lnTo>
                  <a:lnTo>
                    <a:pt x="865" y="3247"/>
                  </a:lnTo>
                  <a:lnTo>
                    <a:pt x="803" y="3235"/>
                  </a:lnTo>
                  <a:lnTo>
                    <a:pt x="787" y="3226"/>
                  </a:lnTo>
                  <a:lnTo>
                    <a:pt x="781" y="3222"/>
                  </a:lnTo>
                  <a:lnTo>
                    <a:pt x="766" y="3208"/>
                  </a:lnTo>
                  <a:lnTo>
                    <a:pt x="762" y="3202"/>
                  </a:lnTo>
                  <a:lnTo>
                    <a:pt x="756" y="3200"/>
                  </a:lnTo>
                  <a:lnTo>
                    <a:pt x="738" y="3202"/>
                  </a:lnTo>
                  <a:lnTo>
                    <a:pt x="723" y="3206"/>
                  </a:lnTo>
                  <a:lnTo>
                    <a:pt x="703" y="3194"/>
                  </a:lnTo>
                  <a:lnTo>
                    <a:pt x="678" y="3181"/>
                  </a:lnTo>
                  <a:lnTo>
                    <a:pt x="651" y="3171"/>
                  </a:lnTo>
                  <a:lnTo>
                    <a:pt x="625" y="3165"/>
                  </a:lnTo>
                  <a:lnTo>
                    <a:pt x="600" y="3165"/>
                  </a:lnTo>
                  <a:lnTo>
                    <a:pt x="596" y="3163"/>
                  </a:lnTo>
                  <a:lnTo>
                    <a:pt x="582" y="3163"/>
                  </a:lnTo>
                  <a:lnTo>
                    <a:pt x="563" y="3169"/>
                  </a:lnTo>
                  <a:lnTo>
                    <a:pt x="545" y="3169"/>
                  </a:lnTo>
                  <a:lnTo>
                    <a:pt x="526" y="3165"/>
                  </a:lnTo>
                  <a:lnTo>
                    <a:pt x="506" y="3161"/>
                  </a:lnTo>
                  <a:lnTo>
                    <a:pt x="483" y="3161"/>
                  </a:lnTo>
                  <a:lnTo>
                    <a:pt x="479" y="3165"/>
                  </a:lnTo>
                  <a:lnTo>
                    <a:pt x="471" y="3165"/>
                  </a:lnTo>
                  <a:lnTo>
                    <a:pt x="464" y="3167"/>
                  </a:lnTo>
                  <a:lnTo>
                    <a:pt x="452" y="3167"/>
                  </a:lnTo>
                  <a:lnTo>
                    <a:pt x="446" y="3169"/>
                  </a:lnTo>
                  <a:lnTo>
                    <a:pt x="434" y="3175"/>
                  </a:lnTo>
                  <a:lnTo>
                    <a:pt x="427" y="3175"/>
                  </a:lnTo>
                  <a:lnTo>
                    <a:pt x="421" y="3173"/>
                  </a:lnTo>
                  <a:lnTo>
                    <a:pt x="415" y="3175"/>
                  </a:lnTo>
                  <a:lnTo>
                    <a:pt x="405" y="3185"/>
                  </a:lnTo>
                  <a:lnTo>
                    <a:pt x="399" y="3187"/>
                  </a:lnTo>
                  <a:lnTo>
                    <a:pt x="386" y="3183"/>
                  </a:lnTo>
                  <a:lnTo>
                    <a:pt x="380" y="3179"/>
                  </a:lnTo>
                  <a:lnTo>
                    <a:pt x="376" y="3177"/>
                  </a:lnTo>
                  <a:lnTo>
                    <a:pt x="362" y="3177"/>
                  </a:lnTo>
                  <a:lnTo>
                    <a:pt x="356" y="3175"/>
                  </a:lnTo>
                  <a:lnTo>
                    <a:pt x="349" y="3175"/>
                  </a:lnTo>
                  <a:lnTo>
                    <a:pt x="343" y="3173"/>
                  </a:lnTo>
                  <a:lnTo>
                    <a:pt x="337" y="3169"/>
                  </a:lnTo>
                  <a:lnTo>
                    <a:pt x="331" y="3167"/>
                  </a:lnTo>
                  <a:lnTo>
                    <a:pt x="325" y="3163"/>
                  </a:lnTo>
                  <a:lnTo>
                    <a:pt x="317" y="3161"/>
                  </a:lnTo>
                  <a:lnTo>
                    <a:pt x="310" y="3157"/>
                  </a:lnTo>
                  <a:lnTo>
                    <a:pt x="304" y="3155"/>
                  </a:lnTo>
                  <a:lnTo>
                    <a:pt x="300" y="3148"/>
                  </a:lnTo>
                  <a:lnTo>
                    <a:pt x="286" y="3134"/>
                  </a:lnTo>
                  <a:lnTo>
                    <a:pt x="280" y="3132"/>
                  </a:lnTo>
                  <a:lnTo>
                    <a:pt x="263" y="3122"/>
                  </a:lnTo>
                  <a:lnTo>
                    <a:pt x="251" y="3109"/>
                  </a:lnTo>
                  <a:lnTo>
                    <a:pt x="234" y="3099"/>
                  </a:lnTo>
                  <a:lnTo>
                    <a:pt x="218" y="3087"/>
                  </a:lnTo>
                  <a:lnTo>
                    <a:pt x="204" y="3074"/>
                  </a:lnTo>
                  <a:lnTo>
                    <a:pt x="189" y="3058"/>
                  </a:lnTo>
                  <a:lnTo>
                    <a:pt x="183" y="3052"/>
                  </a:lnTo>
                  <a:lnTo>
                    <a:pt x="177" y="3050"/>
                  </a:lnTo>
                  <a:lnTo>
                    <a:pt x="171" y="3046"/>
                  </a:lnTo>
                  <a:lnTo>
                    <a:pt x="158" y="3033"/>
                  </a:lnTo>
                  <a:lnTo>
                    <a:pt x="150" y="3021"/>
                  </a:lnTo>
                  <a:lnTo>
                    <a:pt x="142" y="3017"/>
                  </a:lnTo>
                  <a:lnTo>
                    <a:pt x="136" y="3013"/>
                  </a:lnTo>
                  <a:lnTo>
                    <a:pt x="111" y="2988"/>
                  </a:lnTo>
                  <a:lnTo>
                    <a:pt x="93" y="2976"/>
                  </a:lnTo>
                  <a:lnTo>
                    <a:pt x="86" y="2970"/>
                  </a:lnTo>
                  <a:lnTo>
                    <a:pt x="84" y="2963"/>
                  </a:lnTo>
                  <a:lnTo>
                    <a:pt x="80" y="2955"/>
                  </a:lnTo>
                  <a:lnTo>
                    <a:pt x="76" y="2949"/>
                  </a:lnTo>
                  <a:lnTo>
                    <a:pt x="64" y="2933"/>
                  </a:lnTo>
                  <a:lnTo>
                    <a:pt x="56" y="2924"/>
                  </a:lnTo>
                  <a:lnTo>
                    <a:pt x="37" y="2887"/>
                  </a:lnTo>
                  <a:lnTo>
                    <a:pt x="29" y="2877"/>
                  </a:lnTo>
                  <a:lnTo>
                    <a:pt x="25" y="2867"/>
                  </a:lnTo>
                  <a:lnTo>
                    <a:pt x="12" y="2846"/>
                  </a:lnTo>
                  <a:lnTo>
                    <a:pt x="8" y="2832"/>
                  </a:lnTo>
                  <a:lnTo>
                    <a:pt x="6" y="2815"/>
                  </a:lnTo>
                  <a:lnTo>
                    <a:pt x="2" y="2801"/>
                  </a:lnTo>
                  <a:lnTo>
                    <a:pt x="0" y="2787"/>
                  </a:lnTo>
                  <a:lnTo>
                    <a:pt x="0" y="2770"/>
                  </a:lnTo>
                  <a:lnTo>
                    <a:pt x="4" y="2756"/>
                  </a:lnTo>
                  <a:lnTo>
                    <a:pt x="17" y="2737"/>
                  </a:lnTo>
                  <a:lnTo>
                    <a:pt x="31" y="2719"/>
                  </a:lnTo>
                  <a:lnTo>
                    <a:pt x="41" y="2698"/>
                  </a:lnTo>
                  <a:lnTo>
                    <a:pt x="64" y="2649"/>
                  </a:lnTo>
                  <a:lnTo>
                    <a:pt x="93" y="2602"/>
                  </a:lnTo>
                  <a:lnTo>
                    <a:pt x="123" y="2559"/>
                  </a:lnTo>
                  <a:lnTo>
                    <a:pt x="165" y="2513"/>
                  </a:lnTo>
                  <a:lnTo>
                    <a:pt x="201" y="2487"/>
                  </a:lnTo>
                  <a:lnTo>
                    <a:pt x="273" y="2425"/>
                  </a:lnTo>
                  <a:lnTo>
                    <a:pt x="296" y="2411"/>
                  </a:lnTo>
                  <a:lnTo>
                    <a:pt x="319" y="2400"/>
                  </a:lnTo>
                  <a:lnTo>
                    <a:pt x="341" y="2388"/>
                  </a:lnTo>
                  <a:lnTo>
                    <a:pt x="368" y="2376"/>
                  </a:lnTo>
                  <a:lnTo>
                    <a:pt x="393" y="2361"/>
                  </a:lnTo>
                  <a:lnTo>
                    <a:pt x="547" y="2275"/>
                  </a:lnTo>
                  <a:lnTo>
                    <a:pt x="598" y="2248"/>
                  </a:lnTo>
                  <a:lnTo>
                    <a:pt x="619" y="2238"/>
                  </a:lnTo>
                  <a:lnTo>
                    <a:pt x="641" y="2228"/>
                  </a:lnTo>
                  <a:lnTo>
                    <a:pt x="678" y="2201"/>
                  </a:lnTo>
                  <a:lnTo>
                    <a:pt x="734" y="2168"/>
                  </a:lnTo>
                  <a:lnTo>
                    <a:pt x="777" y="2148"/>
                  </a:lnTo>
                  <a:lnTo>
                    <a:pt x="820" y="2129"/>
                  </a:lnTo>
                  <a:lnTo>
                    <a:pt x="843" y="2121"/>
                  </a:lnTo>
                  <a:lnTo>
                    <a:pt x="867" y="2115"/>
                  </a:lnTo>
                  <a:lnTo>
                    <a:pt x="886" y="2107"/>
                  </a:lnTo>
                  <a:lnTo>
                    <a:pt x="906" y="2098"/>
                  </a:lnTo>
                  <a:lnTo>
                    <a:pt x="1009" y="2061"/>
                  </a:lnTo>
                  <a:lnTo>
                    <a:pt x="1034" y="2051"/>
                  </a:lnTo>
                  <a:lnTo>
                    <a:pt x="1095" y="2026"/>
                  </a:lnTo>
                  <a:lnTo>
                    <a:pt x="1122" y="2016"/>
                  </a:lnTo>
                  <a:lnTo>
                    <a:pt x="1140" y="2012"/>
                  </a:lnTo>
                  <a:lnTo>
                    <a:pt x="1161" y="2008"/>
                  </a:lnTo>
                  <a:lnTo>
                    <a:pt x="1251" y="1979"/>
                  </a:lnTo>
                  <a:lnTo>
                    <a:pt x="1344" y="1957"/>
                  </a:lnTo>
                  <a:lnTo>
                    <a:pt x="1434" y="1936"/>
                  </a:lnTo>
                  <a:lnTo>
                    <a:pt x="1492" y="1920"/>
                  </a:lnTo>
                  <a:lnTo>
                    <a:pt x="1549" y="1907"/>
                  </a:lnTo>
                  <a:lnTo>
                    <a:pt x="1594" y="1899"/>
                  </a:lnTo>
                  <a:lnTo>
                    <a:pt x="1638" y="1895"/>
                  </a:lnTo>
                  <a:lnTo>
                    <a:pt x="1683" y="1891"/>
                  </a:lnTo>
                  <a:lnTo>
                    <a:pt x="1738" y="1885"/>
                  </a:lnTo>
                  <a:lnTo>
                    <a:pt x="1794" y="1874"/>
                  </a:lnTo>
                  <a:lnTo>
                    <a:pt x="1849" y="1870"/>
                  </a:lnTo>
                  <a:lnTo>
                    <a:pt x="1907" y="1864"/>
                  </a:lnTo>
                  <a:lnTo>
                    <a:pt x="1987" y="1854"/>
                  </a:lnTo>
                  <a:lnTo>
                    <a:pt x="2077" y="1844"/>
                  </a:lnTo>
                  <a:lnTo>
                    <a:pt x="2157" y="1837"/>
                  </a:lnTo>
                  <a:lnTo>
                    <a:pt x="2240" y="1835"/>
                  </a:lnTo>
                  <a:lnTo>
                    <a:pt x="2318" y="1839"/>
                  </a:lnTo>
                  <a:lnTo>
                    <a:pt x="2344" y="1839"/>
                  </a:lnTo>
                  <a:lnTo>
                    <a:pt x="2357" y="1837"/>
                  </a:lnTo>
                  <a:lnTo>
                    <a:pt x="2365" y="1831"/>
                  </a:lnTo>
                  <a:lnTo>
                    <a:pt x="2369" y="1819"/>
                  </a:lnTo>
                  <a:lnTo>
                    <a:pt x="2365" y="1790"/>
                  </a:lnTo>
                  <a:lnTo>
                    <a:pt x="2365" y="1776"/>
                  </a:lnTo>
                  <a:lnTo>
                    <a:pt x="2367" y="1770"/>
                  </a:lnTo>
                  <a:lnTo>
                    <a:pt x="2371" y="1765"/>
                  </a:lnTo>
                  <a:lnTo>
                    <a:pt x="2375" y="1753"/>
                  </a:lnTo>
                  <a:lnTo>
                    <a:pt x="2377" y="1741"/>
                  </a:lnTo>
                  <a:lnTo>
                    <a:pt x="2375" y="1743"/>
                  </a:lnTo>
                  <a:lnTo>
                    <a:pt x="2375" y="1747"/>
                  </a:lnTo>
                  <a:lnTo>
                    <a:pt x="2373" y="1741"/>
                  </a:lnTo>
                  <a:lnTo>
                    <a:pt x="2375" y="1737"/>
                  </a:lnTo>
                  <a:lnTo>
                    <a:pt x="2375" y="1731"/>
                  </a:lnTo>
                  <a:lnTo>
                    <a:pt x="2377" y="1726"/>
                  </a:lnTo>
                  <a:lnTo>
                    <a:pt x="2379" y="1720"/>
                  </a:lnTo>
                  <a:lnTo>
                    <a:pt x="2375" y="1722"/>
                  </a:lnTo>
                  <a:lnTo>
                    <a:pt x="2367" y="1739"/>
                  </a:lnTo>
                  <a:lnTo>
                    <a:pt x="2367" y="1733"/>
                  </a:lnTo>
                  <a:lnTo>
                    <a:pt x="2373" y="1714"/>
                  </a:lnTo>
                  <a:lnTo>
                    <a:pt x="2373" y="1708"/>
                  </a:lnTo>
                  <a:lnTo>
                    <a:pt x="2371" y="1710"/>
                  </a:lnTo>
                  <a:lnTo>
                    <a:pt x="2367" y="1712"/>
                  </a:lnTo>
                  <a:lnTo>
                    <a:pt x="2365" y="1716"/>
                  </a:lnTo>
                  <a:lnTo>
                    <a:pt x="2365" y="1710"/>
                  </a:lnTo>
                  <a:lnTo>
                    <a:pt x="2367" y="1704"/>
                  </a:lnTo>
                  <a:lnTo>
                    <a:pt x="2367" y="1694"/>
                  </a:lnTo>
                  <a:lnTo>
                    <a:pt x="2363" y="1698"/>
                  </a:lnTo>
                  <a:lnTo>
                    <a:pt x="2361" y="1702"/>
                  </a:lnTo>
                  <a:lnTo>
                    <a:pt x="2359" y="1698"/>
                  </a:lnTo>
                  <a:lnTo>
                    <a:pt x="2359" y="1694"/>
                  </a:lnTo>
                  <a:lnTo>
                    <a:pt x="2361" y="1689"/>
                  </a:lnTo>
                  <a:lnTo>
                    <a:pt x="2361" y="1685"/>
                  </a:lnTo>
                  <a:lnTo>
                    <a:pt x="2357" y="1677"/>
                  </a:lnTo>
                  <a:lnTo>
                    <a:pt x="2348" y="1669"/>
                  </a:lnTo>
                  <a:lnTo>
                    <a:pt x="2342" y="1667"/>
                  </a:lnTo>
                  <a:lnTo>
                    <a:pt x="2338" y="1663"/>
                  </a:lnTo>
                  <a:lnTo>
                    <a:pt x="2326" y="1646"/>
                  </a:lnTo>
                  <a:lnTo>
                    <a:pt x="2318" y="1626"/>
                  </a:lnTo>
                  <a:lnTo>
                    <a:pt x="2316" y="1605"/>
                  </a:lnTo>
                  <a:lnTo>
                    <a:pt x="2318" y="1583"/>
                  </a:lnTo>
                  <a:lnTo>
                    <a:pt x="2320" y="1562"/>
                  </a:lnTo>
                  <a:lnTo>
                    <a:pt x="2326" y="1542"/>
                  </a:lnTo>
                  <a:lnTo>
                    <a:pt x="2336" y="1521"/>
                  </a:lnTo>
                  <a:lnTo>
                    <a:pt x="2346" y="1513"/>
                  </a:lnTo>
                  <a:lnTo>
                    <a:pt x="2357" y="1509"/>
                  </a:lnTo>
                  <a:lnTo>
                    <a:pt x="2367" y="1507"/>
                  </a:lnTo>
                  <a:lnTo>
                    <a:pt x="2377" y="1502"/>
                  </a:lnTo>
                  <a:lnTo>
                    <a:pt x="2385" y="1494"/>
                  </a:lnTo>
                  <a:lnTo>
                    <a:pt x="2385" y="1484"/>
                  </a:lnTo>
                  <a:lnTo>
                    <a:pt x="2381" y="1474"/>
                  </a:lnTo>
                  <a:lnTo>
                    <a:pt x="2375" y="1461"/>
                  </a:lnTo>
                  <a:lnTo>
                    <a:pt x="2367" y="1453"/>
                  </a:lnTo>
                  <a:lnTo>
                    <a:pt x="2359" y="1447"/>
                  </a:lnTo>
                  <a:lnTo>
                    <a:pt x="2272" y="1410"/>
                  </a:lnTo>
                  <a:lnTo>
                    <a:pt x="2231" y="1387"/>
                  </a:lnTo>
                  <a:lnTo>
                    <a:pt x="2227" y="1383"/>
                  </a:lnTo>
                  <a:lnTo>
                    <a:pt x="2223" y="1381"/>
                  </a:lnTo>
                  <a:lnTo>
                    <a:pt x="2221" y="1381"/>
                  </a:lnTo>
                  <a:lnTo>
                    <a:pt x="2219" y="1379"/>
                  </a:lnTo>
                  <a:lnTo>
                    <a:pt x="2215" y="1379"/>
                  </a:lnTo>
                  <a:lnTo>
                    <a:pt x="2205" y="1375"/>
                  </a:lnTo>
                  <a:lnTo>
                    <a:pt x="2196" y="1371"/>
                  </a:lnTo>
                  <a:lnTo>
                    <a:pt x="2190" y="1371"/>
                  </a:lnTo>
                  <a:lnTo>
                    <a:pt x="2186" y="1369"/>
                  </a:lnTo>
                  <a:lnTo>
                    <a:pt x="2178" y="1369"/>
                  </a:lnTo>
                  <a:lnTo>
                    <a:pt x="2172" y="1367"/>
                  </a:lnTo>
                  <a:lnTo>
                    <a:pt x="2166" y="1363"/>
                  </a:lnTo>
                  <a:lnTo>
                    <a:pt x="2162" y="1359"/>
                  </a:lnTo>
                  <a:lnTo>
                    <a:pt x="2155" y="1355"/>
                  </a:lnTo>
                  <a:lnTo>
                    <a:pt x="2147" y="1352"/>
                  </a:lnTo>
                  <a:lnTo>
                    <a:pt x="2127" y="1342"/>
                  </a:lnTo>
                  <a:lnTo>
                    <a:pt x="2125" y="1338"/>
                  </a:lnTo>
                  <a:lnTo>
                    <a:pt x="2120" y="1336"/>
                  </a:lnTo>
                  <a:lnTo>
                    <a:pt x="2116" y="1336"/>
                  </a:lnTo>
                  <a:lnTo>
                    <a:pt x="2112" y="1334"/>
                  </a:lnTo>
                  <a:lnTo>
                    <a:pt x="2108" y="1334"/>
                  </a:lnTo>
                  <a:lnTo>
                    <a:pt x="2096" y="1326"/>
                  </a:lnTo>
                  <a:lnTo>
                    <a:pt x="2092" y="1322"/>
                  </a:lnTo>
                  <a:lnTo>
                    <a:pt x="2086" y="1320"/>
                  </a:lnTo>
                  <a:lnTo>
                    <a:pt x="2077" y="1318"/>
                  </a:lnTo>
                  <a:lnTo>
                    <a:pt x="2065" y="1313"/>
                  </a:lnTo>
                  <a:lnTo>
                    <a:pt x="2059" y="1309"/>
                  </a:lnTo>
                  <a:lnTo>
                    <a:pt x="2055" y="1305"/>
                  </a:lnTo>
                  <a:lnTo>
                    <a:pt x="2042" y="1299"/>
                  </a:lnTo>
                  <a:lnTo>
                    <a:pt x="2024" y="1293"/>
                  </a:lnTo>
                  <a:lnTo>
                    <a:pt x="2016" y="1285"/>
                  </a:lnTo>
                  <a:lnTo>
                    <a:pt x="2003" y="1281"/>
                  </a:lnTo>
                  <a:lnTo>
                    <a:pt x="1999" y="1281"/>
                  </a:lnTo>
                  <a:lnTo>
                    <a:pt x="1981" y="1274"/>
                  </a:lnTo>
                  <a:lnTo>
                    <a:pt x="1975" y="1270"/>
                  </a:lnTo>
                  <a:lnTo>
                    <a:pt x="1970" y="1266"/>
                  </a:lnTo>
                  <a:lnTo>
                    <a:pt x="1964" y="1264"/>
                  </a:lnTo>
                  <a:lnTo>
                    <a:pt x="1956" y="1262"/>
                  </a:lnTo>
                  <a:lnTo>
                    <a:pt x="1944" y="1258"/>
                  </a:lnTo>
                  <a:lnTo>
                    <a:pt x="1940" y="1254"/>
                  </a:lnTo>
                  <a:lnTo>
                    <a:pt x="1933" y="1252"/>
                  </a:lnTo>
                  <a:lnTo>
                    <a:pt x="1927" y="1248"/>
                  </a:lnTo>
                  <a:lnTo>
                    <a:pt x="1921" y="1246"/>
                  </a:lnTo>
                  <a:lnTo>
                    <a:pt x="1915" y="1246"/>
                  </a:lnTo>
                  <a:lnTo>
                    <a:pt x="1909" y="1244"/>
                  </a:lnTo>
                  <a:lnTo>
                    <a:pt x="1901" y="1244"/>
                  </a:lnTo>
                  <a:lnTo>
                    <a:pt x="1894" y="1242"/>
                  </a:lnTo>
                  <a:lnTo>
                    <a:pt x="1882" y="1233"/>
                  </a:lnTo>
                  <a:lnTo>
                    <a:pt x="1876" y="1231"/>
                  </a:lnTo>
                  <a:lnTo>
                    <a:pt x="1864" y="1231"/>
                  </a:lnTo>
                  <a:lnTo>
                    <a:pt x="1853" y="1229"/>
                  </a:lnTo>
                  <a:lnTo>
                    <a:pt x="1843" y="1223"/>
                  </a:lnTo>
                  <a:lnTo>
                    <a:pt x="1837" y="1219"/>
                  </a:lnTo>
                  <a:lnTo>
                    <a:pt x="1829" y="1215"/>
                  </a:lnTo>
                  <a:lnTo>
                    <a:pt x="1825" y="1215"/>
                  </a:lnTo>
                  <a:lnTo>
                    <a:pt x="1812" y="1211"/>
                  </a:lnTo>
                  <a:lnTo>
                    <a:pt x="1808" y="1209"/>
                  </a:lnTo>
                  <a:lnTo>
                    <a:pt x="1804" y="1205"/>
                  </a:lnTo>
                  <a:lnTo>
                    <a:pt x="1800" y="1202"/>
                  </a:lnTo>
                  <a:lnTo>
                    <a:pt x="1794" y="1198"/>
                  </a:lnTo>
                  <a:lnTo>
                    <a:pt x="1783" y="1194"/>
                  </a:lnTo>
                  <a:lnTo>
                    <a:pt x="1771" y="1194"/>
                  </a:lnTo>
                  <a:lnTo>
                    <a:pt x="1761" y="1190"/>
                  </a:lnTo>
                  <a:lnTo>
                    <a:pt x="1755" y="1186"/>
                  </a:lnTo>
                  <a:lnTo>
                    <a:pt x="1749" y="1180"/>
                  </a:lnTo>
                  <a:lnTo>
                    <a:pt x="1742" y="1176"/>
                  </a:lnTo>
                  <a:lnTo>
                    <a:pt x="1736" y="1174"/>
                  </a:lnTo>
                  <a:lnTo>
                    <a:pt x="1730" y="1174"/>
                  </a:lnTo>
                  <a:lnTo>
                    <a:pt x="1726" y="1172"/>
                  </a:lnTo>
                  <a:lnTo>
                    <a:pt x="1720" y="1172"/>
                  </a:lnTo>
                  <a:lnTo>
                    <a:pt x="1716" y="1170"/>
                  </a:lnTo>
                  <a:lnTo>
                    <a:pt x="1710" y="1168"/>
                  </a:lnTo>
                  <a:lnTo>
                    <a:pt x="1705" y="1163"/>
                  </a:lnTo>
                  <a:lnTo>
                    <a:pt x="1701" y="1161"/>
                  </a:lnTo>
                  <a:lnTo>
                    <a:pt x="1699" y="1157"/>
                  </a:lnTo>
                  <a:lnTo>
                    <a:pt x="1691" y="1157"/>
                  </a:lnTo>
                  <a:lnTo>
                    <a:pt x="1687" y="1155"/>
                  </a:lnTo>
                  <a:lnTo>
                    <a:pt x="1679" y="1155"/>
                  </a:lnTo>
                  <a:lnTo>
                    <a:pt x="1670" y="1153"/>
                  </a:lnTo>
                  <a:lnTo>
                    <a:pt x="1658" y="1145"/>
                  </a:lnTo>
                  <a:lnTo>
                    <a:pt x="1650" y="1141"/>
                  </a:lnTo>
                  <a:lnTo>
                    <a:pt x="1644" y="1139"/>
                  </a:lnTo>
                  <a:lnTo>
                    <a:pt x="1636" y="1139"/>
                  </a:lnTo>
                  <a:lnTo>
                    <a:pt x="1629" y="1137"/>
                  </a:lnTo>
                  <a:lnTo>
                    <a:pt x="1621" y="1137"/>
                  </a:lnTo>
                  <a:lnTo>
                    <a:pt x="1615" y="1133"/>
                  </a:lnTo>
                  <a:lnTo>
                    <a:pt x="1611" y="1131"/>
                  </a:lnTo>
                  <a:lnTo>
                    <a:pt x="1605" y="1126"/>
                  </a:lnTo>
                  <a:lnTo>
                    <a:pt x="1601" y="1122"/>
                  </a:lnTo>
                  <a:lnTo>
                    <a:pt x="1594" y="1120"/>
                  </a:lnTo>
                  <a:lnTo>
                    <a:pt x="1576" y="1120"/>
                  </a:lnTo>
                  <a:lnTo>
                    <a:pt x="1564" y="1116"/>
                  </a:lnTo>
                  <a:lnTo>
                    <a:pt x="1557" y="1112"/>
                  </a:lnTo>
                  <a:lnTo>
                    <a:pt x="1549" y="1108"/>
                  </a:lnTo>
                  <a:lnTo>
                    <a:pt x="1531" y="1102"/>
                  </a:lnTo>
                  <a:lnTo>
                    <a:pt x="1525" y="1102"/>
                  </a:lnTo>
                  <a:lnTo>
                    <a:pt x="1518" y="1100"/>
                  </a:lnTo>
                  <a:lnTo>
                    <a:pt x="1514" y="1098"/>
                  </a:lnTo>
                  <a:lnTo>
                    <a:pt x="1496" y="1085"/>
                  </a:lnTo>
                  <a:lnTo>
                    <a:pt x="1492" y="1081"/>
                  </a:lnTo>
                  <a:lnTo>
                    <a:pt x="1486" y="1079"/>
                  </a:lnTo>
                  <a:lnTo>
                    <a:pt x="1477" y="1079"/>
                  </a:lnTo>
                  <a:lnTo>
                    <a:pt x="1471" y="1077"/>
                  </a:lnTo>
                  <a:lnTo>
                    <a:pt x="1463" y="1075"/>
                  </a:lnTo>
                  <a:lnTo>
                    <a:pt x="1451" y="1067"/>
                  </a:lnTo>
                  <a:lnTo>
                    <a:pt x="1444" y="1061"/>
                  </a:lnTo>
                  <a:lnTo>
                    <a:pt x="1438" y="1057"/>
                  </a:lnTo>
                  <a:lnTo>
                    <a:pt x="1430" y="1057"/>
                  </a:lnTo>
                  <a:lnTo>
                    <a:pt x="1428" y="1059"/>
                  </a:lnTo>
                  <a:lnTo>
                    <a:pt x="1424" y="1059"/>
                  </a:lnTo>
                  <a:lnTo>
                    <a:pt x="1418" y="1057"/>
                  </a:lnTo>
                  <a:lnTo>
                    <a:pt x="1399" y="1038"/>
                  </a:lnTo>
                  <a:lnTo>
                    <a:pt x="1393" y="1036"/>
                  </a:lnTo>
                  <a:lnTo>
                    <a:pt x="1375" y="1036"/>
                  </a:lnTo>
                  <a:lnTo>
                    <a:pt x="1368" y="1034"/>
                  </a:lnTo>
                  <a:lnTo>
                    <a:pt x="1356" y="1026"/>
                  </a:lnTo>
                  <a:lnTo>
                    <a:pt x="1352" y="1024"/>
                  </a:lnTo>
                  <a:lnTo>
                    <a:pt x="1346" y="1020"/>
                  </a:lnTo>
                  <a:lnTo>
                    <a:pt x="1321" y="1011"/>
                  </a:lnTo>
                  <a:lnTo>
                    <a:pt x="1297" y="1005"/>
                  </a:lnTo>
                  <a:lnTo>
                    <a:pt x="1264" y="995"/>
                  </a:lnTo>
                  <a:lnTo>
                    <a:pt x="1206" y="981"/>
                  </a:lnTo>
                  <a:lnTo>
                    <a:pt x="1182" y="970"/>
                  </a:lnTo>
                  <a:lnTo>
                    <a:pt x="1153" y="960"/>
                  </a:lnTo>
                  <a:lnTo>
                    <a:pt x="1124" y="946"/>
                  </a:lnTo>
                  <a:lnTo>
                    <a:pt x="1114" y="939"/>
                  </a:lnTo>
                  <a:lnTo>
                    <a:pt x="1101" y="931"/>
                  </a:lnTo>
                  <a:lnTo>
                    <a:pt x="1093" y="921"/>
                  </a:lnTo>
                  <a:lnTo>
                    <a:pt x="1089" y="907"/>
                  </a:lnTo>
                  <a:lnTo>
                    <a:pt x="1091" y="890"/>
                  </a:lnTo>
                  <a:lnTo>
                    <a:pt x="1103" y="878"/>
                  </a:lnTo>
                  <a:lnTo>
                    <a:pt x="1120" y="872"/>
                  </a:lnTo>
                  <a:lnTo>
                    <a:pt x="1138" y="872"/>
                  </a:lnTo>
                  <a:lnTo>
                    <a:pt x="1157" y="876"/>
                  </a:lnTo>
                  <a:lnTo>
                    <a:pt x="1173" y="884"/>
                  </a:lnTo>
                  <a:lnTo>
                    <a:pt x="1196" y="896"/>
                  </a:lnTo>
                  <a:lnTo>
                    <a:pt x="1241" y="925"/>
                  </a:lnTo>
                  <a:lnTo>
                    <a:pt x="1262" y="942"/>
                  </a:lnTo>
                  <a:lnTo>
                    <a:pt x="1284" y="956"/>
                  </a:lnTo>
                  <a:lnTo>
                    <a:pt x="1311" y="968"/>
                  </a:lnTo>
                  <a:lnTo>
                    <a:pt x="1338" y="979"/>
                  </a:lnTo>
                  <a:lnTo>
                    <a:pt x="1350" y="985"/>
                  </a:lnTo>
                  <a:lnTo>
                    <a:pt x="1362" y="993"/>
                  </a:lnTo>
                  <a:lnTo>
                    <a:pt x="1375" y="993"/>
                  </a:lnTo>
                  <a:lnTo>
                    <a:pt x="1383" y="995"/>
                  </a:lnTo>
                  <a:lnTo>
                    <a:pt x="1389" y="995"/>
                  </a:lnTo>
                  <a:lnTo>
                    <a:pt x="1395" y="997"/>
                  </a:lnTo>
                  <a:lnTo>
                    <a:pt x="1399" y="1001"/>
                  </a:lnTo>
                  <a:lnTo>
                    <a:pt x="1405" y="1003"/>
                  </a:lnTo>
                  <a:lnTo>
                    <a:pt x="1410" y="1007"/>
                  </a:lnTo>
                  <a:lnTo>
                    <a:pt x="1422" y="1011"/>
                  </a:lnTo>
                  <a:lnTo>
                    <a:pt x="1426" y="1013"/>
                  </a:lnTo>
                  <a:lnTo>
                    <a:pt x="1428" y="1015"/>
                  </a:lnTo>
                  <a:lnTo>
                    <a:pt x="1432" y="1018"/>
                  </a:lnTo>
                  <a:lnTo>
                    <a:pt x="1438" y="1022"/>
                  </a:lnTo>
                  <a:lnTo>
                    <a:pt x="1442" y="1026"/>
                  </a:lnTo>
                  <a:lnTo>
                    <a:pt x="1449" y="1028"/>
                  </a:lnTo>
                  <a:lnTo>
                    <a:pt x="1459" y="1028"/>
                  </a:lnTo>
                  <a:lnTo>
                    <a:pt x="1471" y="1032"/>
                  </a:lnTo>
                  <a:lnTo>
                    <a:pt x="1475" y="1034"/>
                  </a:lnTo>
                  <a:lnTo>
                    <a:pt x="1477" y="1038"/>
                  </a:lnTo>
                  <a:lnTo>
                    <a:pt x="1486" y="1046"/>
                  </a:lnTo>
                  <a:lnTo>
                    <a:pt x="1490" y="1048"/>
                  </a:lnTo>
                  <a:lnTo>
                    <a:pt x="1496" y="1050"/>
                  </a:lnTo>
                  <a:lnTo>
                    <a:pt x="1502" y="1050"/>
                  </a:lnTo>
                  <a:lnTo>
                    <a:pt x="1510" y="1052"/>
                  </a:lnTo>
                  <a:lnTo>
                    <a:pt x="1516" y="1055"/>
                  </a:lnTo>
                  <a:lnTo>
                    <a:pt x="1525" y="1063"/>
                  </a:lnTo>
                  <a:lnTo>
                    <a:pt x="1529" y="1065"/>
                  </a:lnTo>
                  <a:lnTo>
                    <a:pt x="1533" y="1069"/>
                  </a:lnTo>
                  <a:lnTo>
                    <a:pt x="1551" y="1075"/>
                  </a:lnTo>
                  <a:lnTo>
                    <a:pt x="1555" y="1077"/>
                  </a:lnTo>
                  <a:lnTo>
                    <a:pt x="1574" y="1089"/>
                  </a:lnTo>
                  <a:lnTo>
                    <a:pt x="1578" y="1092"/>
                  </a:lnTo>
                  <a:lnTo>
                    <a:pt x="1588" y="1092"/>
                  </a:lnTo>
                  <a:lnTo>
                    <a:pt x="1601" y="1096"/>
                  </a:lnTo>
                  <a:lnTo>
                    <a:pt x="1609" y="1104"/>
                  </a:lnTo>
                  <a:lnTo>
                    <a:pt x="1615" y="1106"/>
                  </a:lnTo>
                  <a:lnTo>
                    <a:pt x="1619" y="1110"/>
                  </a:lnTo>
                  <a:lnTo>
                    <a:pt x="1625" y="1112"/>
                  </a:lnTo>
                  <a:lnTo>
                    <a:pt x="1642" y="1112"/>
                  </a:lnTo>
                  <a:lnTo>
                    <a:pt x="1648" y="1114"/>
                  </a:lnTo>
                  <a:lnTo>
                    <a:pt x="1656" y="1122"/>
                  </a:lnTo>
                  <a:lnTo>
                    <a:pt x="1660" y="1124"/>
                  </a:lnTo>
                  <a:lnTo>
                    <a:pt x="1664" y="1129"/>
                  </a:lnTo>
                  <a:lnTo>
                    <a:pt x="1670" y="1129"/>
                  </a:lnTo>
                  <a:lnTo>
                    <a:pt x="1679" y="1131"/>
                  </a:lnTo>
                  <a:lnTo>
                    <a:pt x="1685" y="1131"/>
                  </a:lnTo>
                  <a:lnTo>
                    <a:pt x="1693" y="1133"/>
                  </a:lnTo>
                  <a:lnTo>
                    <a:pt x="1705" y="1141"/>
                  </a:lnTo>
                  <a:lnTo>
                    <a:pt x="1718" y="1145"/>
                  </a:lnTo>
                  <a:lnTo>
                    <a:pt x="1724" y="1145"/>
                  </a:lnTo>
                  <a:lnTo>
                    <a:pt x="1736" y="1149"/>
                  </a:lnTo>
                  <a:lnTo>
                    <a:pt x="1740" y="1151"/>
                  </a:lnTo>
                  <a:lnTo>
                    <a:pt x="1749" y="1159"/>
                  </a:lnTo>
                  <a:lnTo>
                    <a:pt x="1761" y="1163"/>
                  </a:lnTo>
                  <a:lnTo>
                    <a:pt x="1765" y="1163"/>
                  </a:lnTo>
                  <a:lnTo>
                    <a:pt x="1769" y="1165"/>
                  </a:lnTo>
                  <a:lnTo>
                    <a:pt x="1773" y="1165"/>
                  </a:lnTo>
                  <a:lnTo>
                    <a:pt x="1779" y="1168"/>
                  </a:lnTo>
                  <a:lnTo>
                    <a:pt x="1796" y="1176"/>
                  </a:lnTo>
                  <a:lnTo>
                    <a:pt x="1802" y="1180"/>
                  </a:lnTo>
                  <a:lnTo>
                    <a:pt x="1810" y="1182"/>
                  </a:lnTo>
                  <a:lnTo>
                    <a:pt x="1825" y="1182"/>
                  </a:lnTo>
                  <a:lnTo>
                    <a:pt x="1831" y="1184"/>
                  </a:lnTo>
                  <a:lnTo>
                    <a:pt x="1839" y="1192"/>
                  </a:lnTo>
                  <a:lnTo>
                    <a:pt x="1845" y="1194"/>
                  </a:lnTo>
                  <a:lnTo>
                    <a:pt x="1864" y="1194"/>
                  </a:lnTo>
                  <a:lnTo>
                    <a:pt x="1868" y="1196"/>
                  </a:lnTo>
                  <a:lnTo>
                    <a:pt x="1876" y="1198"/>
                  </a:lnTo>
                  <a:lnTo>
                    <a:pt x="1882" y="1205"/>
                  </a:lnTo>
                  <a:lnTo>
                    <a:pt x="1888" y="1209"/>
                  </a:lnTo>
                  <a:lnTo>
                    <a:pt x="1896" y="1213"/>
                  </a:lnTo>
                  <a:lnTo>
                    <a:pt x="1913" y="1213"/>
                  </a:lnTo>
                  <a:lnTo>
                    <a:pt x="1917" y="1215"/>
                  </a:lnTo>
                  <a:lnTo>
                    <a:pt x="1923" y="1217"/>
                  </a:lnTo>
                  <a:lnTo>
                    <a:pt x="1929" y="1221"/>
                  </a:lnTo>
                  <a:lnTo>
                    <a:pt x="1936" y="1223"/>
                  </a:lnTo>
                  <a:lnTo>
                    <a:pt x="1944" y="1225"/>
                  </a:lnTo>
                  <a:lnTo>
                    <a:pt x="1956" y="1229"/>
                  </a:lnTo>
                  <a:lnTo>
                    <a:pt x="1960" y="1233"/>
                  </a:lnTo>
                  <a:lnTo>
                    <a:pt x="1966" y="1237"/>
                  </a:lnTo>
                  <a:lnTo>
                    <a:pt x="1970" y="1239"/>
                  </a:lnTo>
                  <a:lnTo>
                    <a:pt x="1977" y="1244"/>
                  </a:lnTo>
                  <a:lnTo>
                    <a:pt x="1981" y="1244"/>
                  </a:lnTo>
                  <a:lnTo>
                    <a:pt x="1985" y="1246"/>
                  </a:lnTo>
                  <a:lnTo>
                    <a:pt x="1989" y="1246"/>
                  </a:lnTo>
                  <a:lnTo>
                    <a:pt x="1995" y="1248"/>
                  </a:lnTo>
                  <a:lnTo>
                    <a:pt x="1999" y="1252"/>
                  </a:lnTo>
                  <a:lnTo>
                    <a:pt x="2003" y="1254"/>
                  </a:lnTo>
                  <a:lnTo>
                    <a:pt x="2016" y="1262"/>
                  </a:lnTo>
                  <a:lnTo>
                    <a:pt x="2022" y="1262"/>
                  </a:lnTo>
                  <a:lnTo>
                    <a:pt x="2040" y="1268"/>
                  </a:lnTo>
                  <a:lnTo>
                    <a:pt x="2059" y="1281"/>
                  </a:lnTo>
                  <a:lnTo>
                    <a:pt x="2071" y="1285"/>
                  </a:lnTo>
                  <a:lnTo>
                    <a:pt x="2079" y="1287"/>
                  </a:lnTo>
                  <a:lnTo>
                    <a:pt x="2086" y="1291"/>
                  </a:lnTo>
                  <a:lnTo>
                    <a:pt x="2135" y="1318"/>
                  </a:lnTo>
                  <a:lnTo>
                    <a:pt x="2186" y="1342"/>
                  </a:lnTo>
                  <a:lnTo>
                    <a:pt x="2244" y="1367"/>
                  </a:lnTo>
                  <a:lnTo>
                    <a:pt x="2270" y="1381"/>
                  </a:lnTo>
                  <a:lnTo>
                    <a:pt x="2295" y="1398"/>
                  </a:lnTo>
                  <a:lnTo>
                    <a:pt x="2314" y="1402"/>
                  </a:lnTo>
                  <a:lnTo>
                    <a:pt x="2330" y="1412"/>
                  </a:lnTo>
                  <a:lnTo>
                    <a:pt x="2346" y="1418"/>
                  </a:lnTo>
                  <a:lnTo>
                    <a:pt x="2367" y="1420"/>
                  </a:lnTo>
                  <a:lnTo>
                    <a:pt x="2367" y="1414"/>
                  </a:lnTo>
                  <a:lnTo>
                    <a:pt x="2365" y="1408"/>
                  </a:lnTo>
                  <a:lnTo>
                    <a:pt x="2363" y="1404"/>
                  </a:lnTo>
                  <a:lnTo>
                    <a:pt x="2363" y="1387"/>
                  </a:lnTo>
                  <a:lnTo>
                    <a:pt x="2365" y="1385"/>
                  </a:lnTo>
                  <a:lnTo>
                    <a:pt x="2369" y="1383"/>
                  </a:lnTo>
                  <a:lnTo>
                    <a:pt x="2371" y="1381"/>
                  </a:lnTo>
                  <a:lnTo>
                    <a:pt x="2371" y="1377"/>
                  </a:lnTo>
                  <a:lnTo>
                    <a:pt x="2369" y="1369"/>
                  </a:lnTo>
                  <a:lnTo>
                    <a:pt x="2365" y="1361"/>
                  </a:lnTo>
                  <a:lnTo>
                    <a:pt x="2363" y="1355"/>
                  </a:lnTo>
                  <a:lnTo>
                    <a:pt x="2363" y="1346"/>
                  </a:lnTo>
                  <a:lnTo>
                    <a:pt x="2365" y="1350"/>
                  </a:lnTo>
                  <a:lnTo>
                    <a:pt x="2369" y="1352"/>
                  </a:lnTo>
                  <a:lnTo>
                    <a:pt x="2371" y="1355"/>
                  </a:lnTo>
                  <a:lnTo>
                    <a:pt x="2371" y="1350"/>
                  </a:lnTo>
                  <a:lnTo>
                    <a:pt x="2369" y="1346"/>
                  </a:lnTo>
                  <a:lnTo>
                    <a:pt x="2365" y="1342"/>
                  </a:lnTo>
                  <a:lnTo>
                    <a:pt x="2363" y="1338"/>
                  </a:lnTo>
                  <a:lnTo>
                    <a:pt x="2363" y="1332"/>
                  </a:lnTo>
                  <a:lnTo>
                    <a:pt x="2365" y="1332"/>
                  </a:lnTo>
                  <a:lnTo>
                    <a:pt x="2361" y="1320"/>
                  </a:lnTo>
                  <a:lnTo>
                    <a:pt x="2361" y="1303"/>
                  </a:lnTo>
                  <a:lnTo>
                    <a:pt x="2359" y="1299"/>
                  </a:lnTo>
                  <a:lnTo>
                    <a:pt x="2359" y="1293"/>
                  </a:lnTo>
                  <a:lnTo>
                    <a:pt x="2363" y="1285"/>
                  </a:lnTo>
                  <a:lnTo>
                    <a:pt x="2363" y="1289"/>
                  </a:lnTo>
                  <a:lnTo>
                    <a:pt x="2365" y="1291"/>
                  </a:lnTo>
                  <a:lnTo>
                    <a:pt x="2367" y="1291"/>
                  </a:lnTo>
                  <a:lnTo>
                    <a:pt x="2371" y="1287"/>
                  </a:lnTo>
                  <a:lnTo>
                    <a:pt x="2371" y="1285"/>
                  </a:lnTo>
                  <a:lnTo>
                    <a:pt x="2373" y="1281"/>
                  </a:lnTo>
                  <a:lnTo>
                    <a:pt x="2375" y="1285"/>
                  </a:lnTo>
                  <a:lnTo>
                    <a:pt x="2377" y="1287"/>
                  </a:lnTo>
                  <a:lnTo>
                    <a:pt x="2379" y="1287"/>
                  </a:lnTo>
                  <a:lnTo>
                    <a:pt x="2381" y="1285"/>
                  </a:lnTo>
                  <a:lnTo>
                    <a:pt x="2385" y="1283"/>
                  </a:lnTo>
                  <a:lnTo>
                    <a:pt x="2388" y="1281"/>
                  </a:lnTo>
                  <a:lnTo>
                    <a:pt x="2398" y="1291"/>
                  </a:lnTo>
                  <a:lnTo>
                    <a:pt x="2398" y="1295"/>
                  </a:lnTo>
                  <a:lnTo>
                    <a:pt x="2400" y="1297"/>
                  </a:lnTo>
                  <a:lnTo>
                    <a:pt x="2400" y="1299"/>
                  </a:lnTo>
                  <a:lnTo>
                    <a:pt x="2402" y="1301"/>
                  </a:lnTo>
                  <a:lnTo>
                    <a:pt x="2404" y="1305"/>
                  </a:lnTo>
                  <a:lnTo>
                    <a:pt x="2410" y="1311"/>
                  </a:lnTo>
                  <a:lnTo>
                    <a:pt x="2412" y="1311"/>
                  </a:lnTo>
                  <a:lnTo>
                    <a:pt x="2414" y="1309"/>
                  </a:lnTo>
                  <a:lnTo>
                    <a:pt x="2414" y="1307"/>
                  </a:lnTo>
                  <a:lnTo>
                    <a:pt x="2418" y="1299"/>
                  </a:lnTo>
                  <a:lnTo>
                    <a:pt x="2418" y="1295"/>
                  </a:lnTo>
                  <a:lnTo>
                    <a:pt x="2420" y="1289"/>
                  </a:lnTo>
                  <a:lnTo>
                    <a:pt x="2420" y="1283"/>
                  </a:lnTo>
                  <a:lnTo>
                    <a:pt x="2418" y="1281"/>
                  </a:lnTo>
                  <a:lnTo>
                    <a:pt x="2418" y="1276"/>
                  </a:lnTo>
                  <a:lnTo>
                    <a:pt x="2420" y="1276"/>
                  </a:lnTo>
                  <a:lnTo>
                    <a:pt x="2420" y="1272"/>
                  </a:lnTo>
                  <a:lnTo>
                    <a:pt x="2418" y="1270"/>
                  </a:lnTo>
                  <a:lnTo>
                    <a:pt x="2418" y="1262"/>
                  </a:lnTo>
                  <a:lnTo>
                    <a:pt x="2420" y="1260"/>
                  </a:lnTo>
                  <a:lnTo>
                    <a:pt x="2427" y="1260"/>
                  </a:lnTo>
                  <a:lnTo>
                    <a:pt x="2429" y="1258"/>
                  </a:lnTo>
                  <a:lnTo>
                    <a:pt x="2429" y="1256"/>
                  </a:lnTo>
                  <a:lnTo>
                    <a:pt x="2445" y="1262"/>
                  </a:lnTo>
                  <a:lnTo>
                    <a:pt x="2461" y="1274"/>
                  </a:lnTo>
                  <a:lnTo>
                    <a:pt x="2476" y="1291"/>
                  </a:lnTo>
                  <a:lnTo>
                    <a:pt x="2488" y="1305"/>
                  </a:lnTo>
                  <a:lnTo>
                    <a:pt x="2492" y="1311"/>
                  </a:lnTo>
                  <a:lnTo>
                    <a:pt x="2498" y="1318"/>
                  </a:lnTo>
                  <a:lnTo>
                    <a:pt x="2503" y="1324"/>
                  </a:lnTo>
                  <a:lnTo>
                    <a:pt x="2509" y="1328"/>
                  </a:lnTo>
                  <a:lnTo>
                    <a:pt x="2513" y="1330"/>
                  </a:lnTo>
                  <a:lnTo>
                    <a:pt x="2519" y="1332"/>
                  </a:lnTo>
                  <a:lnTo>
                    <a:pt x="2529" y="1328"/>
                  </a:lnTo>
                  <a:lnTo>
                    <a:pt x="2533" y="1318"/>
                  </a:lnTo>
                  <a:lnTo>
                    <a:pt x="2533" y="1293"/>
                  </a:lnTo>
                  <a:lnTo>
                    <a:pt x="2538" y="1281"/>
                  </a:lnTo>
                  <a:lnTo>
                    <a:pt x="2544" y="1272"/>
                  </a:lnTo>
                  <a:lnTo>
                    <a:pt x="2544" y="1260"/>
                  </a:lnTo>
                  <a:lnTo>
                    <a:pt x="2542" y="1254"/>
                  </a:lnTo>
                  <a:lnTo>
                    <a:pt x="2542" y="1242"/>
                  </a:lnTo>
                  <a:lnTo>
                    <a:pt x="2548" y="1202"/>
                  </a:lnTo>
                  <a:lnTo>
                    <a:pt x="2554" y="1170"/>
                  </a:lnTo>
                  <a:lnTo>
                    <a:pt x="2558" y="1137"/>
                  </a:lnTo>
                  <a:lnTo>
                    <a:pt x="2558" y="1129"/>
                  </a:lnTo>
                  <a:lnTo>
                    <a:pt x="2560" y="1118"/>
                  </a:lnTo>
                  <a:lnTo>
                    <a:pt x="2560" y="1104"/>
                  </a:lnTo>
                  <a:lnTo>
                    <a:pt x="2562" y="1096"/>
                  </a:lnTo>
                  <a:lnTo>
                    <a:pt x="2566" y="1083"/>
                  </a:lnTo>
                  <a:lnTo>
                    <a:pt x="2566" y="1055"/>
                  </a:lnTo>
                  <a:lnTo>
                    <a:pt x="2572" y="1036"/>
                  </a:lnTo>
                  <a:lnTo>
                    <a:pt x="2572" y="1003"/>
                  </a:lnTo>
                  <a:lnTo>
                    <a:pt x="2577" y="991"/>
                  </a:lnTo>
                  <a:lnTo>
                    <a:pt x="2577" y="979"/>
                  </a:lnTo>
                  <a:lnTo>
                    <a:pt x="2579" y="974"/>
                  </a:lnTo>
                  <a:lnTo>
                    <a:pt x="2579" y="968"/>
                  </a:lnTo>
                  <a:lnTo>
                    <a:pt x="2581" y="958"/>
                  </a:lnTo>
                  <a:lnTo>
                    <a:pt x="2585" y="946"/>
                  </a:lnTo>
                  <a:lnTo>
                    <a:pt x="2589" y="935"/>
                  </a:lnTo>
                  <a:lnTo>
                    <a:pt x="2589" y="921"/>
                  </a:lnTo>
                  <a:lnTo>
                    <a:pt x="2587" y="915"/>
                  </a:lnTo>
                  <a:lnTo>
                    <a:pt x="2591" y="898"/>
                  </a:lnTo>
                  <a:lnTo>
                    <a:pt x="2593" y="892"/>
                  </a:lnTo>
                  <a:lnTo>
                    <a:pt x="2597" y="884"/>
                  </a:lnTo>
                  <a:lnTo>
                    <a:pt x="2597" y="861"/>
                  </a:lnTo>
                  <a:lnTo>
                    <a:pt x="2599" y="849"/>
                  </a:lnTo>
                  <a:lnTo>
                    <a:pt x="2607" y="837"/>
                  </a:lnTo>
                  <a:lnTo>
                    <a:pt x="2616" y="822"/>
                  </a:lnTo>
                  <a:lnTo>
                    <a:pt x="2618" y="804"/>
                  </a:lnTo>
                  <a:lnTo>
                    <a:pt x="2620" y="787"/>
                  </a:lnTo>
                  <a:lnTo>
                    <a:pt x="2624" y="773"/>
                  </a:lnTo>
                  <a:lnTo>
                    <a:pt x="2626" y="769"/>
                  </a:lnTo>
                  <a:lnTo>
                    <a:pt x="2630" y="765"/>
                  </a:lnTo>
                  <a:lnTo>
                    <a:pt x="2632" y="759"/>
                  </a:lnTo>
                  <a:lnTo>
                    <a:pt x="2632" y="752"/>
                  </a:lnTo>
                  <a:lnTo>
                    <a:pt x="2630" y="750"/>
                  </a:lnTo>
                  <a:lnTo>
                    <a:pt x="2630" y="734"/>
                  </a:lnTo>
                  <a:lnTo>
                    <a:pt x="2642" y="709"/>
                  </a:lnTo>
                  <a:lnTo>
                    <a:pt x="2644" y="699"/>
                  </a:lnTo>
                  <a:lnTo>
                    <a:pt x="2642" y="687"/>
                  </a:lnTo>
                  <a:lnTo>
                    <a:pt x="2642" y="676"/>
                  </a:lnTo>
                  <a:lnTo>
                    <a:pt x="2655" y="646"/>
                  </a:lnTo>
                  <a:lnTo>
                    <a:pt x="2657" y="639"/>
                  </a:lnTo>
                  <a:lnTo>
                    <a:pt x="2659" y="635"/>
                  </a:lnTo>
                  <a:lnTo>
                    <a:pt x="2659" y="617"/>
                  </a:lnTo>
                  <a:lnTo>
                    <a:pt x="2663" y="598"/>
                  </a:lnTo>
                  <a:lnTo>
                    <a:pt x="2671" y="582"/>
                  </a:lnTo>
                  <a:lnTo>
                    <a:pt x="2673" y="576"/>
                  </a:lnTo>
                  <a:lnTo>
                    <a:pt x="2673" y="547"/>
                  </a:lnTo>
                  <a:lnTo>
                    <a:pt x="2675" y="541"/>
                  </a:lnTo>
                  <a:lnTo>
                    <a:pt x="2679" y="535"/>
                  </a:lnTo>
                  <a:lnTo>
                    <a:pt x="2681" y="531"/>
                  </a:lnTo>
                  <a:lnTo>
                    <a:pt x="2683" y="524"/>
                  </a:lnTo>
                  <a:lnTo>
                    <a:pt x="2685" y="514"/>
                  </a:lnTo>
                  <a:lnTo>
                    <a:pt x="2683" y="502"/>
                  </a:lnTo>
                  <a:lnTo>
                    <a:pt x="2681" y="492"/>
                  </a:lnTo>
                  <a:lnTo>
                    <a:pt x="2683" y="483"/>
                  </a:lnTo>
                  <a:lnTo>
                    <a:pt x="2685" y="477"/>
                  </a:lnTo>
                  <a:lnTo>
                    <a:pt x="2690" y="469"/>
                  </a:lnTo>
                  <a:lnTo>
                    <a:pt x="2692" y="463"/>
                  </a:lnTo>
                  <a:lnTo>
                    <a:pt x="2692" y="424"/>
                  </a:lnTo>
                  <a:lnTo>
                    <a:pt x="2694" y="418"/>
                  </a:lnTo>
                  <a:lnTo>
                    <a:pt x="2698" y="411"/>
                  </a:lnTo>
                  <a:lnTo>
                    <a:pt x="2700" y="403"/>
                  </a:lnTo>
                  <a:lnTo>
                    <a:pt x="2702" y="391"/>
                  </a:lnTo>
                  <a:lnTo>
                    <a:pt x="2700" y="383"/>
                  </a:lnTo>
                  <a:lnTo>
                    <a:pt x="2698" y="370"/>
                  </a:lnTo>
                  <a:lnTo>
                    <a:pt x="2700" y="362"/>
                  </a:lnTo>
                  <a:lnTo>
                    <a:pt x="2702" y="356"/>
                  </a:lnTo>
                  <a:lnTo>
                    <a:pt x="2706" y="350"/>
                  </a:lnTo>
                  <a:lnTo>
                    <a:pt x="2710" y="333"/>
                  </a:lnTo>
                  <a:lnTo>
                    <a:pt x="2710" y="321"/>
                  </a:lnTo>
                  <a:lnTo>
                    <a:pt x="2708" y="313"/>
                  </a:lnTo>
                  <a:lnTo>
                    <a:pt x="2708" y="307"/>
                  </a:lnTo>
                  <a:lnTo>
                    <a:pt x="2712" y="298"/>
                  </a:lnTo>
                  <a:lnTo>
                    <a:pt x="2716" y="286"/>
                  </a:lnTo>
                  <a:lnTo>
                    <a:pt x="2718" y="278"/>
                  </a:lnTo>
                  <a:lnTo>
                    <a:pt x="2718" y="272"/>
                  </a:lnTo>
                  <a:lnTo>
                    <a:pt x="2716" y="265"/>
                  </a:lnTo>
                  <a:lnTo>
                    <a:pt x="2716" y="257"/>
                  </a:lnTo>
                  <a:lnTo>
                    <a:pt x="2720" y="243"/>
                  </a:lnTo>
                  <a:lnTo>
                    <a:pt x="2727" y="231"/>
                  </a:lnTo>
                  <a:lnTo>
                    <a:pt x="2733" y="216"/>
                  </a:lnTo>
                  <a:lnTo>
                    <a:pt x="2735" y="192"/>
                  </a:lnTo>
                  <a:lnTo>
                    <a:pt x="2733" y="169"/>
                  </a:lnTo>
                  <a:lnTo>
                    <a:pt x="2729" y="144"/>
                  </a:lnTo>
                  <a:lnTo>
                    <a:pt x="2729" y="122"/>
                  </a:lnTo>
                  <a:lnTo>
                    <a:pt x="2731" y="97"/>
                  </a:lnTo>
                  <a:lnTo>
                    <a:pt x="2731" y="66"/>
                  </a:lnTo>
                  <a:lnTo>
                    <a:pt x="2735" y="37"/>
                  </a:lnTo>
                  <a:lnTo>
                    <a:pt x="2745" y="17"/>
                  </a:lnTo>
                  <a:lnTo>
                    <a:pt x="2759" y="5"/>
                  </a:lnTo>
                  <a:lnTo>
                    <a:pt x="278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7" name="Freeform 26"/>
            <p:cNvSpPr>
              <a:spLocks/>
            </p:cNvSpPr>
            <p:nvPr userDrawn="1"/>
          </p:nvSpPr>
          <p:spPr bwMode="auto">
            <a:xfrm>
              <a:off x="4427538" y="3419176"/>
              <a:ext cx="1079500" cy="419100"/>
            </a:xfrm>
            <a:custGeom>
              <a:avLst/>
              <a:gdLst>
                <a:gd name="T0" fmla="*/ 2147483646 w 4553"/>
                <a:gd name="T1" fmla="*/ 1209172946 h 1557"/>
                <a:gd name="T2" fmla="*/ 2147483646 w 4553"/>
                <a:gd name="T3" fmla="*/ 1618678867 h 1557"/>
                <a:gd name="T4" fmla="*/ 2147483646 w 4553"/>
                <a:gd name="T5" fmla="*/ 994638698 h 1557"/>
                <a:gd name="T6" fmla="*/ 2147483646 w 4553"/>
                <a:gd name="T7" fmla="*/ 1131140671 h 1557"/>
                <a:gd name="T8" fmla="*/ 2147483646 w 4553"/>
                <a:gd name="T9" fmla="*/ 2147483646 h 1557"/>
                <a:gd name="T10" fmla="*/ 2147483646 w 4553"/>
                <a:gd name="T11" fmla="*/ 2147483646 h 1557"/>
                <a:gd name="T12" fmla="*/ 2147483646 w 4553"/>
                <a:gd name="T13" fmla="*/ 2147483646 h 1557"/>
                <a:gd name="T14" fmla="*/ 2147483646 w 4553"/>
                <a:gd name="T15" fmla="*/ 2147483646 h 1557"/>
                <a:gd name="T16" fmla="*/ 2147483646 w 4553"/>
                <a:gd name="T17" fmla="*/ 2147483646 h 1557"/>
                <a:gd name="T18" fmla="*/ 2147483646 w 4553"/>
                <a:gd name="T19" fmla="*/ 2147483646 h 1557"/>
                <a:gd name="T20" fmla="*/ 2147483646 w 4553"/>
                <a:gd name="T21" fmla="*/ 2147483646 h 1557"/>
                <a:gd name="T22" fmla="*/ 2147483646 w 4553"/>
                <a:gd name="T23" fmla="*/ 2147483646 h 1557"/>
                <a:gd name="T24" fmla="*/ 2147483646 w 4553"/>
                <a:gd name="T25" fmla="*/ 2147483646 h 1557"/>
                <a:gd name="T26" fmla="*/ 2147483646 w 4553"/>
                <a:gd name="T27" fmla="*/ 2147483646 h 1557"/>
                <a:gd name="T28" fmla="*/ 2147483646 w 4553"/>
                <a:gd name="T29" fmla="*/ 2147483646 h 1557"/>
                <a:gd name="T30" fmla="*/ 2147483646 w 4553"/>
                <a:gd name="T31" fmla="*/ 2147483646 h 1557"/>
                <a:gd name="T32" fmla="*/ 2147483646 w 4553"/>
                <a:gd name="T33" fmla="*/ 2147483646 h 1557"/>
                <a:gd name="T34" fmla="*/ 2147483646 w 4553"/>
                <a:gd name="T35" fmla="*/ 2147483646 h 1557"/>
                <a:gd name="T36" fmla="*/ 2147483646 w 4553"/>
                <a:gd name="T37" fmla="*/ 2147483646 h 1557"/>
                <a:gd name="T38" fmla="*/ 2147483646 w 4553"/>
                <a:gd name="T39" fmla="*/ 2147483646 h 1557"/>
                <a:gd name="T40" fmla="*/ 2147483646 w 4553"/>
                <a:gd name="T41" fmla="*/ 2147483646 h 1557"/>
                <a:gd name="T42" fmla="*/ 2147483646 w 4553"/>
                <a:gd name="T43" fmla="*/ 2147483646 h 1557"/>
                <a:gd name="T44" fmla="*/ 2147483646 w 4553"/>
                <a:gd name="T45" fmla="*/ 2147483646 h 1557"/>
                <a:gd name="T46" fmla="*/ 2147483646 w 4553"/>
                <a:gd name="T47" fmla="*/ 2147483646 h 1557"/>
                <a:gd name="T48" fmla="*/ 2147483646 w 4553"/>
                <a:gd name="T49" fmla="*/ 2147483646 h 1557"/>
                <a:gd name="T50" fmla="*/ 2147483646 w 4553"/>
                <a:gd name="T51" fmla="*/ 2147483646 h 1557"/>
                <a:gd name="T52" fmla="*/ 2147483646 w 4553"/>
                <a:gd name="T53" fmla="*/ 2147483646 h 1557"/>
                <a:gd name="T54" fmla="*/ 2147483646 w 4553"/>
                <a:gd name="T55" fmla="*/ 2147483646 h 1557"/>
                <a:gd name="T56" fmla="*/ 2147483646 w 4553"/>
                <a:gd name="T57" fmla="*/ 2147483646 h 1557"/>
                <a:gd name="T58" fmla="*/ 2147483646 w 4553"/>
                <a:gd name="T59" fmla="*/ 2147483646 h 1557"/>
                <a:gd name="T60" fmla="*/ 2147483646 w 4553"/>
                <a:gd name="T61" fmla="*/ 2147483646 h 1557"/>
                <a:gd name="T62" fmla="*/ 2147483646 w 4553"/>
                <a:gd name="T63" fmla="*/ 2147483646 h 1557"/>
                <a:gd name="T64" fmla="*/ 2147483646 w 4553"/>
                <a:gd name="T65" fmla="*/ 2147483646 h 1557"/>
                <a:gd name="T66" fmla="*/ 2147483646 w 4553"/>
                <a:gd name="T67" fmla="*/ 2147483646 h 1557"/>
                <a:gd name="T68" fmla="*/ 2147483646 w 4553"/>
                <a:gd name="T69" fmla="*/ 2147483646 h 1557"/>
                <a:gd name="T70" fmla="*/ 2147483646 w 4553"/>
                <a:gd name="T71" fmla="*/ 2147483646 h 1557"/>
                <a:gd name="T72" fmla="*/ 2147483646 w 4553"/>
                <a:gd name="T73" fmla="*/ 2147483646 h 1557"/>
                <a:gd name="T74" fmla="*/ 2147483646 w 4553"/>
                <a:gd name="T75" fmla="*/ 2147483646 h 1557"/>
                <a:gd name="T76" fmla="*/ 2147483646 w 4553"/>
                <a:gd name="T77" fmla="*/ 2147483646 h 1557"/>
                <a:gd name="T78" fmla="*/ 2147483646 w 4553"/>
                <a:gd name="T79" fmla="*/ 2147483646 h 1557"/>
                <a:gd name="T80" fmla="*/ 2147483646 w 4553"/>
                <a:gd name="T81" fmla="*/ 2147483646 h 1557"/>
                <a:gd name="T82" fmla="*/ 2147483646 w 4553"/>
                <a:gd name="T83" fmla="*/ 2147483646 h 1557"/>
                <a:gd name="T84" fmla="*/ 2147483646 w 4553"/>
                <a:gd name="T85" fmla="*/ 2147483646 h 1557"/>
                <a:gd name="T86" fmla="*/ 2147483646 w 4553"/>
                <a:gd name="T87" fmla="*/ 2147483646 h 1557"/>
                <a:gd name="T88" fmla="*/ 2147483646 w 4553"/>
                <a:gd name="T89" fmla="*/ 2147483646 h 1557"/>
                <a:gd name="T90" fmla="*/ 2147483646 w 4553"/>
                <a:gd name="T91" fmla="*/ 2147483646 h 1557"/>
                <a:gd name="T92" fmla="*/ 2147483646 w 4553"/>
                <a:gd name="T93" fmla="*/ 2147483646 h 1557"/>
                <a:gd name="T94" fmla="*/ 2147483646 w 4553"/>
                <a:gd name="T95" fmla="*/ 2147483646 h 1557"/>
                <a:gd name="T96" fmla="*/ 2147483646 w 4553"/>
                <a:gd name="T97" fmla="*/ 2147483646 h 1557"/>
                <a:gd name="T98" fmla="*/ 2147483646 w 4553"/>
                <a:gd name="T99" fmla="*/ 2147483646 h 1557"/>
                <a:gd name="T100" fmla="*/ 373209444 w 4553"/>
                <a:gd name="T101" fmla="*/ 2147483646 h 1557"/>
                <a:gd name="T102" fmla="*/ 226601584 w 4553"/>
                <a:gd name="T103" fmla="*/ 2147483646 h 1557"/>
                <a:gd name="T104" fmla="*/ 2147483646 w 4553"/>
                <a:gd name="T105" fmla="*/ 2147483646 h 1557"/>
                <a:gd name="T106" fmla="*/ 2147483646 w 4553"/>
                <a:gd name="T107" fmla="*/ 2147483646 h 1557"/>
                <a:gd name="T108" fmla="*/ 2147483646 w 4553"/>
                <a:gd name="T109" fmla="*/ 2147483646 h 1557"/>
                <a:gd name="T110" fmla="*/ 2147483646 w 4553"/>
                <a:gd name="T111" fmla="*/ 2147483646 h 1557"/>
                <a:gd name="T112" fmla="*/ 2147483646 w 4553"/>
                <a:gd name="T113" fmla="*/ 2147483646 h 1557"/>
                <a:gd name="T114" fmla="*/ 2147483646 w 4553"/>
                <a:gd name="T115" fmla="*/ 1872192915 h 1557"/>
                <a:gd name="T116" fmla="*/ 2147483646 w 4553"/>
                <a:gd name="T117" fmla="*/ 1345674920 h 1557"/>
                <a:gd name="T118" fmla="*/ 2147483646 w 4553"/>
                <a:gd name="T119" fmla="*/ 741124650 h 1557"/>
                <a:gd name="T120" fmla="*/ 2147483646 w 4553"/>
                <a:gd name="T121" fmla="*/ 0 h 15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53" h="1557">
                  <a:moveTo>
                    <a:pt x="2565" y="0"/>
                  </a:moveTo>
                  <a:lnTo>
                    <a:pt x="2592" y="3"/>
                  </a:lnTo>
                  <a:lnTo>
                    <a:pt x="2619" y="10"/>
                  </a:lnTo>
                  <a:lnTo>
                    <a:pt x="2643" y="21"/>
                  </a:lnTo>
                  <a:lnTo>
                    <a:pt x="2667" y="33"/>
                  </a:lnTo>
                  <a:lnTo>
                    <a:pt x="2688" y="47"/>
                  </a:lnTo>
                  <a:lnTo>
                    <a:pt x="2706" y="62"/>
                  </a:lnTo>
                  <a:lnTo>
                    <a:pt x="2721" y="74"/>
                  </a:lnTo>
                  <a:lnTo>
                    <a:pt x="2742" y="95"/>
                  </a:lnTo>
                  <a:lnTo>
                    <a:pt x="2746" y="95"/>
                  </a:lnTo>
                  <a:lnTo>
                    <a:pt x="2759" y="92"/>
                  </a:lnTo>
                  <a:lnTo>
                    <a:pt x="2782" y="89"/>
                  </a:lnTo>
                  <a:lnTo>
                    <a:pt x="2811" y="87"/>
                  </a:lnTo>
                  <a:lnTo>
                    <a:pt x="2848" y="83"/>
                  </a:lnTo>
                  <a:lnTo>
                    <a:pt x="2891" y="77"/>
                  </a:lnTo>
                  <a:lnTo>
                    <a:pt x="2939" y="73"/>
                  </a:lnTo>
                  <a:lnTo>
                    <a:pt x="2993" y="67"/>
                  </a:lnTo>
                  <a:lnTo>
                    <a:pt x="3052" y="63"/>
                  </a:lnTo>
                  <a:lnTo>
                    <a:pt x="3115" y="58"/>
                  </a:lnTo>
                  <a:lnTo>
                    <a:pt x="3181" y="54"/>
                  </a:lnTo>
                  <a:lnTo>
                    <a:pt x="3249" y="51"/>
                  </a:lnTo>
                  <a:lnTo>
                    <a:pt x="3321" y="47"/>
                  </a:lnTo>
                  <a:lnTo>
                    <a:pt x="3392" y="45"/>
                  </a:lnTo>
                  <a:lnTo>
                    <a:pt x="3466" y="44"/>
                  </a:lnTo>
                  <a:lnTo>
                    <a:pt x="3539" y="44"/>
                  </a:lnTo>
                  <a:lnTo>
                    <a:pt x="3612" y="47"/>
                  </a:lnTo>
                  <a:lnTo>
                    <a:pt x="3684" y="50"/>
                  </a:lnTo>
                  <a:lnTo>
                    <a:pt x="3770" y="58"/>
                  </a:lnTo>
                  <a:lnTo>
                    <a:pt x="3853" y="72"/>
                  </a:lnTo>
                  <a:lnTo>
                    <a:pt x="3934" y="91"/>
                  </a:lnTo>
                  <a:lnTo>
                    <a:pt x="4013" y="116"/>
                  </a:lnTo>
                  <a:lnTo>
                    <a:pt x="4089" y="145"/>
                  </a:lnTo>
                  <a:lnTo>
                    <a:pt x="4161" y="178"/>
                  </a:lnTo>
                  <a:lnTo>
                    <a:pt x="4228" y="215"/>
                  </a:lnTo>
                  <a:lnTo>
                    <a:pt x="4291" y="253"/>
                  </a:lnTo>
                  <a:lnTo>
                    <a:pt x="4347" y="296"/>
                  </a:lnTo>
                  <a:lnTo>
                    <a:pt x="4398" y="340"/>
                  </a:lnTo>
                  <a:lnTo>
                    <a:pt x="4444" y="387"/>
                  </a:lnTo>
                  <a:lnTo>
                    <a:pt x="4481" y="434"/>
                  </a:lnTo>
                  <a:lnTo>
                    <a:pt x="4510" y="482"/>
                  </a:lnTo>
                  <a:lnTo>
                    <a:pt x="4532" y="529"/>
                  </a:lnTo>
                  <a:lnTo>
                    <a:pt x="4545" y="577"/>
                  </a:lnTo>
                  <a:lnTo>
                    <a:pt x="4552" y="626"/>
                  </a:lnTo>
                  <a:lnTo>
                    <a:pt x="4553" y="668"/>
                  </a:lnTo>
                  <a:lnTo>
                    <a:pt x="4550" y="707"/>
                  </a:lnTo>
                  <a:lnTo>
                    <a:pt x="4546" y="741"/>
                  </a:lnTo>
                  <a:lnTo>
                    <a:pt x="4538" y="772"/>
                  </a:lnTo>
                  <a:lnTo>
                    <a:pt x="4527" y="799"/>
                  </a:lnTo>
                  <a:lnTo>
                    <a:pt x="4516" y="821"/>
                  </a:lnTo>
                  <a:lnTo>
                    <a:pt x="4502" y="842"/>
                  </a:lnTo>
                  <a:lnTo>
                    <a:pt x="4488" y="858"/>
                  </a:lnTo>
                  <a:lnTo>
                    <a:pt x="4474" y="872"/>
                  </a:lnTo>
                  <a:lnTo>
                    <a:pt x="4461" y="885"/>
                  </a:lnTo>
                  <a:lnTo>
                    <a:pt x="4448" y="894"/>
                  </a:lnTo>
                  <a:lnTo>
                    <a:pt x="4437" y="902"/>
                  </a:lnTo>
                  <a:lnTo>
                    <a:pt x="4429" y="908"/>
                  </a:lnTo>
                  <a:lnTo>
                    <a:pt x="4414" y="918"/>
                  </a:lnTo>
                  <a:lnTo>
                    <a:pt x="4396" y="927"/>
                  </a:lnTo>
                  <a:lnTo>
                    <a:pt x="4375" y="937"/>
                  </a:lnTo>
                  <a:lnTo>
                    <a:pt x="4355" y="945"/>
                  </a:lnTo>
                  <a:lnTo>
                    <a:pt x="4338" y="952"/>
                  </a:lnTo>
                  <a:lnTo>
                    <a:pt x="4322" y="958"/>
                  </a:lnTo>
                  <a:lnTo>
                    <a:pt x="4313" y="960"/>
                  </a:lnTo>
                  <a:lnTo>
                    <a:pt x="4309" y="962"/>
                  </a:lnTo>
                  <a:lnTo>
                    <a:pt x="4309" y="949"/>
                  </a:lnTo>
                  <a:lnTo>
                    <a:pt x="4303" y="938"/>
                  </a:lnTo>
                  <a:lnTo>
                    <a:pt x="4295" y="931"/>
                  </a:lnTo>
                  <a:lnTo>
                    <a:pt x="4286" y="926"/>
                  </a:lnTo>
                  <a:lnTo>
                    <a:pt x="4277" y="922"/>
                  </a:lnTo>
                  <a:lnTo>
                    <a:pt x="4271" y="919"/>
                  </a:lnTo>
                  <a:lnTo>
                    <a:pt x="4268" y="919"/>
                  </a:lnTo>
                  <a:lnTo>
                    <a:pt x="4266" y="900"/>
                  </a:lnTo>
                  <a:lnTo>
                    <a:pt x="4260" y="882"/>
                  </a:lnTo>
                  <a:lnTo>
                    <a:pt x="4252" y="864"/>
                  </a:lnTo>
                  <a:lnTo>
                    <a:pt x="4244" y="849"/>
                  </a:lnTo>
                  <a:lnTo>
                    <a:pt x="4234" y="836"/>
                  </a:lnTo>
                  <a:lnTo>
                    <a:pt x="4226" y="827"/>
                  </a:lnTo>
                  <a:lnTo>
                    <a:pt x="4217" y="818"/>
                  </a:lnTo>
                  <a:lnTo>
                    <a:pt x="4220" y="816"/>
                  </a:lnTo>
                  <a:lnTo>
                    <a:pt x="4224" y="810"/>
                  </a:lnTo>
                  <a:lnTo>
                    <a:pt x="4231" y="801"/>
                  </a:lnTo>
                  <a:lnTo>
                    <a:pt x="4237" y="788"/>
                  </a:lnTo>
                  <a:lnTo>
                    <a:pt x="4241" y="772"/>
                  </a:lnTo>
                  <a:lnTo>
                    <a:pt x="4239" y="754"/>
                  </a:lnTo>
                  <a:lnTo>
                    <a:pt x="4233" y="733"/>
                  </a:lnTo>
                  <a:lnTo>
                    <a:pt x="4223" y="718"/>
                  </a:lnTo>
                  <a:lnTo>
                    <a:pt x="4210" y="708"/>
                  </a:lnTo>
                  <a:lnTo>
                    <a:pt x="4198" y="704"/>
                  </a:lnTo>
                  <a:lnTo>
                    <a:pt x="4186" y="704"/>
                  </a:lnTo>
                  <a:lnTo>
                    <a:pt x="4174" y="705"/>
                  </a:lnTo>
                  <a:lnTo>
                    <a:pt x="4166" y="708"/>
                  </a:lnTo>
                  <a:lnTo>
                    <a:pt x="4158" y="712"/>
                  </a:lnTo>
                  <a:lnTo>
                    <a:pt x="4183" y="682"/>
                  </a:lnTo>
                  <a:lnTo>
                    <a:pt x="4125" y="663"/>
                  </a:lnTo>
                  <a:lnTo>
                    <a:pt x="4097" y="663"/>
                  </a:lnTo>
                  <a:lnTo>
                    <a:pt x="4094" y="661"/>
                  </a:lnTo>
                  <a:lnTo>
                    <a:pt x="4090" y="656"/>
                  </a:lnTo>
                  <a:lnTo>
                    <a:pt x="4083" y="648"/>
                  </a:lnTo>
                  <a:lnTo>
                    <a:pt x="4076" y="632"/>
                  </a:lnTo>
                  <a:lnTo>
                    <a:pt x="4072" y="612"/>
                  </a:lnTo>
                  <a:lnTo>
                    <a:pt x="4068" y="601"/>
                  </a:lnTo>
                  <a:lnTo>
                    <a:pt x="4061" y="595"/>
                  </a:lnTo>
                  <a:lnTo>
                    <a:pt x="4051" y="594"/>
                  </a:lnTo>
                  <a:lnTo>
                    <a:pt x="4040" y="595"/>
                  </a:lnTo>
                  <a:lnTo>
                    <a:pt x="4029" y="598"/>
                  </a:lnTo>
                  <a:lnTo>
                    <a:pt x="4002" y="612"/>
                  </a:lnTo>
                  <a:lnTo>
                    <a:pt x="3989" y="603"/>
                  </a:lnTo>
                  <a:lnTo>
                    <a:pt x="3975" y="601"/>
                  </a:lnTo>
                  <a:lnTo>
                    <a:pt x="3960" y="599"/>
                  </a:lnTo>
                  <a:lnTo>
                    <a:pt x="3948" y="602"/>
                  </a:lnTo>
                  <a:lnTo>
                    <a:pt x="3937" y="603"/>
                  </a:lnTo>
                  <a:lnTo>
                    <a:pt x="3929" y="606"/>
                  </a:lnTo>
                  <a:lnTo>
                    <a:pt x="3926" y="608"/>
                  </a:lnTo>
                  <a:lnTo>
                    <a:pt x="3919" y="598"/>
                  </a:lnTo>
                  <a:lnTo>
                    <a:pt x="3909" y="594"/>
                  </a:lnTo>
                  <a:lnTo>
                    <a:pt x="3898" y="591"/>
                  </a:lnTo>
                  <a:lnTo>
                    <a:pt x="3886" y="590"/>
                  </a:lnTo>
                  <a:lnTo>
                    <a:pt x="3875" y="591"/>
                  </a:lnTo>
                  <a:lnTo>
                    <a:pt x="3868" y="592"/>
                  </a:lnTo>
                  <a:lnTo>
                    <a:pt x="3865" y="592"/>
                  </a:lnTo>
                  <a:lnTo>
                    <a:pt x="3851" y="580"/>
                  </a:lnTo>
                  <a:lnTo>
                    <a:pt x="3839" y="575"/>
                  </a:lnTo>
                  <a:lnTo>
                    <a:pt x="3828" y="573"/>
                  </a:lnTo>
                  <a:lnTo>
                    <a:pt x="3819" y="577"/>
                  </a:lnTo>
                  <a:lnTo>
                    <a:pt x="3812" y="583"/>
                  </a:lnTo>
                  <a:lnTo>
                    <a:pt x="3808" y="590"/>
                  </a:lnTo>
                  <a:lnTo>
                    <a:pt x="3806" y="595"/>
                  </a:lnTo>
                  <a:lnTo>
                    <a:pt x="3804" y="597"/>
                  </a:lnTo>
                  <a:lnTo>
                    <a:pt x="3785" y="594"/>
                  </a:lnTo>
                  <a:lnTo>
                    <a:pt x="3765" y="594"/>
                  </a:lnTo>
                  <a:lnTo>
                    <a:pt x="3749" y="595"/>
                  </a:lnTo>
                  <a:lnTo>
                    <a:pt x="3736" y="598"/>
                  </a:lnTo>
                  <a:lnTo>
                    <a:pt x="3727" y="601"/>
                  </a:lnTo>
                  <a:lnTo>
                    <a:pt x="3724" y="602"/>
                  </a:lnTo>
                  <a:lnTo>
                    <a:pt x="3688" y="557"/>
                  </a:lnTo>
                  <a:lnTo>
                    <a:pt x="3684" y="547"/>
                  </a:lnTo>
                  <a:lnTo>
                    <a:pt x="3674" y="540"/>
                  </a:lnTo>
                  <a:lnTo>
                    <a:pt x="3660" y="536"/>
                  </a:lnTo>
                  <a:lnTo>
                    <a:pt x="3642" y="533"/>
                  </a:lnTo>
                  <a:lnTo>
                    <a:pt x="3623" y="532"/>
                  </a:lnTo>
                  <a:lnTo>
                    <a:pt x="3604" y="532"/>
                  </a:lnTo>
                  <a:lnTo>
                    <a:pt x="3586" y="533"/>
                  </a:lnTo>
                  <a:lnTo>
                    <a:pt x="3569" y="535"/>
                  </a:lnTo>
                  <a:lnTo>
                    <a:pt x="3555" y="536"/>
                  </a:lnTo>
                  <a:lnTo>
                    <a:pt x="3546" y="537"/>
                  </a:lnTo>
                  <a:lnTo>
                    <a:pt x="3526" y="537"/>
                  </a:lnTo>
                  <a:lnTo>
                    <a:pt x="3510" y="541"/>
                  </a:lnTo>
                  <a:lnTo>
                    <a:pt x="3495" y="548"/>
                  </a:lnTo>
                  <a:lnTo>
                    <a:pt x="3481" y="557"/>
                  </a:lnTo>
                  <a:lnTo>
                    <a:pt x="3471" y="563"/>
                  </a:lnTo>
                  <a:lnTo>
                    <a:pt x="3464" y="569"/>
                  </a:lnTo>
                  <a:lnTo>
                    <a:pt x="3461" y="572"/>
                  </a:lnTo>
                  <a:lnTo>
                    <a:pt x="3445" y="561"/>
                  </a:lnTo>
                  <a:lnTo>
                    <a:pt x="3427" y="554"/>
                  </a:lnTo>
                  <a:lnTo>
                    <a:pt x="3408" y="550"/>
                  </a:lnTo>
                  <a:lnTo>
                    <a:pt x="3391" y="548"/>
                  </a:lnTo>
                  <a:lnTo>
                    <a:pt x="3380" y="547"/>
                  </a:lnTo>
                  <a:lnTo>
                    <a:pt x="3376" y="547"/>
                  </a:lnTo>
                  <a:lnTo>
                    <a:pt x="3369" y="529"/>
                  </a:lnTo>
                  <a:lnTo>
                    <a:pt x="3358" y="517"/>
                  </a:lnTo>
                  <a:lnTo>
                    <a:pt x="3345" y="508"/>
                  </a:lnTo>
                  <a:lnTo>
                    <a:pt x="3332" y="504"/>
                  </a:lnTo>
                  <a:lnTo>
                    <a:pt x="3316" y="503"/>
                  </a:lnTo>
                  <a:lnTo>
                    <a:pt x="3301" y="504"/>
                  </a:lnTo>
                  <a:lnTo>
                    <a:pt x="3287" y="507"/>
                  </a:lnTo>
                  <a:lnTo>
                    <a:pt x="3275" y="510"/>
                  </a:lnTo>
                  <a:lnTo>
                    <a:pt x="3264" y="513"/>
                  </a:lnTo>
                  <a:lnTo>
                    <a:pt x="3256" y="517"/>
                  </a:lnTo>
                  <a:lnTo>
                    <a:pt x="3228" y="506"/>
                  </a:lnTo>
                  <a:lnTo>
                    <a:pt x="3200" y="497"/>
                  </a:lnTo>
                  <a:lnTo>
                    <a:pt x="3170" y="492"/>
                  </a:lnTo>
                  <a:lnTo>
                    <a:pt x="3141" y="489"/>
                  </a:lnTo>
                  <a:lnTo>
                    <a:pt x="3113" y="489"/>
                  </a:lnTo>
                  <a:lnTo>
                    <a:pt x="3087" y="490"/>
                  </a:lnTo>
                  <a:lnTo>
                    <a:pt x="3066" y="492"/>
                  </a:lnTo>
                  <a:lnTo>
                    <a:pt x="3050" y="493"/>
                  </a:lnTo>
                  <a:lnTo>
                    <a:pt x="3039" y="496"/>
                  </a:lnTo>
                  <a:lnTo>
                    <a:pt x="3034" y="496"/>
                  </a:lnTo>
                  <a:lnTo>
                    <a:pt x="3036" y="499"/>
                  </a:lnTo>
                  <a:lnTo>
                    <a:pt x="3041" y="508"/>
                  </a:lnTo>
                  <a:lnTo>
                    <a:pt x="3051" y="522"/>
                  </a:lnTo>
                  <a:lnTo>
                    <a:pt x="3062" y="541"/>
                  </a:lnTo>
                  <a:lnTo>
                    <a:pt x="3077" y="566"/>
                  </a:lnTo>
                  <a:lnTo>
                    <a:pt x="3094" y="594"/>
                  </a:lnTo>
                  <a:lnTo>
                    <a:pt x="3113" y="627"/>
                  </a:lnTo>
                  <a:lnTo>
                    <a:pt x="3135" y="664"/>
                  </a:lnTo>
                  <a:lnTo>
                    <a:pt x="3160" y="703"/>
                  </a:lnTo>
                  <a:lnTo>
                    <a:pt x="3185" y="745"/>
                  </a:lnTo>
                  <a:lnTo>
                    <a:pt x="3213" y="791"/>
                  </a:lnTo>
                  <a:lnTo>
                    <a:pt x="3242" y="839"/>
                  </a:lnTo>
                  <a:lnTo>
                    <a:pt x="3271" y="889"/>
                  </a:lnTo>
                  <a:lnTo>
                    <a:pt x="3301" y="940"/>
                  </a:lnTo>
                  <a:lnTo>
                    <a:pt x="3333" y="992"/>
                  </a:lnTo>
                  <a:lnTo>
                    <a:pt x="3397" y="1100"/>
                  </a:lnTo>
                  <a:lnTo>
                    <a:pt x="3441" y="1173"/>
                  </a:lnTo>
                  <a:lnTo>
                    <a:pt x="3482" y="1237"/>
                  </a:lnTo>
                  <a:lnTo>
                    <a:pt x="3519" y="1295"/>
                  </a:lnTo>
                  <a:lnTo>
                    <a:pt x="3555" y="1346"/>
                  </a:lnTo>
                  <a:lnTo>
                    <a:pt x="3587" y="1390"/>
                  </a:lnTo>
                  <a:lnTo>
                    <a:pt x="3616" y="1427"/>
                  </a:lnTo>
                  <a:lnTo>
                    <a:pt x="3640" y="1459"/>
                  </a:lnTo>
                  <a:lnTo>
                    <a:pt x="3660" y="1484"/>
                  </a:lnTo>
                  <a:lnTo>
                    <a:pt x="3677" y="1503"/>
                  </a:lnTo>
                  <a:lnTo>
                    <a:pt x="3689" y="1516"/>
                  </a:lnTo>
                  <a:lnTo>
                    <a:pt x="3696" y="1524"/>
                  </a:lnTo>
                  <a:lnTo>
                    <a:pt x="3699" y="1527"/>
                  </a:lnTo>
                  <a:lnTo>
                    <a:pt x="3695" y="1527"/>
                  </a:lnTo>
                  <a:lnTo>
                    <a:pt x="3683" y="1528"/>
                  </a:lnTo>
                  <a:lnTo>
                    <a:pt x="3665" y="1529"/>
                  </a:lnTo>
                  <a:lnTo>
                    <a:pt x="3641" y="1531"/>
                  </a:lnTo>
                  <a:lnTo>
                    <a:pt x="3615" y="1532"/>
                  </a:lnTo>
                  <a:lnTo>
                    <a:pt x="3586" y="1534"/>
                  </a:lnTo>
                  <a:lnTo>
                    <a:pt x="3531" y="1536"/>
                  </a:lnTo>
                  <a:lnTo>
                    <a:pt x="3482" y="1536"/>
                  </a:lnTo>
                  <a:lnTo>
                    <a:pt x="3464" y="1538"/>
                  </a:lnTo>
                  <a:lnTo>
                    <a:pt x="3434" y="1538"/>
                  </a:lnTo>
                  <a:lnTo>
                    <a:pt x="3419" y="1536"/>
                  </a:lnTo>
                  <a:lnTo>
                    <a:pt x="3398" y="1535"/>
                  </a:lnTo>
                  <a:lnTo>
                    <a:pt x="3372" y="1531"/>
                  </a:lnTo>
                  <a:lnTo>
                    <a:pt x="3337" y="1528"/>
                  </a:lnTo>
                  <a:lnTo>
                    <a:pt x="3307" y="1527"/>
                  </a:lnTo>
                  <a:lnTo>
                    <a:pt x="3278" y="1527"/>
                  </a:lnTo>
                  <a:lnTo>
                    <a:pt x="3249" y="1528"/>
                  </a:lnTo>
                  <a:lnTo>
                    <a:pt x="3218" y="1531"/>
                  </a:lnTo>
                  <a:lnTo>
                    <a:pt x="3102" y="1531"/>
                  </a:lnTo>
                  <a:lnTo>
                    <a:pt x="3083" y="1532"/>
                  </a:lnTo>
                  <a:lnTo>
                    <a:pt x="3059" y="1532"/>
                  </a:lnTo>
                  <a:lnTo>
                    <a:pt x="3033" y="1535"/>
                  </a:lnTo>
                  <a:lnTo>
                    <a:pt x="3007" y="1536"/>
                  </a:lnTo>
                  <a:lnTo>
                    <a:pt x="2983" y="1538"/>
                  </a:lnTo>
                  <a:lnTo>
                    <a:pt x="2963" y="1540"/>
                  </a:lnTo>
                  <a:lnTo>
                    <a:pt x="2949" y="1542"/>
                  </a:lnTo>
                  <a:lnTo>
                    <a:pt x="2925" y="1546"/>
                  </a:lnTo>
                  <a:lnTo>
                    <a:pt x="2902" y="1551"/>
                  </a:lnTo>
                  <a:lnTo>
                    <a:pt x="2881" y="1556"/>
                  </a:lnTo>
                  <a:lnTo>
                    <a:pt x="2863" y="1557"/>
                  </a:lnTo>
                  <a:lnTo>
                    <a:pt x="2737" y="1557"/>
                  </a:lnTo>
                  <a:lnTo>
                    <a:pt x="2728" y="1556"/>
                  </a:lnTo>
                  <a:lnTo>
                    <a:pt x="2715" y="1550"/>
                  </a:lnTo>
                  <a:lnTo>
                    <a:pt x="2701" y="1542"/>
                  </a:lnTo>
                  <a:lnTo>
                    <a:pt x="2686" y="1532"/>
                  </a:lnTo>
                  <a:lnTo>
                    <a:pt x="2670" y="1523"/>
                  </a:lnTo>
                  <a:lnTo>
                    <a:pt x="2654" y="1512"/>
                  </a:lnTo>
                  <a:lnTo>
                    <a:pt x="2642" y="1502"/>
                  </a:lnTo>
                  <a:lnTo>
                    <a:pt x="2631" y="1494"/>
                  </a:lnTo>
                  <a:lnTo>
                    <a:pt x="2624" y="1488"/>
                  </a:lnTo>
                  <a:lnTo>
                    <a:pt x="2621" y="1487"/>
                  </a:lnTo>
                  <a:lnTo>
                    <a:pt x="2630" y="1451"/>
                  </a:lnTo>
                  <a:lnTo>
                    <a:pt x="2637" y="1411"/>
                  </a:lnTo>
                  <a:lnTo>
                    <a:pt x="2639" y="1367"/>
                  </a:lnTo>
                  <a:lnTo>
                    <a:pt x="2639" y="1320"/>
                  </a:lnTo>
                  <a:lnTo>
                    <a:pt x="2637" y="1269"/>
                  </a:lnTo>
                  <a:lnTo>
                    <a:pt x="2632" y="1217"/>
                  </a:lnTo>
                  <a:lnTo>
                    <a:pt x="2627" y="1164"/>
                  </a:lnTo>
                  <a:lnTo>
                    <a:pt x="2620" y="1109"/>
                  </a:lnTo>
                  <a:lnTo>
                    <a:pt x="2601" y="1002"/>
                  </a:lnTo>
                  <a:lnTo>
                    <a:pt x="2591" y="949"/>
                  </a:lnTo>
                  <a:lnTo>
                    <a:pt x="2580" y="900"/>
                  </a:lnTo>
                  <a:lnTo>
                    <a:pt x="2570" y="851"/>
                  </a:lnTo>
                  <a:lnTo>
                    <a:pt x="2559" y="806"/>
                  </a:lnTo>
                  <a:lnTo>
                    <a:pt x="2549" y="766"/>
                  </a:lnTo>
                  <a:lnTo>
                    <a:pt x="2540" y="729"/>
                  </a:lnTo>
                  <a:lnTo>
                    <a:pt x="2531" y="699"/>
                  </a:lnTo>
                  <a:lnTo>
                    <a:pt x="2525" y="672"/>
                  </a:lnTo>
                  <a:lnTo>
                    <a:pt x="2519" y="654"/>
                  </a:lnTo>
                  <a:lnTo>
                    <a:pt x="2516" y="642"/>
                  </a:lnTo>
                  <a:lnTo>
                    <a:pt x="2515" y="638"/>
                  </a:lnTo>
                  <a:lnTo>
                    <a:pt x="2512" y="635"/>
                  </a:lnTo>
                  <a:lnTo>
                    <a:pt x="2507" y="627"/>
                  </a:lnTo>
                  <a:lnTo>
                    <a:pt x="2496" y="614"/>
                  </a:lnTo>
                  <a:lnTo>
                    <a:pt x="2482" y="599"/>
                  </a:lnTo>
                  <a:lnTo>
                    <a:pt x="2464" y="580"/>
                  </a:lnTo>
                  <a:lnTo>
                    <a:pt x="2444" y="559"/>
                  </a:lnTo>
                  <a:lnTo>
                    <a:pt x="2424" y="537"/>
                  </a:lnTo>
                  <a:lnTo>
                    <a:pt x="2400" y="515"/>
                  </a:lnTo>
                  <a:lnTo>
                    <a:pt x="2375" y="493"/>
                  </a:lnTo>
                  <a:lnTo>
                    <a:pt x="2349" y="471"/>
                  </a:lnTo>
                  <a:lnTo>
                    <a:pt x="2324" y="452"/>
                  </a:lnTo>
                  <a:lnTo>
                    <a:pt x="2298" y="434"/>
                  </a:lnTo>
                  <a:lnTo>
                    <a:pt x="2273" y="420"/>
                  </a:lnTo>
                  <a:lnTo>
                    <a:pt x="2248" y="411"/>
                  </a:lnTo>
                  <a:lnTo>
                    <a:pt x="2221" y="404"/>
                  </a:lnTo>
                  <a:lnTo>
                    <a:pt x="2187" y="398"/>
                  </a:lnTo>
                  <a:lnTo>
                    <a:pt x="2150" y="394"/>
                  </a:lnTo>
                  <a:lnTo>
                    <a:pt x="2111" y="393"/>
                  </a:lnTo>
                  <a:lnTo>
                    <a:pt x="2071" y="391"/>
                  </a:lnTo>
                  <a:lnTo>
                    <a:pt x="1958" y="391"/>
                  </a:lnTo>
                  <a:lnTo>
                    <a:pt x="1926" y="393"/>
                  </a:lnTo>
                  <a:lnTo>
                    <a:pt x="1899" y="394"/>
                  </a:lnTo>
                  <a:lnTo>
                    <a:pt x="1878" y="395"/>
                  </a:lnTo>
                  <a:lnTo>
                    <a:pt x="1864" y="397"/>
                  </a:lnTo>
                  <a:lnTo>
                    <a:pt x="1860" y="397"/>
                  </a:lnTo>
                  <a:lnTo>
                    <a:pt x="1857" y="398"/>
                  </a:lnTo>
                  <a:lnTo>
                    <a:pt x="1849" y="401"/>
                  </a:lnTo>
                  <a:lnTo>
                    <a:pt x="1832" y="405"/>
                  </a:lnTo>
                  <a:lnTo>
                    <a:pt x="1807" y="411"/>
                  </a:lnTo>
                  <a:lnTo>
                    <a:pt x="1774" y="416"/>
                  </a:lnTo>
                  <a:lnTo>
                    <a:pt x="1756" y="420"/>
                  </a:lnTo>
                  <a:lnTo>
                    <a:pt x="1734" y="426"/>
                  </a:lnTo>
                  <a:lnTo>
                    <a:pt x="1709" y="433"/>
                  </a:lnTo>
                  <a:lnTo>
                    <a:pt x="1684" y="441"/>
                  </a:lnTo>
                  <a:lnTo>
                    <a:pt x="1632" y="460"/>
                  </a:lnTo>
                  <a:lnTo>
                    <a:pt x="1607" y="468"/>
                  </a:lnTo>
                  <a:lnTo>
                    <a:pt x="1585" y="478"/>
                  </a:lnTo>
                  <a:lnTo>
                    <a:pt x="1566" y="485"/>
                  </a:lnTo>
                  <a:lnTo>
                    <a:pt x="1550" y="490"/>
                  </a:lnTo>
                  <a:lnTo>
                    <a:pt x="1541" y="495"/>
                  </a:lnTo>
                  <a:lnTo>
                    <a:pt x="1538" y="496"/>
                  </a:lnTo>
                  <a:lnTo>
                    <a:pt x="1512" y="495"/>
                  </a:lnTo>
                  <a:lnTo>
                    <a:pt x="1485" y="497"/>
                  </a:lnTo>
                  <a:lnTo>
                    <a:pt x="1459" y="503"/>
                  </a:lnTo>
                  <a:lnTo>
                    <a:pt x="1409" y="522"/>
                  </a:lnTo>
                  <a:lnTo>
                    <a:pt x="1386" y="533"/>
                  </a:lnTo>
                  <a:lnTo>
                    <a:pt x="1364" y="546"/>
                  </a:lnTo>
                  <a:lnTo>
                    <a:pt x="1346" y="557"/>
                  </a:lnTo>
                  <a:lnTo>
                    <a:pt x="1331" y="566"/>
                  </a:lnTo>
                  <a:lnTo>
                    <a:pt x="1318" y="575"/>
                  </a:lnTo>
                  <a:lnTo>
                    <a:pt x="1311" y="580"/>
                  </a:lnTo>
                  <a:lnTo>
                    <a:pt x="1309" y="581"/>
                  </a:lnTo>
                  <a:lnTo>
                    <a:pt x="1159" y="632"/>
                  </a:lnTo>
                  <a:lnTo>
                    <a:pt x="1100" y="642"/>
                  </a:lnTo>
                  <a:lnTo>
                    <a:pt x="1064" y="648"/>
                  </a:lnTo>
                  <a:lnTo>
                    <a:pt x="1024" y="663"/>
                  </a:lnTo>
                  <a:lnTo>
                    <a:pt x="963" y="667"/>
                  </a:lnTo>
                  <a:lnTo>
                    <a:pt x="933" y="667"/>
                  </a:lnTo>
                  <a:lnTo>
                    <a:pt x="872" y="718"/>
                  </a:lnTo>
                  <a:lnTo>
                    <a:pt x="853" y="703"/>
                  </a:lnTo>
                  <a:lnTo>
                    <a:pt x="666" y="788"/>
                  </a:lnTo>
                  <a:lnTo>
                    <a:pt x="656" y="758"/>
                  </a:lnTo>
                  <a:lnTo>
                    <a:pt x="555" y="788"/>
                  </a:lnTo>
                  <a:lnTo>
                    <a:pt x="520" y="818"/>
                  </a:lnTo>
                  <a:lnTo>
                    <a:pt x="479" y="843"/>
                  </a:lnTo>
                  <a:lnTo>
                    <a:pt x="477" y="845"/>
                  </a:lnTo>
                  <a:lnTo>
                    <a:pt x="467" y="849"/>
                  </a:lnTo>
                  <a:lnTo>
                    <a:pt x="455" y="856"/>
                  </a:lnTo>
                  <a:lnTo>
                    <a:pt x="437" y="864"/>
                  </a:lnTo>
                  <a:lnTo>
                    <a:pt x="417" y="874"/>
                  </a:lnTo>
                  <a:lnTo>
                    <a:pt x="395" y="886"/>
                  </a:lnTo>
                  <a:lnTo>
                    <a:pt x="351" y="913"/>
                  </a:lnTo>
                  <a:lnTo>
                    <a:pt x="329" y="929"/>
                  </a:lnTo>
                  <a:lnTo>
                    <a:pt x="308" y="944"/>
                  </a:lnTo>
                  <a:lnTo>
                    <a:pt x="292" y="959"/>
                  </a:lnTo>
                  <a:lnTo>
                    <a:pt x="278" y="974"/>
                  </a:lnTo>
                  <a:lnTo>
                    <a:pt x="268" y="987"/>
                  </a:lnTo>
                  <a:lnTo>
                    <a:pt x="257" y="1003"/>
                  </a:lnTo>
                  <a:lnTo>
                    <a:pt x="242" y="1024"/>
                  </a:lnTo>
                  <a:lnTo>
                    <a:pt x="225" y="1047"/>
                  </a:lnTo>
                  <a:lnTo>
                    <a:pt x="207" y="1073"/>
                  </a:lnTo>
                  <a:lnTo>
                    <a:pt x="188" y="1101"/>
                  </a:lnTo>
                  <a:lnTo>
                    <a:pt x="169" y="1130"/>
                  </a:lnTo>
                  <a:lnTo>
                    <a:pt x="127" y="1188"/>
                  </a:lnTo>
                  <a:lnTo>
                    <a:pt x="108" y="1217"/>
                  </a:lnTo>
                  <a:lnTo>
                    <a:pt x="88" y="1244"/>
                  </a:lnTo>
                  <a:lnTo>
                    <a:pt x="70" y="1270"/>
                  </a:lnTo>
                  <a:lnTo>
                    <a:pt x="54" y="1294"/>
                  </a:lnTo>
                  <a:lnTo>
                    <a:pt x="40" y="1314"/>
                  </a:lnTo>
                  <a:lnTo>
                    <a:pt x="28" y="1332"/>
                  </a:lnTo>
                  <a:lnTo>
                    <a:pt x="19" y="1345"/>
                  </a:lnTo>
                  <a:lnTo>
                    <a:pt x="12" y="1353"/>
                  </a:lnTo>
                  <a:lnTo>
                    <a:pt x="11" y="1356"/>
                  </a:lnTo>
                  <a:lnTo>
                    <a:pt x="1" y="1323"/>
                  </a:lnTo>
                  <a:lnTo>
                    <a:pt x="0" y="1286"/>
                  </a:lnTo>
                  <a:lnTo>
                    <a:pt x="4" y="1246"/>
                  </a:lnTo>
                  <a:lnTo>
                    <a:pt x="17" y="1203"/>
                  </a:lnTo>
                  <a:lnTo>
                    <a:pt x="33" y="1157"/>
                  </a:lnTo>
                  <a:lnTo>
                    <a:pt x="57" y="1111"/>
                  </a:lnTo>
                  <a:lnTo>
                    <a:pt x="86" y="1061"/>
                  </a:lnTo>
                  <a:lnTo>
                    <a:pt x="120" y="1010"/>
                  </a:lnTo>
                  <a:lnTo>
                    <a:pt x="160" y="958"/>
                  </a:lnTo>
                  <a:lnTo>
                    <a:pt x="205" y="904"/>
                  </a:lnTo>
                  <a:lnTo>
                    <a:pt x="254" y="849"/>
                  </a:lnTo>
                  <a:lnTo>
                    <a:pt x="308" y="794"/>
                  </a:lnTo>
                  <a:lnTo>
                    <a:pt x="365" y="737"/>
                  </a:lnTo>
                  <a:lnTo>
                    <a:pt x="427" y="682"/>
                  </a:lnTo>
                  <a:lnTo>
                    <a:pt x="492" y="626"/>
                  </a:lnTo>
                  <a:lnTo>
                    <a:pt x="561" y="570"/>
                  </a:lnTo>
                  <a:lnTo>
                    <a:pt x="631" y="515"/>
                  </a:lnTo>
                  <a:lnTo>
                    <a:pt x="706" y="462"/>
                  </a:lnTo>
                  <a:lnTo>
                    <a:pt x="768" y="422"/>
                  </a:lnTo>
                  <a:lnTo>
                    <a:pt x="835" y="384"/>
                  </a:lnTo>
                  <a:lnTo>
                    <a:pt x="905" y="351"/>
                  </a:lnTo>
                  <a:lnTo>
                    <a:pt x="978" y="321"/>
                  </a:lnTo>
                  <a:lnTo>
                    <a:pt x="1056" y="293"/>
                  </a:lnTo>
                  <a:lnTo>
                    <a:pt x="1133" y="269"/>
                  </a:lnTo>
                  <a:lnTo>
                    <a:pt x="1213" y="247"/>
                  </a:lnTo>
                  <a:lnTo>
                    <a:pt x="1293" y="226"/>
                  </a:lnTo>
                  <a:lnTo>
                    <a:pt x="1374" y="209"/>
                  </a:lnTo>
                  <a:lnTo>
                    <a:pt x="1454" y="194"/>
                  </a:lnTo>
                  <a:lnTo>
                    <a:pt x="1531" y="180"/>
                  </a:lnTo>
                  <a:lnTo>
                    <a:pt x="1607" y="169"/>
                  </a:lnTo>
                  <a:lnTo>
                    <a:pt x="1679" y="160"/>
                  </a:lnTo>
                  <a:lnTo>
                    <a:pt x="1748" y="153"/>
                  </a:lnTo>
                  <a:lnTo>
                    <a:pt x="1813" y="146"/>
                  </a:lnTo>
                  <a:lnTo>
                    <a:pt x="1872" y="140"/>
                  </a:lnTo>
                  <a:lnTo>
                    <a:pt x="1926" y="136"/>
                  </a:lnTo>
                  <a:lnTo>
                    <a:pt x="1975" y="134"/>
                  </a:lnTo>
                  <a:lnTo>
                    <a:pt x="2015" y="132"/>
                  </a:lnTo>
                  <a:lnTo>
                    <a:pt x="2048" y="131"/>
                  </a:lnTo>
                  <a:lnTo>
                    <a:pt x="2071" y="129"/>
                  </a:lnTo>
                  <a:lnTo>
                    <a:pt x="2092" y="129"/>
                  </a:lnTo>
                  <a:lnTo>
                    <a:pt x="2114" y="120"/>
                  </a:lnTo>
                  <a:lnTo>
                    <a:pt x="2142" y="112"/>
                  </a:lnTo>
                  <a:lnTo>
                    <a:pt x="2174" y="105"/>
                  </a:lnTo>
                  <a:lnTo>
                    <a:pt x="2207" y="101"/>
                  </a:lnTo>
                  <a:lnTo>
                    <a:pt x="2239" y="98"/>
                  </a:lnTo>
                  <a:lnTo>
                    <a:pt x="2269" y="96"/>
                  </a:lnTo>
                  <a:lnTo>
                    <a:pt x="2294" y="95"/>
                  </a:lnTo>
                  <a:lnTo>
                    <a:pt x="2313" y="95"/>
                  </a:lnTo>
                  <a:lnTo>
                    <a:pt x="2327" y="94"/>
                  </a:lnTo>
                  <a:lnTo>
                    <a:pt x="2345" y="89"/>
                  </a:lnTo>
                  <a:lnTo>
                    <a:pt x="2364" y="84"/>
                  </a:lnTo>
                  <a:lnTo>
                    <a:pt x="2385" y="77"/>
                  </a:lnTo>
                  <a:lnTo>
                    <a:pt x="2406" y="69"/>
                  </a:lnTo>
                  <a:lnTo>
                    <a:pt x="2426" y="62"/>
                  </a:lnTo>
                  <a:lnTo>
                    <a:pt x="2443" y="55"/>
                  </a:lnTo>
                  <a:lnTo>
                    <a:pt x="2457" y="50"/>
                  </a:lnTo>
                  <a:lnTo>
                    <a:pt x="2467" y="45"/>
                  </a:lnTo>
                  <a:lnTo>
                    <a:pt x="2469" y="44"/>
                  </a:lnTo>
                  <a:lnTo>
                    <a:pt x="2469" y="43"/>
                  </a:lnTo>
                  <a:lnTo>
                    <a:pt x="2471" y="38"/>
                  </a:lnTo>
                  <a:lnTo>
                    <a:pt x="2473" y="33"/>
                  </a:lnTo>
                  <a:lnTo>
                    <a:pt x="2479" y="26"/>
                  </a:lnTo>
                  <a:lnTo>
                    <a:pt x="2487" y="18"/>
                  </a:lnTo>
                  <a:lnTo>
                    <a:pt x="2500" y="11"/>
                  </a:lnTo>
                  <a:lnTo>
                    <a:pt x="2516" y="5"/>
                  </a:lnTo>
                  <a:lnTo>
                    <a:pt x="2538" y="1"/>
                  </a:lnTo>
                  <a:lnTo>
                    <a:pt x="256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8" name="Freeform 28"/>
            <p:cNvSpPr>
              <a:spLocks noEditPoints="1"/>
            </p:cNvSpPr>
            <p:nvPr userDrawn="1"/>
          </p:nvSpPr>
          <p:spPr bwMode="auto">
            <a:xfrm rot="2970840">
              <a:off x="7789069" y="1930895"/>
              <a:ext cx="215900" cy="169862"/>
            </a:xfrm>
            <a:custGeom>
              <a:avLst/>
              <a:gdLst>
                <a:gd name="T0" fmla="*/ 202569527 w 5151"/>
                <a:gd name="T1" fmla="*/ 19902324 h 4081"/>
                <a:gd name="T2" fmla="*/ 199256210 w 5151"/>
                <a:gd name="T3" fmla="*/ 37784618 h 4081"/>
                <a:gd name="T4" fmla="*/ 195647733 w 5151"/>
                <a:gd name="T5" fmla="*/ 54225520 h 4081"/>
                <a:gd name="T6" fmla="*/ 192113026 w 5151"/>
                <a:gd name="T7" fmla="*/ 71749193 h 4081"/>
                <a:gd name="T8" fmla="*/ 188799709 w 5151"/>
                <a:gd name="T9" fmla="*/ 100519886 h 4081"/>
                <a:gd name="T10" fmla="*/ 202717107 w 5151"/>
                <a:gd name="T11" fmla="*/ 111768655 h 4081"/>
                <a:gd name="T12" fmla="*/ 207723966 w 5151"/>
                <a:gd name="T13" fmla="*/ 116023529 h 4081"/>
                <a:gd name="T14" fmla="*/ 291226383 w 5151"/>
                <a:gd name="T15" fmla="*/ 43626397 h 4081"/>
                <a:gd name="T16" fmla="*/ 370677666 w 5151"/>
                <a:gd name="T17" fmla="*/ 21056145 h 4081"/>
                <a:gd name="T18" fmla="*/ 378997843 w 5151"/>
                <a:gd name="T19" fmla="*/ 44203329 h 4081"/>
                <a:gd name="T20" fmla="*/ 370972784 w 5151"/>
                <a:gd name="T21" fmla="*/ 65042869 h 4081"/>
                <a:gd name="T22" fmla="*/ 361252422 w 5151"/>
                <a:gd name="T23" fmla="*/ 88333859 h 4081"/>
                <a:gd name="T24" fmla="*/ 357350588 w 5151"/>
                <a:gd name="T25" fmla="*/ 121359469 h 4081"/>
                <a:gd name="T26" fmla="*/ 344316867 w 5151"/>
                <a:gd name="T27" fmla="*/ 149265660 h 4081"/>
                <a:gd name="T28" fmla="*/ 348735210 w 5151"/>
                <a:gd name="T29" fmla="*/ 191738278 h 4081"/>
                <a:gd name="T30" fmla="*/ 335701531 w 5151"/>
                <a:gd name="T31" fmla="*/ 216183047 h 4081"/>
                <a:gd name="T32" fmla="*/ 317882299 w 5151"/>
                <a:gd name="T33" fmla="*/ 240988185 h 4081"/>
                <a:gd name="T34" fmla="*/ 279886247 w 5151"/>
                <a:gd name="T35" fmla="*/ 261683961 h 4081"/>
                <a:gd name="T36" fmla="*/ 259194677 w 5151"/>
                <a:gd name="T37" fmla="*/ 254471798 h 4081"/>
                <a:gd name="T38" fmla="*/ 251167858 w 5151"/>
                <a:gd name="T39" fmla="*/ 240050926 h 4081"/>
                <a:gd name="T40" fmla="*/ 247487373 w 5151"/>
                <a:gd name="T41" fmla="*/ 237382998 h 4081"/>
                <a:gd name="T42" fmla="*/ 244319876 w 5151"/>
                <a:gd name="T43" fmla="*/ 234858793 h 4081"/>
                <a:gd name="T44" fmla="*/ 242406702 w 5151"/>
                <a:gd name="T45" fmla="*/ 228369074 h 4081"/>
                <a:gd name="T46" fmla="*/ 234527463 w 5151"/>
                <a:gd name="T47" fmla="*/ 227935949 h 4081"/>
                <a:gd name="T48" fmla="*/ 237988360 w 5151"/>
                <a:gd name="T49" fmla="*/ 234858793 h 4081"/>
                <a:gd name="T50" fmla="*/ 240858979 w 5151"/>
                <a:gd name="T51" fmla="*/ 241275797 h 4081"/>
                <a:gd name="T52" fmla="*/ 241595076 w 5151"/>
                <a:gd name="T53" fmla="*/ 245674478 h 4081"/>
                <a:gd name="T54" fmla="*/ 242552522 w 5151"/>
                <a:gd name="T55" fmla="*/ 250289680 h 4081"/>
                <a:gd name="T56" fmla="*/ 245720019 w 5151"/>
                <a:gd name="T57" fmla="*/ 274590685 h 4081"/>
                <a:gd name="T58" fmla="*/ 198372533 w 5151"/>
                <a:gd name="T59" fmla="*/ 293988875 h 4081"/>
                <a:gd name="T60" fmla="*/ 156253255 w 5151"/>
                <a:gd name="T61" fmla="*/ 288507423 h 4081"/>
                <a:gd name="T62" fmla="*/ 127829985 w 5151"/>
                <a:gd name="T63" fmla="*/ 276971083 h 4081"/>
                <a:gd name="T64" fmla="*/ 115017655 w 5151"/>
                <a:gd name="T65" fmla="*/ 260384627 h 4081"/>
                <a:gd name="T66" fmla="*/ 74591962 w 5151"/>
                <a:gd name="T67" fmla="*/ 240050926 h 4081"/>
                <a:gd name="T68" fmla="*/ 41456950 w 5151"/>
                <a:gd name="T69" fmla="*/ 228512880 h 4081"/>
                <a:gd name="T70" fmla="*/ 25257492 w 5151"/>
                <a:gd name="T71" fmla="*/ 228802199 h 4081"/>
                <a:gd name="T72" fmla="*/ 10013761 w 5151"/>
                <a:gd name="T73" fmla="*/ 217264112 h 4081"/>
                <a:gd name="T74" fmla="*/ 4713502 w 5151"/>
                <a:gd name="T75" fmla="*/ 191015833 h 4081"/>
                <a:gd name="T76" fmla="*/ 66712723 w 5151"/>
                <a:gd name="T77" fmla="*/ 151283984 h 4081"/>
                <a:gd name="T78" fmla="*/ 164942403 w 5151"/>
                <a:gd name="T79" fmla="*/ 132320625 h 4081"/>
                <a:gd name="T80" fmla="*/ 174734773 w 5151"/>
                <a:gd name="T81" fmla="*/ 123594313 h 4081"/>
                <a:gd name="T82" fmla="*/ 170832939 w 5151"/>
                <a:gd name="T83" fmla="*/ 112634864 h 4081"/>
                <a:gd name="T84" fmla="*/ 161260115 w 5151"/>
                <a:gd name="T85" fmla="*/ 98861932 h 4081"/>
                <a:gd name="T86" fmla="*/ 149036344 w 5151"/>
                <a:gd name="T87" fmla="*/ 93236673 h 4081"/>
                <a:gd name="T88" fmla="*/ 135709224 w 5151"/>
                <a:gd name="T89" fmla="*/ 88188346 h 4081"/>
                <a:gd name="T90" fmla="*/ 125252765 w 5151"/>
                <a:gd name="T91" fmla="*/ 83718657 h 4081"/>
                <a:gd name="T92" fmla="*/ 112292855 w 5151"/>
                <a:gd name="T93" fmla="*/ 79463741 h 4081"/>
                <a:gd name="T94" fmla="*/ 99113357 w 5151"/>
                <a:gd name="T95" fmla="*/ 73550912 h 4081"/>
                <a:gd name="T96" fmla="*/ 96536137 w 5151"/>
                <a:gd name="T97" fmla="*/ 69801919 h 4081"/>
                <a:gd name="T98" fmla="*/ 109420476 w 5151"/>
                <a:gd name="T99" fmla="*/ 75425429 h 4081"/>
                <a:gd name="T100" fmla="*/ 122234608 w 5151"/>
                <a:gd name="T101" fmla="*/ 81050688 h 4081"/>
                <a:gd name="T102" fmla="*/ 135414106 w 5151"/>
                <a:gd name="T103" fmla="*/ 85953502 h 4081"/>
                <a:gd name="T104" fmla="*/ 146901822 w 5151"/>
                <a:gd name="T105" fmla="*/ 89991814 h 4081"/>
                <a:gd name="T106" fmla="*/ 173998676 w 5151"/>
                <a:gd name="T107" fmla="*/ 100015753 h 4081"/>
                <a:gd name="T108" fmla="*/ 173998676 w 5151"/>
                <a:gd name="T109" fmla="*/ 92659783 h 4081"/>
                <a:gd name="T110" fmla="*/ 177754733 w 5151"/>
                <a:gd name="T111" fmla="*/ 94246688 h 4081"/>
                <a:gd name="T112" fmla="*/ 184750295 w 5151"/>
                <a:gd name="T113" fmla="*/ 95760878 h 4081"/>
                <a:gd name="T114" fmla="*/ 189757197 w 5151"/>
                <a:gd name="T115" fmla="*/ 71459874 h 4081"/>
                <a:gd name="T116" fmla="*/ 193806611 w 5151"/>
                <a:gd name="T117" fmla="*/ 54225520 h 4081"/>
                <a:gd name="T118" fmla="*/ 197562625 w 5151"/>
                <a:gd name="T119" fmla="*/ 34829077 h 4081"/>
                <a:gd name="T120" fmla="*/ 199992307 w 5151"/>
                <a:gd name="T121" fmla="*/ 19108871 h 40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51" h="4081">
                  <a:moveTo>
                    <a:pt x="3310" y="3506"/>
                  </a:moveTo>
                  <a:lnTo>
                    <a:pt x="3312" y="3506"/>
                  </a:lnTo>
                  <a:lnTo>
                    <a:pt x="3312" y="3508"/>
                  </a:lnTo>
                  <a:lnTo>
                    <a:pt x="3310" y="3506"/>
                  </a:lnTo>
                  <a:close/>
                  <a:moveTo>
                    <a:pt x="3292" y="3442"/>
                  </a:moveTo>
                  <a:lnTo>
                    <a:pt x="3294" y="3442"/>
                  </a:lnTo>
                  <a:lnTo>
                    <a:pt x="3298" y="3448"/>
                  </a:lnTo>
                  <a:lnTo>
                    <a:pt x="3292" y="3442"/>
                  </a:lnTo>
                  <a:close/>
                  <a:moveTo>
                    <a:pt x="2780" y="0"/>
                  </a:moveTo>
                  <a:lnTo>
                    <a:pt x="2792" y="5"/>
                  </a:lnTo>
                  <a:lnTo>
                    <a:pt x="2803" y="13"/>
                  </a:lnTo>
                  <a:lnTo>
                    <a:pt x="2809" y="23"/>
                  </a:lnTo>
                  <a:lnTo>
                    <a:pt x="2811" y="37"/>
                  </a:lnTo>
                  <a:lnTo>
                    <a:pt x="2786" y="167"/>
                  </a:lnTo>
                  <a:lnTo>
                    <a:pt x="2780" y="192"/>
                  </a:lnTo>
                  <a:lnTo>
                    <a:pt x="2770" y="216"/>
                  </a:lnTo>
                  <a:lnTo>
                    <a:pt x="2761" y="241"/>
                  </a:lnTo>
                  <a:lnTo>
                    <a:pt x="2761" y="255"/>
                  </a:lnTo>
                  <a:lnTo>
                    <a:pt x="2759" y="259"/>
                  </a:lnTo>
                  <a:lnTo>
                    <a:pt x="2757" y="261"/>
                  </a:lnTo>
                  <a:lnTo>
                    <a:pt x="2753" y="270"/>
                  </a:lnTo>
                  <a:lnTo>
                    <a:pt x="2751" y="276"/>
                  </a:lnTo>
                  <a:lnTo>
                    <a:pt x="2751" y="280"/>
                  </a:lnTo>
                  <a:lnTo>
                    <a:pt x="2753" y="286"/>
                  </a:lnTo>
                  <a:lnTo>
                    <a:pt x="2753" y="296"/>
                  </a:lnTo>
                  <a:lnTo>
                    <a:pt x="2751" y="305"/>
                  </a:lnTo>
                  <a:lnTo>
                    <a:pt x="2749" y="311"/>
                  </a:lnTo>
                  <a:lnTo>
                    <a:pt x="2745" y="317"/>
                  </a:lnTo>
                  <a:lnTo>
                    <a:pt x="2743" y="325"/>
                  </a:lnTo>
                  <a:lnTo>
                    <a:pt x="2743" y="348"/>
                  </a:lnTo>
                  <a:lnTo>
                    <a:pt x="2739" y="358"/>
                  </a:lnTo>
                  <a:lnTo>
                    <a:pt x="2737" y="364"/>
                  </a:lnTo>
                  <a:lnTo>
                    <a:pt x="2733" y="372"/>
                  </a:lnTo>
                  <a:lnTo>
                    <a:pt x="2735" y="379"/>
                  </a:lnTo>
                  <a:lnTo>
                    <a:pt x="2735" y="393"/>
                  </a:lnTo>
                  <a:lnTo>
                    <a:pt x="2729" y="411"/>
                  </a:lnTo>
                  <a:lnTo>
                    <a:pt x="2727" y="428"/>
                  </a:lnTo>
                  <a:lnTo>
                    <a:pt x="2727" y="444"/>
                  </a:lnTo>
                  <a:lnTo>
                    <a:pt x="2724" y="452"/>
                  </a:lnTo>
                  <a:lnTo>
                    <a:pt x="2720" y="465"/>
                  </a:lnTo>
                  <a:lnTo>
                    <a:pt x="2712" y="481"/>
                  </a:lnTo>
                  <a:lnTo>
                    <a:pt x="2712" y="510"/>
                  </a:lnTo>
                  <a:lnTo>
                    <a:pt x="2708" y="518"/>
                  </a:lnTo>
                  <a:lnTo>
                    <a:pt x="2706" y="524"/>
                  </a:lnTo>
                  <a:lnTo>
                    <a:pt x="2704" y="533"/>
                  </a:lnTo>
                  <a:lnTo>
                    <a:pt x="2702" y="539"/>
                  </a:lnTo>
                  <a:lnTo>
                    <a:pt x="2702" y="563"/>
                  </a:lnTo>
                  <a:lnTo>
                    <a:pt x="2698" y="576"/>
                  </a:lnTo>
                  <a:lnTo>
                    <a:pt x="2694" y="582"/>
                  </a:lnTo>
                  <a:lnTo>
                    <a:pt x="2690" y="594"/>
                  </a:lnTo>
                  <a:lnTo>
                    <a:pt x="2690" y="615"/>
                  </a:lnTo>
                  <a:lnTo>
                    <a:pt x="2687" y="621"/>
                  </a:lnTo>
                  <a:lnTo>
                    <a:pt x="2683" y="629"/>
                  </a:lnTo>
                  <a:lnTo>
                    <a:pt x="2681" y="635"/>
                  </a:lnTo>
                  <a:lnTo>
                    <a:pt x="2677" y="642"/>
                  </a:lnTo>
                  <a:lnTo>
                    <a:pt x="2677" y="658"/>
                  </a:lnTo>
                  <a:lnTo>
                    <a:pt x="2675" y="664"/>
                  </a:lnTo>
                  <a:lnTo>
                    <a:pt x="2675" y="668"/>
                  </a:lnTo>
                  <a:lnTo>
                    <a:pt x="2673" y="674"/>
                  </a:lnTo>
                  <a:lnTo>
                    <a:pt x="2669" y="681"/>
                  </a:lnTo>
                  <a:lnTo>
                    <a:pt x="2667" y="687"/>
                  </a:lnTo>
                  <a:lnTo>
                    <a:pt x="2665" y="691"/>
                  </a:lnTo>
                  <a:lnTo>
                    <a:pt x="2665" y="709"/>
                  </a:lnTo>
                  <a:lnTo>
                    <a:pt x="2663" y="718"/>
                  </a:lnTo>
                  <a:lnTo>
                    <a:pt x="2657" y="736"/>
                  </a:lnTo>
                  <a:lnTo>
                    <a:pt x="2657" y="752"/>
                  </a:lnTo>
                  <a:lnTo>
                    <a:pt x="2653" y="769"/>
                  </a:lnTo>
                  <a:lnTo>
                    <a:pt x="2648" y="775"/>
                  </a:lnTo>
                  <a:lnTo>
                    <a:pt x="2646" y="783"/>
                  </a:lnTo>
                  <a:lnTo>
                    <a:pt x="2644" y="789"/>
                  </a:lnTo>
                  <a:lnTo>
                    <a:pt x="2644" y="806"/>
                  </a:lnTo>
                  <a:lnTo>
                    <a:pt x="2642" y="812"/>
                  </a:lnTo>
                  <a:lnTo>
                    <a:pt x="2640" y="820"/>
                  </a:lnTo>
                  <a:lnTo>
                    <a:pt x="2636" y="826"/>
                  </a:lnTo>
                  <a:lnTo>
                    <a:pt x="2636" y="857"/>
                  </a:lnTo>
                  <a:lnTo>
                    <a:pt x="2634" y="865"/>
                  </a:lnTo>
                  <a:lnTo>
                    <a:pt x="2632" y="872"/>
                  </a:lnTo>
                  <a:lnTo>
                    <a:pt x="2628" y="878"/>
                  </a:lnTo>
                  <a:lnTo>
                    <a:pt x="2628" y="886"/>
                  </a:lnTo>
                  <a:lnTo>
                    <a:pt x="2626" y="892"/>
                  </a:lnTo>
                  <a:lnTo>
                    <a:pt x="2626" y="896"/>
                  </a:lnTo>
                  <a:lnTo>
                    <a:pt x="2620" y="915"/>
                  </a:lnTo>
                  <a:lnTo>
                    <a:pt x="2618" y="923"/>
                  </a:lnTo>
                  <a:lnTo>
                    <a:pt x="2618" y="944"/>
                  </a:lnTo>
                  <a:lnTo>
                    <a:pt x="2614" y="950"/>
                  </a:lnTo>
                  <a:lnTo>
                    <a:pt x="2611" y="958"/>
                  </a:lnTo>
                  <a:lnTo>
                    <a:pt x="2609" y="964"/>
                  </a:lnTo>
                  <a:lnTo>
                    <a:pt x="2609" y="995"/>
                  </a:lnTo>
                  <a:lnTo>
                    <a:pt x="2605" y="1001"/>
                  </a:lnTo>
                  <a:lnTo>
                    <a:pt x="2603" y="1009"/>
                  </a:lnTo>
                  <a:lnTo>
                    <a:pt x="2603" y="1032"/>
                  </a:lnTo>
                  <a:lnTo>
                    <a:pt x="2599" y="1044"/>
                  </a:lnTo>
                  <a:lnTo>
                    <a:pt x="2599" y="1063"/>
                  </a:lnTo>
                  <a:lnTo>
                    <a:pt x="2597" y="1087"/>
                  </a:lnTo>
                  <a:lnTo>
                    <a:pt x="2593" y="1114"/>
                  </a:lnTo>
                  <a:lnTo>
                    <a:pt x="2587" y="1133"/>
                  </a:lnTo>
                  <a:lnTo>
                    <a:pt x="2583" y="1153"/>
                  </a:lnTo>
                  <a:lnTo>
                    <a:pt x="2579" y="1196"/>
                  </a:lnTo>
                  <a:lnTo>
                    <a:pt x="2570" y="1237"/>
                  </a:lnTo>
                  <a:lnTo>
                    <a:pt x="2562" y="1281"/>
                  </a:lnTo>
                  <a:lnTo>
                    <a:pt x="2560" y="1326"/>
                  </a:lnTo>
                  <a:lnTo>
                    <a:pt x="2552" y="1342"/>
                  </a:lnTo>
                  <a:lnTo>
                    <a:pt x="2550" y="1361"/>
                  </a:lnTo>
                  <a:lnTo>
                    <a:pt x="2552" y="1377"/>
                  </a:lnTo>
                  <a:lnTo>
                    <a:pt x="2552" y="1379"/>
                  </a:lnTo>
                  <a:lnTo>
                    <a:pt x="2554" y="1383"/>
                  </a:lnTo>
                  <a:lnTo>
                    <a:pt x="2554" y="1385"/>
                  </a:lnTo>
                  <a:lnTo>
                    <a:pt x="2556" y="1389"/>
                  </a:lnTo>
                  <a:lnTo>
                    <a:pt x="2560" y="1394"/>
                  </a:lnTo>
                  <a:lnTo>
                    <a:pt x="2564" y="1394"/>
                  </a:lnTo>
                  <a:lnTo>
                    <a:pt x="2572" y="1402"/>
                  </a:lnTo>
                  <a:lnTo>
                    <a:pt x="2585" y="1422"/>
                  </a:lnTo>
                  <a:lnTo>
                    <a:pt x="2587" y="1416"/>
                  </a:lnTo>
                  <a:lnTo>
                    <a:pt x="2597" y="1410"/>
                  </a:lnTo>
                  <a:lnTo>
                    <a:pt x="2609" y="1404"/>
                  </a:lnTo>
                  <a:lnTo>
                    <a:pt x="2622" y="1402"/>
                  </a:lnTo>
                  <a:lnTo>
                    <a:pt x="2630" y="1402"/>
                  </a:lnTo>
                  <a:lnTo>
                    <a:pt x="2653" y="1406"/>
                  </a:lnTo>
                  <a:lnTo>
                    <a:pt x="2675" y="1416"/>
                  </a:lnTo>
                  <a:lnTo>
                    <a:pt x="2700" y="1439"/>
                  </a:lnTo>
                  <a:lnTo>
                    <a:pt x="2722" y="1463"/>
                  </a:lnTo>
                  <a:lnTo>
                    <a:pt x="2739" y="1494"/>
                  </a:lnTo>
                  <a:lnTo>
                    <a:pt x="2743" y="1502"/>
                  </a:lnTo>
                  <a:lnTo>
                    <a:pt x="2745" y="1513"/>
                  </a:lnTo>
                  <a:lnTo>
                    <a:pt x="2743" y="1525"/>
                  </a:lnTo>
                  <a:lnTo>
                    <a:pt x="2737" y="1533"/>
                  </a:lnTo>
                  <a:lnTo>
                    <a:pt x="2741" y="1535"/>
                  </a:lnTo>
                  <a:lnTo>
                    <a:pt x="2747" y="1539"/>
                  </a:lnTo>
                  <a:lnTo>
                    <a:pt x="2751" y="1544"/>
                  </a:lnTo>
                  <a:lnTo>
                    <a:pt x="2745" y="1544"/>
                  </a:lnTo>
                  <a:lnTo>
                    <a:pt x="2749" y="1546"/>
                  </a:lnTo>
                  <a:lnTo>
                    <a:pt x="2753" y="1550"/>
                  </a:lnTo>
                  <a:lnTo>
                    <a:pt x="2757" y="1552"/>
                  </a:lnTo>
                  <a:lnTo>
                    <a:pt x="2759" y="1556"/>
                  </a:lnTo>
                  <a:lnTo>
                    <a:pt x="2755" y="1556"/>
                  </a:lnTo>
                  <a:lnTo>
                    <a:pt x="2759" y="1560"/>
                  </a:lnTo>
                  <a:lnTo>
                    <a:pt x="2766" y="1562"/>
                  </a:lnTo>
                  <a:lnTo>
                    <a:pt x="2770" y="1566"/>
                  </a:lnTo>
                  <a:lnTo>
                    <a:pt x="2768" y="1566"/>
                  </a:lnTo>
                  <a:lnTo>
                    <a:pt x="2764" y="1568"/>
                  </a:lnTo>
                  <a:lnTo>
                    <a:pt x="2761" y="1568"/>
                  </a:lnTo>
                  <a:lnTo>
                    <a:pt x="2766" y="1570"/>
                  </a:lnTo>
                  <a:lnTo>
                    <a:pt x="2772" y="1572"/>
                  </a:lnTo>
                  <a:lnTo>
                    <a:pt x="2780" y="1576"/>
                  </a:lnTo>
                  <a:lnTo>
                    <a:pt x="2778" y="1579"/>
                  </a:lnTo>
                  <a:lnTo>
                    <a:pt x="2772" y="1579"/>
                  </a:lnTo>
                  <a:lnTo>
                    <a:pt x="2774" y="1583"/>
                  </a:lnTo>
                  <a:lnTo>
                    <a:pt x="2778" y="1585"/>
                  </a:lnTo>
                  <a:lnTo>
                    <a:pt x="2780" y="1587"/>
                  </a:lnTo>
                  <a:lnTo>
                    <a:pt x="2770" y="1587"/>
                  </a:lnTo>
                  <a:lnTo>
                    <a:pt x="2780" y="1597"/>
                  </a:lnTo>
                  <a:lnTo>
                    <a:pt x="2776" y="1597"/>
                  </a:lnTo>
                  <a:lnTo>
                    <a:pt x="2798" y="1601"/>
                  </a:lnTo>
                  <a:lnTo>
                    <a:pt x="2821" y="1609"/>
                  </a:lnTo>
                  <a:lnTo>
                    <a:pt x="2831" y="1613"/>
                  </a:lnTo>
                  <a:lnTo>
                    <a:pt x="2846" y="1615"/>
                  </a:lnTo>
                  <a:lnTo>
                    <a:pt x="2858" y="1613"/>
                  </a:lnTo>
                  <a:lnTo>
                    <a:pt x="2868" y="1603"/>
                  </a:lnTo>
                  <a:lnTo>
                    <a:pt x="2877" y="1589"/>
                  </a:lnTo>
                  <a:lnTo>
                    <a:pt x="2883" y="1576"/>
                  </a:lnTo>
                  <a:lnTo>
                    <a:pt x="2940" y="1502"/>
                  </a:lnTo>
                  <a:lnTo>
                    <a:pt x="2981" y="1449"/>
                  </a:lnTo>
                  <a:lnTo>
                    <a:pt x="3024" y="1398"/>
                  </a:lnTo>
                  <a:lnTo>
                    <a:pt x="3082" y="1338"/>
                  </a:lnTo>
                  <a:lnTo>
                    <a:pt x="3197" y="1223"/>
                  </a:lnTo>
                  <a:lnTo>
                    <a:pt x="3230" y="1192"/>
                  </a:lnTo>
                  <a:lnTo>
                    <a:pt x="3263" y="1163"/>
                  </a:lnTo>
                  <a:lnTo>
                    <a:pt x="3331" y="1102"/>
                  </a:lnTo>
                  <a:lnTo>
                    <a:pt x="3394" y="1040"/>
                  </a:lnTo>
                  <a:lnTo>
                    <a:pt x="3456" y="976"/>
                  </a:lnTo>
                  <a:lnTo>
                    <a:pt x="3522" y="915"/>
                  </a:lnTo>
                  <a:lnTo>
                    <a:pt x="3626" y="829"/>
                  </a:lnTo>
                  <a:lnTo>
                    <a:pt x="3737" y="750"/>
                  </a:lnTo>
                  <a:lnTo>
                    <a:pt x="3824" y="689"/>
                  </a:lnTo>
                  <a:lnTo>
                    <a:pt x="3912" y="631"/>
                  </a:lnTo>
                  <a:lnTo>
                    <a:pt x="3955" y="605"/>
                  </a:lnTo>
                  <a:lnTo>
                    <a:pt x="3998" y="576"/>
                  </a:lnTo>
                  <a:lnTo>
                    <a:pt x="4039" y="545"/>
                  </a:lnTo>
                  <a:lnTo>
                    <a:pt x="4085" y="518"/>
                  </a:lnTo>
                  <a:lnTo>
                    <a:pt x="4124" y="498"/>
                  </a:lnTo>
                  <a:lnTo>
                    <a:pt x="4167" y="481"/>
                  </a:lnTo>
                  <a:lnTo>
                    <a:pt x="4208" y="465"/>
                  </a:lnTo>
                  <a:lnTo>
                    <a:pt x="4249" y="446"/>
                  </a:lnTo>
                  <a:lnTo>
                    <a:pt x="4300" y="422"/>
                  </a:lnTo>
                  <a:lnTo>
                    <a:pt x="4407" y="372"/>
                  </a:lnTo>
                  <a:lnTo>
                    <a:pt x="4512" y="327"/>
                  </a:lnTo>
                  <a:lnTo>
                    <a:pt x="4559" y="305"/>
                  </a:lnTo>
                  <a:lnTo>
                    <a:pt x="4606" y="284"/>
                  </a:lnTo>
                  <a:lnTo>
                    <a:pt x="4633" y="276"/>
                  </a:lnTo>
                  <a:lnTo>
                    <a:pt x="4658" y="268"/>
                  </a:lnTo>
                  <a:lnTo>
                    <a:pt x="4715" y="255"/>
                  </a:lnTo>
                  <a:lnTo>
                    <a:pt x="4777" y="251"/>
                  </a:lnTo>
                  <a:lnTo>
                    <a:pt x="4837" y="253"/>
                  </a:lnTo>
                  <a:lnTo>
                    <a:pt x="4896" y="261"/>
                  </a:lnTo>
                  <a:lnTo>
                    <a:pt x="4956" y="274"/>
                  </a:lnTo>
                  <a:lnTo>
                    <a:pt x="5017" y="278"/>
                  </a:lnTo>
                  <a:lnTo>
                    <a:pt x="5026" y="286"/>
                  </a:lnTo>
                  <a:lnTo>
                    <a:pt x="5034" y="292"/>
                  </a:lnTo>
                  <a:lnTo>
                    <a:pt x="5040" y="302"/>
                  </a:lnTo>
                  <a:lnTo>
                    <a:pt x="5042" y="315"/>
                  </a:lnTo>
                  <a:lnTo>
                    <a:pt x="5075" y="348"/>
                  </a:lnTo>
                  <a:lnTo>
                    <a:pt x="5089" y="364"/>
                  </a:lnTo>
                  <a:lnTo>
                    <a:pt x="5091" y="383"/>
                  </a:lnTo>
                  <a:lnTo>
                    <a:pt x="5095" y="401"/>
                  </a:lnTo>
                  <a:lnTo>
                    <a:pt x="5095" y="422"/>
                  </a:lnTo>
                  <a:lnTo>
                    <a:pt x="5116" y="455"/>
                  </a:lnTo>
                  <a:lnTo>
                    <a:pt x="5120" y="475"/>
                  </a:lnTo>
                  <a:lnTo>
                    <a:pt x="5120" y="485"/>
                  </a:lnTo>
                  <a:lnTo>
                    <a:pt x="5118" y="492"/>
                  </a:lnTo>
                  <a:lnTo>
                    <a:pt x="5118" y="498"/>
                  </a:lnTo>
                  <a:lnTo>
                    <a:pt x="5120" y="504"/>
                  </a:lnTo>
                  <a:lnTo>
                    <a:pt x="5124" y="508"/>
                  </a:lnTo>
                  <a:lnTo>
                    <a:pt x="5126" y="514"/>
                  </a:lnTo>
                  <a:lnTo>
                    <a:pt x="5130" y="520"/>
                  </a:lnTo>
                  <a:lnTo>
                    <a:pt x="5132" y="526"/>
                  </a:lnTo>
                  <a:lnTo>
                    <a:pt x="5132" y="559"/>
                  </a:lnTo>
                  <a:lnTo>
                    <a:pt x="5141" y="570"/>
                  </a:lnTo>
                  <a:lnTo>
                    <a:pt x="5149" y="582"/>
                  </a:lnTo>
                  <a:lnTo>
                    <a:pt x="5151" y="596"/>
                  </a:lnTo>
                  <a:lnTo>
                    <a:pt x="5147" y="613"/>
                  </a:lnTo>
                  <a:lnTo>
                    <a:pt x="5141" y="631"/>
                  </a:lnTo>
                  <a:lnTo>
                    <a:pt x="5141" y="656"/>
                  </a:lnTo>
                  <a:lnTo>
                    <a:pt x="5143" y="681"/>
                  </a:lnTo>
                  <a:lnTo>
                    <a:pt x="5143" y="703"/>
                  </a:lnTo>
                  <a:lnTo>
                    <a:pt x="5141" y="709"/>
                  </a:lnTo>
                  <a:lnTo>
                    <a:pt x="5139" y="713"/>
                  </a:lnTo>
                  <a:lnTo>
                    <a:pt x="5134" y="720"/>
                  </a:lnTo>
                  <a:lnTo>
                    <a:pt x="5134" y="736"/>
                  </a:lnTo>
                  <a:lnTo>
                    <a:pt x="5137" y="740"/>
                  </a:lnTo>
                  <a:lnTo>
                    <a:pt x="5139" y="746"/>
                  </a:lnTo>
                  <a:lnTo>
                    <a:pt x="5141" y="771"/>
                  </a:lnTo>
                  <a:lnTo>
                    <a:pt x="5134" y="796"/>
                  </a:lnTo>
                  <a:lnTo>
                    <a:pt x="5128" y="814"/>
                  </a:lnTo>
                  <a:lnTo>
                    <a:pt x="5118" y="835"/>
                  </a:lnTo>
                  <a:lnTo>
                    <a:pt x="5097" y="855"/>
                  </a:lnTo>
                  <a:lnTo>
                    <a:pt x="5091" y="859"/>
                  </a:lnTo>
                  <a:lnTo>
                    <a:pt x="5083" y="863"/>
                  </a:lnTo>
                  <a:lnTo>
                    <a:pt x="5077" y="868"/>
                  </a:lnTo>
                  <a:lnTo>
                    <a:pt x="5069" y="874"/>
                  </a:lnTo>
                  <a:lnTo>
                    <a:pt x="5060" y="882"/>
                  </a:lnTo>
                  <a:lnTo>
                    <a:pt x="5054" y="890"/>
                  </a:lnTo>
                  <a:lnTo>
                    <a:pt x="5038" y="902"/>
                  </a:lnTo>
                  <a:lnTo>
                    <a:pt x="5030" y="907"/>
                  </a:lnTo>
                  <a:lnTo>
                    <a:pt x="5021" y="913"/>
                  </a:lnTo>
                  <a:lnTo>
                    <a:pt x="5015" y="917"/>
                  </a:lnTo>
                  <a:lnTo>
                    <a:pt x="5009" y="931"/>
                  </a:lnTo>
                  <a:lnTo>
                    <a:pt x="5003" y="950"/>
                  </a:lnTo>
                  <a:lnTo>
                    <a:pt x="4997" y="966"/>
                  </a:lnTo>
                  <a:lnTo>
                    <a:pt x="4993" y="970"/>
                  </a:lnTo>
                  <a:lnTo>
                    <a:pt x="4989" y="972"/>
                  </a:lnTo>
                  <a:lnTo>
                    <a:pt x="4980" y="981"/>
                  </a:lnTo>
                  <a:lnTo>
                    <a:pt x="4964" y="1001"/>
                  </a:lnTo>
                  <a:lnTo>
                    <a:pt x="4950" y="1028"/>
                  </a:lnTo>
                  <a:lnTo>
                    <a:pt x="4941" y="1057"/>
                  </a:lnTo>
                  <a:lnTo>
                    <a:pt x="4941" y="1096"/>
                  </a:lnTo>
                  <a:lnTo>
                    <a:pt x="4939" y="1112"/>
                  </a:lnTo>
                  <a:lnTo>
                    <a:pt x="4931" y="1126"/>
                  </a:lnTo>
                  <a:lnTo>
                    <a:pt x="4927" y="1129"/>
                  </a:lnTo>
                  <a:lnTo>
                    <a:pt x="4925" y="1131"/>
                  </a:lnTo>
                  <a:lnTo>
                    <a:pt x="4921" y="1133"/>
                  </a:lnTo>
                  <a:lnTo>
                    <a:pt x="4917" y="1133"/>
                  </a:lnTo>
                  <a:lnTo>
                    <a:pt x="4911" y="1153"/>
                  </a:lnTo>
                  <a:lnTo>
                    <a:pt x="4911" y="1200"/>
                  </a:lnTo>
                  <a:lnTo>
                    <a:pt x="4906" y="1225"/>
                  </a:lnTo>
                  <a:lnTo>
                    <a:pt x="4898" y="1233"/>
                  </a:lnTo>
                  <a:lnTo>
                    <a:pt x="4892" y="1244"/>
                  </a:lnTo>
                  <a:lnTo>
                    <a:pt x="4886" y="1252"/>
                  </a:lnTo>
                  <a:lnTo>
                    <a:pt x="4880" y="1287"/>
                  </a:lnTo>
                  <a:lnTo>
                    <a:pt x="4884" y="1324"/>
                  </a:lnTo>
                  <a:lnTo>
                    <a:pt x="4886" y="1359"/>
                  </a:lnTo>
                  <a:lnTo>
                    <a:pt x="4886" y="1394"/>
                  </a:lnTo>
                  <a:lnTo>
                    <a:pt x="4878" y="1418"/>
                  </a:lnTo>
                  <a:lnTo>
                    <a:pt x="4869" y="1445"/>
                  </a:lnTo>
                  <a:lnTo>
                    <a:pt x="4871" y="1468"/>
                  </a:lnTo>
                  <a:lnTo>
                    <a:pt x="4878" y="1488"/>
                  </a:lnTo>
                  <a:lnTo>
                    <a:pt x="4882" y="1511"/>
                  </a:lnTo>
                  <a:lnTo>
                    <a:pt x="4884" y="1533"/>
                  </a:lnTo>
                  <a:lnTo>
                    <a:pt x="4880" y="1554"/>
                  </a:lnTo>
                  <a:lnTo>
                    <a:pt x="4869" y="1576"/>
                  </a:lnTo>
                  <a:lnTo>
                    <a:pt x="4859" y="1601"/>
                  </a:lnTo>
                  <a:lnTo>
                    <a:pt x="4855" y="1626"/>
                  </a:lnTo>
                  <a:lnTo>
                    <a:pt x="4857" y="1650"/>
                  </a:lnTo>
                  <a:lnTo>
                    <a:pt x="4855" y="1652"/>
                  </a:lnTo>
                  <a:lnTo>
                    <a:pt x="4855" y="1657"/>
                  </a:lnTo>
                  <a:lnTo>
                    <a:pt x="4849" y="1663"/>
                  </a:lnTo>
                  <a:lnTo>
                    <a:pt x="4853" y="1683"/>
                  </a:lnTo>
                  <a:lnTo>
                    <a:pt x="4851" y="1702"/>
                  </a:lnTo>
                  <a:lnTo>
                    <a:pt x="4845" y="1716"/>
                  </a:lnTo>
                  <a:lnTo>
                    <a:pt x="4837" y="1729"/>
                  </a:lnTo>
                  <a:lnTo>
                    <a:pt x="4826" y="1741"/>
                  </a:lnTo>
                  <a:lnTo>
                    <a:pt x="4820" y="1772"/>
                  </a:lnTo>
                  <a:lnTo>
                    <a:pt x="4814" y="1800"/>
                  </a:lnTo>
                  <a:lnTo>
                    <a:pt x="4804" y="1823"/>
                  </a:lnTo>
                  <a:lnTo>
                    <a:pt x="4808" y="1833"/>
                  </a:lnTo>
                  <a:lnTo>
                    <a:pt x="4810" y="1844"/>
                  </a:lnTo>
                  <a:lnTo>
                    <a:pt x="4800" y="1868"/>
                  </a:lnTo>
                  <a:lnTo>
                    <a:pt x="4785" y="1889"/>
                  </a:lnTo>
                  <a:lnTo>
                    <a:pt x="4771" y="1907"/>
                  </a:lnTo>
                  <a:lnTo>
                    <a:pt x="4758" y="1930"/>
                  </a:lnTo>
                  <a:lnTo>
                    <a:pt x="4756" y="1952"/>
                  </a:lnTo>
                  <a:lnTo>
                    <a:pt x="4750" y="1971"/>
                  </a:lnTo>
                  <a:lnTo>
                    <a:pt x="4742" y="1985"/>
                  </a:lnTo>
                  <a:lnTo>
                    <a:pt x="4730" y="1998"/>
                  </a:lnTo>
                  <a:lnTo>
                    <a:pt x="4730" y="2016"/>
                  </a:lnTo>
                  <a:lnTo>
                    <a:pt x="4719" y="2026"/>
                  </a:lnTo>
                  <a:lnTo>
                    <a:pt x="4707" y="2035"/>
                  </a:lnTo>
                  <a:lnTo>
                    <a:pt x="4678" y="2047"/>
                  </a:lnTo>
                  <a:lnTo>
                    <a:pt x="4676" y="2070"/>
                  </a:lnTo>
                  <a:lnTo>
                    <a:pt x="4678" y="2092"/>
                  </a:lnTo>
                  <a:lnTo>
                    <a:pt x="4682" y="2115"/>
                  </a:lnTo>
                  <a:lnTo>
                    <a:pt x="4685" y="2142"/>
                  </a:lnTo>
                  <a:lnTo>
                    <a:pt x="4701" y="2172"/>
                  </a:lnTo>
                  <a:lnTo>
                    <a:pt x="4715" y="2203"/>
                  </a:lnTo>
                  <a:lnTo>
                    <a:pt x="4724" y="2213"/>
                  </a:lnTo>
                  <a:lnTo>
                    <a:pt x="4736" y="2234"/>
                  </a:lnTo>
                  <a:lnTo>
                    <a:pt x="4738" y="2248"/>
                  </a:lnTo>
                  <a:lnTo>
                    <a:pt x="4740" y="2271"/>
                  </a:lnTo>
                  <a:lnTo>
                    <a:pt x="4740" y="2292"/>
                  </a:lnTo>
                  <a:lnTo>
                    <a:pt x="4736" y="2312"/>
                  </a:lnTo>
                  <a:lnTo>
                    <a:pt x="4734" y="2335"/>
                  </a:lnTo>
                  <a:lnTo>
                    <a:pt x="4734" y="2361"/>
                  </a:lnTo>
                  <a:lnTo>
                    <a:pt x="4736" y="2386"/>
                  </a:lnTo>
                  <a:lnTo>
                    <a:pt x="4748" y="2435"/>
                  </a:lnTo>
                  <a:lnTo>
                    <a:pt x="4758" y="2470"/>
                  </a:lnTo>
                  <a:lnTo>
                    <a:pt x="4767" y="2507"/>
                  </a:lnTo>
                  <a:lnTo>
                    <a:pt x="4773" y="2542"/>
                  </a:lnTo>
                  <a:lnTo>
                    <a:pt x="4773" y="2579"/>
                  </a:lnTo>
                  <a:lnTo>
                    <a:pt x="4765" y="2608"/>
                  </a:lnTo>
                  <a:lnTo>
                    <a:pt x="4750" y="2633"/>
                  </a:lnTo>
                  <a:lnTo>
                    <a:pt x="4736" y="2659"/>
                  </a:lnTo>
                  <a:lnTo>
                    <a:pt x="4726" y="2686"/>
                  </a:lnTo>
                  <a:lnTo>
                    <a:pt x="4719" y="2690"/>
                  </a:lnTo>
                  <a:lnTo>
                    <a:pt x="4711" y="2702"/>
                  </a:lnTo>
                  <a:lnTo>
                    <a:pt x="4705" y="2709"/>
                  </a:lnTo>
                  <a:lnTo>
                    <a:pt x="4703" y="2731"/>
                  </a:lnTo>
                  <a:lnTo>
                    <a:pt x="4699" y="2752"/>
                  </a:lnTo>
                  <a:lnTo>
                    <a:pt x="4691" y="2768"/>
                  </a:lnTo>
                  <a:lnTo>
                    <a:pt x="4680" y="2783"/>
                  </a:lnTo>
                  <a:lnTo>
                    <a:pt x="4678" y="2797"/>
                  </a:lnTo>
                  <a:lnTo>
                    <a:pt x="4670" y="2822"/>
                  </a:lnTo>
                  <a:lnTo>
                    <a:pt x="4670" y="2834"/>
                  </a:lnTo>
                  <a:lnTo>
                    <a:pt x="4672" y="2840"/>
                  </a:lnTo>
                  <a:lnTo>
                    <a:pt x="4672" y="2846"/>
                  </a:lnTo>
                  <a:lnTo>
                    <a:pt x="4670" y="2852"/>
                  </a:lnTo>
                  <a:lnTo>
                    <a:pt x="4666" y="2861"/>
                  </a:lnTo>
                  <a:lnTo>
                    <a:pt x="4656" y="2873"/>
                  </a:lnTo>
                  <a:lnTo>
                    <a:pt x="4645" y="2883"/>
                  </a:lnTo>
                  <a:lnTo>
                    <a:pt x="4621" y="2914"/>
                  </a:lnTo>
                  <a:lnTo>
                    <a:pt x="4606" y="2931"/>
                  </a:lnTo>
                  <a:lnTo>
                    <a:pt x="4588" y="2945"/>
                  </a:lnTo>
                  <a:lnTo>
                    <a:pt x="4576" y="2972"/>
                  </a:lnTo>
                  <a:lnTo>
                    <a:pt x="4559" y="2998"/>
                  </a:lnTo>
                  <a:lnTo>
                    <a:pt x="4559" y="3019"/>
                  </a:lnTo>
                  <a:lnTo>
                    <a:pt x="4557" y="3037"/>
                  </a:lnTo>
                  <a:lnTo>
                    <a:pt x="4551" y="3058"/>
                  </a:lnTo>
                  <a:lnTo>
                    <a:pt x="4543" y="3072"/>
                  </a:lnTo>
                  <a:lnTo>
                    <a:pt x="4520" y="3095"/>
                  </a:lnTo>
                  <a:lnTo>
                    <a:pt x="4516" y="3101"/>
                  </a:lnTo>
                  <a:lnTo>
                    <a:pt x="4508" y="3111"/>
                  </a:lnTo>
                  <a:lnTo>
                    <a:pt x="4500" y="3124"/>
                  </a:lnTo>
                  <a:lnTo>
                    <a:pt x="4491" y="3132"/>
                  </a:lnTo>
                  <a:lnTo>
                    <a:pt x="4485" y="3136"/>
                  </a:lnTo>
                  <a:lnTo>
                    <a:pt x="4465" y="3140"/>
                  </a:lnTo>
                  <a:lnTo>
                    <a:pt x="4448" y="3148"/>
                  </a:lnTo>
                  <a:lnTo>
                    <a:pt x="4436" y="3161"/>
                  </a:lnTo>
                  <a:lnTo>
                    <a:pt x="4415" y="3189"/>
                  </a:lnTo>
                  <a:lnTo>
                    <a:pt x="4403" y="3202"/>
                  </a:lnTo>
                  <a:lnTo>
                    <a:pt x="4387" y="3210"/>
                  </a:lnTo>
                  <a:lnTo>
                    <a:pt x="4356" y="3278"/>
                  </a:lnTo>
                  <a:lnTo>
                    <a:pt x="4350" y="3307"/>
                  </a:lnTo>
                  <a:lnTo>
                    <a:pt x="4343" y="3317"/>
                  </a:lnTo>
                  <a:lnTo>
                    <a:pt x="4333" y="3325"/>
                  </a:lnTo>
                  <a:lnTo>
                    <a:pt x="4323" y="3331"/>
                  </a:lnTo>
                  <a:lnTo>
                    <a:pt x="4317" y="3342"/>
                  </a:lnTo>
                  <a:lnTo>
                    <a:pt x="4309" y="3344"/>
                  </a:lnTo>
                  <a:lnTo>
                    <a:pt x="4300" y="3348"/>
                  </a:lnTo>
                  <a:lnTo>
                    <a:pt x="4294" y="3352"/>
                  </a:lnTo>
                  <a:lnTo>
                    <a:pt x="4286" y="3364"/>
                  </a:lnTo>
                  <a:lnTo>
                    <a:pt x="4243" y="3383"/>
                  </a:lnTo>
                  <a:lnTo>
                    <a:pt x="4198" y="3401"/>
                  </a:lnTo>
                  <a:lnTo>
                    <a:pt x="4165" y="3434"/>
                  </a:lnTo>
                  <a:lnTo>
                    <a:pt x="4138" y="3469"/>
                  </a:lnTo>
                  <a:lnTo>
                    <a:pt x="4113" y="3510"/>
                  </a:lnTo>
                  <a:lnTo>
                    <a:pt x="4093" y="3524"/>
                  </a:lnTo>
                  <a:lnTo>
                    <a:pt x="4078" y="3545"/>
                  </a:lnTo>
                  <a:lnTo>
                    <a:pt x="4033" y="3570"/>
                  </a:lnTo>
                  <a:lnTo>
                    <a:pt x="4021" y="3578"/>
                  </a:lnTo>
                  <a:lnTo>
                    <a:pt x="4007" y="3586"/>
                  </a:lnTo>
                  <a:lnTo>
                    <a:pt x="3994" y="3592"/>
                  </a:lnTo>
                  <a:lnTo>
                    <a:pt x="3972" y="3592"/>
                  </a:lnTo>
                  <a:lnTo>
                    <a:pt x="3951" y="3588"/>
                  </a:lnTo>
                  <a:lnTo>
                    <a:pt x="3928" y="3584"/>
                  </a:lnTo>
                  <a:lnTo>
                    <a:pt x="3904" y="3586"/>
                  </a:lnTo>
                  <a:lnTo>
                    <a:pt x="3867" y="3602"/>
                  </a:lnTo>
                  <a:lnTo>
                    <a:pt x="3834" y="3615"/>
                  </a:lnTo>
                  <a:lnTo>
                    <a:pt x="3801" y="3629"/>
                  </a:lnTo>
                  <a:lnTo>
                    <a:pt x="3787" y="3637"/>
                  </a:lnTo>
                  <a:lnTo>
                    <a:pt x="3774" y="3646"/>
                  </a:lnTo>
                  <a:lnTo>
                    <a:pt x="3758" y="3650"/>
                  </a:lnTo>
                  <a:lnTo>
                    <a:pt x="3715" y="3664"/>
                  </a:lnTo>
                  <a:lnTo>
                    <a:pt x="3700" y="3672"/>
                  </a:lnTo>
                  <a:lnTo>
                    <a:pt x="3684" y="3674"/>
                  </a:lnTo>
                  <a:lnTo>
                    <a:pt x="3665" y="3670"/>
                  </a:lnTo>
                  <a:lnTo>
                    <a:pt x="3647" y="3664"/>
                  </a:lnTo>
                  <a:lnTo>
                    <a:pt x="3626" y="3656"/>
                  </a:lnTo>
                  <a:lnTo>
                    <a:pt x="3612" y="3646"/>
                  </a:lnTo>
                  <a:lnTo>
                    <a:pt x="3591" y="3621"/>
                  </a:lnTo>
                  <a:lnTo>
                    <a:pt x="3581" y="3611"/>
                  </a:lnTo>
                  <a:lnTo>
                    <a:pt x="3565" y="3605"/>
                  </a:lnTo>
                  <a:lnTo>
                    <a:pt x="3563" y="3602"/>
                  </a:lnTo>
                  <a:lnTo>
                    <a:pt x="3563" y="3600"/>
                  </a:lnTo>
                  <a:lnTo>
                    <a:pt x="3561" y="3594"/>
                  </a:lnTo>
                  <a:lnTo>
                    <a:pt x="3557" y="3588"/>
                  </a:lnTo>
                  <a:lnTo>
                    <a:pt x="3555" y="3584"/>
                  </a:lnTo>
                  <a:lnTo>
                    <a:pt x="3555" y="3578"/>
                  </a:lnTo>
                  <a:lnTo>
                    <a:pt x="3552" y="3576"/>
                  </a:lnTo>
                  <a:lnTo>
                    <a:pt x="3536" y="3551"/>
                  </a:lnTo>
                  <a:lnTo>
                    <a:pt x="3520" y="3529"/>
                  </a:lnTo>
                  <a:lnTo>
                    <a:pt x="3495" y="3504"/>
                  </a:lnTo>
                  <a:lnTo>
                    <a:pt x="3489" y="3500"/>
                  </a:lnTo>
                  <a:lnTo>
                    <a:pt x="3481" y="3492"/>
                  </a:lnTo>
                  <a:lnTo>
                    <a:pt x="3476" y="3485"/>
                  </a:lnTo>
                  <a:lnTo>
                    <a:pt x="3474" y="3481"/>
                  </a:lnTo>
                  <a:lnTo>
                    <a:pt x="3470" y="3469"/>
                  </a:lnTo>
                  <a:lnTo>
                    <a:pt x="3468" y="3465"/>
                  </a:lnTo>
                  <a:lnTo>
                    <a:pt x="3450" y="3430"/>
                  </a:lnTo>
                  <a:lnTo>
                    <a:pt x="3448" y="3426"/>
                  </a:lnTo>
                  <a:lnTo>
                    <a:pt x="3446" y="3420"/>
                  </a:lnTo>
                  <a:lnTo>
                    <a:pt x="3444" y="3415"/>
                  </a:lnTo>
                  <a:lnTo>
                    <a:pt x="3442" y="3409"/>
                  </a:lnTo>
                  <a:lnTo>
                    <a:pt x="3439" y="3405"/>
                  </a:lnTo>
                  <a:lnTo>
                    <a:pt x="3435" y="3401"/>
                  </a:lnTo>
                  <a:lnTo>
                    <a:pt x="3433" y="3397"/>
                  </a:lnTo>
                  <a:lnTo>
                    <a:pt x="3429" y="3393"/>
                  </a:lnTo>
                  <a:lnTo>
                    <a:pt x="3425" y="3379"/>
                  </a:lnTo>
                  <a:lnTo>
                    <a:pt x="3425" y="3366"/>
                  </a:lnTo>
                  <a:lnTo>
                    <a:pt x="3421" y="3352"/>
                  </a:lnTo>
                  <a:lnTo>
                    <a:pt x="3421" y="3383"/>
                  </a:lnTo>
                  <a:lnTo>
                    <a:pt x="3413" y="3356"/>
                  </a:lnTo>
                  <a:lnTo>
                    <a:pt x="3411" y="3329"/>
                  </a:lnTo>
                  <a:lnTo>
                    <a:pt x="3409" y="3335"/>
                  </a:lnTo>
                  <a:lnTo>
                    <a:pt x="3409" y="3360"/>
                  </a:lnTo>
                  <a:lnTo>
                    <a:pt x="3405" y="3344"/>
                  </a:lnTo>
                  <a:lnTo>
                    <a:pt x="3405" y="3327"/>
                  </a:lnTo>
                  <a:lnTo>
                    <a:pt x="3402" y="3311"/>
                  </a:lnTo>
                  <a:lnTo>
                    <a:pt x="3398" y="3325"/>
                  </a:lnTo>
                  <a:lnTo>
                    <a:pt x="3398" y="3358"/>
                  </a:lnTo>
                  <a:lnTo>
                    <a:pt x="3396" y="3337"/>
                  </a:lnTo>
                  <a:lnTo>
                    <a:pt x="3396" y="3317"/>
                  </a:lnTo>
                  <a:lnTo>
                    <a:pt x="3394" y="3296"/>
                  </a:lnTo>
                  <a:lnTo>
                    <a:pt x="3388" y="3319"/>
                  </a:lnTo>
                  <a:lnTo>
                    <a:pt x="3386" y="3339"/>
                  </a:lnTo>
                  <a:lnTo>
                    <a:pt x="3384" y="3311"/>
                  </a:lnTo>
                  <a:lnTo>
                    <a:pt x="3384" y="3282"/>
                  </a:lnTo>
                  <a:lnTo>
                    <a:pt x="3378" y="3292"/>
                  </a:lnTo>
                  <a:lnTo>
                    <a:pt x="3376" y="3309"/>
                  </a:lnTo>
                  <a:lnTo>
                    <a:pt x="3376" y="3337"/>
                  </a:lnTo>
                  <a:lnTo>
                    <a:pt x="3372" y="3307"/>
                  </a:lnTo>
                  <a:lnTo>
                    <a:pt x="3374" y="3274"/>
                  </a:lnTo>
                  <a:lnTo>
                    <a:pt x="3365" y="3298"/>
                  </a:lnTo>
                  <a:lnTo>
                    <a:pt x="3363" y="3323"/>
                  </a:lnTo>
                  <a:lnTo>
                    <a:pt x="3361" y="3292"/>
                  </a:lnTo>
                  <a:lnTo>
                    <a:pt x="3363" y="3261"/>
                  </a:lnTo>
                  <a:lnTo>
                    <a:pt x="3357" y="3282"/>
                  </a:lnTo>
                  <a:lnTo>
                    <a:pt x="3353" y="3300"/>
                  </a:lnTo>
                  <a:lnTo>
                    <a:pt x="3353" y="3284"/>
                  </a:lnTo>
                  <a:lnTo>
                    <a:pt x="3355" y="3263"/>
                  </a:lnTo>
                  <a:lnTo>
                    <a:pt x="3355" y="3245"/>
                  </a:lnTo>
                  <a:lnTo>
                    <a:pt x="3353" y="3263"/>
                  </a:lnTo>
                  <a:lnTo>
                    <a:pt x="3349" y="3282"/>
                  </a:lnTo>
                  <a:lnTo>
                    <a:pt x="3343" y="3300"/>
                  </a:lnTo>
                  <a:lnTo>
                    <a:pt x="3347" y="3282"/>
                  </a:lnTo>
                  <a:lnTo>
                    <a:pt x="3349" y="3263"/>
                  </a:lnTo>
                  <a:lnTo>
                    <a:pt x="3347" y="3243"/>
                  </a:lnTo>
                  <a:lnTo>
                    <a:pt x="3347" y="3220"/>
                  </a:lnTo>
                  <a:lnTo>
                    <a:pt x="3339" y="3237"/>
                  </a:lnTo>
                  <a:lnTo>
                    <a:pt x="3337" y="3255"/>
                  </a:lnTo>
                  <a:lnTo>
                    <a:pt x="3337" y="3237"/>
                  </a:lnTo>
                  <a:lnTo>
                    <a:pt x="3341" y="3202"/>
                  </a:lnTo>
                  <a:lnTo>
                    <a:pt x="3333" y="3214"/>
                  </a:lnTo>
                  <a:lnTo>
                    <a:pt x="3326" y="3231"/>
                  </a:lnTo>
                  <a:lnTo>
                    <a:pt x="3324" y="3249"/>
                  </a:lnTo>
                  <a:lnTo>
                    <a:pt x="3322" y="3265"/>
                  </a:lnTo>
                  <a:lnTo>
                    <a:pt x="3318" y="3257"/>
                  </a:lnTo>
                  <a:lnTo>
                    <a:pt x="3322" y="3233"/>
                  </a:lnTo>
                  <a:lnTo>
                    <a:pt x="3324" y="3222"/>
                  </a:lnTo>
                  <a:lnTo>
                    <a:pt x="3329" y="3204"/>
                  </a:lnTo>
                  <a:lnTo>
                    <a:pt x="3331" y="3183"/>
                  </a:lnTo>
                  <a:lnTo>
                    <a:pt x="3322" y="3204"/>
                  </a:lnTo>
                  <a:lnTo>
                    <a:pt x="3316" y="3224"/>
                  </a:lnTo>
                  <a:lnTo>
                    <a:pt x="3318" y="3204"/>
                  </a:lnTo>
                  <a:lnTo>
                    <a:pt x="3322" y="3167"/>
                  </a:lnTo>
                  <a:lnTo>
                    <a:pt x="3312" y="3183"/>
                  </a:lnTo>
                  <a:lnTo>
                    <a:pt x="3306" y="3204"/>
                  </a:lnTo>
                  <a:lnTo>
                    <a:pt x="3302" y="3222"/>
                  </a:lnTo>
                  <a:lnTo>
                    <a:pt x="3304" y="3183"/>
                  </a:lnTo>
                  <a:lnTo>
                    <a:pt x="3306" y="3179"/>
                  </a:lnTo>
                  <a:lnTo>
                    <a:pt x="3306" y="3175"/>
                  </a:lnTo>
                  <a:lnTo>
                    <a:pt x="3308" y="3171"/>
                  </a:lnTo>
                  <a:lnTo>
                    <a:pt x="3308" y="3161"/>
                  </a:lnTo>
                  <a:lnTo>
                    <a:pt x="3306" y="3159"/>
                  </a:lnTo>
                  <a:lnTo>
                    <a:pt x="3302" y="3157"/>
                  </a:lnTo>
                  <a:lnTo>
                    <a:pt x="3298" y="3157"/>
                  </a:lnTo>
                  <a:lnTo>
                    <a:pt x="3296" y="3161"/>
                  </a:lnTo>
                  <a:lnTo>
                    <a:pt x="3294" y="3163"/>
                  </a:lnTo>
                  <a:lnTo>
                    <a:pt x="3292" y="3167"/>
                  </a:lnTo>
                  <a:lnTo>
                    <a:pt x="3292" y="3169"/>
                  </a:lnTo>
                  <a:lnTo>
                    <a:pt x="3289" y="3173"/>
                  </a:lnTo>
                  <a:lnTo>
                    <a:pt x="3285" y="3173"/>
                  </a:lnTo>
                  <a:lnTo>
                    <a:pt x="3281" y="3169"/>
                  </a:lnTo>
                  <a:lnTo>
                    <a:pt x="3277" y="3169"/>
                  </a:lnTo>
                  <a:lnTo>
                    <a:pt x="3273" y="3171"/>
                  </a:lnTo>
                  <a:lnTo>
                    <a:pt x="3265" y="3179"/>
                  </a:lnTo>
                  <a:lnTo>
                    <a:pt x="3265" y="3185"/>
                  </a:lnTo>
                  <a:lnTo>
                    <a:pt x="3263" y="3177"/>
                  </a:lnTo>
                  <a:lnTo>
                    <a:pt x="3259" y="3169"/>
                  </a:lnTo>
                  <a:lnTo>
                    <a:pt x="3259" y="3171"/>
                  </a:lnTo>
                  <a:lnTo>
                    <a:pt x="3257" y="3173"/>
                  </a:lnTo>
                  <a:lnTo>
                    <a:pt x="3234" y="3173"/>
                  </a:lnTo>
                  <a:lnTo>
                    <a:pt x="3232" y="3171"/>
                  </a:lnTo>
                  <a:lnTo>
                    <a:pt x="3230" y="3171"/>
                  </a:lnTo>
                  <a:lnTo>
                    <a:pt x="3218" y="3163"/>
                  </a:lnTo>
                  <a:lnTo>
                    <a:pt x="3209" y="3159"/>
                  </a:lnTo>
                  <a:lnTo>
                    <a:pt x="3203" y="3155"/>
                  </a:lnTo>
                  <a:lnTo>
                    <a:pt x="3199" y="3152"/>
                  </a:lnTo>
                  <a:lnTo>
                    <a:pt x="3189" y="3152"/>
                  </a:lnTo>
                  <a:lnTo>
                    <a:pt x="3185" y="3157"/>
                  </a:lnTo>
                  <a:lnTo>
                    <a:pt x="3185" y="3161"/>
                  </a:lnTo>
                  <a:lnTo>
                    <a:pt x="3187" y="3167"/>
                  </a:lnTo>
                  <a:lnTo>
                    <a:pt x="3201" y="3189"/>
                  </a:lnTo>
                  <a:lnTo>
                    <a:pt x="3220" y="3206"/>
                  </a:lnTo>
                  <a:lnTo>
                    <a:pt x="3244" y="3226"/>
                  </a:lnTo>
                  <a:lnTo>
                    <a:pt x="3252" y="3235"/>
                  </a:lnTo>
                  <a:lnTo>
                    <a:pt x="3259" y="3245"/>
                  </a:lnTo>
                  <a:lnTo>
                    <a:pt x="3265" y="3253"/>
                  </a:lnTo>
                  <a:lnTo>
                    <a:pt x="3246" y="3239"/>
                  </a:lnTo>
                  <a:lnTo>
                    <a:pt x="3228" y="3229"/>
                  </a:lnTo>
                  <a:lnTo>
                    <a:pt x="3240" y="3237"/>
                  </a:lnTo>
                  <a:lnTo>
                    <a:pt x="3252" y="3247"/>
                  </a:lnTo>
                  <a:lnTo>
                    <a:pt x="3261" y="3259"/>
                  </a:lnTo>
                  <a:lnTo>
                    <a:pt x="3248" y="3251"/>
                  </a:lnTo>
                  <a:lnTo>
                    <a:pt x="3234" y="3241"/>
                  </a:lnTo>
                  <a:lnTo>
                    <a:pt x="3220" y="3237"/>
                  </a:lnTo>
                  <a:lnTo>
                    <a:pt x="3230" y="3247"/>
                  </a:lnTo>
                  <a:lnTo>
                    <a:pt x="3244" y="3255"/>
                  </a:lnTo>
                  <a:lnTo>
                    <a:pt x="3255" y="3263"/>
                  </a:lnTo>
                  <a:lnTo>
                    <a:pt x="3263" y="3276"/>
                  </a:lnTo>
                  <a:lnTo>
                    <a:pt x="3250" y="3268"/>
                  </a:lnTo>
                  <a:lnTo>
                    <a:pt x="3244" y="3261"/>
                  </a:lnTo>
                  <a:lnTo>
                    <a:pt x="3232" y="3257"/>
                  </a:lnTo>
                  <a:lnTo>
                    <a:pt x="3242" y="3265"/>
                  </a:lnTo>
                  <a:lnTo>
                    <a:pt x="3255" y="3274"/>
                  </a:lnTo>
                  <a:lnTo>
                    <a:pt x="3265" y="3284"/>
                  </a:lnTo>
                  <a:lnTo>
                    <a:pt x="3259" y="3280"/>
                  </a:lnTo>
                  <a:lnTo>
                    <a:pt x="3250" y="3276"/>
                  </a:lnTo>
                  <a:lnTo>
                    <a:pt x="3242" y="3274"/>
                  </a:lnTo>
                  <a:lnTo>
                    <a:pt x="3236" y="3272"/>
                  </a:lnTo>
                  <a:lnTo>
                    <a:pt x="3281" y="3317"/>
                  </a:lnTo>
                  <a:lnTo>
                    <a:pt x="3265" y="3307"/>
                  </a:lnTo>
                  <a:lnTo>
                    <a:pt x="3246" y="3294"/>
                  </a:lnTo>
                  <a:lnTo>
                    <a:pt x="3281" y="3329"/>
                  </a:lnTo>
                  <a:lnTo>
                    <a:pt x="3269" y="3323"/>
                  </a:lnTo>
                  <a:lnTo>
                    <a:pt x="3257" y="3315"/>
                  </a:lnTo>
                  <a:lnTo>
                    <a:pt x="3246" y="3305"/>
                  </a:lnTo>
                  <a:lnTo>
                    <a:pt x="3259" y="3321"/>
                  </a:lnTo>
                  <a:lnTo>
                    <a:pt x="3275" y="3335"/>
                  </a:lnTo>
                  <a:lnTo>
                    <a:pt x="3289" y="3350"/>
                  </a:lnTo>
                  <a:lnTo>
                    <a:pt x="3273" y="3339"/>
                  </a:lnTo>
                  <a:lnTo>
                    <a:pt x="3257" y="3333"/>
                  </a:lnTo>
                  <a:lnTo>
                    <a:pt x="3281" y="3350"/>
                  </a:lnTo>
                  <a:lnTo>
                    <a:pt x="3277" y="3348"/>
                  </a:lnTo>
                  <a:lnTo>
                    <a:pt x="3271" y="3346"/>
                  </a:lnTo>
                  <a:lnTo>
                    <a:pt x="3265" y="3342"/>
                  </a:lnTo>
                  <a:lnTo>
                    <a:pt x="3261" y="3342"/>
                  </a:lnTo>
                  <a:lnTo>
                    <a:pt x="3267" y="3350"/>
                  </a:lnTo>
                  <a:lnTo>
                    <a:pt x="3273" y="3356"/>
                  </a:lnTo>
                  <a:lnTo>
                    <a:pt x="3281" y="3362"/>
                  </a:lnTo>
                  <a:lnTo>
                    <a:pt x="3287" y="3370"/>
                  </a:lnTo>
                  <a:lnTo>
                    <a:pt x="3267" y="3358"/>
                  </a:lnTo>
                  <a:lnTo>
                    <a:pt x="3244" y="3344"/>
                  </a:lnTo>
                  <a:lnTo>
                    <a:pt x="3294" y="3397"/>
                  </a:lnTo>
                  <a:lnTo>
                    <a:pt x="3289" y="3393"/>
                  </a:lnTo>
                  <a:lnTo>
                    <a:pt x="3277" y="3385"/>
                  </a:lnTo>
                  <a:lnTo>
                    <a:pt x="3271" y="3383"/>
                  </a:lnTo>
                  <a:lnTo>
                    <a:pt x="3273" y="3389"/>
                  </a:lnTo>
                  <a:lnTo>
                    <a:pt x="3279" y="3395"/>
                  </a:lnTo>
                  <a:lnTo>
                    <a:pt x="3287" y="3401"/>
                  </a:lnTo>
                  <a:lnTo>
                    <a:pt x="3294" y="3405"/>
                  </a:lnTo>
                  <a:lnTo>
                    <a:pt x="3300" y="3411"/>
                  </a:lnTo>
                  <a:lnTo>
                    <a:pt x="3292" y="3409"/>
                  </a:lnTo>
                  <a:lnTo>
                    <a:pt x="3283" y="3405"/>
                  </a:lnTo>
                  <a:lnTo>
                    <a:pt x="3277" y="3403"/>
                  </a:lnTo>
                  <a:lnTo>
                    <a:pt x="3269" y="3401"/>
                  </a:lnTo>
                  <a:lnTo>
                    <a:pt x="3281" y="3407"/>
                  </a:lnTo>
                  <a:lnTo>
                    <a:pt x="3294" y="3415"/>
                  </a:lnTo>
                  <a:lnTo>
                    <a:pt x="3304" y="3422"/>
                  </a:lnTo>
                  <a:lnTo>
                    <a:pt x="3298" y="3420"/>
                  </a:lnTo>
                  <a:lnTo>
                    <a:pt x="3289" y="3415"/>
                  </a:lnTo>
                  <a:lnTo>
                    <a:pt x="3281" y="3413"/>
                  </a:lnTo>
                  <a:lnTo>
                    <a:pt x="3287" y="3420"/>
                  </a:lnTo>
                  <a:lnTo>
                    <a:pt x="3296" y="3426"/>
                  </a:lnTo>
                  <a:lnTo>
                    <a:pt x="3302" y="3432"/>
                  </a:lnTo>
                  <a:lnTo>
                    <a:pt x="3306" y="3440"/>
                  </a:lnTo>
                  <a:lnTo>
                    <a:pt x="3292" y="3426"/>
                  </a:lnTo>
                  <a:lnTo>
                    <a:pt x="3273" y="3415"/>
                  </a:lnTo>
                  <a:lnTo>
                    <a:pt x="3292" y="3442"/>
                  </a:lnTo>
                  <a:lnTo>
                    <a:pt x="3281" y="3432"/>
                  </a:lnTo>
                  <a:lnTo>
                    <a:pt x="3273" y="3428"/>
                  </a:lnTo>
                  <a:lnTo>
                    <a:pt x="3279" y="3444"/>
                  </a:lnTo>
                  <a:lnTo>
                    <a:pt x="3292" y="3459"/>
                  </a:lnTo>
                  <a:lnTo>
                    <a:pt x="3302" y="3473"/>
                  </a:lnTo>
                  <a:lnTo>
                    <a:pt x="3285" y="3457"/>
                  </a:lnTo>
                  <a:lnTo>
                    <a:pt x="3279" y="3446"/>
                  </a:lnTo>
                  <a:lnTo>
                    <a:pt x="3283" y="3455"/>
                  </a:lnTo>
                  <a:lnTo>
                    <a:pt x="3285" y="3457"/>
                  </a:lnTo>
                  <a:lnTo>
                    <a:pt x="3294" y="3471"/>
                  </a:lnTo>
                  <a:lnTo>
                    <a:pt x="3310" y="3494"/>
                  </a:lnTo>
                  <a:lnTo>
                    <a:pt x="3306" y="3489"/>
                  </a:lnTo>
                  <a:lnTo>
                    <a:pt x="3302" y="3487"/>
                  </a:lnTo>
                  <a:lnTo>
                    <a:pt x="3298" y="3483"/>
                  </a:lnTo>
                  <a:lnTo>
                    <a:pt x="3292" y="3481"/>
                  </a:lnTo>
                  <a:lnTo>
                    <a:pt x="3296" y="3487"/>
                  </a:lnTo>
                  <a:lnTo>
                    <a:pt x="3300" y="3492"/>
                  </a:lnTo>
                  <a:lnTo>
                    <a:pt x="3304" y="3498"/>
                  </a:lnTo>
                  <a:lnTo>
                    <a:pt x="3310" y="3504"/>
                  </a:lnTo>
                  <a:lnTo>
                    <a:pt x="3310" y="3510"/>
                  </a:lnTo>
                  <a:lnTo>
                    <a:pt x="3312" y="3514"/>
                  </a:lnTo>
                  <a:lnTo>
                    <a:pt x="3314" y="3520"/>
                  </a:lnTo>
                  <a:lnTo>
                    <a:pt x="3316" y="3524"/>
                  </a:lnTo>
                  <a:lnTo>
                    <a:pt x="3316" y="3543"/>
                  </a:lnTo>
                  <a:lnTo>
                    <a:pt x="3320" y="3580"/>
                  </a:lnTo>
                  <a:lnTo>
                    <a:pt x="3326" y="3615"/>
                  </a:lnTo>
                  <a:lnTo>
                    <a:pt x="3337" y="3646"/>
                  </a:lnTo>
                  <a:lnTo>
                    <a:pt x="3347" y="3679"/>
                  </a:lnTo>
                  <a:lnTo>
                    <a:pt x="3355" y="3711"/>
                  </a:lnTo>
                  <a:lnTo>
                    <a:pt x="3357" y="3744"/>
                  </a:lnTo>
                  <a:lnTo>
                    <a:pt x="3353" y="3777"/>
                  </a:lnTo>
                  <a:lnTo>
                    <a:pt x="3337" y="3808"/>
                  </a:lnTo>
                  <a:lnTo>
                    <a:pt x="3292" y="3833"/>
                  </a:lnTo>
                  <a:lnTo>
                    <a:pt x="3250" y="3861"/>
                  </a:lnTo>
                  <a:lnTo>
                    <a:pt x="3211" y="3894"/>
                  </a:lnTo>
                  <a:lnTo>
                    <a:pt x="3181" y="3902"/>
                  </a:lnTo>
                  <a:lnTo>
                    <a:pt x="3152" y="3909"/>
                  </a:lnTo>
                  <a:lnTo>
                    <a:pt x="3125" y="3919"/>
                  </a:lnTo>
                  <a:lnTo>
                    <a:pt x="3103" y="3933"/>
                  </a:lnTo>
                  <a:lnTo>
                    <a:pt x="3084" y="3954"/>
                  </a:lnTo>
                  <a:lnTo>
                    <a:pt x="3070" y="3976"/>
                  </a:lnTo>
                  <a:lnTo>
                    <a:pt x="3053" y="3999"/>
                  </a:lnTo>
                  <a:lnTo>
                    <a:pt x="3035" y="4018"/>
                  </a:lnTo>
                  <a:lnTo>
                    <a:pt x="2985" y="4018"/>
                  </a:lnTo>
                  <a:lnTo>
                    <a:pt x="2973" y="4022"/>
                  </a:lnTo>
                  <a:lnTo>
                    <a:pt x="2963" y="4032"/>
                  </a:lnTo>
                  <a:lnTo>
                    <a:pt x="2942" y="4032"/>
                  </a:lnTo>
                  <a:lnTo>
                    <a:pt x="2901" y="4020"/>
                  </a:lnTo>
                  <a:lnTo>
                    <a:pt x="2881" y="4018"/>
                  </a:lnTo>
                  <a:lnTo>
                    <a:pt x="2844" y="4020"/>
                  </a:lnTo>
                  <a:lnTo>
                    <a:pt x="2805" y="4026"/>
                  </a:lnTo>
                  <a:lnTo>
                    <a:pt x="2770" y="4034"/>
                  </a:lnTo>
                  <a:lnTo>
                    <a:pt x="2743" y="4046"/>
                  </a:lnTo>
                  <a:lnTo>
                    <a:pt x="2694" y="4077"/>
                  </a:lnTo>
                  <a:lnTo>
                    <a:pt x="2673" y="4081"/>
                  </a:lnTo>
                  <a:lnTo>
                    <a:pt x="2636" y="4079"/>
                  </a:lnTo>
                  <a:lnTo>
                    <a:pt x="2599" y="4069"/>
                  </a:lnTo>
                  <a:lnTo>
                    <a:pt x="2538" y="4059"/>
                  </a:lnTo>
                  <a:lnTo>
                    <a:pt x="2515" y="4052"/>
                  </a:lnTo>
                  <a:lnTo>
                    <a:pt x="2484" y="4052"/>
                  </a:lnTo>
                  <a:lnTo>
                    <a:pt x="2455" y="4055"/>
                  </a:lnTo>
                  <a:lnTo>
                    <a:pt x="2427" y="4063"/>
                  </a:lnTo>
                  <a:lnTo>
                    <a:pt x="2402" y="4071"/>
                  </a:lnTo>
                  <a:lnTo>
                    <a:pt x="2377" y="4075"/>
                  </a:lnTo>
                  <a:lnTo>
                    <a:pt x="2353" y="4071"/>
                  </a:lnTo>
                  <a:lnTo>
                    <a:pt x="2320" y="4063"/>
                  </a:lnTo>
                  <a:lnTo>
                    <a:pt x="2295" y="4055"/>
                  </a:lnTo>
                  <a:lnTo>
                    <a:pt x="2272" y="4044"/>
                  </a:lnTo>
                  <a:lnTo>
                    <a:pt x="2248" y="4034"/>
                  </a:lnTo>
                  <a:lnTo>
                    <a:pt x="2221" y="4028"/>
                  </a:lnTo>
                  <a:lnTo>
                    <a:pt x="2190" y="4022"/>
                  </a:lnTo>
                  <a:lnTo>
                    <a:pt x="2159" y="4013"/>
                  </a:lnTo>
                  <a:lnTo>
                    <a:pt x="2151" y="4009"/>
                  </a:lnTo>
                  <a:lnTo>
                    <a:pt x="2147" y="4005"/>
                  </a:lnTo>
                  <a:lnTo>
                    <a:pt x="2141" y="4003"/>
                  </a:lnTo>
                  <a:lnTo>
                    <a:pt x="2122" y="4001"/>
                  </a:lnTo>
                  <a:lnTo>
                    <a:pt x="2102" y="4003"/>
                  </a:lnTo>
                  <a:lnTo>
                    <a:pt x="2083" y="4005"/>
                  </a:lnTo>
                  <a:lnTo>
                    <a:pt x="2065" y="4003"/>
                  </a:lnTo>
                  <a:lnTo>
                    <a:pt x="2049" y="3997"/>
                  </a:lnTo>
                  <a:lnTo>
                    <a:pt x="2038" y="3983"/>
                  </a:lnTo>
                  <a:lnTo>
                    <a:pt x="2030" y="3981"/>
                  </a:lnTo>
                  <a:lnTo>
                    <a:pt x="2024" y="3981"/>
                  </a:lnTo>
                  <a:lnTo>
                    <a:pt x="2020" y="3983"/>
                  </a:lnTo>
                  <a:lnTo>
                    <a:pt x="2016" y="3983"/>
                  </a:lnTo>
                  <a:lnTo>
                    <a:pt x="1995" y="3974"/>
                  </a:lnTo>
                  <a:lnTo>
                    <a:pt x="1958" y="3958"/>
                  </a:lnTo>
                  <a:lnTo>
                    <a:pt x="1933" y="3954"/>
                  </a:lnTo>
                  <a:lnTo>
                    <a:pt x="1896" y="3929"/>
                  </a:lnTo>
                  <a:lnTo>
                    <a:pt x="1876" y="3919"/>
                  </a:lnTo>
                  <a:lnTo>
                    <a:pt x="1853" y="3915"/>
                  </a:lnTo>
                  <a:lnTo>
                    <a:pt x="1837" y="3915"/>
                  </a:lnTo>
                  <a:lnTo>
                    <a:pt x="1818" y="3911"/>
                  </a:lnTo>
                  <a:lnTo>
                    <a:pt x="1802" y="3902"/>
                  </a:lnTo>
                  <a:lnTo>
                    <a:pt x="1786" y="3886"/>
                  </a:lnTo>
                  <a:lnTo>
                    <a:pt x="1771" y="3868"/>
                  </a:lnTo>
                  <a:lnTo>
                    <a:pt x="1740" y="3843"/>
                  </a:lnTo>
                  <a:lnTo>
                    <a:pt x="1736" y="3841"/>
                  </a:lnTo>
                  <a:lnTo>
                    <a:pt x="1724" y="3833"/>
                  </a:lnTo>
                  <a:lnTo>
                    <a:pt x="1716" y="3824"/>
                  </a:lnTo>
                  <a:lnTo>
                    <a:pt x="1714" y="3820"/>
                  </a:lnTo>
                  <a:lnTo>
                    <a:pt x="1703" y="3787"/>
                  </a:lnTo>
                  <a:lnTo>
                    <a:pt x="1685" y="3761"/>
                  </a:lnTo>
                  <a:lnTo>
                    <a:pt x="1664" y="3738"/>
                  </a:lnTo>
                  <a:lnTo>
                    <a:pt x="1640" y="3720"/>
                  </a:lnTo>
                  <a:lnTo>
                    <a:pt x="1634" y="3701"/>
                  </a:lnTo>
                  <a:lnTo>
                    <a:pt x="1623" y="3689"/>
                  </a:lnTo>
                  <a:lnTo>
                    <a:pt x="1613" y="3674"/>
                  </a:lnTo>
                  <a:lnTo>
                    <a:pt x="1603" y="3662"/>
                  </a:lnTo>
                  <a:lnTo>
                    <a:pt x="1601" y="3662"/>
                  </a:lnTo>
                  <a:lnTo>
                    <a:pt x="1599" y="3660"/>
                  </a:lnTo>
                  <a:lnTo>
                    <a:pt x="1592" y="3660"/>
                  </a:lnTo>
                  <a:lnTo>
                    <a:pt x="1588" y="3658"/>
                  </a:lnTo>
                  <a:lnTo>
                    <a:pt x="1584" y="3658"/>
                  </a:lnTo>
                  <a:lnTo>
                    <a:pt x="1582" y="3656"/>
                  </a:lnTo>
                  <a:lnTo>
                    <a:pt x="1578" y="3654"/>
                  </a:lnTo>
                  <a:lnTo>
                    <a:pt x="1572" y="3650"/>
                  </a:lnTo>
                  <a:lnTo>
                    <a:pt x="1568" y="3646"/>
                  </a:lnTo>
                  <a:lnTo>
                    <a:pt x="1564" y="3629"/>
                  </a:lnTo>
                  <a:lnTo>
                    <a:pt x="1562" y="3611"/>
                  </a:lnTo>
                  <a:lnTo>
                    <a:pt x="1557" y="3596"/>
                  </a:lnTo>
                  <a:lnTo>
                    <a:pt x="1549" y="3584"/>
                  </a:lnTo>
                  <a:lnTo>
                    <a:pt x="1537" y="3572"/>
                  </a:lnTo>
                  <a:lnTo>
                    <a:pt x="1518" y="3557"/>
                  </a:lnTo>
                  <a:lnTo>
                    <a:pt x="1494" y="3545"/>
                  </a:lnTo>
                  <a:lnTo>
                    <a:pt x="1465" y="3537"/>
                  </a:lnTo>
                  <a:lnTo>
                    <a:pt x="1438" y="3535"/>
                  </a:lnTo>
                  <a:lnTo>
                    <a:pt x="1408" y="3531"/>
                  </a:lnTo>
                  <a:lnTo>
                    <a:pt x="1381" y="3526"/>
                  </a:lnTo>
                  <a:lnTo>
                    <a:pt x="1356" y="3520"/>
                  </a:lnTo>
                  <a:lnTo>
                    <a:pt x="1327" y="3518"/>
                  </a:lnTo>
                  <a:lnTo>
                    <a:pt x="1301" y="3516"/>
                  </a:lnTo>
                  <a:lnTo>
                    <a:pt x="1276" y="3510"/>
                  </a:lnTo>
                  <a:lnTo>
                    <a:pt x="1258" y="3502"/>
                  </a:lnTo>
                  <a:lnTo>
                    <a:pt x="1233" y="3475"/>
                  </a:lnTo>
                  <a:lnTo>
                    <a:pt x="1204" y="3450"/>
                  </a:lnTo>
                  <a:lnTo>
                    <a:pt x="1171" y="3432"/>
                  </a:lnTo>
                  <a:lnTo>
                    <a:pt x="1136" y="3415"/>
                  </a:lnTo>
                  <a:lnTo>
                    <a:pt x="1101" y="3397"/>
                  </a:lnTo>
                  <a:lnTo>
                    <a:pt x="1069" y="3379"/>
                  </a:lnTo>
                  <a:lnTo>
                    <a:pt x="1038" y="3356"/>
                  </a:lnTo>
                  <a:lnTo>
                    <a:pt x="1013" y="3329"/>
                  </a:lnTo>
                  <a:lnTo>
                    <a:pt x="984" y="3323"/>
                  </a:lnTo>
                  <a:lnTo>
                    <a:pt x="962" y="3313"/>
                  </a:lnTo>
                  <a:lnTo>
                    <a:pt x="941" y="3298"/>
                  </a:lnTo>
                  <a:lnTo>
                    <a:pt x="904" y="3265"/>
                  </a:lnTo>
                  <a:lnTo>
                    <a:pt x="884" y="3253"/>
                  </a:lnTo>
                  <a:lnTo>
                    <a:pt x="865" y="3247"/>
                  </a:lnTo>
                  <a:lnTo>
                    <a:pt x="803" y="3235"/>
                  </a:lnTo>
                  <a:lnTo>
                    <a:pt x="787" y="3226"/>
                  </a:lnTo>
                  <a:lnTo>
                    <a:pt x="781" y="3222"/>
                  </a:lnTo>
                  <a:lnTo>
                    <a:pt x="766" y="3208"/>
                  </a:lnTo>
                  <a:lnTo>
                    <a:pt x="762" y="3202"/>
                  </a:lnTo>
                  <a:lnTo>
                    <a:pt x="756" y="3200"/>
                  </a:lnTo>
                  <a:lnTo>
                    <a:pt x="738" y="3202"/>
                  </a:lnTo>
                  <a:lnTo>
                    <a:pt x="723" y="3206"/>
                  </a:lnTo>
                  <a:lnTo>
                    <a:pt x="703" y="3194"/>
                  </a:lnTo>
                  <a:lnTo>
                    <a:pt x="678" y="3181"/>
                  </a:lnTo>
                  <a:lnTo>
                    <a:pt x="651" y="3171"/>
                  </a:lnTo>
                  <a:lnTo>
                    <a:pt x="625" y="3165"/>
                  </a:lnTo>
                  <a:lnTo>
                    <a:pt x="600" y="3165"/>
                  </a:lnTo>
                  <a:lnTo>
                    <a:pt x="596" y="3163"/>
                  </a:lnTo>
                  <a:lnTo>
                    <a:pt x="582" y="3163"/>
                  </a:lnTo>
                  <a:lnTo>
                    <a:pt x="563" y="3169"/>
                  </a:lnTo>
                  <a:lnTo>
                    <a:pt x="545" y="3169"/>
                  </a:lnTo>
                  <a:lnTo>
                    <a:pt x="526" y="3165"/>
                  </a:lnTo>
                  <a:lnTo>
                    <a:pt x="506" y="3161"/>
                  </a:lnTo>
                  <a:lnTo>
                    <a:pt x="483" y="3161"/>
                  </a:lnTo>
                  <a:lnTo>
                    <a:pt x="479" y="3165"/>
                  </a:lnTo>
                  <a:lnTo>
                    <a:pt x="471" y="3165"/>
                  </a:lnTo>
                  <a:lnTo>
                    <a:pt x="464" y="3167"/>
                  </a:lnTo>
                  <a:lnTo>
                    <a:pt x="452" y="3167"/>
                  </a:lnTo>
                  <a:lnTo>
                    <a:pt x="446" y="3169"/>
                  </a:lnTo>
                  <a:lnTo>
                    <a:pt x="434" y="3175"/>
                  </a:lnTo>
                  <a:lnTo>
                    <a:pt x="427" y="3175"/>
                  </a:lnTo>
                  <a:lnTo>
                    <a:pt x="421" y="3173"/>
                  </a:lnTo>
                  <a:lnTo>
                    <a:pt x="415" y="3175"/>
                  </a:lnTo>
                  <a:lnTo>
                    <a:pt x="405" y="3185"/>
                  </a:lnTo>
                  <a:lnTo>
                    <a:pt x="399" y="3187"/>
                  </a:lnTo>
                  <a:lnTo>
                    <a:pt x="386" y="3183"/>
                  </a:lnTo>
                  <a:lnTo>
                    <a:pt x="380" y="3179"/>
                  </a:lnTo>
                  <a:lnTo>
                    <a:pt x="376" y="3177"/>
                  </a:lnTo>
                  <a:lnTo>
                    <a:pt x="362" y="3177"/>
                  </a:lnTo>
                  <a:lnTo>
                    <a:pt x="356" y="3175"/>
                  </a:lnTo>
                  <a:lnTo>
                    <a:pt x="349" y="3175"/>
                  </a:lnTo>
                  <a:lnTo>
                    <a:pt x="343" y="3173"/>
                  </a:lnTo>
                  <a:lnTo>
                    <a:pt x="337" y="3169"/>
                  </a:lnTo>
                  <a:lnTo>
                    <a:pt x="331" y="3167"/>
                  </a:lnTo>
                  <a:lnTo>
                    <a:pt x="325" y="3163"/>
                  </a:lnTo>
                  <a:lnTo>
                    <a:pt x="317" y="3161"/>
                  </a:lnTo>
                  <a:lnTo>
                    <a:pt x="310" y="3157"/>
                  </a:lnTo>
                  <a:lnTo>
                    <a:pt x="304" y="3155"/>
                  </a:lnTo>
                  <a:lnTo>
                    <a:pt x="300" y="3148"/>
                  </a:lnTo>
                  <a:lnTo>
                    <a:pt x="286" y="3134"/>
                  </a:lnTo>
                  <a:lnTo>
                    <a:pt x="280" y="3132"/>
                  </a:lnTo>
                  <a:lnTo>
                    <a:pt x="263" y="3122"/>
                  </a:lnTo>
                  <a:lnTo>
                    <a:pt x="251" y="3109"/>
                  </a:lnTo>
                  <a:lnTo>
                    <a:pt x="234" y="3099"/>
                  </a:lnTo>
                  <a:lnTo>
                    <a:pt x="218" y="3087"/>
                  </a:lnTo>
                  <a:lnTo>
                    <a:pt x="204" y="3074"/>
                  </a:lnTo>
                  <a:lnTo>
                    <a:pt x="189" y="3058"/>
                  </a:lnTo>
                  <a:lnTo>
                    <a:pt x="183" y="3052"/>
                  </a:lnTo>
                  <a:lnTo>
                    <a:pt x="177" y="3050"/>
                  </a:lnTo>
                  <a:lnTo>
                    <a:pt x="171" y="3046"/>
                  </a:lnTo>
                  <a:lnTo>
                    <a:pt x="158" y="3033"/>
                  </a:lnTo>
                  <a:lnTo>
                    <a:pt x="150" y="3021"/>
                  </a:lnTo>
                  <a:lnTo>
                    <a:pt x="142" y="3017"/>
                  </a:lnTo>
                  <a:lnTo>
                    <a:pt x="136" y="3013"/>
                  </a:lnTo>
                  <a:lnTo>
                    <a:pt x="111" y="2988"/>
                  </a:lnTo>
                  <a:lnTo>
                    <a:pt x="93" y="2976"/>
                  </a:lnTo>
                  <a:lnTo>
                    <a:pt x="86" y="2970"/>
                  </a:lnTo>
                  <a:lnTo>
                    <a:pt x="84" y="2963"/>
                  </a:lnTo>
                  <a:lnTo>
                    <a:pt x="80" y="2955"/>
                  </a:lnTo>
                  <a:lnTo>
                    <a:pt x="76" y="2949"/>
                  </a:lnTo>
                  <a:lnTo>
                    <a:pt x="64" y="2933"/>
                  </a:lnTo>
                  <a:lnTo>
                    <a:pt x="56" y="2924"/>
                  </a:lnTo>
                  <a:lnTo>
                    <a:pt x="37" y="2887"/>
                  </a:lnTo>
                  <a:lnTo>
                    <a:pt x="29" y="2877"/>
                  </a:lnTo>
                  <a:lnTo>
                    <a:pt x="25" y="2867"/>
                  </a:lnTo>
                  <a:lnTo>
                    <a:pt x="12" y="2846"/>
                  </a:lnTo>
                  <a:lnTo>
                    <a:pt x="8" y="2832"/>
                  </a:lnTo>
                  <a:lnTo>
                    <a:pt x="6" y="2815"/>
                  </a:lnTo>
                  <a:lnTo>
                    <a:pt x="2" y="2801"/>
                  </a:lnTo>
                  <a:lnTo>
                    <a:pt x="0" y="2787"/>
                  </a:lnTo>
                  <a:lnTo>
                    <a:pt x="0" y="2770"/>
                  </a:lnTo>
                  <a:lnTo>
                    <a:pt x="4" y="2756"/>
                  </a:lnTo>
                  <a:lnTo>
                    <a:pt x="17" y="2737"/>
                  </a:lnTo>
                  <a:lnTo>
                    <a:pt x="31" y="2719"/>
                  </a:lnTo>
                  <a:lnTo>
                    <a:pt x="41" y="2698"/>
                  </a:lnTo>
                  <a:lnTo>
                    <a:pt x="64" y="2649"/>
                  </a:lnTo>
                  <a:lnTo>
                    <a:pt x="93" y="2602"/>
                  </a:lnTo>
                  <a:lnTo>
                    <a:pt x="123" y="2559"/>
                  </a:lnTo>
                  <a:lnTo>
                    <a:pt x="165" y="2513"/>
                  </a:lnTo>
                  <a:lnTo>
                    <a:pt x="201" y="2487"/>
                  </a:lnTo>
                  <a:lnTo>
                    <a:pt x="273" y="2425"/>
                  </a:lnTo>
                  <a:lnTo>
                    <a:pt x="296" y="2411"/>
                  </a:lnTo>
                  <a:lnTo>
                    <a:pt x="319" y="2400"/>
                  </a:lnTo>
                  <a:lnTo>
                    <a:pt x="341" y="2388"/>
                  </a:lnTo>
                  <a:lnTo>
                    <a:pt x="368" y="2376"/>
                  </a:lnTo>
                  <a:lnTo>
                    <a:pt x="393" y="2361"/>
                  </a:lnTo>
                  <a:lnTo>
                    <a:pt x="547" y="2275"/>
                  </a:lnTo>
                  <a:lnTo>
                    <a:pt x="598" y="2248"/>
                  </a:lnTo>
                  <a:lnTo>
                    <a:pt x="619" y="2238"/>
                  </a:lnTo>
                  <a:lnTo>
                    <a:pt x="641" y="2228"/>
                  </a:lnTo>
                  <a:lnTo>
                    <a:pt x="678" y="2201"/>
                  </a:lnTo>
                  <a:lnTo>
                    <a:pt x="734" y="2168"/>
                  </a:lnTo>
                  <a:lnTo>
                    <a:pt x="777" y="2148"/>
                  </a:lnTo>
                  <a:lnTo>
                    <a:pt x="820" y="2129"/>
                  </a:lnTo>
                  <a:lnTo>
                    <a:pt x="843" y="2121"/>
                  </a:lnTo>
                  <a:lnTo>
                    <a:pt x="867" y="2115"/>
                  </a:lnTo>
                  <a:lnTo>
                    <a:pt x="886" y="2107"/>
                  </a:lnTo>
                  <a:lnTo>
                    <a:pt x="906" y="2098"/>
                  </a:lnTo>
                  <a:lnTo>
                    <a:pt x="1009" y="2061"/>
                  </a:lnTo>
                  <a:lnTo>
                    <a:pt x="1034" y="2051"/>
                  </a:lnTo>
                  <a:lnTo>
                    <a:pt x="1095" y="2026"/>
                  </a:lnTo>
                  <a:lnTo>
                    <a:pt x="1122" y="2016"/>
                  </a:lnTo>
                  <a:lnTo>
                    <a:pt x="1140" y="2012"/>
                  </a:lnTo>
                  <a:lnTo>
                    <a:pt x="1161" y="2008"/>
                  </a:lnTo>
                  <a:lnTo>
                    <a:pt x="1251" y="1979"/>
                  </a:lnTo>
                  <a:lnTo>
                    <a:pt x="1344" y="1957"/>
                  </a:lnTo>
                  <a:lnTo>
                    <a:pt x="1434" y="1936"/>
                  </a:lnTo>
                  <a:lnTo>
                    <a:pt x="1492" y="1920"/>
                  </a:lnTo>
                  <a:lnTo>
                    <a:pt x="1549" y="1907"/>
                  </a:lnTo>
                  <a:lnTo>
                    <a:pt x="1594" y="1899"/>
                  </a:lnTo>
                  <a:lnTo>
                    <a:pt x="1638" y="1895"/>
                  </a:lnTo>
                  <a:lnTo>
                    <a:pt x="1683" y="1891"/>
                  </a:lnTo>
                  <a:lnTo>
                    <a:pt x="1738" y="1885"/>
                  </a:lnTo>
                  <a:lnTo>
                    <a:pt x="1794" y="1874"/>
                  </a:lnTo>
                  <a:lnTo>
                    <a:pt x="1849" y="1870"/>
                  </a:lnTo>
                  <a:lnTo>
                    <a:pt x="1907" y="1864"/>
                  </a:lnTo>
                  <a:lnTo>
                    <a:pt x="1987" y="1854"/>
                  </a:lnTo>
                  <a:lnTo>
                    <a:pt x="2077" y="1844"/>
                  </a:lnTo>
                  <a:lnTo>
                    <a:pt x="2157" y="1837"/>
                  </a:lnTo>
                  <a:lnTo>
                    <a:pt x="2240" y="1835"/>
                  </a:lnTo>
                  <a:lnTo>
                    <a:pt x="2318" y="1839"/>
                  </a:lnTo>
                  <a:lnTo>
                    <a:pt x="2344" y="1839"/>
                  </a:lnTo>
                  <a:lnTo>
                    <a:pt x="2357" y="1837"/>
                  </a:lnTo>
                  <a:lnTo>
                    <a:pt x="2365" y="1831"/>
                  </a:lnTo>
                  <a:lnTo>
                    <a:pt x="2369" y="1819"/>
                  </a:lnTo>
                  <a:lnTo>
                    <a:pt x="2365" y="1790"/>
                  </a:lnTo>
                  <a:lnTo>
                    <a:pt x="2365" y="1776"/>
                  </a:lnTo>
                  <a:lnTo>
                    <a:pt x="2367" y="1770"/>
                  </a:lnTo>
                  <a:lnTo>
                    <a:pt x="2371" y="1765"/>
                  </a:lnTo>
                  <a:lnTo>
                    <a:pt x="2375" y="1753"/>
                  </a:lnTo>
                  <a:lnTo>
                    <a:pt x="2377" y="1741"/>
                  </a:lnTo>
                  <a:lnTo>
                    <a:pt x="2375" y="1743"/>
                  </a:lnTo>
                  <a:lnTo>
                    <a:pt x="2375" y="1747"/>
                  </a:lnTo>
                  <a:lnTo>
                    <a:pt x="2373" y="1741"/>
                  </a:lnTo>
                  <a:lnTo>
                    <a:pt x="2375" y="1737"/>
                  </a:lnTo>
                  <a:lnTo>
                    <a:pt x="2375" y="1731"/>
                  </a:lnTo>
                  <a:lnTo>
                    <a:pt x="2377" y="1726"/>
                  </a:lnTo>
                  <a:lnTo>
                    <a:pt x="2379" y="1720"/>
                  </a:lnTo>
                  <a:lnTo>
                    <a:pt x="2375" y="1722"/>
                  </a:lnTo>
                  <a:lnTo>
                    <a:pt x="2367" y="1739"/>
                  </a:lnTo>
                  <a:lnTo>
                    <a:pt x="2367" y="1733"/>
                  </a:lnTo>
                  <a:lnTo>
                    <a:pt x="2373" y="1714"/>
                  </a:lnTo>
                  <a:lnTo>
                    <a:pt x="2373" y="1708"/>
                  </a:lnTo>
                  <a:lnTo>
                    <a:pt x="2371" y="1710"/>
                  </a:lnTo>
                  <a:lnTo>
                    <a:pt x="2367" y="1712"/>
                  </a:lnTo>
                  <a:lnTo>
                    <a:pt x="2365" y="1716"/>
                  </a:lnTo>
                  <a:lnTo>
                    <a:pt x="2365" y="1710"/>
                  </a:lnTo>
                  <a:lnTo>
                    <a:pt x="2367" y="1704"/>
                  </a:lnTo>
                  <a:lnTo>
                    <a:pt x="2367" y="1694"/>
                  </a:lnTo>
                  <a:lnTo>
                    <a:pt x="2363" y="1698"/>
                  </a:lnTo>
                  <a:lnTo>
                    <a:pt x="2361" y="1702"/>
                  </a:lnTo>
                  <a:lnTo>
                    <a:pt x="2359" y="1698"/>
                  </a:lnTo>
                  <a:lnTo>
                    <a:pt x="2359" y="1694"/>
                  </a:lnTo>
                  <a:lnTo>
                    <a:pt x="2361" y="1689"/>
                  </a:lnTo>
                  <a:lnTo>
                    <a:pt x="2361" y="1685"/>
                  </a:lnTo>
                  <a:lnTo>
                    <a:pt x="2357" y="1677"/>
                  </a:lnTo>
                  <a:lnTo>
                    <a:pt x="2348" y="1669"/>
                  </a:lnTo>
                  <a:lnTo>
                    <a:pt x="2342" y="1667"/>
                  </a:lnTo>
                  <a:lnTo>
                    <a:pt x="2338" y="1663"/>
                  </a:lnTo>
                  <a:lnTo>
                    <a:pt x="2326" y="1646"/>
                  </a:lnTo>
                  <a:lnTo>
                    <a:pt x="2318" y="1626"/>
                  </a:lnTo>
                  <a:lnTo>
                    <a:pt x="2316" y="1605"/>
                  </a:lnTo>
                  <a:lnTo>
                    <a:pt x="2318" y="1583"/>
                  </a:lnTo>
                  <a:lnTo>
                    <a:pt x="2320" y="1562"/>
                  </a:lnTo>
                  <a:lnTo>
                    <a:pt x="2326" y="1542"/>
                  </a:lnTo>
                  <a:lnTo>
                    <a:pt x="2336" y="1521"/>
                  </a:lnTo>
                  <a:lnTo>
                    <a:pt x="2346" y="1513"/>
                  </a:lnTo>
                  <a:lnTo>
                    <a:pt x="2357" y="1509"/>
                  </a:lnTo>
                  <a:lnTo>
                    <a:pt x="2367" y="1507"/>
                  </a:lnTo>
                  <a:lnTo>
                    <a:pt x="2377" y="1502"/>
                  </a:lnTo>
                  <a:lnTo>
                    <a:pt x="2385" y="1494"/>
                  </a:lnTo>
                  <a:lnTo>
                    <a:pt x="2385" y="1484"/>
                  </a:lnTo>
                  <a:lnTo>
                    <a:pt x="2381" y="1474"/>
                  </a:lnTo>
                  <a:lnTo>
                    <a:pt x="2375" y="1461"/>
                  </a:lnTo>
                  <a:lnTo>
                    <a:pt x="2367" y="1453"/>
                  </a:lnTo>
                  <a:lnTo>
                    <a:pt x="2359" y="1447"/>
                  </a:lnTo>
                  <a:lnTo>
                    <a:pt x="2272" y="1410"/>
                  </a:lnTo>
                  <a:lnTo>
                    <a:pt x="2231" y="1387"/>
                  </a:lnTo>
                  <a:lnTo>
                    <a:pt x="2227" y="1383"/>
                  </a:lnTo>
                  <a:lnTo>
                    <a:pt x="2223" y="1381"/>
                  </a:lnTo>
                  <a:lnTo>
                    <a:pt x="2221" y="1381"/>
                  </a:lnTo>
                  <a:lnTo>
                    <a:pt x="2219" y="1379"/>
                  </a:lnTo>
                  <a:lnTo>
                    <a:pt x="2215" y="1379"/>
                  </a:lnTo>
                  <a:lnTo>
                    <a:pt x="2205" y="1375"/>
                  </a:lnTo>
                  <a:lnTo>
                    <a:pt x="2196" y="1371"/>
                  </a:lnTo>
                  <a:lnTo>
                    <a:pt x="2190" y="1371"/>
                  </a:lnTo>
                  <a:lnTo>
                    <a:pt x="2186" y="1369"/>
                  </a:lnTo>
                  <a:lnTo>
                    <a:pt x="2178" y="1369"/>
                  </a:lnTo>
                  <a:lnTo>
                    <a:pt x="2172" y="1367"/>
                  </a:lnTo>
                  <a:lnTo>
                    <a:pt x="2166" y="1363"/>
                  </a:lnTo>
                  <a:lnTo>
                    <a:pt x="2162" y="1359"/>
                  </a:lnTo>
                  <a:lnTo>
                    <a:pt x="2155" y="1355"/>
                  </a:lnTo>
                  <a:lnTo>
                    <a:pt x="2147" y="1352"/>
                  </a:lnTo>
                  <a:lnTo>
                    <a:pt x="2127" y="1342"/>
                  </a:lnTo>
                  <a:lnTo>
                    <a:pt x="2125" y="1338"/>
                  </a:lnTo>
                  <a:lnTo>
                    <a:pt x="2120" y="1336"/>
                  </a:lnTo>
                  <a:lnTo>
                    <a:pt x="2116" y="1336"/>
                  </a:lnTo>
                  <a:lnTo>
                    <a:pt x="2112" y="1334"/>
                  </a:lnTo>
                  <a:lnTo>
                    <a:pt x="2108" y="1334"/>
                  </a:lnTo>
                  <a:lnTo>
                    <a:pt x="2096" y="1326"/>
                  </a:lnTo>
                  <a:lnTo>
                    <a:pt x="2092" y="1322"/>
                  </a:lnTo>
                  <a:lnTo>
                    <a:pt x="2086" y="1320"/>
                  </a:lnTo>
                  <a:lnTo>
                    <a:pt x="2077" y="1318"/>
                  </a:lnTo>
                  <a:lnTo>
                    <a:pt x="2065" y="1313"/>
                  </a:lnTo>
                  <a:lnTo>
                    <a:pt x="2059" y="1309"/>
                  </a:lnTo>
                  <a:lnTo>
                    <a:pt x="2055" y="1305"/>
                  </a:lnTo>
                  <a:lnTo>
                    <a:pt x="2042" y="1299"/>
                  </a:lnTo>
                  <a:lnTo>
                    <a:pt x="2024" y="1293"/>
                  </a:lnTo>
                  <a:lnTo>
                    <a:pt x="2016" y="1285"/>
                  </a:lnTo>
                  <a:lnTo>
                    <a:pt x="2003" y="1281"/>
                  </a:lnTo>
                  <a:lnTo>
                    <a:pt x="1999" y="1281"/>
                  </a:lnTo>
                  <a:lnTo>
                    <a:pt x="1981" y="1274"/>
                  </a:lnTo>
                  <a:lnTo>
                    <a:pt x="1975" y="1270"/>
                  </a:lnTo>
                  <a:lnTo>
                    <a:pt x="1970" y="1266"/>
                  </a:lnTo>
                  <a:lnTo>
                    <a:pt x="1964" y="1264"/>
                  </a:lnTo>
                  <a:lnTo>
                    <a:pt x="1956" y="1262"/>
                  </a:lnTo>
                  <a:lnTo>
                    <a:pt x="1944" y="1258"/>
                  </a:lnTo>
                  <a:lnTo>
                    <a:pt x="1940" y="1254"/>
                  </a:lnTo>
                  <a:lnTo>
                    <a:pt x="1933" y="1252"/>
                  </a:lnTo>
                  <a:lnTo>
                    <a:pt x="1927" y="1248"/>
                  </a:lnTo>
                  <a:lnTo>
                    <a:pt x="1921" y="1246"/>
                  </a:lnTo>
                  <a:lnTo>
                    <a:pt x="1915" y="1246"/>
                  </a:lnTo>
                  <a:lnTo>
                    <a:pt x="1909" y="1244"/>
                  </a:lnTo>
                  <a:lnTo>
                    <a:pt x="1901" y="1244"/>
                  </a:lnTo>
                  <a:lnTo>
                    <a:pt x="1894" y="1242"/>
                  </a:lnTo>
                  <a:lnTo>
                    <a:pt x="1882" y="1233"/>
                  </a:lnTo>
                  <a:lnTo>
                    <a:pt x="1876" y="1231"/>
                  </a:lnTo>
                  <a:lnTo>
                    <a:pt x="1864" y="1231"/>
                  </a:lnTo>
                  <a:lnTo>
                    <a:pt x="1853" y="1229"/>
                  </a:lnTo>
                  <a:lnTo>
                    <a:pt x="1843" y="1223"/>
                  </a:lnTo>
                  <a:lnTo>
                    <a:pt x="1837" y="1219"/>
                  </a:lnTo>
                  <a:lnTo>
                    <a:pt x="1829" y="1215"/>
                  </a:lnTo>
                  <a:lnTo>
                    <a:pt x="1825" y="1215"/>
                  </a:lnTo>
                  <a:lnTo>
                    <a:pt x="1812" y="1211"/>
                  </a:lnTo>
                  <a:lnTo>
                    <a:pt x="1808" y="1209"/>
                  </a:lnTo>
                  <a:lnTo>
                    <a:pt x="1804" y="1205"/>
                  </a:lnTo>
                  <a:lnTo>
                    <a:pt x="1800" y="1202"/>
                  </a:lnTo>
                  <a:lnTo>
                    <a:pt x="1794" y="1198"/>
                  </a:lnTo>
                  <a:lnTo>
                    <a:pt x="1783" y="1194"/>
                  </a:lnTo>
                  <a:lnTo>
                    <a:pt x="1771" y="1194"/>
                  </a:lnTo>
                  <a:lnTo>
                    <a:pt x="1761" y="1190"/>
                  </a:lnTo>
                  <a:lnTo>
                    <a:pt x="1755" y="1186"/>
                  </a:lnTo>
                  <a:lnTo>
                    <a:pt x="1749" y="1180"/>
                  </a:lnTo>
                  <a:lnTo>
                    <a:pt x="1742" y="1176"/>
                  </a:lnTo>
                  <a:lnTo>
                    <a:pt x="1736" y="1174"/>
                  </a:lnTo>
                  <a:lnTo>
                    <a:pt x="1730" y="1174"/>
                  </a:lnTo>
                  <a:lnTo>
                    <a:pt x="1726" y="1172"/>
                  </a:lnTo>
                  <a:lnTo>
                    <a:pt x="1720" y="1172"/>
                  </a:lnTo>
                  <a:lnTo>
                    <a:pt x="1716" y="1170"/>
                  </a:lnTo>
                  <a:lnTo>
                    <a:pt x="1710" y="1168"/>
                  </a:lnTo>
                  <a:lnTo>
                    <a:pt x="1705" y="1163"/>
                  </a:lnTo>
                  <a:lnTo>
                    <a:pt x="1701" y="1161"/>
                  </a:lnTo>
                  <a:lnTo>
                    <a:pt x="1699" y="1157"/>
                  </a:lnTo>
                  <a:lnTo>
                    <a:pt x="1691" y="1157"/>
                  </a:lnTo>
                  <a:lnTo>
                    <a:pt x="1687" y="1155"/>
                  </a:lnTo>
                  <a:lnTo>
                    <a:pt x="1679" y="1155"/>
                  </a:lnTo>
                  <a:lnTo>
                    <a:pt x="1670" y="1153"/>
                  </a:lnTo>
                  <a:lnTo>
                    <a:pt x="1658" y="1145"/>
                  </a:lnTo>
                  <a:lnTo>
                    <a:pt x="1650" y="1141"/>
                  </a:lnTo>
                  <a:lnTo>
                    <a:pt x="1644" y="1139"/>
                  </a:lnTo>
                  <a:lnTo>
                    <a:pt x="1636" y="1139"/>
                  </a:lnTo>
                  <a:lnTo>
                    <a:pt x="1629" y="1137"/>
                  </a:lnTo>
                  <a:lnTo>
                    <a:pt x="1621" y="1137"/>
                  </a:lnTo>
                  <a:lnTo>
                    <a:pt x="1615" y="1133"/>
                  </a:lnTo>
                  <a:lnTo>
                    <a:pt x="1611" y="1131"/>
                  </a:lnTo>
                  <a:lnTo>
                    <a:pt x="1605" y="1126"/>
                  </a:lnTo>
                  <a:lnTo>
                    <a:pt x="1601" y="1122"/>
                  </a:lnTo>
                  <a:lnTo>
                    <a:pt x="1594" y="1120"/>
                  </a:lnTo>
                  <a:lnTo>
                    <a:pt x="1576" y="1120"/>
                  </a:lnTo>
                  <a:lnTo>
                    <a:pt x="1564" y="1116"/>
                  </a:lnTo>
                  <a:lnTo>
                    <a:pt x="1557" y="1112"/>
                  </a:lnTo>
                  <a:lnTo>
                    <a:pt x="1549" y="1108"/>
                  </a:lnTo>
                  <a:lnTo>
                    <a:pt x="1531" y="1102"/>
                  </a:lnTo>
                  <a:lnTo>
                    <a:pt x="1525" y="1102"/>
                  </a:lnTo>
                  <a:lnTo>
                    <a:pt x="1518" y="1100"/>
                  </a:lnTo>
                  <a:lnTo>
                    <a:pt x="1514" y="1098"/>
                  </a:lnTo>
                  <a:lnTo>
                    <a:pt x="1496" y="1085"/>
                  </a:lnTo>
                  <a:lnTo>
                    <a:pt x="1492" y="1081"/>
                  </a:lnTo>
                  <a:lnTo>
                    <a:pt x="1486" y="1079"/>
                  </a:lnTo>
                  <a:lnTo>
                    <a:pt x="1477" y="1079"/>
                  </a:lnTo>
                  <a:lnTo>
                    <a:pt x="1471" y="1077"/>
                  </a:lnTo>
                  <a:lnTo>
                    <a:pt x="1463" y="1075"/>
                  </a:lnTo>
                  <a:lnTo>
                    <a:pt x="1451" y="1067"/>
                  </a:lnTo>
                  <a:lnTo>
                    <a:pt x="1444" y="1061"/>
                  </a:lnTo>
                  <a:lnTo>
                    <a:pt x="1438" y="1057"/>
                  </a:lnTo>
                  <a:lnTo>
                    <a:pt x="1430" y="1057"/>
                  </a:lnTo>
                  <a:lnTo>
                    <a:pt x="1428" y="1059"/>
                  </a:lnTo>
                  <a:lnTo>
                    <a:pt x="1424" y="1059"/>
                  </a:lnTo>
                  <a:lnTo>
                    <a:pt x="1418" y="1057"/>
                  </a:lnTo>
                  <a:lnTo>
                    <a:pt x="1399" y="1038"/>
                  </a:lnTo>
                  <a:lnTo>
                    <a:pt x="1393" y="1036"/>
                  </a:lnTo>
                  <a:lnTo>
                    <a:pt x="1375" y="1036"/>
                  </a:lnTo>
                  <a:lnTo>
                    <a:pt x="1368" y="1034"/>
                  </a:lnTo>
                  <a:lnTo>
                    <a:pt x="1356" y="1026"/>
                  </a:lnTo>
                  <a:lnTo>
                    <a:pt x="1352" y="1024"/>
                  </a:lnTo>
                  <a:lnTo>
                    <a:pt x="1346" y="1020"/>
                  </a:lnTo>
                  <a:lnTo>
                    <a:pt x="1321" y="1011"/>
                  </a:lnTo>
                  <a:lnTo>
                    <a:pt x="1297" y="1005"/>
                  </a:lnTo>
                  <a:lnTo>
                    <a:pt x="1264" y="995"/>
                  </a:lnTo>
                  <a:lnTo>
                    <a:pt x="1206" y="981"/>
                  </a:lnTo>
                  <a:lnTo>
                    <a:pt x="1182" y="970"/>
                  </a:lnTo>
                  <a:lnTo>
                    <a:pt x="1153" y="960"/>
                  </a:lnTo>
                  <a:lnTo>
                    <a:pt x="1124" y="946"/>
                  </a:lnTo>
                  <a:lnTo>
                    <a:pt x="1114" y="939"/>
                  </a:lnTo>
                  <a:lnTo>
                    <a:pt x="1101" y="931"/>
                  </a:lnTo>
                  <a:lnTo>
                    <a:pt x="1093" y="921"/>
                  </a:lnTo>
                  <a:lnTo>
                    <a:pt x="1089" y="907"/>
                  </a:lnTo>
                  <a:lnTo>
                    <a:pt x="1091" y="890"/>
                  </a:lnTo>
                  <a:lnTo>
                    <a:pt x="1103" y="878"/>
                  </a:lnTo>
                  <a:lnTo>
                    <a:pt x="1120" y="872"/>
                  </a:lnTo>
                  <a:lnTo>
                    <a:pt x="1138" y="872"/>
                  </a:lnTo>
                  <a:lnTo>
                    <a:pt x="1157" y="876"/>
                  </a:lnTo>
                  <a:lnTo>
                    <a:pt x="1173" y="884"/>
                  </a:lnTo>
                  <a:lnTo>
                    <a:pt x="1196" y="896"/>
                  </a:lnTo>
                  <a:lnTo>
                    <a:pt x="1241" y="925"/>
                  </a:lnTo>
                  <a:lnTo>
                    <a:pt x="1262" y="942"/>
                  </a:lnTo>
                  <a:lnTo>
                    <a:pt x="1284" y="956"/>
                  </a:lnTo>
                  <a:lnTo>
                    <a:pt x="1311" y="968"/>
                  </a:lnTo>
                  <a:lnTo>
                    <a:pt x="1338" y="979"/>
                  </a:lnTo>
                  <a:lnTo>
                    <a:pt x="1350" y="985"/>
                  </a:lnTo>
                  <a:lnTo>
                    <a:pt x="1362" y="993"/>
                  </a:lnTo>
                  <a:lnTo>
                    <a:pt x="1375" y="993"/>
                  </a:lnTo>
                  <a:lnTo>
                    <a:pt x="1383" y="995"/>
                  </a:lnTo>
                  <a:lnTo>
                    <a:pt x="1389" y="995"/>
                  </a:lnTo>
                  <a:lnTo>
                    <a:pt x="1395" y="997"/>
                  </a:lnTo>
                  <a:lnTo>
                    <a:pt x="1399" y="1001"/>
                  </a:lnTo>
                  <a:lnTo>
                    <a:pt x="1405" y="1003"/>
                  </a:lnTo>
                  <a:lnTo>
                    <a:pt x="1410" y="1007"/>
                  </a:lnTo>
                  <a:lnTo>
                    <a:pt x="1422" y="1011"/>
                  </a:lnTo>
                  <a:lnTo>
                    <a:pt x="1426" y="1013"/>
                  </a:lnTo>
                  <a:lnTo>
                    <a:pt x="1428" y="1015"/>
                  </a:lnTo>
                  <a:lnTo>
                    <a:pt x="1432" y="1018"/>
                  </a:lnTo>
                  <a:lnTo>
                    <a:pt x="1438" y="1022"/>
                  </a:lnTo>
                  <a:lnTo>
                    <a:pt x="1442" y="1026"/>
                  </a:lnTo>
                  <a:lnTo>
                    <a:pt x="1449" y="1028"/>
                  </a:lnTo>
                  <a:lnTo>
                    <a:pt x="1459" y="1028"/>
                  </a:lnTo>
                  <a:lnTo>
                    <a:pt x="1471" y="1032"/>
                  </a:lnTo>
                  <a:lnTo>
                    <a:pt x="1475" y="1034"/>
                  </a:lnTo>
                  <a:lnTo>
                    <a:pt x="1477" y="1038"/>
                  </a:lnTo>
                  <a:lnTo>
                    <a:pt x="1486" y="1046"/>
                  </a:lnTo>
                  <a:lnTo>
                    <a:pt x="1490" y="1048"/>
                  </a:lnTo>
                  <a:lnTo>
                    <a:pt x="1496" y="1050"/>
                  </a:lnTo>
                  <a:lnTo>
                    <a:pt x="1502" y="1050"/>
                  </a:lnTo>
                  <a:lnTo>
                    <a:pt x="1510" y="1052"/>
                  </a:lnTo>
                  <a:lnTo>
                    <a:pt x="1516" y="1055"/>
                  </a:lnTo>
                  <a:lnTo>
                    <a:pt x="1525" y="1063"/>
                  </a:lnTo>
                  <a:lnTo>
                    <a:pt x="1529" y="1065"/>
                  </a:lnTo>
                  <a:lnTo>
                    <a:pt x="1533" y="1069"/>
                  </a:lnTo>
                  <a:lnTo>
                    <a:pt x="1551" y="1075"/>
                  </a:lnTo>
                  <a:lnTo>
                    <a:pt x="1555" y="1077"/>
                  </a:lnTo>
                  <a:lnTo>
                    <a:pt x="1574" y="1089"/>
                  </a:lnTo>
                  <a:lnTo>
                    <a:pt x="1578" y="1092"/>
                  </a:lnTo>
                  <a:lnTo>
                    <a:pt x="1588" y="1092"/>
                  </a:lnTo>
                  <a:lnTo>
                    <a:pt x="1601" y="1096"/>
                  </a:lnTo>
                  <a:lnTo>
                    <a:pt x="1609" y="1104"/>
                  </a:lnTo>
                  <a:lnTo>
                    <a:pt x="1615" y="1106"/>
                  </a:lnTo>
                  <a:lnTo>
                    <a:pt x="1619" y="1110"/>
                  </a:lnTo>
                  <a:lnTo>
                    <a:pt x="1625" y="1112"/>
                  </a:lnTo>
                  <a:lnTo>
                    <a:pt x="1642" y="1112"/>
                  </a:lnTo>
                  <a:lnTo>
                    <a:pt x="1648" y="1114"/>
                  </a:lnTo>
                  <a:lnTo>
                    <a:pt x="1656" y="1122"/>
                  </a:lnTo>
                  <a:lnTo>
                    <a:pt x="1660" y="1124"/>
                  </a:lnTo>
                  <a:lnTo>
                    <a:pt x="1664" y="1129"/>
                  </a:lnTo>
                  <a:lnTo>
                    <a:pt x="1670" y="1129"/>
                  </a:lnTo>
                  <a:lnTo>
                    <a:pt x="1679" y="1131"/>
                  </a:lnTo>
                  <a:lnTo>
                    <a:pt x="1685" y="1131"/>
                  </a:lnTo>
                  <a:lnTo>
                    <a:pt x="1693" y="1133"/>
                  </a:lnTo>
                  <a:lnTo>
                    <a:pt x="1705" y="1141"/>
                  </a:lnTo>
                  <a:lnTo>
                    <a:pt x="1718" y="1145"/>
                  </a:lnTo>
                  <a:lnTo>
                    <a:pt x="1724" y="1145"/>
                  </a:lnTo>
                  <a:lnTo>
                    <a:pt x="1736" y="1149"/>
                  </a:lnTo>
                  <a:lnTo>
                    <a:pt x="1740" y="1151"/>
                  </a:lnTo>
                  <a:lnTo>
                    <a:pt x="1749" y="1159"/>
                  </a:lnTo>
                  <a:lnTo>
                    <a:pt x="1761" y="1163"/>
                  </a:lnTo>
                  <a:lnTo>
                    <a:pt x="1765" y="1163"/>
                  </a:lnTo>
                  <a:lnTo>
                    <a:pt x="1769" y="1165"/>
                  </a:lnTo>
                  <a:lnTo>
                    <a:pt x="1773" y="1165"/>
                  </a:lnTo>
                  <a:lnTo>
                    <a:pt x="1779" y="1168"/>
                  </a:lnTo>
                  <a:lnTo>
                    <a:pt x="1796" y="1176"/>
                  </a:lnTo>
                  <a:lnTo>
                    <a:pt x="1802" y="1180"/>
                  </a:lnTo>
                  <a:lnTo>
                    <a:pt x="1810" y="1182"/>
                  </a:lnTo>
                  <a:lnTo>
                    <a:pt x="1825" y="1182"/>
                  </a:lnTo>
                  <a:lnTo>
                    <a:pt x="1831" y="1184"/>
                  </a:lnTo>
                  <a:lnTo>
                    <a:pt x="1839" y="1192"/>
                  </a:lnTo>
                  <a:lnTo>
                    <a:pt x="1845" y="1194"/>
                  </a:lnTo>
                  <a:lnTo>
                    <a:pt x="1864" y="1194"/>
                  </a:lnTo>
                  <a:lnTo>
                    <a:pt x="1868" y="1196"/>
                  </a:lnTo>
                  <a:lnTo>
                    <a:pt x="1876" y="1198"/>
                  </a:lnTo>
                  <a:lnTo>
                    <a:pt x="1882" y="1205"/>
                  </a:lnTo>
                  <a:lnTo>
                    <a:pt x="1888" y="1209"/>
                  </a:lnTo>
                  <a:lnTo>
                    <a:pt x="1896" y="1213"/>
                  </a:lnTo>
                  <a:lnTo>
                    <a:pt x="1913" y="1213"/>
                  </a:lnTo>
                  <a:lnTo>
                    <a:pt x="1917" y="1215"/>
                  </a:lnTo>
                  <a:lnTo>
                    <a:pt x="1923" y="1217"/>
                  </a:lnTo>
                  <a:lnTo>
                    <a:pt x="1929" y="1221"/>
                  </a:lnTo>
                  <a:lnTo>
                    <a:pt x="1936" y="1223"/>
                  </a:lnTo>
                  <a:lnTo>
                    <a:pt x="1944" y="1225"/>
                  </a:lnTo>
                  <a:lnTo>
                    <a:pt x="1956" y="1229"/>
                  </a:lnTo>
                  <a:lnTo>
                    <a:pt x="1960" y="1233"/>
                  </a:lnTo>
                  <a:lnTo>
                    <a:pt x="1966" y="1237"/>
                  </a:lnTo>
                  <a:lnTo>
                    <a:pt x="1970" y="1239"/>
                  </a:lnTo>
                  <a:lnTo>
                    <a:pt x="1977" y="1244"/>
                  </a:lnTo>
                  <a:lnTo>
                    <a:pt x="1981" y="1244"/>
                  </a:lnTo>
                  <a:lnTo>
                    <a:pt x="1985" y="1246"/>
                  </a:lnTo>
                  <a:lnTo>
                    <a:pt x="1989" y="1246"/>
                  </a:lnTo>
                  <a:lnTo>
                    <a:pt x="1995" y="1248"/>
                  </a:lnTo>
                  <a:lnTo>
                    <a:pt x="1999" y="1252"/>
                  </a:lnTo>
                  <a:lnTo>
                    <a:pt x="2003" y="1254"/>
                  </a:lnTo>
                  <a:lnTo>
                    <a:pt x="2016" y="1262"/>
                  </a:lnTo>
                  <a:lnTo>
                    <a:pt x="2022" y="1262"/>
                  </a:lnTo>
                  <a:lnTo>
                    <a:pt x="2040" y="1268"/>
                  </a:lnTo>
                  <a:lnTo>
                    <a:pt x="2059" y="1281"/>
                  </a:lnTo>
                  <a:lnTo>
                    <a:pt x="2071" y="1285"/>
                  </a:lnTo>
                  <a:lnTo>
                    <a:pt x="2079" y="1287"/>
                  </a:lnTo>
                  <a:lnTo>
                    <a:pt x="2086" y="1291"/>
                  </a:lnTo>
                  <a:lnTo>
                    <a:pt x="2135" y="1318"/>
                  </a:lnTo>
                  <a:lnTo>
                    <a:pt x="2186" y="1342"/>
                  </a:lnTo>
                  <a:lnTo>
                    <a:pt x="2244" y="1367"/>
                  </a:lnTo>
                  <a:lnTo>
                    <a:pt x="2270" y="1381"/>
                  </a:lnTo>
                  <a:lnTo>
                    <a:pt x="2295" y="1398"/>
                  </a:lnTo>
                  <a:lnTo>
                    <a:pt x="2314" y="1402"/>
                  </a:lnTo>
                  <a:lnTo>
                    <a:pt x="2330" y="1412"/>
                  </a:lnTo>
                  <a:lnTo>
                    <a:pt x="2346" y="1418"/>
                  </a:lnTo>
                  <a:lnTo>
                    <a:pt x="2367" y="1420"/>
                  </a:lnTo>
                  <a:lnTo>
                    <a:pt x="2367" y="1414"/>
                  </a:lnTo>
                  <a:lnTo>
                    <a:pt x="2365" y="1408"/>
                  </a:lnTo>
                  <a:lnTo>
                    <a:pt x="2363" y="1404"/>
                  </a:lnTo>
                  <a:lnTo>
                    <a:pt x="2363" y="1387"/>
                  </a:lnTo>
                  <a:lnTo>
                    <a:pt x="2365" y="1385"/>
                  </a:lnTo>
                  <a:lnTo>
                    <a:pt x="2369" y="1383"/>
                  </a:lnTo>
                  <a:lnTo>
                    <a:pt x="2371" y="1381"/>
                  </a:lnTo>
                  <a:lnTo>
                    <a:pt x="2371" y="1377"/>
                  </a:lnTo>
                  <a:lnTo>
                    <a:pt x="2369" y="1369"/>
                  </a:lnTo>
                  <a:lnTo>
                    <a:pt x="2365" y="1361"/>
                  </a:lnTo>
                  <a:lnTo>
                    <a:pt x="2363" y="1355"/>
                  </a:lnTo>
                  <a:lnTo>
                    <a:pt x="2363" y="1346"/>
                  </a:lnTo>
                  <a:lnTo>
                    <a:pt x="2365" y="1350"/>
                  </a:lnTo>
                  <a:lnTo>
                    <a:pt x="2369" y="1352"/>
                  </a:lnTo>
                  <a:lnTo>
                    <a:pt x="2371" y="1355"/>
                  </a:lnTo>
                  <a:lnTo>
                    <a:pt x="2371" y="1350"/>
                  </a:lnTo>
                  <a:lnTo>
                    <a:pt x="2369" y="1346"/>
                  </a:lnTo>
                  <a:lnTo>
                    <a:pt x="2365" y="1342"/>
                  </a:lnTo>
                  <a:lnTo>
                    <a:pt x="2363" y="1338"/>
                  </a:lnTo>
                  <a:lnTo>
                    <a:pt x="2363" y="1332"/>
                  </a:lnTo>
                  <a:lnTo>
                    <a:pt x="2365" y="1332"/>
                  </a:lnTo>
                  <a:lnTo>
                    <a:pt x="2361" y="1320"/>
                  </a:lnTo>
                  <a:lnTo>
                    <a:pt x="2361" y="1303"/>
                  </a:lnTo>
                  <a:lnTo>
                    <a:pt x="2359" y="1299"/>
                  </a:lnTo>
                  <a:lnTo>
                    <a:pt x="2359" y="1293"/>
                  </a:lnTo>
                  <a:lnTo>
                    <a:pt x="2363" y="1285"/>
                  </a:lnTo>
                  <a:lnTo>
                    <a:pt x="2363" y="1289"/>
                  </a:lnTo>
                  <a:lnTo>
                    <a:pt x="2365" y="1291"/>
                  </a:lnTo>
                  <a:lnTo>
                    <a:pt x="2367" y="1291"/>
                  </a:lnTo>
                  <a:lnTo>
                    <a:pt x="2371" y="1287"/>
                  </a:lnTo>
                  <a:lnTo>
                    <a:pt x="2371" y="1285"/>
                  </a:lnTo>
                  <a:lnTo>
                    <a:pt x="2373" y="1281"/>
                  </a:lnTo>
                  <a:lnTo>
                    <a:pt x="2375" y="1285"/>
                  </a:lnTo>
                  <a:lnTo>
                    <a:pt x="2377" y="1287"/>
                  </a:lnTo>
                  <a:lnTo>
                    <a:pt x="2379" y="1287"/>
                  </a:lnTo>
                  <a:lnTo>
                    <a:pt x="2381" y="1285"/>
                  </a:lnTo>
                  <a:lnTo>
                    <a:pt x="2385" y="1283"/>
                  </a:lnTo>
                  <a:lnTo>
                    <a:pt x="2388" y="1281"/>
                  </a:lnTo>
                  <a:lnTo>
                    <a:pt x="2398" y="1291"/>
                  </a:lnTo>
                  <a:lnTo>
                    <a:pt x="2398" y="1295"/>
                  </a:lnTo>
                  <a:lnTo>
                    <a:pt x="2400" y="1297"/>
                  </a:lnTo>
                  <a:lnTo>
                    <a:pt x="2400" y="1299"/>
                  </a:lnTo>
                  <a:lnTo>
                    <a:pt x="2402" y="1301"/>
                  </a:lnTo>
                  <a:lnTo>
                    <a:pt x="2404" y="1305"/>
                  </a:lnTo>
                  <a:lnTo>
                    <a:pt x="2410" y="1311"/>
                  </a:lnTo>
                  <a:lnTo>
                    <a:pt x="2412" y="1311"/>
                  </a:lnTo>
                  <a:lnTo>
                    <a:pt x="2414" y="1309"/>
                  </a:lnTo>
                  <a:lnTo>
                    <a:pt x="2414" y="1307"/>
                  </a:lnTo>
                  <a:lnTo>
                    <a:pt x="2418" y="1299"/>
                  </a:lnTo>
                  <a:lnTo>
                    <a:pt x="2418" y="1295"/>
                  </a:lnTo>
                  <a:lnTo>
                    <a:pt x="2420" y="1289"/>
                  </a:lnTo>
                  <a:lnTo>
                    <a:pt x="2420" y="1283"/>
                  </a:lnTo>
                  <a:lnTo>
                    <a:pt x="2418" y="1281"/>
                  </a:lnTo>
                  <a:lnTo>
                    <a:pt x="2418" y="1276"/>
                  </a:lnTo>
                  <a:lnTo>
                    <a:pt x="2420" y="1276"/>
                  </a:lnTo>
                  <a:lnTo>
                    <a:pt x="2420" y="1272"/>
                  </a:lnTo>
                  <a:lnTo>
                    <a:pt x="2418" y="1270"/>
                  </a:lnTo>
                  <a:lnTo>
                    <a:pt x="2418" y="1262"/>
                  </a:lnTo>
                  <a:lnTo>
                    <a:pt x="2420" y="1260"/>
                  </a:lnTo>
                  <a:lnTo>
                    <a:pt x="2427" y="1260"/>
                  </a:lnTo>
                  <a:lnTo>
                    <a:pt x="2429" y="1258"/>
                  </a:lnTo>
                  <a:lnTo>
                    <a:pt x="2429" y="1256"/>
                  </a:lnTo>
                  <a:lnTo>
                    <a:pt x="2445" y="1262"/>
                  </a:lnTo>
                  <a:lnTo>
                    <a:pt x="2461" y="1274"/>
                  </a:lnTo>
                  <a:lnTo>
                    <a:pt x="2476" y="1291"/>
                  </a:lnTo>
                  <a:lnTo>
                    <a:pt x="2488" y="1305"/>
                  </a:lnTo>
                  <a:lnTo>
                    <a:pt x="2492" y="1311"/>
                  </a:lnTo>
                  <a:lnTo>
                    <a:pt x="2498" y="1318"/>
                  </a:lnTo>
                  <a:lnTo>
                    <a:pt x="2503" y="1324"/>
                  </a:lnTo>
                  <a:lnTo>
                    <a:pt x="2509" y="1328"/>
                  </a:lnTo>
                  <a:lnTo>
                    <a:pt x="2513" y="1330"/>
                  </a:lnTo>
                  <a:lnTo>
                    <a:pt x="2519" y="1332"/>
                  </a:lnTo>
                  <a:lnTo>
                    <a:pt x="2529" y="1328"/>
                  </a:lnTo>
                  <a:lnTo>
                    <a:pt x="2533" y="1318"/>
                  </a:lnTo>
                  <a:lnTo>
                    <a:pt x="2533" y="1293"/>
                  </a:lnTo>
                  <a:lnTo>
                    <a:pt x="2538" y="1281"/>
                  </a:lnTo>
                  <a:lnTo>
                    <a:pt x="2544" y="1272"/>
                  </a:lnTo>
                  <a:lnTo>
                    <a:pt x="2544" y="1260"/>
                  </a:lnTo>
                  <a:lnTo>
                    <a:pt x="2542" y="1254"/>
                  </a:lnTo>
                  <a:lnTo>
                    <a:pt x="2542" y="1242"/>
                  </a:lnTo>
                  <a:lnTo>
                    <a:pt x="2548" y="1202"/>
                  </a:lnTo>
                  <a:lnTo>
                    <a:pt x="2554" y="1170"/>
                  </a:lnTo>
                  <a:lnTo>
                    <a:pt x="2558" y="1137"/>
                  </a:lnTo>
                  <a:lnTo>
                    <a:pt x="2558" y="1129"/>
                  </a:lnTo>
                  <a:lnTo>
                    <a:pt x="2560" y="1118"/>
                  </a:lnTo>
                  <a:lnTo>
                    <a:pt x="2560" y="1104"/>
                  </a:lnTo>
                  <a:lnTo>
                    <a:pt x="2562" y="1096"/>
                  </a:lnTo>
                  <a:lnTo>
                    <a:pt x="2566" y="1083"/>
                  </a:lnTo>
                  <a:lnTo>
                    <a:pt x="2566" y="1055"/>
                  </a:lnTo>
                  <a:lnTo>
                    <a:pt x="2572" y="1036"/>
                  </a:lnTo>
                  <a:lnTo>
                    <a:pt x="2572" y="1003"/>
                  </a:lnTo>
                  <a:lnTo>
                    <a:pt x="2577" y="991"/>
                  </a:lnTo>
                  <a:lnTo>
                    <a:pt x="2577" y="979"/>
                  </a:lnTo>
                  <a:lnTo>
                    <a:pt x="2579" y="974"/>
                  </a:lnTo>
                  <a:lnTo>
                    <a:pt x="2579" y="968"/>
                  </a:lnTo>
                  <a:lnTo>
                    <a:pt x="2581" y="958"/>
                  </a:lnTo>
                  <a:lnTo>
                    <a:pt x="2585" y="946"/>
                  </a:lnTo>
                  <a:lnTo>
                    <a:pt x="2589" y="935"/>
                  </a:lnTo>
                  <a:lnTo>
                    <a:pt x="2589" y="921"/>
                  </a:lnTo>
                  <a:lnTo>
                    <a:pt x="2587" y="915"/>
                  </a:lnTo>
                  <a:lnTo>
                    <a:pt x="2591" y="898"/>
                  </a:lnTo>
                  <a:lnTo>
                    <a:pt x="2593" y="892"/>
                  </a:lnTo>
                  <a:lnTo>
                    <a:pt x="2597" y="884"/>
                  </a:lnTo>
                  <a:lnTo>
                    <a:pt x="2597" y="861"/>
                  </a:lnTo>
                  <a:lnTo>
                    <a:pt x="2599" y="849"/>
                  </a:lnTo>
                  <a:lnTo>
                    <a:pt x="2607" y="837"/>
                  </a:lnTo>
                  <a:lnTo>
                    <a:pt x="2616" y="822"/>
                  </a:lnTo>
                  <a:lnTo>
                    <a:pt x="2618" y="804"/>
                  </a:lnTo>
                  <a:lnTo>
                    <a:pt x="2620" y="787"/>
                  </a:lnTo>
                  <a:lnTo>
                    <a:pt x="2624" y="773"/>
                  </a:lnTo>
                  <a:lnTo>
                    <a:pt x="2626" y="769"/>
                  </a:lnTo>
                  <a:lnTo>
                    <a:pt x="2630" y="765"/>
                  </a:lnTo>
                  <a:lnTo>
                    <a:pt x="2632" y="759"/>
                  </a:lnTo>
                  <a:lnTo>
                    <a:pt x="2632" y="752"/>
                  </a:lnTo>
                  <a:lnTo>
                    <a:pt x="2630" y="750"/>
                  </a:lnTo>
                  <a:lnTo>
                    <a:pt x="2630" y="734"/>
                  </a:lnTo>
                  <a:lnTo>
                    <a:pt x="2642" y="709"/>
                  </a:lnTo>
                  <a:lnTo>
                    <a:pt x="2644" y="699"/>
                  </a:lnTo>
                  <a:lnTo>
                    <a:pt x="2642" y="687"/>
                  </a:lnTo>
                  <a:lnTo>
                    <a:pt x="2642" y="676"/>
                  </a:lnTo>
                  <a:lnTo>
                    <a:pt x="2655" y="646"/>
                  </a:lnTo>
                  <a:lnTo>
                    <a:pt x="2657" y="639"/>
                  </a:lnTo>
                  <a:lnTo>
                    <a:pt x="2659" y="635"/>
                  </a:lnTo>
                  <a:lnTo>
                    <a:pt x="2659" y="617"/>
                  </a:lnTo>
                  <a:lnTo>
                    <a:pt x="2663" y="598"/>
                  </a:lnTo>
                  <a:lnTo>
                    <a:pt x="2671" y="582"/>
                  </a:lnTo>
                  <a:lnTo>
                    <a:pt x="2673" y="576"/>
                  </a:lnTo>
                  <a:lnTo>
                    <a:pt x="2673" y="547"/>
                  </a:lnTo>
                  <a:lnTo>
                    <a:pt x="2675" y="541"/>
                  </a:lnTo>
                  <a:lnTo>
                    <a:pt x="2679" y="535"/>
                  </a:lnTo>
                  <a:lnTo>
                    <a:pt x="2681" y="531"/>
                  </a:lnTo>
                  <a:lnTo>
                    <a:pt x="2683" y="524"/>
                  </a:lnTo>
                  <a:lnTo>
                    <a:pt x="2685" y="514"/>
                  </a:lnTo>
                  <a:lnTo>
                    <a:pt x="2683" y="502"/>
                  </a:lnTo>
                  <a:lnTo>
                    <a:pt x="2681" y="492"/>
                  </a:lnTo>
                  <a:lnTo>
                    <a:pt x="2683" y="483"/>
                  </a:lnTo>
                  <a:lnTo>
                    <a:pt x="2685" y="477"/>
                  </a:lnTo>
                  <a:lnTo>
                    <a:pt x="2690" y="469"/>
                  </a:lnTo>
                  <a:lnTo>
                    <a:pt x="2692" y="463"/>
                  </a:lnTo>
                  <a:lnTo>
                    <a:pt x="2692" y="424"/>
                  </a:lnTo>
                  <a:lnTo>
                    <a:pt x="2694" y="418"/>
                  </a:lnTo>
                  <a:lnTo>
                    <a:pt x="2698" y="411"/>
                  </a:lnTo>
                  <a:lnTo>
                    <a:pt x="2700" y="403"/>
                  </a:lnTo>
                  <a:lnTo>
                    <a:pt x="2702" y="391"/>
                  </a:lnTo>
                  <a:lnTo>
                    <a:pt x="2700" y="383"/>
                  </a:lnTo>
                  <a:lnTo>
                    <a:pt x="2698" y="370"/>
                  </a:lnTo>
                  <a:lnTo>
                    <a:pt x="2700" y="362"/>
                  </a:lnTo>
                  <a:lnTo>
                    <a:pt x="2702" y="356"/>
                  </a:lnTo>
                  <a:lnTo>
                    <a:pt x="2706" y="350"/>
                  </a:lnTo>
                  <a:lnTo>
                    <a:pt x="2710" y="333"/>
                  </a:lnTo>
                  <a:lnTo>
                    <a:pt x="2710" y="321"/>
                  </a:lnTo>
                  <a:lnTo>
                    <a:pt x="2708" y="313"/>
                  </a:lnTo>
                  <a:lnTo>
                    <a:pt x="2708" y="307"/>
                  </a:lnTo>
                  <a:lnTo>
                    <a:pt x="2712" y="298"/>
                  </a:lnTo>
                  <a:lnTo>
                    <a:pt x="2716" y="286"/>
                  </a:lnTo>
                  <a:lnTo>
                    <a:pt x="2718" y="278"/>
                  </a:lnTo>
                  <a:lnTo>
                    <a:pt x="2718" y="272"/>
                  </a:lnTo>
                  <a:lnTo>
                    <a:pt x="2716" y="265"/>
                  </a:lnTo>
                  <a:lnTo>
                    <a:pt x="2716" y="257"/>
                  </a:lnTo>
                  <a:lnTo>
                    <a:pt x="2720" y="243"/>
                  </a:lnTo>
                  <a:lnTo>
                    <a:pt x="2727" y="231"/>
                  </a:lnTo>
                  <a:lnTo>
                    <a:pt x="2733" y="216"/>
                  </a:lnTo>
                  <a:lnTo>
                    <a:pt x="2735" y="192"/>
                  </a:lnTo>
                  <a:lnTo>
                    <a:pt x="2733" y="169"/>
                  </a:lnTo>
                  <a:lnTo>
                    <a:pt x="2729" y="144"/>
                  </a:lnTo>
                  <a:lnTo>
                    <a:pt x="2729" y="122"/>
                  </a:lnTo>
                  <a:lnTo>
                    <a:pt x="2731" y="97"/>
                  </a:lnTo>
                  <a:lnTo>
                    <a:pt x="2731" y="66"/>
                  </a:lnTo>
                  <a:lnTo>
                    <a:pt x="2735" y="37"/>
                  </a:lnTo>
                  <a:lnTo>
                    <a:pt x="2745" y="17"/>
                  </a:lnTo>
                  <a:lnTo>
                    <a:pt x="2759" y="5"/>
                  </a:lnTo>
                  <a:lnTo>
                    <a:pt x="278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9" name="Freeform 29"/>
            <p:cNvSpPr>
              <a:spLocks noEditPoints="1"/>
            </p:cNvSpPr>
            <p:nvPr userDrawn="1"/>
          </p:nvSpPr>
          <p:spPr bwMode="auto">
            <a:xfrm>
              <a:off x="5976937" y="1796751"/>
              <a:ext cx="3203575" cy="2171700"/>
            </a:xfrm>
            <a:custGeom>
              <a:avLst/>
              <a:gdLst>
                <a:gd name="T0" fmla="*/ 2147483646 w 5349"/>
                <a:gd name="T1" fmla="*/ 2147483646 h 2892"/>
                <a:gd name="T2" fmla="*/ 2147483646 w 5349"/>
                <a:gd name="T3" fmla="*/ 2147483646 h 2892"/>
                <a:gd name="T4" fmla="*/ 2147483646 w 5349"/>
                <a:gd name="T5" fmla="*/ 2147483646 h 2892"/>
                <a:gd name="T6" fmla="*/ 2147483646 w 5349"/>
                <a:gd name="T7" fmla="*/ 2147483646 h 2892"/>
                <a:gd name="T8" fmla="*/ 2147483646 w 5349"/>
                <a:gd name="T9" fmla="*/ 2147483646 h 2892"/>
                <a:gd name="T10" fmla="*/ 2147483646 w 5349"/>
                <a:gd name="T11" fmla="*/ 2147483646 h 2892"/>
                <a:gd name="T12" fmla="*/ 2147483646 w 5349"/>
                <a:gd name="T13" fmla="*/ 2147483646 h 2892"/>
                <a:gd name="T14" fmla="*/ 2147483646 w 5349"/>
                <a:gd name="T15" fmla="*/ 2147483646 h 2892"/>
                <a:gd name="T16" fmla="*/ 2147483646 w 5349"/>
                <a:gd name="T17" fmla="*/ 2147483646 h 2892"/>
                <a:gd name="T18" fmla="*/ 2147483646 w 5349"/>
                <a:gd name="T19" fmla="*/ 2147483646 h 2892"/>
                <a:gd name="T20" fmla="*/ 2147483646 w 5349"/>
                <a:gd name="T21" fmla="*/ 2147483646 h 2892"/>
                <a:gd name="T22" fmla="*/ 2147483646 w 5349"/>
                <a:gd name="T23" fmla="*/ 2147483646 h 2892"/>
                <a:gd name="T24" fmla="*/ 2147483646 w 5349"/>
                <a:gd name="T25" fmla="*/ 2147483646 h 2892"/>
                <a:gd name="T26" fmla="*/ 2147483646 w 5349"/>
                <a:gd name="T27" fmla="*/ 2147483646 h 2892"/>
                <a:gd name="T28" fmla="*/ 2147483646 w 5349"/>
                <a:gd name="T29" fmla="*/ 2147483646 h 2892"/>
                <a:gd name="T30" fmla="*/ 2147483646 w 5349"/>
                <a:gd name="T31" fmla="*/ 2147483646 h 2892"/>
                <a:gd name="T32" fmla="*/ 2147483646 w 5349"/>
                <a:gd name="T33" fmla="*/ 2147483646 h 2892"/>
                <a:gd name="T34" fmla="*/ 2147483646 w 5349"/>
                <a:gd name="T35" fmla="*/ 2147483646 h 2892"/>
                <a:gd name="T36" fmla="*/ 2147483646 w 5349"/>
                <a:gd name="T37" fmla="*/ 2147483646 h 2892"/>
                <a:gd name="T38" fmla="*/ 2147483646 w 5349"/>
                <a:gd name="T39" fmla="*/ 2147483646 h 2892"/>
                <a:gd name="T40" fmla="*/ 2147483646 w 5349"/>
                <a:gd name="T41" fmla="*/ 2147483646 h 2892"/>
                <a:gd name="T42" fmla="*/ 2147483646 w 5349"/>
                <a:gd name="T43" fmla="*/ 2147483646 h 2892"/>
                <a:gd name="T44" fmla="*/ 2147483646 w 5349"/>
                <a:gd name="T45" fmla="*/ 2147483646 h 2892"/>
                <a:gd name="T46" fmla="*/ 2147483646 w 5349"/>
                <a:gd name="T47" fmla="*/ 2147483646 h 2892"/>
                <a:gd name="T48" fmla="*/ 2147483646 w 5349"/>
                <a:gd name="T49" fmla="*/ 2147483646 h 2892"/>
                <a:gd name="T50" fmla="*/ 2147483646 w 5349"/>
                <a:gd name="T51" fmla="*/ 2147483646 h 2892"/>
                <a:gd name="T52" fmla="*/ 2147483646 w 5349"/>
                <a:gd name="T53" fmla="*/ 2147483646 h 2892"/>
                <a:gd name="T54" fmla="*/ 2147483646 w 5349"/>
                <a:gd name="T55" fmla="*/ 2147483646 h 2892"/>
                <a:gd name="T56" fmla="*/ 2147483646 w 5349"/>
                <a:gd name="T57" fmla="*/ 2147483646 h 2892"/>
                <a:gd name="T58" fmla="*/ 2147483646 w 5349"/>
                <a:gd name="T59" fmla="*/ 2147483646 h 2892"/>
                <a:gd name="T60" fmla="*/ 2147483646 w 5349"/>
                <a:gd name="T61" fmla="*/ 2147483646 h 2892"/>
                <a:gd name="T62" fmla="*/ 2147483646 w 5349"/>
                <a:gd name="T63" fmla="*/ 2147483646 h 2892"/>
                <a:gd name="T64" fmla="*/ 2147483646 w 5349"/>
                <a:gd name="T65" fmla="*/ 2147483646 h 2892"/>
                <a:gd name="T66" fmla="*/ 2147483646 w 5349"/>
                <a:gd name="T67" fmla="*/ 2147483646 h 2892"/>
                <a:gd name="T68" fmla="*/ 2147483646 w 5349"/>
                <a:gd name="T69" fmla="*/ 2147483646 h 2892"/>
                <a:gd name="T70" fmla="*/ 2147483646 w 5349"/>
                <a:gd name="T71" fmla="*/ 2147483646 h 2892"/>
                <a:gd name="T72" fmla="*/ 2147483646 w 5349"/>
                <a:gd name="T73" fmla="*/ 2147483646 h 2892"/>
                <a:gd name="T74" fmla="*/ 2147483646 w 5349"/>
                <a:gd name="T75" fmla="*/ 2147483646 h 2892"/>
                <a:gd name="T76" fmla="*/ 2147483646 w 5349"/>
                <a:gd name="T77" fmla="*/ 2147483646 h 2892"/>
                <a:gd name="T78" fmla="*/ 2147483646 w 5349"/>
                <a:gd name="T79" fmla="*/ 2147483646 h 2892"/>
                <a:gd name="T80" fmla="*/ 2147483646 w 5349"/>
                <a:gd name="T81" fmla="*/ 2147483646 h 2892"/>
                <a:gd name="T82" fmla="*/ 2147483646 w 5349"/>
                <a:gd name="T83" fmla="*/ 2147483646 h 2892"/>
                <a:gd name="T84" fmla="*/ 2147483646 w 5349"/>
                <a:gd name="T85" fmla="*/ 2147483646 h 2892"/>
                <a:gd name="T86" fmla="*/ 2147483646 w 5349"/>
                <a:gd name="T87" fmla="*/ 2147483646 h 2892"/>
                <a:gd name="T88" fmla="*/ 2147483646 w 5349"/>
                <a:gd name="T89" fmla="*/ 2147483646 h 2892"/>
                <a:gd name="T90" fmla="*/ 2147483646 w 5349"/>
                <a:gd name="T91" fmla="*/ 2147483646 h 2892"/>
                <a:gd name="T92" fmla="*/ 2147483646 w 5349"/>
                <a:gd name="T93" fmla="*/ 2147483646 h 2892"/>
                <a:gd name="T94" fmla="*/ 2147483646 w 5349"/>
                <a:gd name="T95" fmla="*/ 2147483646 h 2892"/>
                <a:gd name="T96" fmla="*/ 2147483646 w 5349"/>
                <a:gd name="T97" fmla="*/ 2147483646 h 2892"/>
                <a:gd name="T98" fmla="*/ 2147483646 w 5349"/>
                <a:gd name="T99" fmla="*/ 2147483646 h 2892"/>
                <a:gd name="T100" fmla="*/ 2147483646 w 5349"/>
                <a:gd name="T101" fmla="*/ 2147483646 h 2892"/>
                <a:gd name="T102" fmla="*/ 2147483646 w 5349"/>
                <a:gd name="T103" fmla="*/ 2147483646 h 2892"/>
                <a:gd name="T104" fmla="*/ 2147483646 w 5349"/>
                <a:gd name="T105" fmla="*/ 2147483646 h 2892"/>
                <a:gd name="T106" fmla="*/ 2147483646 w 5349"/>
                <a:gd name="T107" fmla="*/ 2147483646 h 2892"/>
                <a:gd name="T108" fmla="*/ 2147483646 w 5349"/>
                <a:gd name="T109" fmla="*/ 2147483646 h 2892"/>
                <a:gd name="T110" fmla="*/ 2147483646 w 5349"/>
                <a:gd name="T111" fmla="*/ 2147483646 h 2892"/>
                <a:gd name="T112" fmla="*/ 2147483646 w 5349"/>
                <a:gd name="T113" fmla="*/ 2147483646 h 2892"/>
                <a:gd name="T114" fmla="*/ 2147483646 w 5349"/>
                <a:gd name="T115" fmla="*/ 2147483646 h 2892"/>
                <a:gd name="T116" fmla="*/ 2147483646 w 5349"/>
                <a:gd name="T117" fmla="*/ 2147483646 h 2892"/>
                <a:gd name="T118" fmla="*/ 2147483646 w 5349"/>
                <a:gd name="T119" fmla="*/ 2147483646 h 2892"/>
                <a:gd name="T120" fmla="*/ 2147483646 w 5349"/>
                <a:gd name="T121" fmla="*/ 2147483646 h 2892"/>
                <a:gd name="T122" fmla="*/ 2147483646 w 5349"/>
                <a:gd name="T123" fmla="*/ 2147483646 h 2892"/>
                <a:gd name="T124" fmla="*/ 2147483646 w 5349"/>
                <a:gd name="T125" fmla="*/ 2147483646 h 28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49" h="2892">
                  <a:moveTo>
                    <a:pt x="4844" y="370"/>
                  </a:moveTo>
                  <a:lnTo>
                    <a:pt x="4850" y="372"/>
                  </a:lnTo>
                  <a:lnTo>
                    <a:pt x="4850" y="375"/>
                  </a:lnTo>
                  <a:lnTo>
                    <a:pt x="4844" y="380"/>
                  </a:lnTo>
                  <a:lnTo>
                    <a:pt x="4832" y="383"/>
                  </a:lnTo>
                  <a:lnTo>
                    <a:pt x="4824" y="385"/>
                  </a:lnTo>
                  <a:lnTo>
                    <a:pt x="4818" y="383"/>
                  </a:lnTo>
                  <a:lnTo>
                    <a:pt x="4818" y="378"/>
                  </a:lnTo>
                  <a:lnTo>
                    <a:pt x="4824" y="375"/>
                  </a:lnTo>
                  <a:lnTo>
                    <a:pt x="4836" y="372"/>
                  </a:lnTo>
                  <a:lnTo>
                    <a:pt x="4844" y="370"/>
                  </a:lnTo>
                  <a:close/>
                  <a:moveTo>
                    <a:pt x="5181" y="367"/>
                  </a:moveTo>
                  <a:lnTo>
                    <a:pt x="5175" y="372"/>
                  </a:lnTo>
                  <a:lnTo>
                    <a:pt x="5170" y="381"/>
                  </a:lnTo>
                  <a:lnTo>
                    <a:pt x="5172" y="386"/>
                  </a:lnTo>
                  <a:lnTo>
                    <a:pt x="5175" y="389"/>
                  </a:lnTo>
                  <a:lnTo>
                    <a:pt x="5183" y="389"/>
                  </a:lnTo>
                  <a:lnTo>
                    <a:pt x="5191" y="388"/>
                  </a:lnTo>
                  <a:lnTo>
                    <a:pt x="5199" y="385"/>
                  </a:lnTo>
                  <a:lnTo>
                    <a:pt x="5206" y="383"/>
                  </a:lnTo>
                  <a:lnTo>
                    <a:pt x="5209" y="383"/>
                  </a:lnTo>
                  <a:lnTo>
                    <a:pt x="5219" y="386"/>
                  </a:lnTo>
                  <a:lnTo>
                    <a:pt x="5222" y="385"/>
                  </a:lnTo>
                  <a:lnTo>
                    <a:pt x="5215" y="378"/>
                  </a:lnTo>
                  <a:lnTo>
                    <a:pt x="5199" y="368"/>
                  </a:lnTo>
                  <a:lnTo>
                    <a:pt x="5189" y="367"/>
                  </a:lnTo>
                  <a:lnTo>
                    <a:pt x="5181" y="367"/>
                  </a:lnTo>
                  <a:close/>
                  <a:moveTo>
                    <a:pt x="4926" y="338"/>
                  </a:moveTo>
                  <a:lnTo>
                    <a:pt x="4915" y="341"/>
                  </a:lnTo>
                  <a:lnTo>
                    <a:pt x="4905" y="346"/>
                  </a:lnTo>
                  <a:lnTo>
                    <a:pt x="4899" y="352"/>
                  </a:lnTo>
                  <a:lnTo>
                    <a:pt x="4899" y="360"/>
                  </a:lnTo>
                  <a:lnTo>
                    <a:pt x="4904" y="372"/>
                  </a:lnTo>
                  <a:lnTo>
                    <a:pt x="4918" y="383"/>
                  </a:lnTo>
                  <a:lnTo>
                    <a:pt x="4923" y="388"/>
                  </a:lnTo>
                  <a:lnTo>
                    <a:pt x="4939" y="394"/>
                  </a:lnTo>
                  <a:lnTo>
                    <a:pt x="4951" y="394"/>
                  </a:lnTo>
                  <a:lnTo>
                    <a:pt x="4952" y="401"/>
                  </a:lnTo>
                  <a:lnTo>
                    <a:pt x="4951" y="406"/>
                  </a:lnTo>
                  <a:lnTo>
                    <a:pt x="4951" y="409"/>
                  </a:lnTo>
                  <a:lnTo>
                    <a:pt x="4944" y="415"/>
                  </a:lnTo>
                  <a:lnTo>
                    <a:pt x="4941" y="417"/>
                  </a:lnTo>
                  <a:lnTo>
                    <a:pt x="4938" y="412"/>
                  </a:lnTo>
                  <a:lnTo>
                    <a:pt x="4936" y="411"/>
                  </a:lnTo>
                  <a:lnTo>
                    <a:pt x="4933" y="411"/>
                  </a:lnTo>
                  <a:lnTo>
                    <a:pt x="4933" y="414"/>
                  </a:lnTo>
                  <a:lnTo>
                    <a:pt x="4936" y="417"/>
                  </a:lnTo>
                  <a:lnTo>
                    <a:pt x="4941" y="417"/>
                  </a:lnTo>
                  <a:lnTo>
                    <a:pt x="4944" y="425"/>
                  </a:lnTo>
                  <a:lnTo>
                    <a:pt x="4949" y="430"/>
                  </a:lnTo>
                  <a:lnTo>
                    <a:pt x="4957" y="430"/>
                  </a:lnTo>
                  <a:lnTo>
                    <a:pt x="4974" y="424"/>
                  </a:lnTo>
                  <a:lnTo>
                    <a:pt x="4980" y="420"/>
                  </a:lnTo>
                  <a:lnTo>
                    <a:pt x="4985" y="417"/>
                  </a:lnTo>
                  <a:lnTo>
                    <a:pt x="4983" y="427"/>
                  </a:lnTo>
                  <a:lnTo>
                    <a:pt x="4983" y="440"/>
                  </a:lnTo>
                  <a:lnTo>
                    <a:pt x="4987" y="446"/>
                  </a:lnTo>
                  <a:lnTo>
                    <a:pt x="4988" y="448"/>
                  </a:lnTo>
                  <a:lnTo>
                    <a:pt x="4991" y="449"/>
                  </a:lnTo>
                  <a:lnTo>
                    <a:pt x="4993" y="448"/>
                  </a:lnTo>
                  <a:lnTo>
                    <a:pt x="4996" y="448"/>
                  </a:lnTo>
                  <a:lnTo>
                    <a:pt x="5000" y="446"/>
                  </a:lnTo>
                  <a:lnTo>
                    <a:pt x="5003" y="443"/>
                  </a:lnTo>
                  <a:lnTo>
                    <a:pt x="5009" y="430"/>
                  </a:lnTo>
                  <a:lnTo>
                    <a:pt x="5009" y="427"/>
                  </a:lnTo>
                  <a:lnTo>
                    <a:pt x="5008" y="425"/>
                  </a:lnTo>
                  <a:lnTo>
                    <a:pt x="5006" y="422"/>
                  </a:lnTo>
                  <a:lnTo>
                    <a:pt x="5003" y="420"/>
                  </a:lnTo>
                  <a:lnTo>
                    <a:pt x="4993" y="417"/>
                  </a:lnTo>
                  <a:lnTo>
                    <a:pt x="4985" y="417"/>
                  </a:lnTo>
                  <a:lnTo>
                    <a:pt x="4985" y="406"/>
                  </a:lnTo>
                  <a:lnTo>
                    <a:pt x="4980" y="399"/>
                  </a:lnTo>
                  <a:lnTo>
                    <a:pt x="4972" y="396"/>
                  </a:lnTo>
                  <a:lnTo>
                    <a:pt x="4962" y="394"/>
                  </a:lnTo>
                  <a:lnTo>
                    <a:pt x="4951" y="394"/>
                  </a:lnTo>
                  <a:lnTo>
                    <a:pt x="4964" y="377"/>
                  </a:lnTo>
                  <a:lnTo>
                    <a:pt x="4969" y="364"/>
                  </a:lnTo>
                  <a:lnTo>
                    <a:pt x="4967" y="352"/>
                  </a:lnTo>
                  <a:lnTo>
                    <a:pt x="4961" y="344"/>
                  </a:lnTo>
                  <a:lnTo>
                    <a:pt x="4951" y="339"/>
                  </a:lnTo>
                  <a:lnTo>
                    <a:pt x="4939" y="338"/>
                  </a:lnTo>
                  <a:lnTo>
                    <a:pt x="4926" y="338"/>
                  </a:lnTo>
                  <a:close/>
                  <a:moveTo>
                    <a:pt x="5099" y="227"/>
                  </a:moveTo>
                  <a:lnTo>
                    <a:pt x="5095" y="229"/>
                  </a:lnTo>
                  <a:lnTo>
                    <a:pt x="5090" y="232"/>
                  </a:lnTo>
                  <a:lnTo>
                    <a:pt x="5086" y="237"/>
                  </a:lnTo>
                  <a:lnTo>
                    <a:pt x="5086" y="255"/>
                  </a:lnTo>
                  <a:lnTo>
                    <a:pt x="5087" y="261"/>
                  </a:lnTo>
                  <a:lnTo>
                    <a:pt x="5087" y="265"/>
                  </a:lnTo>
                  <a:lnTo>
                    <a:pt x="5089" y="266"/>
                  </a:lnTo>
                  <a:lnTo>
                    <a:pt x="5090" y="266"/>
                  </a:lnTo>
                  <a:lnTo>
                    <a:pt x="5092" y="265"/>
                  </a:lnTo>
                  <a:lnTo>
                    <a:pt x="5095" y="263"/>
                  </a:lnTo>
                  <a:lnTo>
                    <a:pt x="5097" y="260"/>
                  </a:lnTo>
                  <a:lnTo>
                    <a:pt x="5099" y="255"/>
                  </a:lnTo>
                  <a:lnTo>
                    <a:pt x="5100" y="252"/>
                  </a:lnTo>
                  <a:lnTo>
                    <a:pt x="5102" y="247"/>
                  </a:lnTo>
                  <a:lnTo>
                    <a:pt x="5102" y="244"/>
                  </a:lnTo>
                  <a:lnTo>
                    <a:pt x="5103" y="239"/>
                  </a:lnTo>
                  <a:lnTo>
                    <a:pt x="5103" y="232"/>
                  </a:lnTo>
                  <a:lnTo>
                    <a:pt x="5102" y="229"/>
                  </a:lnTo>
                  <a:lnTo>
                    <a:pt x="5100" y="227"/>
                  </a:lnTo>
                  <a:lnTo>
                    <a:pt x="5099" y="227"/>
                  </a:lnTo>
                  <a:close/>
                  <a:moveTo>
                    <a:pt x="5298" y="171"/>
                  </a:moveTo>
                  <a:lnTo>
                    <a:pt x="5300" y="171"/>
                  </a:lnTo>
                  <a:lnTo>
                    <a:pt x="5298" y="171"/>
                  </a:lnTo>
                  <a:close/>
                  <a:moveTo>
                    <a:pt x="5118" y="94"/>
                  </a:moveTo>
                  <a:lnTo>
                    <a:pt x="5115" y="96"/>
                  </a:lnTo>
                  <a:lnTo>
                    <a:pt x="5112" y="99"/>
                  </a:lnTo>
                  <a:lnTo>
                    <a:pt x="5108" y="104"/>
                  </a:lnTo>
                  <a:lnTo>
                    <a:pt x="5107" y="106"/>
                  </a:lnTo>
                  <a:lnTo>
                    <a:pt x="5112" y="115"/>
                  </a:lnTo>
                  <a:lnTo>
                    <a:pt x="5115" y="119"/>
                  </a:lnTo>
                  <a:lnTo>
                    <a:pt x="5116" y="122"/>
                  </a:lnTo>
                  <a:lnTo>
                    <a:pt x="5120" y="124"/>
                  </a:lnTo>
                  <a:lnTo>
                    <a:pt x="5120" y="125"/>
                  </a:lnTo>
                  <a:lnTo>
                    <a:pt x="5118" y="130"/>
                  </a:lnTo>
                  <a:lnTo>
                    <a:pt x="5108" y="146"/>
                  </a:lnTo>
                  <a:lnTo>
                    <a:pt x="5107" y="154"/>
                  </a:lnTo>
                  <a:lnTo>
                    <a:pt x="5108" y="159"/>
                  </a:lnTo>
                  <a:lnTo>
                    <a:pt x="5113" y="159"/>
                  </a:lnTo>
                  <a:lnTo>
                    <a:pt x="5125" y="161"/>
                  </a:lnTo>
                  <a:lnTo>
                    <a:pt x="5137" y="161"/>
                  </a:lnTo>
                  <a:lnTo>
                    <a:pt x="5149" y="159"/>
                  </a:lnTo>
                  <a:lnTo>
                    <a:pt x="5154" y="159"/>
                  </a:lnTo>
                  <a:lnTo>
                    <a:pt x="5157" y="149"/>
                  </a:lnTo>
                  <a:lnTo>
                    <a:pt x="5155" y="143"/>
                  </a:lnTo>
                  <a:lnTo>
                    <a:pt x="5149" y="135"/>
                  </a:lnTo>
                  <a:lnTo>
                    <a:pt x="5141" y="127"/>
                  </a:lnTo>
                  <a:lnTo>
                    <a:pt x="5131" y="114"/>
                  </a:lnTo>
                  <a:lnTo>
                    <a:pt x="5125" y="101"/>
                  </a:lnTo>
                  <a:lnTo>
                    <a:pt x="5125" y="99"/>
                  </a:lnTo>
                  <a:lnTo>
                    <a:pt x="5123" y="96"/>
                  </a:lnTo>
                  <a:lnTo>
                    <a:pt x="5121" y="94"/>
                  </a:lnTo>
                  <a:lnTo>
                    <a:pt x="5118" y="94"/>
                  </a:lnTo>
                  <a:close/>
                  <a:moveTo>
                    <a:pt x="5162" y="0"/>
                  </a:moveTo>
                  <a:lnTo>
                    <a:pt x="5172" y="0"/>
                  </a:lnTo>
                  <a:lnTo>
                    <a:pt x="5178" y="3"/>
                  </a:lnTo>
                  <a:lnTo>
                    <a:pt x="5183" y="8"/>
                  </a:lnTo>
                  <a:lnTo>
                    <a:pt x="5186" y="13"/>
                  </a:lnTo>
                  <a:lnTo>
                    <a:pt x="5186" y="31"/>
                  </a:lnTo>
                  <a:lnTo>
                    <a:pt x="5185" y="42"/>
                  </a:lnTo>
                  <a:lnTo>
                    <a:pt x="5186" y="47"/>
                  </a:lnTo>
                  <a:lnTo>
                    <a:pt x="5196" y="47"/>
                  </a:lnTo>
                  <a:lnTo>
                    <a:pt x="5207" y="42"/>
                  </a:lnTo>
                  <a:lnTo>
                    <a:pt x="5233" y="26"/>
                  </a:lnTo>
                  <a:lnTo>
                    <a:pt x="5245" y="18"/>
                  </a:lnTo>
                  <a:lnTo>
                    <a:pt x="5254" y="13"/>
                  </a:lnTo>
                  <a:lnTo>
                    <a:pt x="5274" y="7"/>
                  </a:lnTo>
                  <a:lnTo>
                    <a:pt x="5285" y="3"/>
                  </a:lnTo>
                  <a:lnTo>
                    <a:pt x="5292" y="5"/>
                  </a:lnTo>
                  <a:lnTo>
                    <a:pt x="5292" y="8"/>
                  </a:lnTo>
                  <a:lnTo>
                    <a:pt x="5288" y="16"/>
                  </a:lnTo>
                  <a:lnTo>
                    <a:pt x="5282" y="25"/>
                  </a:lnTo>
                  <a:lnTo>
                    <a:pt x="5274" y="36"/>
                  </a:lnTo>
                  <a:lnTo>
                    <a:pt x="5264" y="47"/>
                  </a:lnTo>
                  <a:lnTo>
                    <a:pt x="5251" y="65"/>
                  </a:lnTo>
                  <a:lnTo>
                    <a:pt x="5241" y="80"/>
                  </a:lnTo>
                  <a:lnTo>
                    <a:pt x="5237" y="89"/>
                  </a:lnTo>
                  <a:lnTo>
                    <a:pt x="5237" y="96"/>
                  </a:lnTo>
                  <a:lnTo>
                    <a:pt x="5243" y="98"/>
                  </a:lnTo>
                  <a:lnTo>
                    <a:pt x="5256" y="98"/>
                  </a:lnTo>
                  <a:lnTo>
                    <a:pt x="5308" y="85"/>
                  </a:lnTo>
                  <a:lnTo>
                    <a:pt x="5314" y="85"/>
                  </a:lnTo>
                  <a:lnTo>
                    <a:pt x="5321" y="93"/>
                  </a:lnTo>
                  <a:lnTo>
                    <a:pt x="5324" y="106"/>
                  </a:lnTo>
                  <a:lnTo>
                    <a:pt x="5319" y="117"/>
                  </a:lnTo>
                  <a:lnTo>
                    <a:pt x="5310" y="128"/>
                  </a:lnTo>
                  <a:lnTo>
                    <a:pt x="5298" y="141"/>
                  </a:lnTo>
                  <a:lnTo>
                    <a:pt x="5285" y="153"/>
                  </a:lnTo>
                  <a:lnTo>
                    <a:pt x="5277" y="167"/>
                  </a:lnTo>
                  <a:lnTo>
                    <a:pt x="5275" y="182"/>
                  </a:lnTo>
                  <a:lnTo>
                    <a:pt x="5277" y="184"/>
                  </a:lnTo>
                  <a:lnTo>
                    <a:pt x="5279" y="184"/>
                  </a:lnTo>
                  <a:lnTo>
                    <a:pt x="5282" y="182"/>
                  </a:lnTo>
                  <a:lnTo>
                    <a:pt x="5287" y="180"/>
                  </a:lnTo>
                  <a:lnTo>
                    <a:pt x="5293" y="177"/>
                  </a:lnTo>
                  <a:lnTo>
                    <a:pt x="5300" y="171"/>
                  </a:lnTo>
                  <a:lnTo>
                    <a:pt x="5311" y="172"/>
                  </a:lnTo>
                  <a:lnTo>
                    <a:pt x="5319" y="179"/>
                  </a:lnTo>
                  <a:lnTo>
                    <a:pt x="5324" y="188"/>
                  </a:lnTo>
                  <a:lnTo>
                    <a:pt x="5326" y="200"/>
                  </a:lnTo>
                  <a:lnTo>
                    <a:pt x="5326" y="213"/>
                  </a:lnTo>
                  <a:lnTo>
                    <a:pt x="5323" y="235"/>
                  </a:lnTo>
                  <a:lnTo>
                    <a:pt x="5321" y="244"/>
                  </a:lnTo>
                  <a:lnTo>
                    <a:pt x="5321" y="248"/>
                  </a:lnTo>
                  <a:lnTo>
                    <a:pt x="5324" y="258"/>
                  </a:lnTo>
                  <a:lnTo>
                    <a:pt x="5331" y="266"/>
                  </a:lnTo>
                  <a:lnTo>
                    <a:pt x="5339" y="273"/>
                  </a:lnTo>
                  <a:lnTo>
                    <a:pt x="5344" y="282"/>
                  </a:lnTo>
                  <a:lnTo>
                    <a:pt x="5349" y="302"/>
                  </a:lnTo>
                  <a:lnTo>
                    <a:pt x="5349" y="317"/>
                  </a:lnTo>
                  <a:lnTo>
                    <a:pt x="5347" y="325"/>
                  </a:lnTo>
                  <a:lnTo>
                    <a:pt x="5342" y="329"/>
                  </a:lnTo>
                  <a:lnTo>
                    <a:pt x="5331" y="329"/>
                  </a:lnTo>
                  <a:lnTo>
                    <a:pt x="5323" y="326"/>
                  </a:lnTo>
                  <a:lnTo>
                    <a:pt x="5316" y="325"/>
                  </a:lnTo>
                  <a:lnTo>
                    <a:pt x="5308" y="323"/>
                  </a:lnTo>
                  <a:lnTo>
                    <a:pt x="5303" y="325"/>
                  </a:lnTo>
                  <a:lnTo>
                    <a:pt x="5300" y="329"/>
                  </a:lnTo>
                  <a:lnTo>
                    <a:pt x="5298" y="338"/>
                  </a:lnTo>
                  <a:lnTo>
                    <a:pt x="5300" y="354"/>
                  </a:lnTo>
                  <a:lnTo>
                    <a:pt x="5305" y="364"/>
                  </a:lnTo>
                  <a:lnTo>
                    <a:pt x="5311" y="367"/>
                  </a:lnTo>
                  <a:lnTo>
                    <a:pt x="5319" y="368"/>
                  </a:lnTo>
                  <a:lnTo>
                    <a:pt x="5326" y="367"/>
                  </a:lnTo>
                  <a:lnTo>
                    <a:pt x="5334" y="365"/>
                  </a:lnTo>
                  <a:lnTo>
                    <a:pt x="5339" y="367"/>
                  </a:lnTo>
                  <a:lnTo>
                    <a:pt x="5344" y="372"/>
                  </a:lnTo>
                  <a:lnTo>
                    <a:pt x="5345" y="383"/>
                  </a:lnTo>
                  <a:lnTo>
                    <a:pt x="5347" y="404"/>
                  </a:lnTo>
                  <a:lnTo>
                    <a:pt x="5349" y="433"/>
                  </a:lnTo>
                  <a:lnTo>
                    <a:pt x="5349" y="636"/>
                  </a:lnTo>
                  <a:lnTo>
                    <a:pt x="5347" y="675"/>
                  </a:lnTo>
                  <a:lnTo>
                    <a:pt x="5347" y="709"/>
                  </a:lnTo>
                  <a:lnTo>
                    <a:pt x="5345" y="737"/>
                  </a:lnTo>
                  <a:lnTo>
                    <a:pt x="5344" y="754"/>
                  </a:lnTo>
                  <a:lnTo>
                    <a:pt x="5344" y="763"/>
                  </a:lnTo>
                  <a:lnTo>
                    <a:pt x="5337" y="769"/>
                  </a:lnTo>
                  <a:lnTo>
                    <a:pt x="5331" y="771"/>
                  </a:lnTo>
                  <a:lnTo>
                    <a:pt x="5306" y="771"/>
                  </a:lnTo>
                  <a:lnTo>
                    <a:pt x="5301" y="774"/>
                  </a:lnTo>
                  <a:lnTo>
                    <a:pt x="5298" y="782"/>
                  </a:lnTo>
                  <a:lnTo>
                    <a:pt x="5298" y="797"/>
                  </a:lnTo>
                  <a:lnTo>
                    <a:pt x="5301" y="806"/>
                  </a:lnTo>
                  <a:lnTo>
                    <a:pt x="5310" y="813"/>
                  </a:lnTo>
                  <a:lnTo>
                    <a:pt x="5318" y="814"/>
                  </a:lnTo>
                  <a:lnTo>
                    <a:pt x="5340" y="814"/>
                  </a:lnTo>
                  <a:lnTo>
                    <a:pt x="5344" y="819"/>
                  </a:lnTo>
                  <a:lnTo>
                    <a:pt x="5342" y="827"/>
                  </a:lnTo>
                  <a:lnTo>
                    <a:pt x="5339" y="834"/>
                  </a:lnTo>
                  <a:lnTo>
                    <a:pt x="5334" y="842"/>
                  </a:lnTo>
                  <a:lnTo>
                    <a:pt x="5332" y="852"/>
                  </a:lnTo>
                  <a:lnTo>
                    <a:pt x="5334" y="868"/>
                  </a:lnTo>
                  <a:lnTo>
                    <a:pt x="5339" y="883"/>
                  </a:lnTo>
                  <a:lnTo>
                    <a:pt x="5344" y="896"/>
                  </a:lnTo>
                  <a:lnTo>
                    <a:pt x="5344" y="908"/>
                  </a:lnTo>
                  <a:lnTo>
                    <a:pt x="5339" y="917"/>
                  </a:lnTo>
                  <a:lnTo>
                    <a:pt x="5331" y="925"/>
                  </a:lnTo>
                  <a:lnTo>
                    <a:pt x="5324" y="933"/>
                  </a:lnTo>
                  <a:lnTo>
                    <a:pt x="5321" y="941"/>
                  </a:lnTo>
                  <a:lnTo>
                    <a:pt x="5324" y="943"/>
                  </a:lnTo>
                  <a:lnTo>
                    <a:pt x="5326" y="943"/>
                  </a:lnTo>
                  <a:lnTo>
                    <a:pt x="5329" y="944"/>
                  </a:lnTo>
                  <a:lnTo>
                    <a:pt x="5334" y="944"/>
                  </a:lnTo>
                  <a:lnTo>
                    <a:pt x="5344" y="949"/>
                  </a:lnTo>
                  <a:lnTo>
                    <a:pt x="5347" y="956"/>
                  </a:lnTo>
                  <a:lnTo>
                    <a:pt x="5345" y="959"/>
                  </a:lnTo>
                  <a:lnTo>
                    <a:pt x="5344" y="964"/>
                  </a:lnTo>
                  <a:lnTo>
                    <a:pt x="5337" y="967"/>
                  </a:lnTo>
                  <a:lnTo>
                    <a:pt x="5327" y="970"/>
                  </a:lnTo>
                  <a:lnTo>
                    <a:pt x="5316" y="972"/>
                  </a:lnTo>
                  <a:lnTo>
                    <a:pt x="5306" y="973"/>
                  </a:lnTo>
                  <a:lnTo>
                    <a:pt x="5298" y="975"/>
                  </a:lnTo>
                  <a:lnTo>
                    <a:pt x="5284" y="986"/>
                  </a:lnTo>
                  <a:lnTo>
                    <a:pt x="5275" y="998"/>
                  </a:lnTo>
                  <a:lnTo>
                    <a:pt x="5274" y="1006"/>
                  </a:lnTo>
                  <a:lnTo>
                    <a:pt x="5274" y="1014"/>
                  </a:lnTo>
                  <a:lnTo>
                    <a:pt x="5275" y="1020"/>
                  </a:lnTo>
                  <a:lnTo>
                    <a:pt x="5277" y="1024"/>
                  </a:lnTo>
                  <a:lnTo>
                    <a:pt x="5279" y="1025"/>
                  </a:lnTo>
                  <a:lnTo>
                    <a:pt x="5280" y="1024"/>
                  </a:lnTo>
                  <a:lnTo>
                    <a:pt x="5284" y="1022"/>
                  </a:lnTo>
                  <a:lnTo>
                    <a:pt x="5285" y="1019"/>
                  </a:lnTo>
                  <a:lnTo>
                    <a:pt x="5292" y="1012"/>
                  </a:lnTo>
                  <a:lnTo>
                    <a:pt x="5293" y="1007"/>
                  </a:lnTo>
                  <a:lnTo>
                    <a:pt x="5297" y="1004"/>
                  </a:lnTo>
                  <a:lnTo>
                    <a:pt x="5298" y="1001"/>
                  </a:lnTo>
                  <a:lnTo>
                    <a:pt x="5298" y="998"/>
                  </a:lnTo>
                  <a:lnTo>
                    <a:pt x="5314" y="988"/>
                  </a:lnTo>
                  <a:lnTo>
                    <a:pt x="5326" y="985"/>
                  </a:lnTo>
                  <a:lnTo>
                    <a:pt x="5336" y="988"/>
                  </a:lnTo>
                  <a:lnTo>
                    <a:pt x="5340" y="996"/>
                  </a:lnTo>
                  <a:lnTo>
                    <a:pt x="5345" y="1009"/>
                  </a:lnTo>
                  <a:lnTo>
                    <a:pt x="5347" y="1025"/>
                  </a:lnTo>
                  <a:lnTo>
                    <a:pt x="5347" y="1045"/>
                  </a:lnTo>
                  <a:lnTo>
                    <a:pt x="5345" y="1064"/>
                  </a:lnTo>
                  <a:lnTo>
                    <a:pt x="5342" y="1085"/>
                  </a:lnTo>
                  <a:lnTo>
                    <a:pt x="5340" y="1106"/>
                  </a:lnTo>
                  <a:lnTo>
                    <a:pt x="5337" y="1124"/>
                  </a:lnTo>
                  <a:lnTo>
                    <a:pt x="5336" y="1142"/>
                  </a:lnTo>
                  <a:lnTo>
                    <a:pt x="5332" y="1155"/>
                  </a:lnTo>
                  <a:lnTo>
                    <a:pt x="5332" y="1165"/>
                  </a:lnTo>
                  <a:lnTo>
                    <a:pt x="5334" y="1174"/>
                  </a:lnTo>
                  <a:lnTo>
                    <a:pt x="5340" y="1187"/>
                  </a:lnTo>
                  <a:lnTo>
                    <a:pt x="5344" y="1199"/>
                  </a:lnTo>
                  <a:lnTo>
                    <a:pt x="5344" y="1246"/>
                  </a:lnTo>
                  <a:lnTo>
                    <a:pt x="5334" y="1346"/>
                  </a:lnTo>
                  <a:lnTo>
                    <a:pt x="5332" y="1400"/>
                  </a:lnTo>
                  <a:lnTo>
                    <a:pt x="5334" y="1523"/>
                  </a:lnTo>
                  <a:lnTo>
                    <a:pt x="5336" y="1655"/>
                  </a:lnTo>
                  <a:lnTo>
                    <a:pt x="5337" y="1791"/>
                  </a:lnTo>
                  <a:lnTo>
                    <a:pt x="5340" y="1932"/>
                  </a:lnTo>
                  <a:lnTo>
                    <a:pt x="5342" y="2075"/>
                  </a:lnTo>
                  <a:lnTo>
                    <a:pt x="5344" y="2219"/>
                  </a:lnTo>
                  <a:lnTo>
                    <a:pt x="5345" y="2362"/>
                  </a:lnTo>
                  <a:lnTo>
                    <a:pt x="5347" y="2501"/>
                  </a:lnTo>
                  <a:lnTo>
                    <a:pt x="5347" y="2636"/>
                  </a:lnTo>
                  <a:lnTo>
                    <a:pt x="5345" y="2765"/>
                  </a:lnTo>
                  <a:lnTo>
                    <a:pt x="5344" y="2887"/>
                  </a:lnTo>
                  <a:lnTo>
                    <a:pt x="304" y="2887"/>
                  </a:lnTo>
                  <a:lnTo>
                    <a:pt x="271" y="2889"/>
                  </a:lnTo>
                  <a:lnTo>
                    <a:pt x="235" y="2889"/>
                  </a:lnTo>
                  <a:lnTo>
                    <a:pt x="198" y="2890"/>
                  </a:lnTo>
                  <a:lnTo>
                    <a:pt x="159" y="2890"/>
                  </a:lnTo>
                  <a:lnTo>
                    <a:pt x="122" y="2892"/>
                  </a:lnTo>
                  <a:lnTo>
                    <a:pt x="32" y="2892"/>
                  </a:lnTo>
                  <a:lnTo>
                    <a:pt x="15" y="2890"/>
                  </a:lnTo>
                  <a:lnTo>
                    <a:pt x="6" y="2887"/>
                  </a:lnTo>
                  <a:lnTo>
                    <a:pt x="0" y="2874"/>
                  </a:lnTo>
                  <a:lnTo>
                    <a:pt x="0" y="2860"/>
                  </a:lnTo>
                  <a:lnTo>
                    <a:pt x="3" y="2843"/>
                  </a:lnTo>
                  <a:lnTo>
                    <a:pt x="8" y="2824"/>
                  </a:lnTo>
                  <a:lnTo>
                    <a:pt x="11" y="2804"/>
                  </a:lnTo>
                  <a:lnTo>
                    <a:pt x="11" y="2785"/>
                  </a:lnTo>
                  <a:lnTo>
                    <a:pt x="6" y="2764"/>
                  </a:lnTo>
                  <a:lnTo>
                    <a:pt x="10" y="2764"/>
                  </a:lnTo>
                  <a:lnTo>
                    <a:pt x="13" y="2762"/>
                  </a:lnTo>
                  <a:lnTo>
                    <a:pt x="16" y="2756"/>
                  </a:lnTo>
                  <a:lnTo>
                    <a:pt x="16" y="2748"/>
                  </a:lnTo>
                  <a:lnTo>
                    <a:pt x="18" y="2744"/>
                  </a:lnTo>
                  <a:lnTo>
                    <a:pt x="18" y="2741"/>
                  </a:lnTo>
                  <a:lnTo>
                    <a:pt x="23" y="2740"/>
                  </a:lnTo>
                  <a:lnTo>
                    <a:pt x="24" y="2736"/>
                  </a:lnTo>
                  <a:lnTo>
                    <a:pt x="24" y="2735"/>
                  </a:lnTo>
                  <a:lnTo>
                    <a:pt x="23" y="2733"/>
                  </a:lnTo>
                  <a:lnTo>
                    <a:pt x="21" y="2735"/>
                  </a:lnTo>
                  <a:lnTo>
                    <a:pt x="19" y="2735"/>
                  </a:lnTo>
                  <a:lnTo>
                    <a:pt x="18" y="2738"/>
                  </a:lnTo>
                  <a:lnTo>
                    <a:pt x="18" y="2741"/>
                  </a:lnTo>
                  <a:lnTo>
                    <a:pt x="6" y="2741"/>
                  </a:lnTo>
                  <a:lnTo>
                    <a:pt x="6" y="2696"/>
                  </a:lnTo>
                  <a:lnTo>
                    <a:pt x="13" y="2702"/>
                  </a:lnTo>
                  <a:lnTo>
                    <a:pt x="16" y="2709"/>
                  </a:lnTo>
                  <a:lnTo>
                    <a:pt x="29" y="2718"/>
                  </a:lnTo>
                  <a:lnTo>
                    <a:pt x="41" y="2718"/>
                  </a:lnTo>
                  <a:lnTo>
                    <a:pt x="52" y="2715"/>
                  </a:lnTo>
                  <a:lnTo>
                    <a:pt x="58" y="2707"/>
                  </a:lnTo>
                  <a:lnTo>
                    <a:pt x="62" y="2697"/>
                  </a:lnTo>
                  <a:lnTo>
                    <a:pt x="63" y="2686"/>
                  </a:lnTo>
                  <a:lnTo>
                    <a:pt x="62" y="2675"/>
                  </a:lnTo>
                  <a:lnTo>
                    <a:pt x="62" y="2657"/>
                  </a:lnTo>
                  <a:lnTo>
                    <a:pt x="63" y="2652"/>
                  </a:lnTo>
                  <a:lnTo>
                    <a:pt x="73" y="2649"/>
                  </a:lnTo>
                  <a:lnTo>
                    <a:pt x="78" y="2650"/>
                  </a:lnTo>
                  <a:lnTo>
                    <a:pt x="83" y="2655"/>
                  </a:lnTo>
                  <a:lnTo>
                    <a:pt x="86" y="2660"/>
                  </a:lnTo>
                  <a:lnTo>
                    <a:pt x="91" y="2667"/>
                  </a:lnTo>
                  <a:lnTo>
                    <a:pt x="96" y="2670"/>
                  </a:lnTo>
                  <a:lnTo>
                    <a:pt x="106" y="2670"/>
                  </a:lnTo>
                  <a:lnTo>
                    <a:pt x="118" y="2663"/>
                  </a:lnTo>
                  <a:lnTo>
                    <a:pt x="120" y="2662"/>
                  </a:lnTo>
                  <a:lnTo>
                    <a:pt x="123" y="2655"/>
                  </a:lnTo>
                  <a:lnTo>
                    <a:pt x="123" y="2652"/>
                  </a:lnTo>
                  <a:lnTo>
                    <a:pt x="125" y="2649"/>
                  </a:lnTo>
                  <a:lnTo>
                    <a:pt x="125" y="2642"/>
                  </a:lnTo>
                  <a:lnTo>
                    <a:pt x="127" y="2641"/>
                  </a:lnTo>
                  <a:lnTo>
                    <a:pt x="130" y="2641"/>
                  </a:lnTo>
                  <a:lnTo>
                    <a:pt x="133" y="2642"/>
                  </a:lnTo>
                  <a:lnTo>
                    <a:pt x="136" y="2647"/>
                  </a:lnTo>
                  <a:lnTo>
                    <a:pt x="141" y="2652"/>
                  </a:lnTo>
                  <a:lnTo>
                    <a:pt x="144" y="2658"/>
                  </a:lnTo>
                  <a:lnTo>
                    <a:pt x="146" y="2665"/>
                  </a:lnTo>
                  <a:lnTo>
                    <a:pt x="149" y="2673"/>
                  </a:lnTo>
                  <a:lnTo>
                    <a:pt x="154" y="2680"/>
                  </a:lnTo>
                  <a:lnTo>
                    <a:pt x="162" y="2684"/>
                  </a:lnTo>
                  <a:lnTo>
                    <a:pt x="175" y="2686"/>
                  </a:lnTo>
                  <a:lnTo>
                    <a:pt x="175" y="2704"/>
                  </a:lnTo>
                  <a:lnTo>
                    <a:pt x="179" y="2714"/>
                  </a:lnTo>
                  <a:lnTo>
                    <a:pt x="180" y="2717"/>
                  </a:lnTo>
                  <a:lnTo>
                    <a:pt x="182" y="2718"/>
                  </a:lnTo>
                  <a:lnTo>
                    <a:pt x="185" y="2718"/>
                  </a:lnTo>
                  <a:lnTo>
                    <a:pt x="187" y="2717"/>
                  </a:lnTo>
                  <a:lnTo>
                    <a:pt x="190" y="2715"/>
                  </a:lnTo>
                  <a:lnTo>
                    <a:pt x="192" y="2714"/>
                  </a:lnTo>
                  <a:lnTo>
                    <a:pt x="192" y="2710"/>
                  </a:lnTo>
                  <a:lnTo>
                    <a:pt x="193" y="2707"/>
                  </a:lnTo>
                  <a:lnTo>
                    <a:pt x="193" y="2704"/>
                  </a:lnTo>
                  <a:lnTo>
                    <a:pt x="192" y="2701"/>
                  </a:lnTo>
                  <a:lnTo>
                    <a:pt x="190" y="2696"/>
                  </a:lnTo>
                  <a:lnTo>
                    <a:pt x="187" y="2693"/>
                  </a:lnTo>
                  <a:lnTo>
                    <a:pt x="182" y="2689"/>
                  </a:lnTo>
                  <a:lnTo>
                    <a:pt x="175" y="2686"/>
                  </a:lnTo>
                  <a:lnTo>
                    <a:pt x="159" y="2654"/>
                  </a:lnTo>
                  <a:lnTo>
                    <a:pt x="148" y="2624"/>
                  </a:lnTo>
                  <a:lnTo>
                    <a:pt x="138" y="2598"/>
                  </a:lnTo>
                  <a:lnTo>
                    <a:pt x="130" y="2577"/>
                  </a:lnTo>
                  <a:lnTo>
                    <a:pt x="122" y="2560"/>
                  </a:lnTo>
                  <a:lnTo>
                    <a:pt x="110" y="2547"/>
                  </a:lnTo>
                  <a:lnTo>
                    <a:pt x="97" y="2540"/>
                  </a:lnTo>
                  <a:lnTo>
                    <a:pt x="86" y="2538"/>
                  </a:lnTo>
                  <a:lnTo>
                    <a:pt x="81" y="2542"/>
                  </a:lnTo>
                  <a:lnTo>
                    <a:pt x="80" y="2547"/>
                  </a:lnTo>
                  <a:lnTo>
                    <a:pt x="81" y="2553"/>
                  </a:lnTo>
                  <a:lnTo>
                    <a:pt x="84" y="2561"/>
                  </a:lnTo>
                  <a:lnTo>
                    <a:pt x="86" y="2568"/>
                  </a:lnTo>
                  <a:lnTo>
                    <a:pt x="86" y="2574"/>
                  </a:lnTo>
                  <a:lnTo>
                    <a:pt x="84" y="2576"/>
                  </a:lnTo>
                  <a:lnTo>
                    <a:pt x="81" y="2576"/>
                  </a:lnTo>
                  <a:lnTo>
                    <a:pt x="78" y="2577"/>
                  </a:lnTo>
                  <a:lnTo>
                    <a:pt x="75" y="2581"/>
                  </a:lnTo>
                  <a:lnTo>
                    <a:pt x="70" y="2582"/>
                  </a:lnTo>
                  <a:lnTo>
                    <a:pt x="67" y="2584"/>
                  </a:lnTo>
                  <a:lnTo>
                    <a:pt x="65" y="2584"/>
                  </a:lnTo>
                  <a:lnTo>
                    <a:pt x="63" y="2585"/>
                  </a:lnTo>
                  <a:lnTo>
                    <a:pt x="63" y="2587"/>
                  </a:lnTo>
                  <a:lnTo>
                    <a:pt x="67" y="2594"/>
                  </a:lnTo>
                  <a:lnTo>
                    <a:pt x="68" y="2595"/>
                  </a:lnTo>
                  <a:lnTo>
                    <a:pt x="71" y="2597"/>
                  </a:lnTo>
                  <a:lnTo>
                    <a:pt x="73" y="2597"/>
                  </a:lnTo>
                  <a:lnTo>
                    <a:pt x="75" y="2595"/>
                  </a:lnTo>
                  <a:lnTo>
                    <a:pt x="67" y="2605"/>
                  </a:lnTo>
                  <a:lnTo>
                    <a:pt x="58" y="2610"/>
                  </a:lnTo>
                  <a:lnTo>
                    <a:pt x="49" y="2611"/>
                  </a:lnTo>
                  <a:lnTo>
                    <a:pt x="41" y="2618"/>
                  </a:lnTo>
                  <a:lnTo>
                    <a:pt x="36" y="2628"/>
                  </a:lnTo>
                  <a:lnTo>
                    <a:pt x="34" y="2639"/>
                  </a:lnTo>
                  <a:lnTo>
                    <a:pt x="31" y="2652"/>
                  </a:lnTo>
                  <a:lnTo>
                    <a:pt x="29" y="2665"/>
                  </a:lnTo>
                  <a:lnTo>
                    <a:pt x="24" y="2676"/>
                  </a:lnTo>
                  <a:lnTo>
                    <a:pt x="18" y="2684"/>
                  </a:lnTo>
                  <a:lnTo>
                    <a:pt x="6" y="2686"/>
                  </a:lnTo>
                  <a:lnTo>
                    <a:pt x="6" y="2462"/>
                  </a:lnTo>
                  <a:lnTo>
                    <a:pt x="16" y="2423"/>
                  </a:lnTo>
                  <a:lnTo>
                    <a:pt x="23" y="2392"/>
                  </a:lnTo>
                  <a:lnTo>
                    <a:pt x="26" y="2368"/>
                  </a:lnTo>
                  <a:lnTo>
                    <a:pt x="29" y="2350"/>
                  </a:lnTo>
                  <a:lnTo>
                    <a:pt x="31" y="2336"/>
                  </a:lnTo>
                  <a:lnTo>
                    <a:pt x="29" y="2324"/>
                  </a:lnTo>
                  <a:lnTo>
                    <a:pt x="29" y="2315"/>
                  </a:lnTo>
                  <a:lnTo>
                    <a:pt x="31" y="2307"/>
                  </a:lnTo>
                  <a:lnTo>
                    <a:pt x="37" y="2300"/>
                  </a:lnTo>
                  <a:lnTo>
                    <a:pt x="52" y="2294"/>
                  </a:lnTo>
                  <a:lnTo>
                    <a:pt x="45" y="2300"/>
                  </a:lnTo>
                  <a:lnTo>
                    <a:pt x="41" y="2311"/>
                  </a:lnTo>
                  <a:lnTo>
                    <a:pt x="37" y="2326"/>
                  </a:lnTo>
                  <a:lnTo>
                    <a:pt x="37" y="2339"/>
                  </a:lnTo>
                  <a:lnTo>
                    <a:pt x="41" y="2350"/>
                  </a:lnTo>
                  <a:lnTo>
                    <a:pt x="49" y="2360"/>
                  </a:lnTo>
                  <a:lnTo>
                    <a:pt x="57" y="2363"/>
                  </a:lnTo>
                  <a:lnTo>
                    <a:pt x="73" y="2360"/>
                  </a:lnTo>
                  <a:lnTo>
                    <a:pt x="80" y="2360"/>
                  </a:lnTo>
                  <a:lnTo>
                    <a:pt x="84" y="2363"/>
                  </a:lnTo>
                  <a:lnTo>
                    <a:pt x="86" y="2373"/>
                  </a:lnTo>
                  <a:lnTo>
                    <a:pt x="70" y="2373"/>
                  </a:lnTo>
                  <a:lnTo>
                    <a:pt x="57" y="2371"/>
                  </a:lnTo>
                  <a:lnTo>
                    <a:pt x="45" y="2371"/>
                  </a:lnTo>
                  <a:lnTo>
                    <a:pt x="41" y="2373"/>
                  </a:lnTo>
                  <a:lnTo>
                    <a:pt x="39" y="2381"/>
                  </a:lnTo>
                  <a:lnTo>
                    <a:pt x="39" y="2414"/>
                  </a:lnTo>
                  <a:lnTo>
                    <a:pt x="42" y="2435"/>
                  </a:lnTo>
                  <a:lnTo>
                    <a:pt x="47" y="2456"/>
                  </a:lnTo>
                  <a:lnTo>
                    <a:pt x="55" y="2475"/>
                  </a:lnTo>
                  <a:lnTo>
                    <a:pt x="63" y="2491"/>
                  </a:lnTo>
                  <a:lnTo>
                    <a:pt x="73" y="2503"/>
                  </a:lnTo>
                  <a:lnTo>
                    <a:pt x="86" y="2506"/>
                  </a:lnTo>
                  <a:lnTo>
                    <a:pt x="96" y="2501"/>
                  </a:lnTo>
                  <a:lnTo>
                    <a:pt x="106" y="2485"/>
                  </a:lnTo>
                  <a:lnTo>
                    <a:pt x="114" y="2464"/>
                  </a:lnTo>
                  <a:lnTo>
                    <a:pt x="122" y="2440"/>
                  </a:lnTo>
                  <a:lnTo>
                    <a:pt x="127" y="2414"/>
                  </a:lnTo>
                  <a:lnTo>
                    <a:pt x="130" y="2391"/>
                  </a:lnTo>
                  <a:lnTo>
                    <a:pt x="130" y="2371"/>
                  </a:lnTo>
                  <a:lnTo>
                    <a:pt x="127" y="2371"/>
                  </a:lnTo>
                  <a:lnTo>
                    <a:pt x="125" y="2370"/>
                  </a:lnTo>
                  <a:lnTo>
                    <a:pt x="112" y="2370"/>
                  </a:lnTo>
                  <a:lnTo>
                    <a:pt x="109" y="2368"/>
                  </a:lnTo>
                  <a:lnTo>
                    <a:pt x="107" y="2365"/>
                  </a:lnTo>
                  <a:lnTo>
                    <a:pt x="107" y="2362"/>
                  </a:lnTo>
                  <a:lnTo>
                    <a:pt x="109" y="2360"/>
                  </a:lnTo>
                  <a:lnTo>
                    <a:pt x="115" y="2360"/>
                  </a:lnTo>
                  <a:lnTo>
                    <a:pt x="120" y="2355"/>
                  </a:lnTo>
                  <a:lnTo>
                    <a:pt x="120" y="2354"/>
                  </a:lnTo>
                  <a:lnTo>
                    <a:pt x="118" y="2350"/>
                  </a:lnTo>
                  <a:lnTo>
                    <a:pt x="112" y="2344"/>
                  </a:lnTo>
                  <a:lnTo>
                    <a:pt x="104" y="2337"/>
                  </a:lnTo>
                  <a:lnTo>
                    <a:pt x="94" y="2331"/>
                  </a:lnTo>
                  <a:lnTo>
                    <a:pt x="86" y="2323"/>
                  </a:lnTo>
                  <a:lnTo>
                    <a:pt x="83" y="2315"/>
                  </a:lnTo>
                  <a:lnTo>
                    <a:pt x="86" y="2305"/>
                  </a:lnTo>
                  <a:lnTo>
                    <a:pt x="93" y="2310"/>
                  </a:lnTo>
                  <a:lnTo>
                    <a:pt x="102" y="2316"/>
                  </a:lnTo>
                  <a:lnTo>
                    <a:pt x="115" y="2326"/>
                  </a:lnTo>
                  <a:lnTo>
                    <a:pt x="128" y="2337"/>
                  </a:lnTo>
                  <a:lnTo>
                    <a:pt x="141" y="2350"/>
                  </a:lnTo>
                  <a:lnTo>
                    <a:pt x="141" y="2354"/>
                  </a:lnTo>
                  <a:lnTo>
                    <a:pt x="143" y="2357"/>
                  </a:lnTo>
                  <a:lnTo>
                    <a:pt x="144" y="2362"/>
                  </a:lnTo>
                  <a:lnTo>
                    <a:pt x="146" y="2365"/>
                  </a:lnTo>
                  <a:lnTo>
                    <a:pt x="148" y="2370"/>
                  </a:lnTo>
                  <a:lnTo>
                    <a:pt x="154" y="2376"/>
                  </a:lnTo>
                  <a:lnTo>
                    <a:pt x="161" y="2376"/>
                  </a:lnTo>
                  <a:lnTo>
                    <a:pt x="164" y="2373"/>
                  </a:lnTo>
                  <a:lnTo>
                    <a:pt x="167" y="2363"/>
                  </a:lnTo>
                  <a:lnTo>
                    <a:pt x="164" y="2354"/>
                  </a:lnTo>
                  <a:lnTo>
                    <a:pt x="161" y="2342"/>
                  </a:lnTo>
                  <a:lnTo>
                    <a:pt x="156" y="2332"/>
                  </a:lnTo>
                  <a:lnTo>
                    <a:pt x="153" y="2328"/>
                  </a:lnTo>
                  <a:lnTo>
                    <a:pt x="177" y="2321"/>
                  </a:lnTo>
                  <a:lnTo>
                    <a:pt x="192" y="2316"/>
                  </a:lnTo>
                  <a:lnTo>
                    <a:pt x="200" y="2315"/>
                  </a:lnTo>
                  <a:lnTo>
                    <a:pt x="203" y="2315"/>
                  </a:lnTo>
                  <a:lnTo>
                    <a:pt x="203" y="2318"/>
                  </a:lnTo>
                  <a:lnTo>
                    <a:pt x="200" y="2324"/>
                  </a:lnTo>
                  <a:lnTo>
                    <a:pt x="196" y="2334"/>
                  </a:lnTo>
                  <a:lnTo>
                    <a:pt x="196" y="2345"/>
                  </a:lnTo>
                  <a:lnTo>
                    <a:pt x="198" y="2362"/>
                  </a:lnTo>
                  <a:lnTo>
                    <a:pt x="182" y="2368"/>
                  </a:lnTo>
                  <a:lnTo>
                    <a:pt x="172" y="2376"/>
                  </a:lnTo>
                  <a:lnTo>
                    <a:pt x="169" y="2386"/>
                  </a:lnTo>
                  <a:lnTo>
                    <a:pt x="172" y="2396"/>
                  </a:lnTo>
                  <a:lnTo>
                    <a:pt x="177" y="2407"/>
                  </a:lnTo>
                  <a:lnTo>
                    <a:pt x="187" y="2417"/>
                  </a:lnTo>
                  <a:lnTo>
                    <a:pt x="209" y="2436"/>
                  </a:lnTo>
                  <a:lnTo>
                    <a:pt x="221" y="2444"/>
                  </a:lnTo>
                  <a:lnTo>
                    <a:pt x="230" y="2451"/>
                  </a:lnTo>
                  <a:lnTo>
                    <a:pt x="224" y="2454"/>
                  </a:lnTo>
                  <a:lnTo>
                    <a:pt x="222" y="2456"/>
                  </a:lnTo>
                  <a:lnTo>
                    <a:pt x="222" y="2457"/>
                  </a:lnTo>
                  <a:lnTo>
                    <a:pt x="226" y="2461"/>
                  </a:lnTo>
                  <a:lnTo>
                    <a:pt x="229" y="2462"/>
                  </a:lnTo>
                  <a:lnTo>
                    <a:pt x="230" y="2462"/>
                  </a:lnTo>
                  <a:lnTo>
                    <a:pt x="237" y="2478"/>
                  </a:lnTo>
                  <a:lnTo>
                    <a:pt x="247" y="2493"/>
                  </a:lnTo>
                  <a:lnTo>
                    <a:pt x="260" y="2508"/>
                  </a:lnTo>
                  <a:lnTo>
                    <a:pt x="274" y="2522"/>
                  </a:lnTo>
                  <a:lnTo>
                    <a:pt x="287" y="2540"/>
                  </a:lnTo>
                  <a:lnTo>
                    <a:pt x="295" y="2550"/>
                  </a:lnTo>
                  <a:lnTo>
                    <a:pt x="305" y="2553"/>
                  </a:lnTo>
                  <a:lnTo>
                    <a:pt x="313" y="2553"/>
                  </a:lnTo>
                  <a:lnTo>
                    <a:pt x="321" y="2548"/>
                  </a:lnTo>
                  <a:lnTo>
                    <a:pt x="326" y="2540"/>
                  </a:lnTo>
                  <a:lnTo>
                    <a:pt x="330" y="2525"/>
                  </a:lnTo>
                  <a:lnTo>
                    <a:pt x="328" y="2506"/>
                  </a:lnTo>
                  <a:lnTo>
                    <a:pt x="320" y="2483"/>
                  </a:lnTo>
                  <a:lnTo>
                    <a:pt x="333" y="2483"/>
                  </a:lnTo>
                  <a:lnTo>
                    <a:pt x="336" y="2482"/>
                  </a:lnTo>
                  <a:lnTo>
                    <a:pt x="338" y="2480"/>
                  </a:lnTo>
                  <a:lnTo>
                    <a:pt x="338" y="2478"/>
                  </a:lnTo>
                  <a:lnTo>
                    <a:pt x="334" y="2475"/>
                  </a:lnTo>
                  <a:lnTo>
                    <a:pt x="330" y="2474"/>
                  </a:lnTo>
                  <a:lnTo>
                    <a:pt x="320" y="2474"/>
                  </a:lnTo>
                  <a:lnTo>
                    <a:pt x="317" y="2464"/>
                  </a:lnTo>
                  <a:lnTo>
                    <a:pt x="312" y="2457"/>
                  </a:lnTo>
                  <a:lnTo>
                    <a:pt x="304" y="2452"/>
                  </a:lnTo>
                  <a:lnTo>
                    <a:pt x="294" y="2449"/>
                  </a:lnTo>
                  <a:lnTo>
                    <a:pt x="286" y="2444"/>
                  </a:lnTo>
                  <a:lnTo>
                    <a:pt x="279" y="2440"/>
                  </a:lnTo>
                  <a:lnTo>
                    <a:pt x="276" y="2430"/>
                  </a:lnTo>
                  <a:lnTo>
                    <a:pt x="276" y="2417"/>
                  </a:lnTo>
                  <a:lnTo>
                    <a:pt x="286" y="2422"/>
                  </a:lnTo>
                  <a:lnTo>
                    <a:pt x="295" y="2430"/>
                  </a:lnTo>
                  <a:lnTo>
                    <a:pt x="321" y="2446"/>
                  </a:lnTo>
                  <a:lnTo>
                    <a:pt x="336" y="2454"/>
                  </a:lnTo>
                  <a:lnTo>
                    <a:pt x="347" y="2462"/>
                  </a:lnTo>
                  <a:lnTo>
                    <a:pt x="360" y="2465"/>
                  </a:lnTo>
                  <a:lnTo>
                    <a:pt x="370" y="2467"/>
                  </a:lnTo>
                  <a:lnTo>
                    <a:pt x="377" y="2465"/>
                  </a:lnTo>
                  <a:lnTo>
                    <a:pt x="381" y="2459"/>
                  </a:lnTo>
                  <a:lnTo>
                    <a:pt x="381" y="2446"/>
                  </a:lnTo>
                  <a:lnTo>
                    <a:pt x="377" y="2428"/>
                  </a:lnTo>
                  <a:lnTo>
                    <a:pt x="383" y="2430"/>
                  </a:lnTo>
                  <a:lnTo>
                    <a:pt x="390" y="2433"/>
                  </a:lnTo>
                  <a:lnTo>
                    <a:pt x="394" y="2436"/>
                  </a:lnTo>
                  <a:lnTo>
                    <a:pt x="401" y="2440"/>
                  </a:lnTo>
                  <a:lnTo>
                    <a:pt x="409" y="2440"/>
                  </a:lnTo>
                  <a:lnTo>
                    <a:pt x="412" y="2444"/>
                  </a:lnTo>
                  <a:lnTo>
                    <a:pt x="414" y="2446"/>
                  </a:lnTo>
                  <a:lnTo>
                    <a:pt x="417" y="2446"/>
                  </a:lnTo>
                  <a:lnTo>
                    <a:pt x="417" y="2443"/>
                  </a:lnTo>
                  <a:lnTo>
                    <a:pt x="414" y="2440"/>
                  </a:lnTo>
                  <a:lnTo>
                    <a:pt x="409" y="2440"/>
                  </a:lnTo>
                  <a:lnTo>
                    <a:pt x="412" y="2422"/>
                  </a:lnTo>
                  <a:lnTo>
                    <a:pt x="420" y="2409"/>
                  </a:lnTo>
                  <a:lnTo>
                    <a:pt x="429" y="2397"/>
                  </a:lnTo>
                  <a:lnTo>
                    <a:pt x="438" y="2386"/>
                  </a:lnTo>
                  <a:lnTo>
                    <a:pt x="446" y="2373"/>
                  </a:lnTo>
                  <a:lnTo>
                    <a:pt x="453" y="2358"/>
                  </a:lnTo>
                  <a:lnTo>
                    <a:pt x="455" y="2339"/>
                  </a:lnTo>
                  <a:lnTo>
                    <a:pt x="461" y="2336"/>
                  </a:lnTo>
                  <a:lnTo>
                    <a:pt x="466" y="2328"/>
                  </a:lnTo>
                  <a:lnTo>
                    <a:pt x="467" y="2316"/>
                  </a:lnTo>
                  <a:lnTo>
                    <a:pt x="466" y="2305"/>
                  </a:lnTo>
                  <a:lnTo>
                    <a:pt x="464" y="2302"/>
                  </a:lnTo>
                  <a:lnTo>
                    <a:pt x="461" y="2300"/>
                  </a:lnTo>
                  <a:lnTo>
                    <a:pt x="456" y="2297"/>
                  </a:lnTo>
                  <a:lnTo>
                    <a:pt x="453" y="2294"/>
                  </a:lnTo>
                  <a:lnTo>
                    <a:pt x="448" y="2290"/>
                  </a:lnTo>
                  <a:lnTo>
                    <a:pt x="445" y="2287"/>
                  </a:lnTo>
                  <a:lnTo>
                    <a:pt x="443" y="2284"/>
                  </a:lnTo>
                  <a:lnTo>
                    <a:pt x="443" y="2282"/>
                  </a:lnTo>
                  <a:lnTo>
                    <a:pt x="448" y="2279"/>
                  </a:lnTo>
                  <a:lnTo>
                    <a:pt x="456" y="2279"/>
                  </a:lnTo>
                  <a:lnTo>
                    <a:pt x="466" y="2281"/>
                  </a:lnTo>
                  <a:lnTo>
                    <a:pt x="477" y="2282"/>
                  </a:lnTo>
                  <a:lnTo>
                    <a:pt x="489" y="2282"/>
                  </a:lnTo>
                  <a:lnTo>
                    <a:pt x="490" y="2274"/>
                  </a:lnTo>
                  <a:lnTo>
                    <a:pt x="490" y="2261"/>
                  </a:lnTo>
                  <a:lnTo>
                    <a:pt x="489" y="2248"/>
                  </a:lnTo>
                  <a:lnTo>
                    <a:pt x="489" y="2238"/>
                  </a:lnTo>
                  <a:lnTo>
                    <a:pt x="493" y="2227"/>
                  </a:lnTo>
                  <a:lnTo>
                    <a:pt x="502" y="2216"/>
                  </a:lnTo>
                  <a:lnTo>
                    <a:pt x="511" y="2206"/>
                  </a:lnTo>
                  <a:lnTo>
                    <a:pt x="518" y="2198"/>
                  </a:lnTo>
                  <a:lnTo>
                    <a:pt x="521" y="2193"/>
                  </a:lnTo>
                  <a:lnTo>
                    <a:pt x="523" y="2182"/>
                  </a:lnTo>
                  <a:lnTo>
                    <a:pt x="519" y="2159"/>
                  </a:lnTo>
                  <a:lnTo>
                    <a:pt x="521" y="2149"/>
                  </a:lnTo>
                  <a:lnTo>
                    <a:pt x="523" y="2149"/>
                  </a:lnTo>
                  <a:lnTo>
                    <a:pt x="524" y="2148"/>
                  </a:lnTo>
                  <a:lnTo>
                    <a:pt x="528" y="2146"/>
                  </a:lnTo>
                  <a:lnTo>
                    <a:pt x="532" y="2144"/>
                  </a:lnTo>
                  <a:lnTo>
                    <a:pt x="542" y="2139"/>
                  </a:lnTo>
                  <a:lnTo>
                    <a:pt x="544" y="2138"/>
                  </a:lnTo>
                  <a:lnTo>
                    <a:pt x="555" y="2120"/>
                  </a:lnTo>
                  <a:lnTo>
                    <a:pt x="565" y="2097"/>
                  </a:lnTo>
                  <a:lnTo>
                    <a:pt x="571" y="2075"/>
                  </a:lnTo>
                  <a:lnTo>
                    <a:pt x="576" y="2054"/>
                  </a:lnTo>
                  <a:lnTo>
                    <a:pt x="578" y="2037"/>
                  </a:lnTo>
                  <a:lnTo>
                    <a:pt x="583" y="2037"/>
                  </a:lnTo>
                  <a:lnTo>
                    <a:pt x="589" y="2034"/>
                  </a:lnTo>
                  <a:lnTo>
                    <a:pt x="591" y="2031"/>
                  </a:lnTo>
                  <a:lnTo>
                    <a:pt x="601" y="2026"/>
                  </a:lnTo>
                  <a:lnTo>
                    <a:pt x="605" y="2042"/>
                  </a:lnTo>
                  <a:lnTo>
                    <a:pt x="604" y="2060"/>
                  </a:lnTo>
                  <a:lnTo>
                    <a:pt x="596" y="2078"/>
                  </a:lnTo>
                  <a:lnTo>
                    <a:pt x="586" y="2097"/>
                  </a:lnTo>
                  <a:lnTo>
                    <a:pt x="575" y="2117"/>
                  </a:lnTo>
                  <a:lnTo>
                    <a:pt x="567" y="2138"/>
                  </a:lnTo>
                  <a:lnTo>
                    <a:pt x="565" y="2152"/>
                  </a:lnTo>
                  <a:lnTo>
                    <a:pt x="567" y="2167"/>
                  </a:lnTo>
                  <a:lnTo>
                    <a:pt x="567" y="2182"/>
                  </a:lnTo>
                  <a:lnTo>
                    <a:pt x="563" y="2188"/>
                  </a:lnTo>
                  <a:lnTo>
                    <a:pt x="558" y="2196"/>
                  </a:lnTo>
                  <a:lnTo>
                    <a:pt x="552" y="2204"/>
                  </a:lnTo>
                  <a:lnTo>
                    <a:pt x="547" y="2211"/>
                  </a:lnTo>
                  <a:lnTo>
                    <a:pt x="544" y="2216"/>
                  </a:lnTo>
                  <a:lnTo>
                    <a:pt x="544" y="2221"/>
                  </a:lnTo>
                  <a:lnTo>
                    <a:pt x="545" y="2225"/>
                  </a:lnTo>
                  <a:lnTo>
                    <a:pt x="547" y="2229"/>
                  </a:lnTo>
                  <a:lnTo>
                    <a:pt x="550" y="2234"/>
                  </a:lnTo>
                  <a:lnTo>
                    <a:pt x="555" y="2238"/>
                  </a:lnTo>
                  <a:lnTo>
                    <a:pt x="549" y="2255"/>
                  </a:lnTo>
                  <a:lnTo>
                    <a:pt x="537" y="2269"/>
                  </a:lnTo>
                  <a:lnTo>
                    <a:pt x="528" y="2281"/>
                  </a:lnTo>
                  <a:lnTo>
                    <a:pt x="521" y="2294"/>
                  </a:lnTo>
                  <a:lnTo>
                    <a:pt x="518" y="2303"/>
                  </a:lnTo>
                  <a:lnTo>
                    <a:pt x="515" y="2315"/>
                  </a:lnTo>
                  <a:lnTo>
                    <a:pt x="513" y="2326"/>
                  </a:lnTo>
                  <a:lnTo>
                    <a:pt x="513" y="2337"/>
                  </a:lnTo>
                  <a:lnTo>
                    <a:pt x="516" y="2345"/>
                  </a:lnTo>
                  <a:lnTo>
                    <a:pt x="523" y="2350"/>
                  </a:lnTo>
                  <a:lnTo>
                    <a:pt x="532" y="2350"/>
                  </a:lnTo>
                  <a:lnTo>
                    <a:pt x="526" y="2360"/>
                  </a:lnTo>
                  <a:lnTo>
                    <a:pt x="519" y="2371"/>
                  </a:lnTo>
                  <a:lnTo>
                    <a:pt x="511" y="2386"/>
                  </a:lnTo>
                  <a:lnTo>
                    <a:pt x="502" y="2402"/>
                  </a:lnTo>
                  <a:lnTo>
                    <a:pt x="493" y="2418"/>
                  </a:lnTo>
                  <a:lnTo>
                    <a:pt x="487" y="2435"/>
                  </a:lnTo>
                  <a:lnTo>
                    <a:pt x="484" y="2451"/>
                  </a:lnTo>
                  <a:lnTo>
                    <a:pt x="480" y="2464"/>
                  </a:lnTo>
                  <a:lnTo>
                    <a:pt x="484" y="2474"/>
                  </a:lnTo>
                  <a:lnTo>
                    <a:pt x="489" y="2480"/>
                  </a:lnTo>
                  <a:lnTo>
                    <a:pt x="500" y="2483"/>
                  </a:lnTo>
                  <a:lnTo>
                    <a:pt x="511" y="2483"/>
                  </a:lnTo>
                  <a:lnTo>
                    <a:pt x="518" y="2480"/>
                  </a:lnTo>
                  <a:lnTo>
                    <a:pt x="523" y="2474"/>
                  </a:lnTo>
                  <a:lnTo>
                    <a:pt x="524" y="2467"/>
                  </a:lnTo>
                  <a:lnTo>
                    <a:pt x="528" y="2459"/>
                  </a:lnTo>
                  <a:lnTo>
                    <a:pt x="534" y="2449"/>
                  </a:lnTo>
                  <a:lnTo>
                    <a:pt x="544" y="2440"/>
                  </a:lnTo>
                  <a:lnTo>
                    <a:pt x="552" y="2451"/>
                  </a:lnTo>
                  <a:lnTo>
                    <a:pt x="558" y="2456"/>
                  </a:lnTo>
                  <a:lnTo>
                    <a:pt x="563" y="2452"/>
                  </a:lnTo>
                  <a:lnTo>
                    <a:pt x="567" y="2444"/>
                  </a:lnTo>
                  <a:lnTo>
                    <a:pt x="573" y="2422"/>
                  </a:lnTo>
                  <a:lnTo>
                    <a:pt x="575" y="2412"/>
                  </a:lnTo>
                  <a:lnTo>
                    <a:pt x="578" y="2405"/>
                  </a:lnTo>
                  <a:lnTo>
                    <a:pt x="579" y="2404"/>
                  </a:lnTo>
                  <a:lnTo>
                    <a:pt x="583" y="2404"/>
                  </a:lnTo>
                  <a:lnTo>
                    <a:pt x="586" y="2401"/>
                  </a:lnTo>
                  <a:lnTo>
                    <a:pt x="596" y="2397"/>
                  </a:lnTo>
                  <a:lnTo>
                    <a:pt x="599" y="2396"/>
                  </a:lnTo>
                  <a:lnTo>
                    <a:pt x="601" y="2394"/>
                  </a:lnTo>
                  <a:lnTo>
                    <a:pt x="601" y="2392"/>
                  </a:lnTo>
                  <a:lnTo>
                    <a:pt x="602" y="2391"/>
                  </a:lnTo>
                  <a:lnTo>
                    <a:pt x="605" y="2384"/>
                  </a:lnTo>
                  <a:lnTo>
                    <a:pt x="609" y="2379"/>
                  </a:lnTo>
                  <a:lnTo>
                    <a:pt x="610" y="2376"/>
                  </a:lnTo>
                  <a:lnTo>
                    <a:pt x="612" y="2375"/>
                  </a:lnTo>
                  <a:lnTo>
                    <a:pt x="612" y="2373"/>
                  </a:lnTo>
                  <a:lnTo>
                    <a:pt x="617" y="2376"/>
                  </a:lnTo>
                  <a:lnTo>
                    <a:pt x="620" y="2384"/>
                  </a:lnTo>
                  <a:lnTo>
                    <a:pt x="623" y="2396"/>
                  </a:lnTo>
                  <a:lnTo>
                    <a:pt x="623" y="2407"/>
                  </a:lnTo>
                  <a:lnTo>
                    <a:pt x="622" y="2417"/>
                  </a:lnTo>
                  <a:lnTo>
                    <a:pt x="617" y="2422"/>
                  </a:lnTo>
                  <a:lnTo>
                    <a:pt x="601" y="2425"/>
                  </a:lnTo>
                  <a:lnTo>
                    <a:pt x="594" y="2430"/>
                  </a:lnTo>
                  <a:lnTo>
                    <a:pt x="589" y="2440"/>
                  </a:lnTo>
                  <a:lnTo>
                    <a:pt x="589" y="2444"/>
                  </a:lnTo>
                  <a:lnTo>
                    <a:pt x="591" y="2446"/>
                  </a:lnTo>
                  <a:lnTo>
                    <a:pt x="596" y="2446"/>
                  </a:lnTo>
                  <a:lnTo>
                    <a:pt x="599" y="2444"/>
                  </a:lnTo>
                  <a:lnTo>
                    <a:pt x="601" y="2443"/>
                  </a:lnTo>
                  <a:lnTo>
                    <a:pt x="601" y="2440"/>
                  </a:lnTo>
                  <a:lnTo>
                    <a:pt x="609" y="2465"/>
                  </a:lnTo>
                  <a:lnTo>
                    <a:pt x="610" y="2488"/>
                  </a:lnTo>
                  <a:lnTo>
                    <a:pt x="610" y="2512"/>
                  </a:lnTo>
                  <a:lnTo>
                    <a:pt x="612" y="2540"/>
                  </a:lnTo>
                  <a:lnTo>
                    <a:pt x="609" y="2550"/>
                  </a:lnTo>
                  <a:lnTo>
                    <a:pt x="604" y="2560"/>
                  </a:lnTo>
                  <a:lnTo>
                    <a:pt x="601" y="2568"/>
                  </a:lnTo>
                  <a:lnTo>
                    <a:pt x="601" y="2574"/>
                  </a:lnTo>
                  <a:lnTo>
                    <a:pt x="605" y="2581"/>
                  </a:lnTo>
                  <a:lnTo>
                    <a:pt x="610" y="2581"/>
                  </a:lnTo>
                  <a:lnTo>
                    <a:pt x="615" y="2577"/>
                  </a:lnTo>
                  <a:lnTo>
                    <a:pt x="625" y="2568"/>
                  </a:lnTo>
                  <a:lnTo>
                    <a:pt x="630" y="2568"/>
                  </a:lnTo>
                  <a:lnTo>
                    <a:pt x="636" y="2572"/>
                  </a:lnTo>
                  <a:lnTo>
                    <a:pt x="644" y="2585"/>
                  </a:lnTo>
                  <a:lnTo>
                    <a:pt x="653" y="2600"/>
                  </a:lnTo>
                  <a:lnTo>
                    <a:pt x="657" y="2607"/>
                  </a:lnTo>
                  <a:lnTo>
                    <a:pt x="659" y="2608"/>
                  </a:lnTo>
                  <a:lnTo>
                    <a:pt x="662" y="2605"/>
                  </a:lnTo>
                  <a:lnTo>
                    <a:pt x="664" y="2600"/>
                  </a:lnTo>
                  <a:lnTo>
                    <a:pt x="666" y="2592"/>
                  </a:lnTo>
                  <a:lnTo>
                    <a:pt x="669" y="2582"/>
                  </a:lnTo>
                  <a:lnTo>
                    <a:pt x="674" y="2574"/>
                  </a:lnTo>
                  <a:lnTo>
                    <a:pt x="680" y="2568"/>
                  </a:lnTo>
                  <a:lnTo>
                    <a:pt x="690" y="2563"/>
                  </a:lnTo>
                  <a:lnTo>
                    <a:pt x="688" y="2574"/>
                  </a:lnTo>
                  <a:lnTo>
                    <a:pt x="693" y="2582"/>
                  </a:lnTo>
                  <a:lnTo>
                    <a:pt x="700" y="2585"/>
                  </a:lnTo>
                  <a:lnTo>
                    <a:pt x="708" y="2589"/>
                  </a:lnTo>
                  <a:lnTo>
                    <a:pt x="716" y="2590"/>
                  </a:lnTo>
                  <a:lnTo>
                    <a:pt x="722" y="2595"/>
                  </a:lnTo>
                  <a:lnTo>
                    <a:pt x="726" y="2600"/>
                  </a:lnTo>
                  <a:lnTo>
                    <a:pt x="727" y="2602"/>
                  </a:lnTo>
                  <a:lnTo>
                    <a:pt x="730" y="2602"/>
                  </a:lnTo>
                  <a:lnTo>
                    <a:pt x="730" y="2598"/>
                  </a:lnTo>
                  <a:lnTo>
                    <a:pt x="727" y="2595"/>
                  </a:lnTo>
                  <a:lnTo>
                    <a:pt x="722" y="2595"/>
                  </a:lnTo>
                  <a:lnTo>
                    <a:pt x="722" y="2589"/>
                  </a:lnTo>
                  <a:lnTo>
                    <a:pt x="724" y="2582"/>
                  </a:lnTo>
                  <a:lnTo>
                    <a:pt x="726" y="2579"/>
                  </a:lnTo>
                  <a:lnTo>
                    <a:pt x="729" y="2576"/>
                  </a:lnTo>
                  <a:lnTo>
                    <a:pt x="734" y="2574"/>
                  </a:lnTo>
                  <a:lnTo>
                    <a:pt x="740" y="2587"/>
                  </a:lnTo>
                  <a:lnTo>
                    <a:pt x="745" y="2592"/>
                  </a:lnTo>
                  <a:lnTo>
                    <a:pt x="752" y="2592"/>
                  </a:lnTo>
                  <a:lnTo>
                    <a:pt x="758" y="2585"/>
                  </a:lnTo>
                  <a:lnTo>
                    <a:pt x="765" y="2577"/>
                  </a:lnTo>
                  <a:lnTo>
                    <a:pt x="779" y="2563"/>
                  </a:lnTo>
                  <a:lnTo>
                    <a:pt x="786" y="2576"/>
                  </a:lnTo>
                  <a:lnTo>
                    <a:pt x="786" y="2584"/>
                  </a:lnTo>
                  <a:lnTo>
                    <a:pt x="784" y="2589"/>
                  </a:lnTo>
                  <a:lnTo>
                    <a:pt x="781" y="2594"/>
                  </a:lnTo>
                  <a:lnTo>
                    <a:pt x="776" y="2598"/>
                  </a:lnTo>
                  <a:lnTo>
                    <a:pt x="771" y="2605"/>
                  </a:lnTo>
                  <a:lnTo>
                    <a:pt x="768" y="2615"/>
                  </a:lnTo>
                  <a:lnTo>
                    <a:pt x="768" y="2629"/>
                  </a:lnTo>
                  <a:lnTo>
                    <a:pt x="756" y="2628"/>
                  </a:lnTo>
                  <a:lnTo>
                    <a:pt x="740" y="2628"/>
                  </a:lnTo>
                  <a:lnTo>
                    <a:pt x="730" y="2631"/>
                  </a:lnTo>
                  <a:lnTo>
                    <a:pt x="729" y="2634"/>
                  </a:lnTo>
                  <a:lnTo>
                    <a:pt x="727" y="2636"/>
                  </a:lnTo>
                  <a:lnTo>
                    <a:pt x="727" y="2642"/>
                  </a:lnTo>
                  <a:lnTo>
                    <a:pt x="732" y="2647"/>
                  </a:lnTo>
                  <a:lnTo>
                    <a:pt x="742" y="2652"/>
                  </a:lnTo>
                  <a:lnTo>
                    <a:pt x="747" y="2652"/>
                  </a:lnTo>
                  <a:lnTo>
                    <a:pt x="752" y="2650"/>
                  </a:lnTo>
                  <a:lnTo>
                    <a:pt x="758" y="2647"/>
                  </a:lnTo>
                  <a:lnTo>
                    <a:pt x="763" y="2642"/>
                  </a:lnTo>
                  <a:lnTo>
                    <a:pt x="765" y="2636"/>
                  </a:lnTo>
                  <a:lnTo>
                    <a:pt x="768" y="2629"/>
                  </a:lnTo>
                  <a:lnTo>
                    <a:pt x="771" y="2631"/>
                  </a:lnTo>
                  <a:lnTo>
                    <a:pt x="774" y="2628"/>
                  </a:lnTo>
                  <a:lnTo>
                    <a:pt x="776" y="2624"/>
                  </a:lnTo>
                  <a:lnTo>
                    <a:pt x="776" y="2613"/>
                  </a:lnTo>
                  <a:lnTo>
                    <a:pt x="778" y="2610"/>
                  </a:lnTo>
                  <a:lnTo>
                    <a:pt x="778" y="2608"/>
                  </a:lnTo>
                  <a:lnTo>
                    <a:pt x="779" y="2607"/>
                  </a:lnTo>
                  <a:lnTo>
                    <a:pt x="787" y="2610"/>
                  </a:lnTo>
                  <a:lnTo>
                    <a:pt x="794" y="2618"/>
                  </a:lnTo>
                  <a:lnTo>
                    <a:pt x="800" y="2629"/>
                  </a:lnTo>
                  <a:lnTo>
                    <a:pt x="808" y="2641"/>
                  </a:lnTo>
                  <a:lnTo>
                    <a:pt x="815" y="2649"/>
                  </a:lnTo>
                  <a:lnTo>
                    <a:pt x="823" y="2652"/>
                  </a:lnTo>
                  <a:lnTo>
                    <a:pt x="833" y="2647"/>
                  </a:lnTo>
                  <a:lnTo>
                    <a:pt x="838" y="2639"/>
                  </a:lnTo>
                  <a:lnTo>
                    <a:pt x="841" y="2628"/>
                  </a:lnTo>
                  <a:lnTo>
                    <a:pt x="844" y="2615"/>
                  </a:lnTo>
                  <a:lnTo>
                    <a:pt x="849" y="2605"/>
                  </a:lnTo>
                  <a:lnTo>
                    <a:pt x="857" y="2595"/>
                  </a:lnTo>
                  <a:lnTo>
                    <a:pt x="857" y="2598"/>
                  </a:lnTo>
                  <a:lnTo>
                    <a:pt x="859" y="2603"/>
                  </a:lnTo>
                  <a:lnTo>
                    <a:pt x="860" y="2607"/>
                  </a:lnTo>
                  <a:lnTo>
                    <a:pt x="864" y="2610"/>
                  </a:lnTo>
                  <a:lnTo>
                    <a:pt x="865" y="2613"/>
                  </a:lnTo>
                  <a:lnTo>
                    <a:pt x="872" y="2616"/>
                  </a:lnTo>
                  <a:lnTo>
                    <a:pt x="877" y="2616"/>
                  </a:lnTo>
                  <a:lnTo>
                    <a:pt x="878" y="2615"/>
                  </a:lnTo>
                  <a:lnTo>
                    <a:pt x="881" y="2608"/>
                  </a:lnTo>
                  <a:lnTo>
                    <a:pt x="881" y="2602"/>
                  </a:lnTo>
                  <a:lnTo>
                    <a:pt x="880" y="2595"/>
                  </a:lnTo>
                  <a:lnTo>
                    <a:pt x="894" y="2600"/>
                  </a:lnTo>
                  <a:lnTo>
                    <a:pt x="903" y="2600"/>
                  </a:lnTo>
                  <a:lnTo>
                    <a:pt x="907" y="2597"/>
                  </a:lnTo>
                  <a:lnTo>
                    <a:pt x="909" y="2590"/>
                  </a:lnTo>
                  <a:lnTo>
                    <a:pt x="909" y="2572"/>
                  </a:lnTo>
                  <a:lnTo>
                    <a:pt x="911" y="2561"/>
                  </a:lnTo>
                  <a:lnTo>
                    <a:pt x="914" y="2551"/>
                  </a:lnTo>
                  <a:lnTo>
                    <a:pt x="917" y="2550"/>
                  </a:lnTo>
                  <a:lnTo>
                    <a:pt x="925" y="2547"/>
                  </a:lnTo>
                  <a:lnTo>
                    <a:pt x="935" y="2543"/>
                  </a:lnTo>
                  <a:lnTo>
                    <a:pt x="946" y="2540"/>
                  </a:lnTo>
                  <a:lnTo>
                    <a:pt x="954" y="2538"/>
                  </a:lnTo>
                  <a:lnTo>
                    <a:pt x="958" y="2540"/>
                  </a:lnTo>
                  <a:lnTo>
                    <a:pt x="956" y="2527"/>
                  </a:lnTo>
                  <a:lnTo>
                    <a:pt x="951" y="2514"/>
                  </a:lnTo>
                  <a:lnTo>
                    <a:pt x="945" y="2504"/>
                  </a:lnTo>
                  <a:lnTo>
                    <a:pt x="935" y="2495"/>
                  </a:lnTo>
                  <a:lnTo>
                    <a:pt x="919" y="2495"/>
                  </a:lnTo>
                  <a:lnTo>
                    <a:pt x="907" y="2496"/>
                  </a:lnTo>
                  <a:lnTo>
                    <a:pt x="903" y="2495"/>
                  </a:lnTo>
                  <a:lnTo>
                    <a:pt x="904" y="2491"/>
                  </a:lnTo>
                  <a:lnTo>
                    <a:pt x="911" y="2485"/>
                  </a:lnTo>
                  <a:lnTo>
                    <a:pt x="919" y="2478"/>
                  </a:lnTo>
                  <a:lnTo>
                    <a:pt x="927" y="2470"/>
                  </a:lnTo>
                  <a:lnTo>
                    <a:pt x="932" y="2462"/>
                  </a:lnTo>
                  <a:lnTo>
                    <a:pt x="932" y="2456"/>
                  </a:lnTo>
                  <a:lnTo>
                    <a:pt x="925" y="2451"/>
                  </a:lnTo>
                  <a:lnTo>
                    <a:pt x="932" y="2451"/>
                  </a:lnTo>
                  <a:lnTo>
                    <a:pt x="937" y="2449"/>
                  </a:lnTo>
                  <a:lnTo>
                    <a:pt x="943" y="2446"/>
                  </a:lnTo>
                  <a:lnTo>
                    <a:pt x="943" y="2441"/>
                  </a:lnTo>
                  <a:lnTo>
                    <a:pt x="940" y="2435"/>
                  </a:lnTo>
                  <a:lnTo>
                    <a:pt x="935" y="2430"/>
                  </a:lnTo>
                  <a:lnTo>
                    <a:pt x="928" y="2427"/>
                  </a:lnTo>
                  <a:lnTo>
                    <a:pt x="924" y="2425"/>
                  </a:lnTo>
                  <a:lnTo>
                    <a:pt x="920" y="2423"/>
                  </a:lnTo>
                  <a:lnTo>
                    <a:pt x="915" y="2423"/>
                  </a:lnTo>
                  <a:lnTo>
                    <a:pt x="912" y="2427"/>
                  </a:lnTo>
                  <a:lnTo>
                    <a:pt x="912" y="2430"/>
                  </a:lnTo>
                  <a:lnTo>
                    <a:pt x="914" y="2433"/>
                  </a:lnTo>
                  <a:lnTo>
                    <a:pt x="915" y="2438"/>
                  </a:lnTo>
                  <a:lnTo>
                    <a:pt x="925" y="2451"/>
                  </a:lnTo>
                  <a:lnTo>
                    <a:pt x="915" y="2451"/>
                  </a:lnTo>
                  <a:lnTo>
                    <a:pt x="909" y="2448"/>
                  </a:lnTo>
                  <a:lnTo>
                    <a:pt x="906" y="2443"/>
                  </a:lnTo>
                  <a:lnTo>
                    <a:pt x="903" y="2436"/>
                  </a:lnTo>
                  <a:lnTo>
                    <a:pt x="898" y="2431"/>
                  </a:lnTo>
                  <a:lnTo>
                    <a:pt x="891" y="2428"/>
                  </a:lnTo>
                  <a:lnTo>
                    <a:pt x="891" y="2422"/>
                  </a:lnTo>
                  <a:lnTo>
                    <a:pt x="888" y="2420"/>
                  </a:lnTo>
                  <a:lnTo>
                    <a:pt x="886" y="2418"/>
                  </a:lnTo>
                  <a:lnTo>
                    <a:pt x="883" y="2417"/>
                  </a:lnTo>
                  <a:lnTo>
                    <a:pt x="880" y="2417"/>
                  </a:lnTo>
                  <a:lnTo>
                    <a:pt x="880" y="2405"/>
                  </a:lnTo>
                  <a:lnTo>
                    <a:pt x="890" y="2407"/>
                  </a:lnTo>
                  <a:lnTo>
                    <a:pt x="896" y="2409"/>
                  </a:lnTo>
                  <a:lnTo>
                    <a:pt x="901" y="2409"/>
                  </a:lnTo>
                  <a:lnTo>
                    <a:pt x="906" y="2407"/>
                  </a:lnTo>
                  <a:lnTo>
                    <a:pt x="909" y="2404"/>
                  </a:lnTo>
                  <a:lnTo>
                    <a:pt x="909" y="2397"/>
                  </a:lnTo>
                  <a:lnTo>
                    <a:pt x="907" y="2396"/>
                  </a:lnTo>
                  <a:lnTo>
                    <a:pt x="906" y="2392"/>
                  </a:lnTo>
                  <a:lnTo>
                    <a:pt x="903" y="2389"/>
                  </a:lnTo>
                  <a:lnTo>
                    <a:pt x="893" y="2384"/>
                  </a:lnTo>
                  <a:lnTo>
                    <a:pt x="886" y="2384"/>
                  </a:lnTo>
                  <a:lnTo>
                    <a:pt x="881" y="2389"/>
                  </a:lnTo>
                  <a:lnTo>
                    <a:pt x="880" y="2392"/>
                  </a:lnTo>
                  <a:lnTo>
                    <a:pt x="880" y="2405"/>
                  </a:lnTo>
                  <a:lnTo>
                    <a:pt x="867" y="2401"/>
                  </a:lnTo>
                  <a:lnTo>
                    <a:pt x="859" y="2391"/>
                  </a:lnTo>
                  <a:lnTo>
                    <a:pt x="854" y="2379"/>
                  </a:lnTo>
                  <a:lnTo>
                    <a:pt x="849" y="2367"/>
                  </a:lnTo>
                  <a:lnTo>
                    <a:pt x="846" y="2352"/>
                  </a:lnTo>
                  <a:lnTo>
                    <a:pt x="841" y="2339"/>
                  </a:lnTo>
                  <a:lnTo>
                    <a:pt x="834" y="2328"/>
                  </a:lnTo>
                  <a:lnTo>
                    <a:pt x="857" y="2328"/>
                  </a:lnTo>
                  <a:lnTo>
                    <a:pt x="860" y="2337"/>
                  </a:lnTo>
                  <a:lnTo>
                    <a:pt x="862" y="2339"/>
                  </a:lnTo>
                  <a:lnTo>
                    <a:pt x="865" y="2341"/>
                  </a:lnTo>
                  <a:lnTo>
                    <a:pt x="870" y="2341"/>
                  </a:lnTo>
                  <a:lnTo>
                    <a:pt x="873" y="2339"/>
                  </a:lnTo>
                  <a:lnTo>
                    <a:pt x="877" y="2336"/>
                  </a:lnTo>
                  <a:lnTo>
                    <a:pt x="878" y="2332"/>
                  </a:lnTo>
                  <a:lnTo>
                    <a:pt x="878" y="2329"/>
                  </a:lnTo>
                  <a:lnTo>
                    <a:pt x="875" y="2326"/>
                  </a:lnTo>
                  <a:lnTo>
                    <a:pt x="865" y="2326"/>
                  </a:lnTo>
                  <a:lnTo>
                    <a:pt x="857" y="2328"/>
                  </a:lnTo>
                  <a:lnTo>
                    <a:pt x="857" y="2324"/>
                  </a:lnTo>
                  <a:lnTo>
                    <a:pt x="855" y="2319"/>
                  </a:lnTo>
                  <a:lnTo>
                    <a:pt x="854" y="2316"/>
                  </a:lnTo>
                  <a:lnTo>
                    <a:pt x="851" y="2313"/>
                  </a:lnTo>
                  <a:lnTo>
                    <a:pt x="849" y="2310"/>
                  </a:lnTo>
                  <a:lnTo>
                    <a:pt x="842" y="2307"/>
                  </a:lnTo>
                  <a:lnTo>
                    <a:pt x="838" y="2307"/>
                  </a:lnTo>
                  <a:lnTo>
                    <a:pt x="836" y="2308"/>
                  </a:lnTo>
                  <a:lnTo>
                    <a:pt x="833" y="2315"/>
                  </a:lnTo>
                  <a:lnTo>
                    <a:pt x="833" y="2321"/>
                  </a:lnTo>
                  <a:lnTo>
                    <a:pt x="834" y="2328"/>
                  </a:lnTo>
                  <a:lnTo>
                    <a:pt x="825" y="2319"/>
                  </a:lnTo>
                  <a:lnTo>
                    <a:pt x="818" y="2308"/>
                  </a:lnTo>
                  <a:lnTo>
                    <a:pt x="813" y="2297"/>
                  </a:lnTo>
                  <a:lnTo>
                    <a:pt x="808" y="2284"/>
                  </a:lnTo>
                  <a:lnTo>
                    <a:pt x="802" y="2272"/>
                  </a:lnTo>
                  <a:lnTo>
                    <a:pt x="807" y="2274"/>
                  </a:lnTo>
                  <a:lnTo>
                    <a:pt x="810" y="2276"/>
                  </a:lnTo>
                  <a:lnTo>
                    <a:pt x="816" y="2272"/>
                  </a:lnTo>
                  <a:lnTo>
                    <a:pt x="820" y="2266"/>
                  </a:lnTo>
                  <a:lnTo>
                    <a:pt x="820" y="2263"/>
                  </a:lnTo>
                  <a:lnTo>
                    <a:pt x="821" y="2259"/>
                  </a:lnTo>
                  <a:lnTo>
                    <a:pt x="821" y="2253"/>
                  </a:lnTo>
                  <a:lnTo>
                    <a:pt x="823" y="2251"/>
                  </a:lnTo>
                  <a:lnTo>
                    <a:pt x="823" y="2250"/>
                  </a:lnTo>
                  <a:lnTo>
                    <a:pt x="833" y="2250"/>
                  </a:lnTo>
                  <a:lnTo>
                    <a:pt x="842" y="2255"/>
                  </a:lnTo>
                  <a:lnTo>
                    <a:pt x="851" y="2261"/>
                  </a:lnTo>
                  <a:lnTo>
                    <a:pt x="860" y="2269"/>
                  </a:lnTo>
                  <a:lnTo>
                    <a:pt x="868" y="2276"/>
                  </a:lnTo>
                  <a:lnTo>
                    <a:pt x="875" y="2279"/>
                  </a:lnTo>
                  <a:lnTo>
                    <a:pt x="881" y="2277"/>
                  </a:lnTo>
                  <a:lnTo>
                    <a:pt x="886" y="2268"/>
                  </a:lnTo>
                  <a:lnTo>
                    <a:pt x="891" y="2250"/>
                  </a:lnTo>
                  <a:lnTo>
                    <a:pt x="894" y="2250"/>
                  </a:lnTo>
                  <a:lnTo>
                    <a:pt x="903" y="2258"/>
                  </a:lnTo>
                  <a:lnTo>
                    <a:pt x="909" y="2261"/>
                  </a:lnTo>
                  <a:lnTo>
                    <a:pt x="914" y="2261"/>
                  </a:lnTo>
                  <a:lnTo>
                    <a:pt x="920" y="2256"/>
                  </a:lnTo>
                  <a:lnTo>
                    <a:pt x="925" y="2248"/>
                  </a:lnTo>
                  <a:lnTo>
                    <a:pt x="932" y="2240"/>
                  </a:lnTo>
                  <a:lnTo>
                    <a:pt x="937" y="2232"/>
                  </a:lnTo>
                  <a:lnTo>
                    <a:pt x="946" y="2227"/>
                  </a:lnTo>
                  <a:lnTo>
                    <a:pt x="980" y="2227"/>
                  </a:lnTo>
                  <a:lnTo>
                    <a:pt x="979" y="2221"/>
                  </a:lnTo>
                  <a:lnTo>
                    <a:pt x="971" y="2216"/>
                  </a:lnTo>
                  <a:lnTo>
                    <a:pt x="961" y="2212"/>
                  </a:lnTo>
                  <a:lnTo>
                    <a:pt x="946" y="2209"/>
                  </a:lnTo>
                  <a:lnTo>
                    <a:pt x="932" y="2209"/>
                  </a:lnTo>
                  <a:lnTo>
                    <a:pt x="917" y="2212"/>
                  </a:lnTo>
                  <a:lnTo>
                    <a:pt x="904" y="2217"/>
                  </a:lnTo>
                  <a:lnTo>
                    <a:pt x="896" y="2227"/>
                  </a:lnTo>
                  <a:lnTo>
                    <a:pt x="891" y="2238"/>
                  </a:lnTo>
                  <a:lnTo>
                    <a:pt x="886" y="2229"/>
                  </a:lnTo>
                  <a:lnTo>
                    <a:pt x="878" y="2224"/>
                  </a:lnTo>
                  <a:lnTo>
                    <a:pt x="868" y="2221"/>
                  </a:lnTo>
                  <a:lnTo>
                    <a:pt x="857" y="2219"/>
                  </a:lnTo>
                  <a:lnTo>
                    <a:pt x="844" y="2217"/>
                  </a:lnTo>
                  <a:lnTo>
                    <a:pt x="833" y="2216"/>
                  </a:lnTo>
                  <a:lnTo>
                    <a:pt x="823" y="2212"/>
                  </a:lnTo>
                  <a:lnTo>
                    <a:pt x="815" y="2206"/>
                  </a:lnTo>
                  <a:lnTo>
                    <a:pt x="812" y="2196"/>
                  </a:lnTo>
                  <a:lnTo>
                    <a:pt x="813" y="2182"/>
                  </a:lnTo>
                  <a:lnTo>
                    <a:pt x="820" y="2190"/>
                  </a:lnTo>
                  <a:lnTo>
                    <a:pt x="828" y="2195"/>
                  </a:lnTo>
                  <a:lnTo>
                    <a:pt x="838" y="2201"/>
                  </a:lnTo>
                  <a:lnTo>
                    <a:pt x="849" y="2203"/>
                  </a:lnTo>
                  <a:lnTo>
                    <a:pt x="857" y="2203"/>
                  </a:lnTo>
                  <a:lnTo>
                    <a:pt x="865" y="2199"/>
                  </a:lnTo>
                  <a:lnTo>
                    <a:pt x="870" y="2191"/>
                  </a:lnTo>
                  <a:lnTo>
                    <a:pt x="872" y="2178"/>
                  </a:lnTo>
                  <a:lnTo>
                    <a:pt x="868" y="2161"/>
                  </a:lnTo>
                  <a:lnTo>
                    <a:pt x="875" y="2162"/>
                  </a:lnTo>
                  <a:lnTo>
                    <a:pt x="878" y="2167"/>
                  </a:lnTo>
                  <a:lnTo>
                    <a:pt x="878" y="2183"/>
                  </a:lnTo>
                  <a:lnTo>
                    <a:pt x="877" y="2191"/>
                  </a:lnTo>
                  <a:lnTo>
                    <a:pt x="877" y="2199"/>
                  </a:lnTo>
                  <a:lnTo>
                    <a:pt x="880" y="2204"/>
                  </a:lnTo>
                  <a:lnTo>
                    <a:pt x="888" y="2209"/>
                  </a:lnTo>
                  <a:lnTo>
                    <a:pt x="901" y="2211"/>
                  </a:lnTo>
                  <a:lnTo>
                    <a:pt x="915" y="2211"/>
                  </a:lnTo>
                  <a:lnTo>
                    <a:pt x="930" y="2208"/>
                  </a:lnTo>
                  <a:lnTo>
                    <a:pt x="941" y="2201"/>
                  </a:lnTo>
                  <a:lnTo>
                    <a:pt x="946" y="2193"/>
                  </a:lnTo>
                  <a:lnTo>
                    <a:pt x="946" y="2182"/>
                  </a:lnTo>
                  <a:lnTo>
                    <a:pt x="959" y="2183"/>
                  </a:lnTo>
                  <a:lnTo>
                    <a:pt x="969" y="2180"/>
                  </a:lnTo>
                  <a:lnTo>
                    <a:pt x="974" y="2172"/>
                  </a:lnTo>
                  <a:lnTo>
                    <a:pt x="976" y="2164"/>
                  </a:lnTo>
                  <a:lnTo>
                    <a:pt x="976" y="2152"/>
                  </a:lnTo>
                  <a:lnTo>
                    <a:pt x="972" y="2143"/>
                  </a:lnTo>
                  <a:lnTo>
                    <a:pt x="967" y="2136"/>
                  </a:lnTo>
                  <a:lnTo>
                    <a:pt x="961" y="2131"/>
                  </a:lnTo>
                  <a:lnTo>
                    <a:pt x="954" y="2131"/>
                  </a:lnTo>
                  <a:lnTo>
                    <a:pt x="946" y="2138"/>
                  </a:lnTo>
                  <a:lnTo>
                    <a:pt x="945" y="2135"/>
                  </a:lnTo>
                  <a:lnTo>
                    <a:pt x="941" y="2130"/>
                  </a:lnTo>
                  <a:lnTo>
                    <a:pt x="940" y="2125"/>
                  </a:lnTo>
                  <a:lnTo>
                    <a:pt x="933" y="2118"/>
                  </a:lnTo>
                  <a:lnTo>
                    <a:pt x="930" y="2117"/>
                  </a:lnTo>
                  <a:lnTo>
                    <a:pt x="925" y="2115"/>
                  </a:lnTo>
                  <a:lnTo>
                    <a:pt x="915" y="2117"/>
                  </a:lnTo>
                  <a:lnTo>
                    <a:pt x="911" y="2123"/>
                  </a:lnTo>
                  <a:lnTo>
                    <a:pt x="907" y="2139"/>
                  </a:lnTo>
                  <a:lnTo>
                    <a:pt x="906" y="2146"/>
                  </a:lnTo>
                  <a:lnTo>
                    <a:pt x="903" y="2149"/>
                  </a:lnTo>
                  <a:lnTo>
                    <a:pt x="899" y="2148"/>
                  </a:lnTo>
                  <a:lnTo>
                    <a:pt x="890" y="2138"/>
                  </a:lnTo>
                  <a:lnTo>
                    <a:pt x="883" y="2133"/>
                  </a:lnTo>
                  <a:lnTo>
                    <a:pt x="878" y="2130"/>
                  </a:lnTo>
                  <a:lnTo>
                    <a:pt x="873" y="2128"/>
                  </a:lnTo>
                  <a:lnTo>
                    <a:pt x="868" y="2133"/>
                  </a:lnTo>
                  <a:lnTo>
                    <a:pt x="867" y="2143"/>
                  </a:lnTo>
                  <a:lnTo>
                    <a:pt x="868" y="2161"/>
                  </a:lnTo>
                  <a:lnTo>
                    <a:pt x="855" y="2159"/>
                  </a:lnTo>
                  <a:lnTo>
                    <a:pt x="849" y="2156"/>
                  </a:lnTo>
                  <a:lnTo>
                    <a:pt x="847" y="2151"/>
                  </a:lnTo>
                  <a:lnTo>
                    <a:pt x="847" y="2144"/>
                  </a:lnTo>
                  <a:lnTo>
                    <a:pt x="849" y="2136"/>
                  </a:lnTo>
                  <a:lnTo>
                    <a:pt x="851" y="2130"/>
                  </a:lnTo>
                  <a:lnTo>
                    <a:pt x="851" y="2123"/>
                  </a:lnTo>
                  <a:lnTo>
                    <a:pt x="847" y="2118"/>
                  </a:lnTo>
                  <a:lnTo>
                    <a:pt x="839" y="2115"/>
                  </a:lnTo>
                  <a:lnTo>
                    <a:pt x="818" y="2115"/>
                  </a:lnTo>
                  <a:lnTo>
                    <a:pt x="816" y="2117"/>
                  </a:lnTo>
                  <a:lnTo>
                    <a:pt x="816" y="2122"/>
                  </a:lnTo>
                  <a:lnTo>
                    <a:pt x="818" y="2123"/>
                  </a:lnTo>
                  <a:lnTo>
                    <a:pt x="821" y="2130"/>
                  </a:lnTo>
                  <a:lnTo>
                    <a:pt x="823" y="2131"/>
                  </a:lnTo>
                  <a:lnTo>
                    <a:pt x="823" y="2138"/>
                  </a:lnTo>
                  <a:lnTo>
                    <a:pt x="821" y="2141"/>
                  </a:lnTo>
                  <a:lnTo>
                    <a:pt x="818" y="2143"/>
                  </a:lnTo>
                  <a:lnTo>
                    <a:pt x="816" y="2146"/>
                  </a:lnTo>
                  <a:lnTo>
                    <a:pt x="812" y="2148"/>
                  </a:lnTo>
                  <a:lnTo>
                    <a:pt x="808" y="2149"/>
                  </a:lnTo>
                  <a:lnTo>
                    <a:pt x="807" y="2152"/>
                  </a:lnTo>
                  <a:lnTo>
                    <a:pt x="803" y="2156"/>
                  </a:lnTo>
                  <a:lnTo>
                    <a:pt x="802" y="2161"/>
                  </a:lnTo>
                  <a:lnTo>
                    <a:pt x="802" y="2164"/>
                  </a:lnTo>
                  <a:lnTo>
                    <a:pt x="803" y="2167"/>
                  </a:lnTo>
                  <a:lnTo>
                    <a:pt x="807" y="2169"/>
                  </a:lnTo>
                  <a:lnTo>
                    <a:pt x="810" y="2172"/>
                  </a:lnTo>
                  <a:lnTo>
                    <a:pt x="813" y="2178"/>
                  </a:lnTo>
                  <a:lnTo>
                    <a:pt x="813" y="2182"/>
                  </a:lnTo>
                  <a:lnTo>
                    <a:pt x="800" y="2185"/>
                  </a:lnTo>
                  <a:lnTo>
                    <a:pt x="792" y="2183"/>
                  </a:lnTo>
                  <a:lnTo>
                    <a:pt x="787" y="2177"/>
                  </a:lnTo>
                  <a:lnTo>
                    <a:pt x="786" y="2169"/>
                  </a:lnTo>
                  <a:lnTo>
                    <a:pt x="786" y="2159"/>
                  </a:lnTo>
                  <a:lnTo>
                    <a:pt x="789" y="2136"/>
                  </a:lnTo>
                  <a:lnTo>
                    <a:pt x="791" y="2126"/>
                  </a:lnTo>
                  <a:lnTo>
                    <a:pt x="791" y="2115"/>
                  </a:lnTo>
                  <a:lnTo>
                    <a:pt x="782" y="2110"/>
                  </a:lnTo>
                  <a:lnTo>
                    <a:pt x="773" y="2107"/>
                  </a:lnTo>
                  <a:lnTo>
                    <a:pt x="761" y="2105"/>
                  </a:lnTo>
                  <a:lnTo>
                    <a:pt x="748" y="2107"/>
                  </a:lnTo>
                  <a:lnTo>
                    <a:pt x="735" y="2112"/>
                  </a:lnTo>
                  <a:lnTo>
                    <a:pt x="726" y="2122"/>
                  </a:lnTo>
                  <a:lnTo>
                    <a:pt x="721" y="2133"/>
                  </a:lnTo>
                  <a:lnTo>
                    <a:pt x="717" y="2151"/>
                  </a:lnTo>
                  <a:lnTo>
                    <a:pt x="722" y="2172"/>
                  </a:lnTo>
                  <a:lnTo>
                    <a:pt x="713" y="2154"/>
                  </a:lnTo>
                  <a:lnTo>
                    <a:pt x="700" y="2139"/>
                  </a:lnTo>
                  <a:lnTo>
                    <a:pt x="683" y="2126"/>
                  </a:lnTo>
                  <a:lnTo>
                    <a:pt x="669" y="2115"/>
                  </a:lnTo>
                  <a:lnTo>
                    <a:pt x="656" y="2101"/>
                  </a:lnTo>
                  <a:lnTo>
                    <a:pt x="644" y="2081"/>
                  </a:lnTo>
                  <a:lnTo>
                    <a:pt x="653" y="2078"/>
                  </a:lnTo>
                  <a:lnTo>
                    <a:pt x="659" y="2079"/>
                  </a:lnTo>
                  <a:lnTo>
                    <a:pt x="666" y="2086"/>
                  </a:lnTo>
                  <a:lnTo>
                    <a:pt x="672" y="2094"/>
                  </a:lnTo>
                  <a:lnTo>
                    <a:pt x="680" y="2101"/>
                  </a:lnTo>
                  <a:lnTo>
                    <a:pt x="690" y="2104"/>
                  </a:lnTo>
                  <a:lnTo>
                    <a:pt x="696" y="2102"/>
                  </a:lnTo>
                  <a:lnTo>
                    <a:pt x="732" y="2084"/>
                  </a:lnTo>
                  <a:lnTo>
                    <a:pt x="745" y="2081"/>
                  </a:lnTo>
                  <a:lnTo>
                    <a:pt x="750" y="2083"/>
                  </a:lnTo>
                  <a:lnTo>
                    <a:pt x="760" y="2084"/>
                  </a:lnTo>
                  <a:lnTo>
                    <a:pt x="769" y="2089"/>
                  </a:lnTo>
                  <a:lnTo>
                    <a:pt x="779" y="2092"/>
                  </a:lnTo>
                  <a:lnTo>
                    <a:pt x="787" y="2094"/>
                  </a:lnTo>
                  <a:lnTo>
                    <a:pt x="791" y="2092"/>
                  </a:lnTo>
                  <a:lnTo>
                    <a:pt x="789" y="2084"/>
                  </a:lnTo>
                  <a:lnTo>
                    <a:pt x="781" y="2076"/>
                  </a:lnTo>
                  <a:lnTo>
                    <a:pt x="766" y="2066"/>
                  </a:lnTo>
                  <a:lnTo>
                    <a:pt x="750" y="2057"/>
                  </a:lnTo>
                  <a:lnTo>
                    <a:pt x="732" y="2047"/>
                  </a:lnTo>
                  <a:lnTo>
                    <a:pt x="714" y="2036"/>
                  </a:lnTo>
                  <a:lnTo>
                    <a:pt x="701" y="2026"/>
                  </a:lnTo>
                  <a:lnTo>
                    <a:pt x="700" y="2024"/>
                  </a:lnTo>
                  <a:lnTo>
                    <a:pt x="700" y="2013"/>
                  </a:lnTo>
                  <a:lnTo>
                    <a:pt x="701" y="2010"/>
                  </a:lnTo>
                  <a:lnTo>
                    <a:pt x="701" y="2003"/>
                  </a:lnTo>
                  <a:lnTo>
                    <a:pt x="714" y="2003"/>
                  </a:lnTo>
                  <a:lnTo>
                    <a:pt x="721" y="1997"/>
                  </a:lnTo>
                  <a:lnTo>
                    <a:pt x="722" y="1992"/>
                  </a:lnTo>
                  <a:lnTo>
                    <a:pt x="729" y="1997"/>
                  </a:lnTo>
                  <a:lnTo>
                    <a:pt x="739" y="2000"/>
                  </a:lnTo>
                  <a:lnTo>
                    <a:pt x="740" y="2000"/>
                  </a:lnTo>
                  <a:lnTo>
                    <a:pt x="743" y="1998"/>
                  </a:lnTo>
                  <a:lnTo>
                    <a:pt x="745" y="1997"/>
                  </a:lnTo>
                  <a:lnTo>
                    <a:pt x="745" y="1990"/>
                  </a:lnTo>
                  <a:lnTo>
                    <a:pt x="742" y="1981"/>
                  </a:lnTo>
                  <a:lnTo>
                    <a:pt x="740" y="1977"/>
                  </a:lnTo>
                  <a:lnTo>
                    <a:pt x="739" y="1972"/>
                  </a:lnTo>
                  <a:lnTo>
                    <a:pt x="737" y="1969"/>
                  </a:lnTo>
                  <a:lnTo>
                    <a:pt x="734" y="1966"/>
                  </a:lnTo>
                  <a:lnTo>
                    <a:pt x="732" y="1963"/>
                  </a:lnTo>
                  <a:lnTo>
                    <a:pt x="730" y="1961"/>
                  </a:lnTo>
                  <a:lnTo>
                    <a:pt x="727" y="1961"/>
                  </a:lnTo>
                  <a:lnTo>
                    <a:pt x="724" y="1964"/>
                  </a:lnTo>
                  <a:lnTo>
                    <a:pt x="722" y="1968"/>
                  </a:lnTo>
                  <a:lnTo>
                    <a:pt x="722" y="1992"/>
                  </a:lnTo>
                  <a:lnTo>
                    <a:pt x="713" y="1997"/>
                  </a:lnTo>
                  <a:lnTo>
                    <a:pt x="708" y="1995"/>
                  </a:lnTo>
                  <a:lnTo>
                    <a:pt x="704" y="1990"/>
                  </a:lnTo>
                  <a:lnTo>
                    <a:pt x="704" y="1972"/>
                  </a:lnTo>
                  <a:lnTo>
                    <a:pt x="706" y="1961"/>
                  </a:lnTo>
                  <a:lnTo>
                    <a:pt x="708" y="1951"/>
                  </a:lnTo>
                  <a:lnTo>
                    <a:pt x="709" y="1943"/>
                  </a:lnTo>
                  <a:lnTo>
                    <a:pt x="708" y="1937"/>
                  </a:lnTo>
                  <a:lnTo>
                    <a:pt x="704" y="1935"/>
                  </a:lnTo>
                  <a:lnTo>
                    <a:pt x="700" y="1938"/>
                  </a:lnTo>
                  <a:lnTo>
                    <a:pt x="687" y="1951"/>
                  </a:lnTo>
                  <a:lnTo>
                    <a:pt x="685" y="1955"/>
                  </a:lnTo>
                  <a:lnTo>
                    <a:pt x="683" y="1959"/>
                  </a:lnTo>
                  <a:lnTo>
                    <a:pt x="680" y="1966"/>
                  </a:lnTo>
                  <a:lnTo>
                    <a:pt x="679" y="1968"/>
                  </a:lnTo>
                  <a:lnTo>
                    <a:pt x="679" y="1969"/>
                  </a:lnTo>
                  <a:lnTo>
                    <a:pt x="669" y="1968"/>
                  </a:lnTo>
                  <a:lnTo>
                    <a:pt x="666" y="1964"/>
                  </a:lnTo>
                  <a:lnTo>
                    <a:pt x="662" y="1951"/>
                  </a:lnTo>
                  <a:lnTo>
                    <a:pt x="659" y="1945"/>
                  </a:lnTo>
                  <a:lnTo>
                    <a:pt x="654" y="1940"/>
                  </a:lnTo>
                  <a:lnTo>
                    <a:pt x="644" y="1937"/>
                  </a:lnTo>
                  <a:lnTo>
                    <a:pt x="643" y="1938"/>
                  </a:lnTo>
                  <a:lnTo>
                    <a:pt x="638" y="1940"/>
                  </a:lnTo>
                  <a:lnTo>
                    <a:pt x="630" y="1943"/>
                  </a:lnTo>
                  <a:lnTo>
                    <a:pt x="620" y="1946"/>
                  </a:lnTo>
                  <a:lnTo>
                    <a:pt x="614" y="1948"/>
                  </a:lnTo>
                  <a:lnTo>
                    <a:pt x="612" y="1948"/>
                  </a:lnTo>
                  <a:lnTo>
                    <a:pt x="612" y="1953"/>
                  </a:lnTo>
                  <a:lnTo>
                    <a:pt x="614" y="1961"/>
                  </a:lnTo>
                  <a:lnTo>
                    <a:pt x="617" y="1971"/>
                  </a:lnTo>
                  <a:lnTo>
                    <a:pt x="622" y="1981"/>
                  </a:lnTo>
                  <a:lnTo>
                    <a:pt x="623" y="1990"/>
                  </a:lnTo>
                  <a:lnTo>
                    <a:pt x="623" y="1997"/>
                  </a:lnTo>
                  <a:lnTo>
                    <a:pt x="620" y="2002"/>
                  </a:lnTo>
                  <a:lnTo>
                    <a:pt x="612" y="2003"/>
                  </a:lnTo>
                  <a:lnTo>
                    <a:pt x="610" y="1992"/>
                  </a:lnTo>
                  <a:lnTo>
                    <a:pt x="605" y="1979"/>
                  </a:lnTo>
                  <a:lnTo>
                    <a:pt x="601" y="1969"/>
                  </a:lnTo>
                  <a:lnTo>
                    <a:pt x="594" y="1963"/>
                  </a:lnTo>
                  <a:lnTo>
                    <a:pt x="589" y="1959"/>
                  </a:lnTo>
                  <a:lnTo>
                    <a:pt x="581" y="1959"/>
                  </a:lnTo>
                  <a:lnTo>
                    <a:pt x="565" y="1969"/>
                  </a:lnTo>
                  <a:lnTo>
                    <a:pt x="555" y="1972"/>
                  </a:lnTo>
                  <a:lnTo>
                    <a:pt x="544" y="1969"/>
                  </a:lnTo>
                  <a:lnTo>
                    <a:pt x="542" y="1966"/>
                  </a:lnTo>
                  <a:lnTo>
                    <a:pt x="539" y="1958"/>
                  </a:lnTo>
                  <a:lnTo>
                    <a:pt x="537" y="1948"/>
                  </a:lnTo>
                  <a:lnTo>
                    <a:pt x="534" y="1940"/>
                  </a:lnTo>
                  <a:lnTo>
                    <a:pt x="532" y="1937"/>
                  </a:lnTo>
                  <a:lnTo>
                    <a:pt x="523" y="1927"/>
                  </a:lnTo>
                  <a:lnTo>
                    <a:pt x="508" y="1919"/>
                  </a:lnTo>
                  <a:lnTo>
                    <a:pt x="493" y="1912"/>
                  </a:lnTo>
                  <a:lnTo>
                    <a:pt x="480" y="1906"/>
                  </a:lnTo>
                  <a:lnTo>
                    <a:pt x="471" y="1899"/>
                  </a:lnTo>
                  <a:lnTo>
                    <a:pt x="466" y="1891"/>
                  </a:lnTo>
                  <a:lnTo>
                    <a:pt x="469" y="1895"/>
                  </a:lnTo>
                  <a:lnTo>
                    <a:pt x="477" y="1895"/>
                  </a:lnTo>
                  <a:lnTo>
                    <a:pt x="489" y="1891"/>
                  </a:lnTo>
                  <a:lnTo>
                    <a:pt x="500" y="1886"/>
                  </a:lnTo>
                  <a:lnTo>
                    <a:pt x="508" y="1882"/>
                  </a:lnTo>
                  <a:lnTo>
                    <a:pt x="511" y="1880"/>
                  </a:lnTo>
                  <a:lnTo>
                    <a:pt x="505" y="1873"/>
                  </a:lnTo>
                  <a:lnTo>
                    <a:pt x="502" y="1867"/>
                  </a:lnTo>
                  <a:lnTo>
                    <a:pt x="500" y="1859"/>
                  </a:lnTo>
                  <a:lnTo>
                    <a:pt x="503" y="1852"/>
                  </a:lnTo>
                  <a:lnTo>
                    <a:pt x="511" y="1848"/>
                  </a:lnTo>
                  <a:lnTo>
                    <a:pt x="519" y="1846"/>
                  </a:lnTo>
                  <a:lnTo>
                    <a:pt x="526" y="1852"/>
                  </a:lnTo>
                  <a:lnTo>
                    <a:pt x="529" y="1859"/>
                  </a:lnTo>
                  <a:lnTo>
                    <a:pt x="534" y="1864"/>
                  </a:lnTo>
                  <a:lnTo>
                    <a:pt x="542" y="1867"/>
                  </a:lnTo>
                  <a:lnTo>
                    <a:pt x="555" y="1869"/>
                  </a:lnTo>
                  <a:lnTo>
                    <a:pt x="563" y="1867"/>
                  </a:lnTo>
                  <a:lnTo>
                    <a:pt x="570" y="1862"/>
                  </a:lnTo>
                  <a:lnTo>
                    <a:pt x="578" y="1859"/>
                  </a:lnTo>
                  <a:lnTo>
                    <a:pt x="589" y="1859"/>
                  </a:lnTo>
                  <a:lnTo>
                    <a:pt x="589" y="1880"/>
                  </a:lnTo>
                  <a:lnTo>
                    <a:pt x="594" y="1882"/>
                  </a:lnTo>
                  <a:lnTo>
                    <a:pt x="602" y="1882"/>
                  </a:lnTo>
                  <a:lnTo>
                    <a:pt x="610" y="1880"/>
                  </a:lnTo>
                  <a:lnTo>
                    <a:pt x="617" y="1878"/>
                  </a:lnTo>
                  <a:lnTo>
                    <a:pt x="622" y="1880"/>
                  </a:lnTo>
                  <a:lnTo>
                    <a:pt x="623" y="1883"/>
                  </a:lnTo>
                  <a:lnTo>
                    <a:pt x="620" y="1890"/>
                  </a:lnTo>
                  <a:lnTo>
                    <a:pt x="617" y="1893"/>
                  </a:lnTo>
                  <a:lnTo>
                    <a:pt x="612" y="1895"/>
                  </a:lnTo>
                  <a:lnTo>
                    <a:pt x="607" y="1898"/>
                  </a:lnTo>
                  <a:lnTo>
                    <a:pt x="604" y="1899"/>
                  </a:lnTo>
                  <a:lnTo>
                    <a:pt x="601" y="1903"/>
                  </a:lnTo>
                  <a:lnTo>
                    <a:pt x="601" y="1906"/>
                  </a:lnTo>
                  <a:lnTo>
                    <a:pt x="602" y="1909"/>
                  </a:lnTo>
                  <a:lnTo>
                    <a:pt x="605" y="1912"/>
                  </a:lnTo>
                  <a:lnTo>
                    <a:pt x="609" y="1917"/>
                  </a:lnTo>
                  <a:lnTo>
                    <a:pt x="612" y="1921"/>
                  </a:lnTo>
                  <a:lnTo>
                    <a:pt x="617" y="1924"/>
                  </a:lnTo>
                  <a:lnTo>
                    <a:pt x="620" y="1925"/>
                  </a:lnTo>
                  <a:lnTo>
                    <a:pt x="622" y="1925"/>
                  </a:lnTo>
                  <a:lnTo>
                    <a:pt x="635" y="1917"/>
                  </a:lnTo>
                  <a:lnTo>
                    <a:pt x="644" y="1903"/>
                  </a:lnTo>
                  <a:lnTo>
                    <a:pt x="653" y="1886"/>
                  </a:lnTo>
                  <a:lnTo>
                    <a:pt x="666" y="1848"/>
                  </a:lnTo>
                  <a:lnTo>
                    <a:pt x="672" y="1831"/>
                  </a:lnTo>
                  <a:lnTo>
                    <a:pt x="680" y="1820"/>
                  </a:lnTo>
                  <a:lnTo>
                    <a:pt x="690" y="1813"/>
                  </a:lnTo>
                  <a:lnTo>
                    <a:pt x="690" y="1848"/>
                  </a:lnTo>
                  <a:lnTo>
                    <a:pt x="688" y="1849"/>
                  </a:lnTo>
                  <a:lnTo>
                    <a:pt x="687" y="1849"/>
                  </a:lnTo>
                  <a:lnTo>
                    <a:pt x="683" y="1852"/>
                  </a:lnTo>
                  <a:lnTo>
                    <a:pt x="680" y="1854"/>
                  </a:lnTo>
                  <a:lnTo>
                    <a:pt x="677" y="1857"/>
                  </a:lnTo>
                  <a:lnTo>
                    <a:pt x="675" y="1861"/>
                  </a:lnTo>
                  <a:lnTo>
                    <a:pt x="677" y="1864"/>
                  </a:lnTo>
                  <a:lnTo>
                    <a:pt x="679" y="1869"/>
                  </a:lnTo>
                  <a:lnTo>
                    <a:pt x="685" y="1870"/>
                  </a:lnTo>
                  <a:lnTo>
                    <a:pt x="701" y="1873"/>
                  </a:lnTo>
                  <a:lnTo>
                    <a:pt x="721" y="1875"/>
                  </a:lnTo>
                  <a:lnTo>
                    <a:pt x="760" y="1875"/>
                  </a:lnTo>
                  <a:lnTo>
                    <a:pt x="771" y="1873"/>
                  </a:lnTo>
                  <a:lnTo>
                    <a:pt x="773" y="1877"/>
                  </a:lnTo>
                  <a:lnTo>
                    <a:pt x="773" y="1882"/>
                  </a:lnTo>
                  <a:lnTo>
                    <a:pt x="776" y="1888"/>
                  </a:lnTo>
                  <a:lnTo>
                    <a:pt x="776" y="1890"/>
                  </a:lnTo>
                  <a:lnTo>
                    <a:pt x="781" y="1890"/>
                  </a:lnTo>
                  <a:lnTo>
                    <a:pt x="782" y="1888"/>
                  </a:lnTo>
                  <a:lnTo>
                    <a:pt x="787" y="1885"/>
                  </a:lnTo>
                  <a:lnTo>
                    <a:pt x="791" y="1880"/>
                  </a:lnTo>
                  <a:lnTo>
                    <a:pt x="797" y="1896"/>
                  </a:lnTo>
                  <a:lnTo>
                    <a:pt x="799" y="1909"/>
                  </a:lnTo>
                  <a:lnTo>
                    <a:pt x="799" y="1916"/>
                  </a:lnTo>
                  <a:lnTo>
                    <a:pt x="795" y="1921"/>
                  </a:lnTo>
                  <a:lnTo>
                    <a:pt x="776" y="1925"/>
                  </a:lnTo>
                  <a:lnTo>
                    <a:pt x="769" y="1929"/>
                  </a:lnTo>
                  <a:lnTo>
                    <a:pt x="763" y="1935"/>
                  </a:lnTo>
                  <a:lnTo>
                    <a:pt x="758" y="1945"/>
                  </a:lnTo>
                  <a:lnTo>
                    <a:pt x="756" y="1959"/>
                  </a:lnTo>
                  <a:lnTo>
                    <a:pt x="756" y="1963"/>
                  </a:lnTo>
                  <a:lnTo>
                    <a:pt x="758" y="1966"/>
                  </a:lnTo>
                  <a:lnTo>
                    <a:pt x="761" y="1966"/>
                  </a:lnTo>
                  <a:lnTo>
                    <a:pt x="765" y="1964"/>
                  </a:lnTo>
                  <a:lnTo>
                    <a:pt x="765" y="1963"/>
                  </a:lnTo>
                  <a:lnTo>
                    <a:pt x="768" y="1959"/>
                  </a:lnTo>
                  <a:lnTo>
                    <a:pt x="781" y="1964"/>
                  </a:lnTo>
                  <a:lnTo>
                    <a:pt x="787" y="1969"/>
                  </a:lnTo>
                  <a:lnTo>
                    <a:pt x="787" y="1974"/>
                  </a:lnTo>
                  <a:lnTo>
                    <a:pt x="782" y="1981"/>
                  </a:lnTo>
                  <a:lnTo>
                    <a:pt x="779" y="1987"/>
                  </a:lnTo>
                  <a:lnTo>
                    <a:pt x="778" y="1995"/>
                  </a:lnTo>
                  <a:lnTo>
                    <a:pt x="779" y="2003"/>
                  </a:lnTo>
                  <a:lnTo>
                    <a:pt x="784" y="2006"/>
                  </a:lnTo>
                  <a:lnTo>
                    <a:pt x="791" y="2003"/>
                  </a:lnTo>
                  <a:lnTo>
                    <a:pt x="799" y="1997"/>
                  </a:lnTo>
                  <a:lnTo>
                    <a:pt x="805" y="1989"/>
                  </a:lnTo>
                  <a:lnTo>
                    <a:pt x="813" y="1981"/>
                  </a:lnTo>
                  <a:lnTo>
                    <a:pt x="820" y="1993"/>
                  </a:lnTo>
                  <a:lnTo>
                    <a:pt x="821" y="2006"/>
                  </a:lnTo>
                  <a:lnTo>
                    <a:pt x="820" y="2016"/>
                  </a:lnTo>
                  <a:lnTo>
                    <a:pt x="816" y="2026"/>
                  </a:lnTo>
                  <a:lnTo>
                    <a:pt x="813" y="2034"/>
                  </a:lnTo>
                  <a:lnTo>
                    <a:pt x="815" y="2042"/>
                  </a:lnTo>
                  <a:lnTo>
                    <a:pt x="823" y="2049"/>
                  </a:lnTo>
                  <a:lnTo>
                    <a:pt x="834" y="2050"/>
                  </a:lnTo>
                  <a:lnTo>
                    <a:pt x="847" y="2044"/>
                  </a:lnTo>
                  <a:lnTo>
                    <a:pt x="860" y="2032"/>
                  </a:lnTo>
                  <a:lnTo>
                    <a:pt x="873" y="2018"/>
                  </a:lnTo>
                  <a:lnTo>
                    <a:pt x="885" y="2003"/>
                  </a:lnTo>
                  <a:lnTo>
                    <a:pt x="896" y="1990"/>
                  </a:lnTo>
                  <a:lnTo>
                    <a:pt x="906" y="1982"/>
                  </a:lnTo>
                  <a:lnTo>
                    <a:pt x="914" y="1981"/>
                  </a:lnTo>
                  <a:lnTo>
                    <a:pt x="915" y="1985"/>
                  </a:lnTo>
                  <a:lnTo>
                    <a:pt x="915" y="1995"/>
                  </a:lnTo>
                  <a:lnTo>
                    <a:pt x="914" y="2006"/>
                  </a:lnTo>
                  <a:lnTo>
                    <a:pt x="914" y="2037"/>
                  </a:lnTo>
                  <a:lnTo>
                    <a:pt x="920" y="2044"/>
                  </a:lnTo>
                  <a:lnTo>
                    <a:pt x="940" y="2054"/>
                  </a:lnTo>
                  <a:lnTo>
                    <a:pt x="946" y="2060"/>
                  </a:lnTo>
                  <a:lnTo>
                    <a:pt x="946" y="2066"/>
                  </a:lnTo>
                  <a:lnTo>
                    <a:pt x="950" y="2068"/>
                  </a:lnTo>
                  <a:lnTo>
                    <a:pt x="951" y="2070"/>
                  </a:lnTo>
                  <a:lnTo>
                    <a:pt x="958" y="2070"/>
                  </a:lnTo>
                  <a:lnTo>
                    <a:pt x="959" y="2075"/>
                  </a:lnTo>
                  <a:lnTo>
                    <a:pt x="963" y="2076"/>
                  </a:lnTo>
                  <a:lnTo>
                    <a:pt x="964" y="2078"/>
                  </a:lnTo>
                  <a:lnTo>
                    <a:pt x="966" y="2078"/>
                  </a:lnTo>
                  <a:lnTo>
                    <a:pt x="966" y="2073"/>
                  </a:lnTo>
                  <a:lnTo>
                    <a:pt x="963" y="2070"/>
                  </a:lnTo>
                  <a:lnTo>
                    <a:pt x="958" y="2070"/>
                  </a:lnTo>
                  <a:lnTo>
                    <a:pt x="958" y="2063"/>
                  </a:lnTo>
                  <a:lnTo>
                    <a:pt x="954" y="2062"/>
                  </a:lnTo>
                  <a:lnTo>
                    <a:pt x="953" y="2060"/>
                  </a:lnTo>
                  <a:lnTo>
                    <a:pt x="946" y="2060"/>
                  </a:lnTo>
                  <a:lnTo>
                    <a:pt x="959" y="2034"/>
                  </a:lnTo>
                  <a:lnTo>
                    <a:pt x="963" y="2021"/>
                  </a:lnTo>
                  <a:lnTo>
                    <a:pt x="966" y="2006"/>
                  </a:lnTo>
                  <a:lnTo>
                    <a:pt x="967" y="1995"/>
                  </a:lnTo>
                  <a:lnTo>
                    <a:pt x="971" y="1985"/>
                  </a:lnTo>
                  <a:lnTo>
                    <a:pt x="972" y="1979"/>
                  </a:lnTo>
                  <a:lnTo>
                    <a:pt x="977" y="1977"/>
                  </a:lnTo>
                  <a:lnTo>
                    <a:pt x="984" y="1981"/>
                  </a:lnTo>
                  <a:lnTo>
                    <a:pt x="992" y="1989"/>
                  </a:lnTo>
                  <a:lnTo>
                    <a:pt x="1003" y="2003"/>
                  </a:lnTo>
                  <a:lnTo>
                    <a:pt x="995" y="2018"/>
                  </a:lnTo>
                  <a:lnTo>
                    <a:pt x="990" y="2029"/>
                  </a:lnTo>
                  <a:lnTo>
                    <a:pt x="992" y="2036"/>
                  </a:lnTo>
                  <a:lnTo>
                    <a:pt x="995" y="2041"/>
                  </a:lnTo>
                  <a:lnTo>
                    <a:pt x="1003" y="2045"/>
                  </a:lnTo>
                  <a:lnTo>
                    <a:pt x="1015" y="2049"/>
                  </a:lnTo>
                  <a:lnTo>
                    <a:pt x="1026" y="2050"/>
                  </a:lnTo>
                  <a:lnTo>
                    <a:pt x="1031" y="2047"/>
                  </a:lnTo>
                  <a:lnTo>
                    <a:pt x="1032" y="2042"/>
                  </a:lnTo>
                  <a:lnTo>
                    <a:pt x="1032" y="2019"/>
                  </a:lnTo>
                  <a:lnTo>
                    <a:pt x="1036" y="2015"/>
                  </a:lnTo>
                  <a:lnTo>
                    <a:pt x="1040" y="2015"/>
                  </a:lnTo>
                  <a:lnTo>
                    <a:pt x="1060" y="2021"/>
                  </a:lnTo>
                  <a:lnTo>
                    <a:pt x="1070" y="2023"/>
                  </a:lnTo>
                  <a:lnTo>
                    <a:pt x="1078" y="2026"/>
                  </a:lnTo>
                  <a:lnTo>
                    <a:pt x="1081" y="2026"/>
                  </a:lnTo>
                  <a:lnTo>
                    <a:pt x="1075" y="2011"/>
                  </a:lnTo>
                  <a:lnTo>
                    <a:pt x="1060" y="2000"/>
                  </a:lnTo>
                  <a:lnTo>
                    <a:pt x="1042" y="1993"/>
                  </a:lnTo>
                  <a:lnTo>
                    <a:pt x="1023" y="1995"/>
                  </a:lnTo>
                  <a:lnTo>
                    <a:pt x="1003" y="2003"/>
                  </a:lnTo>
                  <a:lnTo>
                    <a:pt x="1005" y="1987"/>
                  </a:lnTo>
                  <a:lnTo>
                    <a:pt x="1011" y="1977"/>
                  </a:lnTo>
                  <a:lnTo>
                    <a:pt x="1018" y="1971"/>
                  </a:lnTo>
                  <a:lnTo>
                    <a:pt x="1026" y="1966"/>
                  </a:lnTo>
                  <a:lnTo>
                    <a:pt x="1039" y="1959"/>
                  </a:lnTo>
                  <a:lnTo>
                    <a:pt x="1042" y="1956"/>
                  </a:lnTo>
                  <a:lnTo>
                    <a:pt x="1040" y="1948"/>
                  </a:lnTo>
                  <a:lnTo>
                    <a:pt x="1036" y="1937"/>
                  </a:lnTo>
                  <a:lnTo>
                    <a:pt x="1027" y="1921"/>
                  </a:lnTo>
                  <a:lnTo>
                    <a:pt x="1024" y="1912"/>
                  </a:lnTo>
                  <a:lnTo>
                    <a:pt x="1024" y="1908"/>
                  </a:lnTo>
                  <a:lnTo>
                    <a:pt x="1027" y="1908"/>
                  </a:lnTo>
                  <a:lnTo>
                    <a:pt x="1040" y="1917"/>
                  </a:lnTo>
                  <a:lnTo>
                    <a:pt x="1050" y="1924"/>
                  </a:lnTo>
                  <a:lnTo>
                    <a:pt x="1058" y="1930"/>
                  </a:lnTo>
                  <a:lnTo>
                    <a:pt x="1075" y="1938"/>
                  </a:lnTo>
                  <a:lnTo>
                    <a:pt x="1081" y="1937"/>
                  </a:lnTo>
                  <a:lnTo>
                    <a:pt x="1084" y="1932"/>
                  </a:lnTo>
                  <a:lnTo>
                    <a:pt x="1081" y="1924"/>
                  </a:lnTo>
                  <a:lnTo>
                    <a:pt x="1066" y="1895"/>
                  </a:lnTo>
                  <a:lnTo>
                    <a:pt x="1065" y="1886"/>
                  </a:lnTo>
                  <a:lnTo>
                    <a:pt x="1070" y="1880"/>
                  </a:lnTo>
                  <a:lnTo>
                    <a:pt x="1076" y="1883"/>
                  </a:lnTo>
                  <a:lnTo>
                    <a:pt x="1081" y="1888"/>
                  </a:lnTo>
                  <a:lnTo>
                    <a:pt x="1084" y="1895"/>
                  </a:lnTo>
                  <a:lnTo>
                    <a:pt x="1088" y="1899"/>
                  </a:lnTo>
                  <a:lnTo>
                    <a:pt x="1094" y="1903"/>
                  </a:lnTo>
                  <a:lnTo>
                    <a:pt x="1104" y="1903"/>
                  </a:lnTo>
                  <a:lnTo>
                    <a:pt x="1102" y="1911"/>
                  </a:lnTo>
                  <a:lnTo>
                    <a:pt x="1102" y="1921"/>
                  </a:lnTo>
                  <a:lnTo>
                    <a:pt x="1105" y="1924"/>
                  </a:lnTo>
                  <a:lnTo>
                    <a:pt x="1109" y="1924"/>
                  </a:lnTo>
                  <a:lnTo>
                    <a:pt x="1114" y="1919"/>
                  </a:lnTo>
                  <a:lnTo>
                    <a:pt x="1117" y="1912"/>
                  </a:lnTo>
                  <a:lnTo>
                    <a:pt x="1115" y="1911"/>
                  </a:lnTo>
                  <a:lnTo>
                    <a:pt x="1115" y="1908"/>
                  </a:lnTo>
                  <a:lnTo>
                    <a:pt x="1109" y="1904"/>
                  </a:lnTo>
                  <a:lnTo>
                    <a:pt x="1104" y="1903"/>
                  </a:lnTo>
                  <a:lnTo>
                    <a:pt x="1118" y="1895"/>
                  </a:lnTo>
                  <a:lnTo>
                    <a:pt x="1133" y="1890"/>
                  </a:lnTo>
                  <a:lnTo>
                    <a:pt x="1146" y="1891"/>
                  </a:lnTo>
                  <a:lnTo>
                    <a:pt x="1159" y="1899"/>
                  </a:lnTo>
                  <a:lnTo>
                    <a:pt x="1170" y="1914"/>
                  </a:lnTo>
                  <a:lnTo>
                    <a:pt x="1172" y="1917"/>
                  </a:lnTo>
                  <a:lnTo>
                    <a:pt x="1170" y="1921"/>
                  </a:lnTo>
                  <a:lnTo>
                    <a:pt x="1169" y="1922"/>
                  </a:lnTo>
                  <a:lnTo>
                    <a:pt x="1165" y="1922"/>
                  </a:lnTo>
                  <a:lnTo>
                    <a:pt x="1162" y="1924"/>
                  </a:lnTo>
                  <a:lnTo>
                    <a:pt x="1151" y="1924"/>
                  </a:lnTo>
                  <a:lnTo>
                    <a:pt x="1149" y="1925"/>
                  </a:lnTo>
                  <a:lnTo>
                    <a:pt x="1148" y="1925"/>
                  </a:lnTo>
                  <a:lnTo>
                    <a:pt x="1148" y="1935"/>
                  </a:lnTo>
                  <a:lnTo>
                    <a:pt x="1151" y="1945"/>
                  </a:lnTo>
                  <a:lnTo>
                    <a:pt x="1157" y="1953"/>
                  </a:lnTo>
                  <a:lnTo>
                    <a:pt x="1159" y="1958"/>
                  </a:lnTo>
                  <a:lnTo>
                    <a:pt x="1157" y="1958"/>
                  </a:lnTo>
                  <a:lnTo>
                    <a:pt x="1154" y="1959"/>
                  </a:lnTo>
                  <a:lnTo>
                    <a:pt x="1149" y="1959"/>
                  </a:lnTo>
                  <a:lnTo>
                    <a:pt x="1146" y="1963"/>
                  </a:lnTo>
                  <a:lnTo>
                    <a:pt x="1141" y="1964"/>
                  </a:lnTo>
                  <a:lnTo>
                    <a:pt x="1133" y="1972"/>
                  </a:lnTo>
                  <a:lnTo>
                    <a:pt x="1131" y="1976"/>
                  </a:lnTo>
                  <a:lnTo>
                    <a:pt x="1133" y="1979"/>
                  </a:lnTo>
                  <a:lnTo>
                    <a:pt x="1136" y="1981"/>
                  </a:lnTo>
                  <a:lnTo>
                    <a:pt x="1152" y="1985"/>
                  </a:lnTo>
                  <a:lnTo>
                    <a:pt x="1164" y="1982"/>
                  </a:lnTo>
                  <a:lnTo>
                    <a:pt x="1174" y="1974"/>
                  </a:lnTo>
                  <a:lnTo>
                    <a:pt x="1182" y="1963"/>
                  </a:lnTo>
                  <a:lnTo>
                    <a:pt x="1187" y="1950"/>
                  </a:lnTo>
                  <a:lnTo>
                    <a:pt x="1190" y="1937"/>
                  </a:lnTo>
                  <a:lnTo>
                    <a:pt x="1191" y="1925"/>
                  </a:lnTo>
                  <a:lnTo>
                    <a:pt x="1193" y="1917"/>
                  </a:lnTo>
                  <a:lnTo>
                    <a:pt x="1193" y="1914"/>
                  </a:lnTo>
                  <a:lnTo>
                    <a:pt x="1203" y="1912"/>
                  </a:lnTo>
                  <a:lnTo>
                    <a:pt x="1213" y="1914"/>
                  </a:lnTo>
                  <a:lnTo>
                    <a:pt x="1219" y="1921"/>
                  </a:lnTo>
                  <a:lnTo>
                    <a:pt x="1227" y="1925"/>
                  </a:lnTo>
                  <a:lnTo>
                    <a:pt x="1234" y="1927"/>
                  </a:lnTo>
                  <a:lnTo>
                    <a:pt x="1240" y="1925"/>
                  </a:lnTo>
                  <a:lnTo>
                    <a:pt x="1248" y="1914"/>
                  </a:lnTo>
                  <a:lnTo>
                    <a:pt x="1245" y="1914"/>
                  </a:lnTo>
                  <a:lnTo>
                    <a:pt x="1239" y="1911"/>
                  </a:lnTo>
                  <a:lnTo>
                    <a:pt x="1227" y="1906"/>
                  </a:lnTo>
                  <a:lnTo>
                    <a:pt x="1217" y="1901"/>
                  </a:lnTo>
                  <a:lnTo>
                    <a:pt x="1209" y="1896"/>
                  </a:lnTo>
                  <a:lnTo>
                    <a:pt x="1213" y="1888"/>
                  </a:lnTo>
                  <a:lnTo>
                    <a:pt x="1216" y="1877"/>
                  </a:lnTo>
                  <a:lnTo>
                    <a:pt x="1221" y="1865"/>
                  </a:lnTo>
                  <a:lnTo>
                    <a:pt x="1227" y="1856"/>
                  </a:lnTo>
                  <a:lnTo>
                    <a:pt x="1237" y="1849"/>
                  </a:lnTo>
                  <a:lnTo>
                    <a:pt x="1248" y="1848"/>
                  </a:lnTo>
                  <a:lnTo>
                    <a:pt x="1247" y="1849"/>
                  </a:lnTo>
                  <a:lnTo>
                    <a:pt x="1250" y="1856"/>
                  </a:lnTo>
                  <a:lnTo>
                    <a:pt x="1255" y="1862"/>
                  </a:lnTo>
                  <a:lnTo>
                    <a:pt x="1261" y="1869"/>
                  </a:lnTo>
                  <a:lnTo>
                    <a:pt x="1269" y="1873"/>
                  </a:lnTo>
                  <a:lnTo>
                    <a:pt x="1276" y="1875"/>
                  </a:lnTo>
                  <a:lnTo>
                    <a:pt x="1282" y="1869"/>
                  </a:lnTo>
                  <a:lnTo>
                    <a:pt x="1286" y="1859"/>
                  </a:lnTo>
                  <a:lnTo>
                    <a:pt x="1289" y="1844"/>
                  </a:lnTo>
                  <a:lnTo>
                    <a:pt x="1292" y="1809"/>
                  </a:lnTo>
                  <a:lnTo>
                    <a:pt x="1292" y="1794"/>
                  </a:lnTo>
                  <a:lnTo>
                    <a:pt x="1294" y="1783"/>
                  </a:lnTo>
                  <a:lnTo>
                    <a:pt x="1294" y="1779"/>
                  </a:lnTo>
                  <a:lnTo>
                    <a:pt x="1289" y="1766"/>
                  </a:lnTo>
                  <a:lnTo>
                    <a:pt x="1279" y="1755"/>
                  </a:lnTo>
                  <a:lnTo>
                    <a:pt x="1271" y="1745"/>
                  </a:lnTo>
                  <a:lnTo>
                    <a:pt x="1264" y="1739"/>
                  </a:lnTo>
                  <a:lnTo>
                    <a:pt x="1264" y="1731"/>
                  </a:lnTo>
                  <a:lnTo>
                    <a:pt x="1271" y="1724"/>
                  </a:lnTo>
                  <a:lnTo>
                    <a:pt x="1281" y="1721"/>
                  </a:lnTo>
                  <a:lnTo>
                    <a:pt x="1295" y="1706"/>
                  </a:lnTo>
                  <a:lnTo>
                    <a:pt x="1305" y="1702"/>
                  </a:lnTo>
                  <a:lnTo>
                    <a:pt x="1305" y="1721"/>
                  </a:lnTo>
                  <a:lnTo>
                    <a:pt x="1303" y="1721"/>
                  </a:lnTo>
                  <a:lnTo>
                    <a:pt x="1302" y="1723"/>
                  </a:lnTo>
                  <a:lnTo>
                    <a:pt x="1305" y="1724"/>
                  </a:lnTo>
                  <a:lnTo>
                    <a:pt x="1305" y="1721"/>
                  </a:lnTo>
                  <a:lnTo>
                    <a:pt x="1316" y="1719"/>
                  </a:lnTo>
                  <a:lnTo>
                    <a:pt x="1334" y="1718"/>
                  </a:lnTo>
                  <a:lnTo>
                    <a:pt x="1373" y="1715"/>
                  </a:lnTo>
                  <a:lnTo>
                    <a:pt x="1388" y="1715"/>
                  </a:lnTo>
                  <a:lnTo>
                    <a:pt x="1394" y="1713"/>
                  </a:lnTo>
                  <a:lnTo>
                    <a:pt x="1396" y="1706"/>
                  </a:lnTo>
                  <a:lnTo>
                    <a:pt x="1396" y="1685"/>
                  </a:lnTo>
                  <a:lnTo>
                    <a:pt x="1394" y="1676"/>
                  </a:lnTo>
                  <a:lnTo>
                    <a:pt x="1394" y="1663"/>
                  </a:lnTo>
                  <a:lnTo>
                    <a:pt x="1393" y="1658"/>
                  </a:lnTo>
                  <a:lnTo>
                    <a:pt x="1389" y="1655"/>
                  </a:lnTo>
                  <a:lnTo>
                    <a:pt x="1383" y="1651"/>
                  </a:lnTo>
                  <a:lnTo>
                    <a:pt x="1378" y="1650"/>
                  </a:lnTo>
                  <a:lnTo>
                    <a:pt x="1372" y="1646"/>
                  </a:lnTo>
                  <a:lnTo>
                    <a:pt x="1367" y="1642"/>
                  </a:lnTo>
                  <a:lnTo>
                    <a:pt x="1362" y="1633"/>
                  </a:lnTo>
                  <a:lnTo>
                    <a:pt x="1357" y="1627"/>
                  </a:lnTo>
                  <a:lnTo>
                    <a:pt x="1349" y="1624"/>
                  </a:lnTo>
                  <a:lnTo>
                    <a:pt x="1338" y="1624"/>
                  </a:lnTo>
                  <a:lnTo>
                    <a:pt x="1336" y="1625"/>
                  </a:lnTo>
                  <a:lnTo>
                    <a:pt x="1338" y="1627"/>
                  </a:lnTo>
                  <a:lnTo>
                    <a:pt x="1338" y="1630"/>
                  </a:lnTo>
                  <a:lnTo>
                    <a:pt x="1339" y="1633"/>
                  </a:lnTo>
                  <a:lnTo>
                    <a:pt x="1341" y="1638"/>
                  </a:lnTo>
                  <a:lnTo>
                    <a:pt x="1346" y="1643"/>
                  </a:lnTo>
                  <a:lnTo>
                    <a:pt x="1347" y="1646"/>
                  </a:lnTo>
                  <a:lnTo>
                    <a:pt x="1349" y="1646"/>
                  </a:lnTo>
                  <a:lnTo>
                    <a:pt x="1346" y="1651"/>
                  </a:lnTo>
                  <a:lnTo>
                    <a:pt x="1338" y="1655"/>
                  </a:lnTo>
                  <a:lnTo>
                    <a:pt x="1328" y="1658"/>
                  </a:lnTo>
                  <a:lnTo>
                    <a:pt x="1320" y="1659"/>
                  </a:lnTo>
                  <a:lnTo>
                    <a:pt x="1316" y="1658"/>
                  </a:lnTo>
                  <a:lnTo>
                    <a:pt x="1318" y="1640"/>
                  </a:lnTo>
                  <a:lnTo>
                    <a:pt x="1325" y="1622"/>
                  </a:lnTo>
                  <a:lnTo>
                    <a:pt x="1336" y="1604"/>
                  </a:lnTo>
                  <a:lnTo>
                    <a:pt x="1349" y="1590"/>
                  </a:lnTo>
                  <a:lnTo>
                    <a:pt x="1365" y="1577"/>
                  </a:lnTo>
                  <a:lnTo>
                    <a:pt x="1380" y="1570"/>
                  </a:lnTo>
                  <a:lnTo>
                    <a:pt x="1394" y="1570"/>
                  </a:lnTo>
                  <a:lnTo>
                    <a:pt x="1406" y="1578"/>
                  </a:lnTo>
                  <a:lnTo>
                    <a:pt x="1398" y="1577"/>
                  </a:lnTo>
                  <a:lnTo>
                    <a:pt x="1388" y="1577"/>
                  </a:lnTo>
                  <a:lnTo>
                    <a:pt x="1385" y="1580"/>
                  </a:lnTo>
                  <a:lnTo>
                    <a:pt x="1385" y="1585"/>
                  </a:lnTo>
                  <a:lnTo>
                    <a:pt x="1389" y="1590"/>
                  </a:lnTo>
                  <a:lnTo>
                    <a:pt x="1393" y="1591"/>
                  </a:lnTo>
                  <a:lnTo>
                    <a:pt x="1398" y="1591"/>
                  </a:lnTo>
                  <a:lnTo>
                    <a:pt x="1401" y="1590"/>
                  </a:lnTo>
                  <a:lnTo>
                    <a:pt x="1402" y="1588"/>
                  </a:lnTo>
                  <a:lnTo>
                    <a:pt x="1406" y="1578"/>
                  </a:lnTo>
                  <a:lnTo>
                    <a:pt x="1409" y="1578"/>
                  </a:lnTo>
                  <a:lnTo>
                    <a:pt x="1414" y="1577"/>
                  </a:lnTo>
                  <a:lnTo>
                    <a:pt x="1417" y="1577"/>
                  </a:lnTo>
                  <a:lnTo>
                    <a:pt x="1422" y="1575"/>
                  </a:lnTo>
                  <a:lnTo>
                    <a:pt x="1425" y="1573"/>
                  </a:lnTo>
                  <a:lnTo>
                    <a:pt x="1427" y="1572"/>
                  </a:lnTo>
                  <a:lnTo>
                    <a:pt x="1428" y="1567"/>
                  </a:lnTo>
                  <a:lnTo>
                    <a:pt x="1438" y="1562"/>
                  </a:lnTo>
                  <a:lnTo>
                    <a:pt x="1448" y="1554"/>
                  </a:lnTo>
                  <a:lnTo>
                    <a:pt x="1458" y="1543"/>
                  </a:lnTo>
                  <a:lnTo>
                    <a:pt x="1466" y="1533"/>
                  </a:lnTo>
                  <a:lnTo>
                    <a:pt x="1476" y="1526"/>
                  </a:lnTo>
                  <a:lnTo>
                    <a:pt x="1485" y="1525"/>
                  </a:lnTo>
                  <a:lnTo>
                    <a:pt x="1495" y="1535"/>
                  </a:lnTo>
                  <a:lnTo>
                    <a:pt x="1487" y="1536"/>
                  </a:lnTo>
                  <a:lnTo>
                    <a:pt x="1477" y="1543"/>
                  </a:lnTo>
                  <a:lnTo>
                    <a:pt x="1474" y="1547"/>
                  </a:lnTo>
                  <a:lnTo>
                    <a:pt x="1472" y="1552"/>
                  </a:lnTo>
                  <a:lnTo>
                    <a:pt x="1472" y="1560"/>
                  </a:lnTo>
                  <a:lnTo>
                    <a:pt x="1474" y="1564"/>
                  </a:lnTo>
                  <a:lnTo>
                    <a:pt x="1477" y="1569"/>
                  </a:lnTo>
                  <a:lnTo>
                    <a:pt x="1479" y="1572"/>
                  </a:lnTo>
                  <a:lnTo>
                    <a:pt x="1485" y="1575"/>
                  </a:lnTo>
                  <a:lnTo>
                    <a:pt x="1490" y="1577"/>
                  </a:lnTo>
                  <a:lnTo>
                    <a:pt x="1493" y="1577"/>
                  </a:lnTo>
                  <a:lnTo>
                    <a:pt x="1500" y="1573"/>
                  </a:lnTo>
                  <a:lnTo>
                    <a:pt x="1503" y="1569"/>
                  </a:lnTo>
                  <a:lnTo>
                    <a:pt x="1506" y="1556"/>
                  </a:lnTo>
                  <a:lnTo>
                    <a:pt x="1506" y="1546"/>
                  </a:lnTo>
                  <a:lnTo>
                    <a:pt x="1523" y="1539"/>
                  </a:lnTo>
                  <a:lnTo>
                    <a:pt x="1534" y="1536"/>
                  </a:lnTo>
                  <a:lnTo>
                    <a:pt x="1540" y="1538"/>
                  </a:lnTo>
                  <a:lnTo>
                    <a:pt x="1544" y="1541"/>
                  </a:lnTo>
                  <a:lnTo>
                    <a:pt x="1545" y="1547"/>
                  </a:lnTo>
                  <a:lnTo>
                    <a:pt x="1545" y="1556"/>
                  </a:lnTo>
                  <a:lnTo>
                    <a:pt x="1547" y="1567"/>
                  </a:lnTo>
                  <a:lnTo>
                    <a:pt x="1550" y="1578"/>
                  </a:lnTo>
                  <a:lnTo>
                    <a:pt x="1552" y="1580"/>
                  </a:lnTo>
                  <a:lnTo>
                    <a:pt x="1555" y="1582"/>
                  </a:lnTo>
                  <a:lnTo>
                    <a:pt x="1568" y="1595"/>
                  </a:lnTo>
                  <a:lnTo>
                    <a:pt x="1570" y="1598"/>
                  </a:lnTo>
                  <a:lnTo>
                    <a:pt x="1573" y="1599"/>
                  </a:lnTo>
                  <a:lnTo>
                    <a:pt x="1573" y="1601"/>
                  </a:lnTo>
                  <a:lnTo>
                    <a:pt x="1592" y="1606"/>
                  </a:lnTo>
                  <a:lnTo>
                    <a:pt x="1609" y="1604"/>
                  </a:lnTo>
                  <a:lnTo>
                    <a:pt x="1625" y="1601"/>
                  </a:lnTo>
                  <a:lnTo>
                    <a:pt x="1638" y="1593"/>
                  </a:lnTo>
                  <a:lnTo>
                    <a:pt x="1648" y="1586"/>
                  </a:lnTo>
                  <a:lnTo>
                    <a:pt x="1656" y="1580"/>
                  </a:lnTo>
                  <a:lnTo>
                    <a:pt x="1662" y="1578"/>
                  </a:lnTo>
                  <a:lnTo>
                    <a:pt x="1664" y="1578"/>
                  </a:lnTo>
                  <a:lnTo>
                    <a:pt x="1665" y="1582"/>
                  </a:lnTo>
                  <a:lnTo>
                    <a:pt x="1669" y="1583"/>
                  </a:lnTo>
                  <a:lnTo>
                    <a:pt x="1672" y="1588"/>
                  </a:lnTo>
                  <a:lnTo>
                    <a:pt x="1685" y="1601"/>
                  </a:lnTo>
                  <a:lnTo>
                    <a:pt x="1696" y="1604"/>
                  </a:lnTo>
                  <a:lnTo>
                    <a:pt x="1712" y="1601"/>
                  </a:lnTo>
                  <a:lnTo>
                    <a:pt x="1719" y="1601"/>
                  </a:lnTo>
                  <a:lnTo>
                    <a:pt x="1719" y="1611"/>
                  </a:lnTo>
                  <a:lnTo>
                    <a:pt x="1717" y="1614"/>
                  </a:lnTo>
                  <a:lnTo>
                    <a:pt x="1717" y="1622"/>
                  </a:lnTo>
                  <a:lnTo>
                    <a:pt x="1719" y="1624"/>
                  </a:lnTo>
                  <a:lnTo>
                    <a:pt x="1732" y="1624"/>
                  </a:lnTo>
                  <a:lnTo>
                    <a:pt x="1745" y="1620"/>
                  </a:lnTo>
                  <a:lnTo>
                    <a:pt x="1755" y="1616"/>
                  </a:lnTo>
                  <a:lnTo>
                    <a:pt x="1763" y="1612"/>
                  </a:lnTo>
                  <a:lnTo>
                    <a:pt x="1777" y="1616"/>
                  </a:lnTo>
                  <a:lnTo>
                    <a:pt x="1789" y="1622"/>
                  </a:lnTo>
                  <a:lnTo>
                    <a:pt x="1797" y="1632"/>
                  </a:lnTo>
                  <a:lnTo>
                    <a:pt x="1803" y="1642"/>
                  </a:lnTo>
                  <a:lnTo>
                    <a:pt x="1808" y="1653"/>
                  </a:lnTo>
                  <a:lnTo>
                    <a:pt x="1815" y="1664"/>
                  </a:lnTo>
                  <a:lnTo>
                    <a:pt x="1821" y="1672"/>
                  </a:lnTo>
                  <a:lnTo>
                    <a:pt x="1831" y="1679"/>
                  </a:lnTo>
                  <a:lnTo>
                    <a:pt x="1828" y="1674"/>
                  </a:lnTo>
                  <a:lnTo>
                    <a:pt x="1829" y="1666"/>
                  </a:lnTo>
                  <a:lnTo>
                    <a:pt x="1834" y="1656"/>
                  </a:lnTo>
                  <a:lnTo>
                    <a:pt x="1839" y="1650"/>
                  </a:lnTo>
                  <a:lnTo>
                    <a:pt x="1842" y="1646"/>
                  </a:lnTo>
                  <a:lnTo>
                    <a:pt x="1841" y="1650"/>
                  </a:lnTo>
                  <a:lnTo>
                    <a:pt x="1844" y="1656"/>
                  </a:lnTo>
                  <a:lnTo>
                    <a:pt x="1849" y="1664"/>
                  </a:lnTo>
                  <a:lnTo>
                    <a:pt x="1857" y="1671"/>
                  </a:lnTo>
                  <a:lnTo>
                    <a:pt x="1865" y="1672"/>
                  </a:lnTo>
                  <a:lnTo>
                    <a:pt x="1875" y="1668"/>
                  </a:lnTo>
                  <a:lnTo>
                    <a:pt x="1862" y="1680"/>
                  </a:lnTo>
                  <a:lnTo>
                    <a:pt x="1855" y="1690"/>
                  </a:lnTo>
                  <a:lnTo>
                    <a:pt x="1854" y="1695"/>
                  </a:lnTo>
                  <a:lnTo>
                    <a:pt x="1854" y="1697"/>
                  </a:lnTo>
                  <a:lnTo>
                    <a:pt x="1859" y="1697"/>
                  </a:lnTo>
                  <a:lnTo>
                    <a:pt x="1865" y="1693"/>
                  </a:lnTo>
                  <a:lnTo>
                    <a:pt x="1885" y="1687"/>
                  </a:lnTo>
                  <a:lnTo>
                    <a:pt x="1894" y="1685"/>
                  </a:lnTo>
                  <a:lnTo>
                    <a:pt x="1902" y="1682"/>
                  </a:lnTo>
                  <a:lnTo>
                    <a:pt x="1911" y="1682"/>
                  </a:lnTo>
                  <a:lnTo>
                    <a:pt x="1917" y="1685"/>
                  </a:lnTo>
                  <a:lnTo>
                    <a:pt x="1922" y="1692"/>
                  </a:lnTo>
                  <a:lnTo>
                    <a:pt x="1922" y="1702"/>
                  </a:lnTo>
                  <a:lnTo>
                    <a:pt x="1917" y="1716"/>
                  </a:lnTo>
                  <a:lnTo>
                    <a:pt x="1909" y="1736"/>
                  </a:lnTo>
                  <a:lnTo>
                    <a:pt x="1904" y="1736"/>
                  </a:lnTo>
                  <a:lnTo>
                    <a:pt x="1899" y="1737"/>
                  </a:lnTo>
                  <a:lnTo>
                    <a:pt x="1898" y="1740"/>
                  </a:lnTo>
                  <a:lnTo>
                    <a:pt x="1896" y="1742"/>
                  </a:lnTo>
                  <a:lnTo>
                    <a:pt x="1896" y="1747"/>
                  </a:lnTo>
                  <a:lnTo>
                    <a:pt x="1898" y="1750"/>
                  </a:lnTo>
                  <a:lnTo>
                    <a:pt x="1901" y="1753"/>
                  </a:lnTo>
                  <a:lnTo>
                    <a:pt x="1904" y="1755"/>
                  </a:lnTo>
                  <a:lnTo>
                    <a:pt x="1906" y="1757"/>
                  </a:lnTo>
                  <a:lnTo>
                    <a:pt x="1907" y="1755"/>
                  </a:lnTo>
                  <a:lnTo>
                    <a:pt x="1909" y="1755"/>
                  </a:lnTo>
                  <a:lnTo>
                    <a:pt x="1911" y="1752"/>
                  </a:lnTo>
                  <a:lnTo>
                    <a:pt x="1911" y="1742"/>
                  </a:lnTo>
                  <a:lnTo>
                    <a:pt x="1909" y="1736"/>
                  </a:lnTo>
                  <a:lnTo>
                    <a:pt x="1917" y="1737"/>
                  </a:lnTo>
                  <a:lnTo>
                    <a:pt x="1933" y="1753"/>
                  </a:lnTo>
                  <a:lnTo>
                    <a:pt x="1940" y="1758"/>
                  </a:lnTo>
                  <a:lnTo>
                    <a:pt x="1949" y="1744"/>
                  </a:lnTo>
                  <a:lnTo>
                    <a:pt x="1966" y="1721"/>
                  </a:lnTo>
                  <a:lnTo>
                    <a:pt x="1972" y="1710"/>
                  </a:lnTo>
                  <a:lnTo>
                    <a:pt x="1975" y="1702"/>
                  </a:lnTo>
                  <a:lnTo>
                    <a:pt x="1975" y="1700"/>
                  </a:lnTo>
                  <a:lnTo>
                    <a:pt x="1971" y="1695"/>
                  </a:lnTo>
                  <a:lnTo>
                    <a:pt x="1967" y="1693"/>
                  </a:lnTo>
                  <a:lnTo>
                    <a:pt x="1967" y="1690"/>
                  </a:lnTo>
                  <a:lnTo>
                    <a:pt x="1966" y="1689"/>
                  </a:lnTo>
                  <a:lnTo>
                    <a:pt x="1967" y="1685"/>
                  </a:lnTo>
                  <a:lnTo>
                    <a:pt x="1971" y="1682"/>
                  </a:lnTo>
                  <a:lnTo>
                    <a:pt x="1975" y="1679"/>
                  </a:lnTo>
                  <a:lnTo>
                    <a:pt x="1975" y="1682"/>
                  </a:lnTo>
                  <a:lnTo>
                    <a:pt x="1980" y="1689"/>
                  </a:lnTo>
                  <a:lnTo>
                    <a:pt x="2000" y="1713"/>
                  </a:lnTo>
                  <a:lnTo>
                    <a:pt x="2005" y="1719"/>
                  </a:lnTo>
                  <a:lnTo>
                    <a:pt x="2005" y="1724"/>
                  </a:lnTo>
                  <a:lnTo>
                    <a:pt x="1998" y="1724"/>
                  </a:lnTo>
                  <a:lnTo>
                    <a:pt x="2014" y="1726"/>
                  </a:lnTo>
                  <a:lnTo>
                    <a:pt x="2023" y="1724"/>
                  </a:lnTo>
                  <a:lnTo>
                    <a:pt x="2027" y="1719"/>
                  </a:lnTo>
                  <a:lnTo>
                    <a:pt x="2031" y="1713"/>
                  </a:lnTo>
                  <a:lnTo>
                    <a:pt x="2031" y="1706"/>
                  </a:lnTo>
                  <a:lnTo>
                    <a:pt x="2032" y="1700"/>
                  </a:lnTo>
                  <a:lnTo>
                    <a:pt x="2036" y="1695"/>
                  </a:lnTo>
                  <a:lnTo>
                    <a:pt x="2042" y="1690"/>
                  </a:lnTo>
                  <a:lnTo>
                    <a:pt x="2055" y="1690"/>
                  </a:lnTo>
                  <a:lnTo>
                    <a:pt x="2058" y="1693"/>
                  </a:lnTo>
                  <a:lnTo>
                    <a:pt x="2060" y="1702"/>
                  </a:lnTo>
                  <a:lnTo>
                    <a:pt x="2061" y="1711"/>
                  </a:lnTo>
                  <a:lnTo>
                    <a:pt x="2063" y="1719"/>
                  </a:lnTo>
                  <a:lnTo>
                    <a:pt x="2065" y="1724"/>
                  </a:lnTo>
                  <a:lnTo>
                    <a:pt x="2070" y="1726"/>
                  </a:lnTo>
                  <a:lnTo>
                    <a:pt x="2081" y="1729"/>
                  </a:lnTo>
                  <a:lnTo>
                    <a:pt x="2096" y="1734"/>
                  </a:lnTo>
                  <a:lnTo>
                    <a:pt x="2113" y="1739"/>
                  </a:lnTo>
                  <a:lnTo>
                    <a:pt x="2128" y="1742"/>
                  </a:lnTo>
                  <a:lnTo>
                    <a:pt x="2139" y="1745"/>
                  </a:lnTo>
                  <a:lnTo>
                    <a:pt x="2144" y="1747"/>
                  </a:lnTo>
                  <a:lnTo>
                    <a:pt x="2148" y="1745"/>
                  </a:lnTo>
                  <a:lnTo>
                    <a:pt x="2157" y="1739"/>
                  </a:lnTo>
                  <a:lnTo>
                    <a:pt x="2167" y="1731"/>
                  </a:lnTo>
                  <a:lnTo>
                    <a:pt x="2178" y="1723"/>
                  </a:lnTo>
                  <a:lnTo>
                    <a:pt x="2188" y="1713"/>
                  </a:lnTo>
                  <a:lnTo>
                    <a:pt x="2180" y="1706"/>
                  </a:lnTo>
                  <a:lnTo>
                    <a:pt x="2165" y="1700"/>
                  </a:lnTo>
                  <a:lnTo>
                    <a:pt x="2146" y="1697"/>
                  </a:lnTo>
                  <a:lnTo>
                    <a:pt x="2126" y="1692"/>
                  </a:lnTo>
                  <a:lnTo>
                    <a:pt x="2109" y="1687"/>
                  </a:lnTo>
                  <a:lnTo>
                    <a:pt x="2094" y="1684"/>
                  </a:lnTo>
                  <a:lnTo>
                    <a:pt x="2105" y="1680"/>
                  </a:lnTo>
                  <a:lnTo>
                    <a:pt x="2118" y="1676"/>
                  </a:lnTo>
                  <a:lnTo>
                    <a:pt x="2133" y="1669"/>
                  </a:lnTo>
                  <a:lnTo>
                    <a:pt x="2146" y="1661"/>
                  </a:lnTo>
                  <a:lnTo>
                    <a:pt x="2157" y="1653"/>
                  </a:lnTo>
                  <a:lnTo>
                    <a:pt x="2165" y="1648"/>
                  </a:lnTo>
                  <a:lnTo>
                    <a:pt x="2165" y="1646"/>
                  </a:lnTo>
                  <a:lnTo>
                    <a:pt x="2170" y="1646"/>
                  </a:lnTo>
                  <a:lnTo>
                    <a:pt x="2175" y="1648"/>
                  </a:lnTo>
                  <a:lnTo>
                    <a:pt x="2185" y="1655"/>
                  </a:lnTo>
                  <a:lnTo>
                    <a:pt x="2188" y="1658"/>
                  </a:lnTo>
                  <a:lnTo>
                    <a:pt x="2199" y="1663"/>
                  </a:lnTo>
                  <a:lnTo>
                    <a:pt x="2208" y="1661"/>
                  </a:lnTo>
                  <a:lnTo>
                    <a:pt x="2211" y="1656"/>
                  </a:lnTo>
                  <a:lnTo>
                    <a:pt x="2212" y="1650"/>
                  </a:lnTo>
                  <a:lnTo>
                    <a:pt x="2209" y="1640"/>
                  </a:lnTo>
                  <a:lnTo>
                    <a:pt x="2206" y="1632"/>
                  </a:lnTo>
                  <a:lnTo>
                    <a:pt x="2199" y="1624"/>
                  </a:lnTo>
                  <a:lnTo>
                    <a:pt x="2191" y="1617"/>
                  </a:lnTo>
                  <a:lnTo>
                    <a:pt x="2183" y="1614"/>
                  </a:lnTo>
                  <a:lnTo>
                    <a:pt x="2173" y="1611"/>
                  </a:lnTo>
                  <a:lnTo>
                    <a:pt x="2164" y="1609"/>
                  </a:lnTo>
                  <a:lnTo>
                    <a:pt x="2157" y="1607"/>
                  </a:lnTo>
                  <a:lnTo>
                    <a:pt x="2154" y="1606"/>
                  </a:lnTo>
                  <a:lnTo>
                    <a:pt x="2156" y="1603"/>
                  </a:lnTo>
                  <a:lnTo>
                    <a:pt x="2162" y="1598"/>
                  </a:lnTo>
                  <a:lnTo>
                    <a:pt x="2177" y="1590"/>
                  </a:lnTo>
                  <a:lnTo>
                    <a:pt x="2191" y="1580"/>
                  </a:lnTo>
                  <a:lnTo>
                    <a:pt x="2196" y="1572"/>
                  </a:lnTo>
                  <a:lnTo>
                    <a:pt x="2193" y="1562"/>
                  </a:lnTo>
                  <a:lnTo>
                    <a:pt x="2186" y="1552"/>
                  </a:lnTo>
                  <a:lnTo>
                    <a:pt x="2177" y="1543"/>
                  </a:lnTo>
                  <a:lnTo>
                    <a:pt x="2165" y="1533"/>
                  </a:lnTo>
                  <a:lnTo>
                    <a:pt x="2156" y="1525"/>
                  </a:lnTo>
                  <a:lnTo>
                    <a:pt x="2148" y="1518"/>
                  </a:lnTo>
                  <a:lnTo>
                    <a:pt x="2144" y="1512"/>
                  </a:lnTo>
                  <a:lnTo>
                    <a:pt x="2146" y="1513"/>
                  </a:lnTo>
                  <a:lnTo>
                    <a:pt x="2152" y="1509"/>
                  </a:lnTo>
                  <a:lnTo>
                    <a:pt x="2159" y="1500"/>
                  </a:lnTo>
                  <a:lnTo>
                    <a:pt x="2165" y="1491"/>
                  </a:lnTo>
                  <a:lnTo>
                    <a:pt x="2170" y="1479"/>
                  </a:lnTo>
                  <a:lnTo>
                    <a:pt x="2170" y="1471"/>
                  </a:lnTo>
                  <a:lnTo>
                    <a:pt x="2165" y="1466"/>
                  </a:lnTo>
                  <a:lnTo>
                    <a:pt x="2156" y="1468"/>
                  </a:lnTo>
                  <a:lnTo>
                    <a:pt x="2143" y="1475"/>
                  </a:lnTo>
                  <a:lnTo>
                    <a:pt x="2128" y="1484"/>
                  </a:lnTo>
                  <a:lnTo>
                    <a:pt x="2112" y="1497"/>
                  </a:lnTo>
                  <a:lnTo>
                    <a:pt x="2099" y="1510"/>
                  </a:lnTo>
                  <a:lnTo>
                    <a:pt x="2091" y="1523"/>
                  </a:lnTo>
                  <a:lnTo>
                    <a:pt x="2087" y="1535"/>
                  </a:lnTo>
                  <a:lnTo>
                    <a:pt x="2102" y="1535"/>
                  </a:lnTo>
                  <a:lnTo>
                    <a:pt x="2115" y="1533"/>
                  </a:lnTo>
                  <a:lnTo>
                    <a:pt x="2126" y="1533"/>
                  </a:lnTo>
                  <a:lnTo>
                    <a:pt x="2133" y="1535"/>
                  </a:lnTo>
                  <a:lnTo>
                    <a:pt x="2135" y="1536"/>
                  </a:lnTo>
                  <a:lnTo>
                    <a:pt x="2135" y="1539"/>
                  </a:lnTo>
                  <a:lnTo>
                    <a:pt x="2133" y="1541"/>
                  </a:lnTo>
                  <a:lnTo>
                    <a:pt x="2123" y="1546"/>
                  </a:lnTo>
                  <a:lnTo>
                    <a:pt x="2122" y="1546"/>
                  </a:lnTo>
                  <a:lnTo>
                    <a:pt x="2123" y="1554"/>
                  </a:lnTo>
                  <a:lnTo>
                    <a:pt x="2131" y="1562"/>
                  </a:lnTo>
                  <a:lnTo>
                    <a:pt x="2144" y="1567"/>
                  </a:lnTo>
                  <a:lnTo>
                    <a:pt x="2156" y="1567"/>
                  </a:lnTo>
                  <a:lnTo>
                    <a:pt x="2141" y="1580"/>
                  </a:lnTo>
                  <a:lnTo>
                    <a:pt x="2131" y="1593"/>
                  </a:lnTo>
                  <a:lnTo>
                    <a:pt x="2126" y="1603"/>
                  </a:lnTo>
                  <a:lnTo>
                    <a:pt x="2123" y="1611"/>
                  </a:lnTo>
                  <a:lnTo>
                    <a:pt x="2120" y="1616"/>
                  </a:lnTo>
                  <a:lnTo>
                    <a:pt x="2117" y="1617"/>
                  </a:lnTo>
                  <a:lnTo>
                    <a:pt x="2110" y="1616"/>
                  </a:lnTo>
                  <a:lnTo>
                    <a:pt x="2102" y="1611"/>
                  </a:lnTo>
                  <a:lnTo>
                    <a:pt x="2087" y="1601"/>
                  </a:lnTo>
                  <a:lnTo>
                    <a:pt x="2081" y="1598"/>
                  </a:lnTo>
                  <a:lnTo>
                    <a:pt x="2070" y="1591"/>
                  </a:lnTo>
                  <a:lnTo>
                    <a:pt x="2060" y="1585"/>
                  </a:lnTo>
                  <a:lnTo>
                    <a:pt x="2055" y="1578"/>
                  </a:lnTo>
                  <a:lnTo>
                    <a:pt x="2057" y="1572"/>
                  </a:lnTo>
                  <a:lnTo>
                    <a:pt x="2061" y="1564"/>
                  </a:lnTo>
                  <a:lnTo>
                    <a:pt x="2066" y="1554"/>
                  </a:lnTo>
                  <a:lnTo>
                    <a:pt x="2070" y="1544"/>
                  </a:lnTo>
                  <a:lnTo>
                    <a:pt x="2065" y="1535"/>
                  </a:lnTo>
                  <a:lnTo>
                    <a:pt x="2058" y="1533"/>
                  </a:lnTo>
                  <a:lnTo>
                    <a:pt x="2045" y="1531"/>
                  </a:lnTo>
                  <a:lnTo>
                    <a:pt x="2031" y="1533"/>
                  </a:lnTo>
                  <a:lnTo>
                    <a:pt x="2018" y="1533"/>
                  </a:lnTo>
                  <a:lnTo>
                    <a:pt x="2010" y="1535"/>
                  </a:lnTo>
                  <a:lnTo>
                    <a:pt x="2006" y="1535"/>
                  </a:lnTo>
                  <a:lnTo>
                    <a:pt x="2005" y="1536"/>
                  </a:lnTo>
                  <a:lnTo>
                    <a:pt x="2006" y="1538"/>
                  </a:lnTo>
                  <a:lnTo>
                    <a:pt x="2008" y="1541"/>
                  </a:lnTo>
                  <a:lnTo>
                    <a:pt x="2011" y="1543"/>
                  </a:lnTo>
                  <a:lnTo>
                    <a:pt x="2018" y="1549"/>
                  </a:lnTo>
                  <a:lnTo>
                    <a:pt x="2023" y="1551"/>
                  </a:lnTo>
                  <a:lnTo>
                    <a:pt x="2026" y="1554"/>
                  </a:lnTo>
                  <a:lnTo>
                    <a:pt x="2029" y="1556"/>
                  </a:lnTo>
                  <a:lnTo>
                    <a:pt x="2031" y="1556"/>
                  </a:lnTo>
                  <a:lnTo>
                    <a:pt x="2032" y="1557"/>
                  </a:lnTo>
                  <a:lnTo>
                    <a:pt x="2032" y="1556"/>
                  </a:lnTo>
                  <a:lnTo>
                    <a:pt x="2040" y="1569"/>
                  </a:lnTo>
                  <a:lnTo>
                    <a:pt x="2042" y="1578"/>
                  </a:lnTo>
                  <a:lnTo>
                    <a:pt x="2039" y="1586"/>
                  </a:lnTo>
                  <a:lnTo>
                    <a:pt x="2031" y="1590"/>
                  </a:lnTo>
                  <a:lnTo>
                    <a:pt x="2019" y="1591"/>
                  </a:lnTo>
                  <a:lnTo>
                    <a:pt x="2006" y="1591"/>
                  </a:lnTo>
                  <a:lnTo>
                    <a:pt x="1993" y="1588"/>
                  </a:lnTo>
                  <a:lnTo>
                    <a:pt x="1980" y="1583"/>
                  </a:lnTo>
                  <a:lnTo>
                    <a:pt x="1971" y="1575"/>
                  </a:lnTo>
                  <a:lnTo>
                    <a:pt x="1964" y="1567"/>
                  </a:lnTo>
                  <a:lnTo>
                    <a:pt x="1966" y="1569"/>
                  </a:lnTo>
                  <a:lnTo>
                    <a:pt x="1969" y="1570"/>
                  </a:lnTo>
                  <a:lnTo>
                    <a:pt x="1975" y="1567"/>
                  </a:lnTo>
                  <a:lnTo>
                    <a:pt x="1980" y="1562"/>
                  </a:lnTo>
                  <a:lnTo>
                    <a:pt x="1984" y="1560"/>
                  </a:lnTo>
                  <a:lnTo>
                    <a:pt x="1985" y="1557"/>
                  </a:lnTo>
                  <a:lnTo>
                    <a:pt x="1987" y="1556"/>
                  </a:lnTo>
                  <a:lnTo>
                    <a:pt x="1997" y="1539"/>
                  </a:lnTo>
                  <a:lnTo>
                    <a:pt x="2000" y="1525"/>
                  </a:lnTo>
                  <a:lnTo>
                    <a:pt x="1998" y="1512"/>
                  </a:lnTo>
                  <a:lnTo>
                    <a:pt x="1984" y="1473"/>
                  </a:lnTo>
                  <a:lnTo>
                    <a:pt x="1982" y="1460"/>
                  </a:lnTo>
                  <a:lnTo>
                    <a:pt x="1987" y="1445"/>
                  </a:lnTo>
                  <a:lnTo>
                    <a:pt x="2000" y="1447"/>
                  </a:lnTo>
                  <a:lnTo>
                    <a:pt x="2008" y="1445"/>
                  </a:lnTo>
                  <a:lnTo>
                    <a:pt x="2014" y="1439"/>
                  </a:lnTo>
                  <a:lnTo>
                    <a:pt x="2018" y="1432"/>
                  </a:lnTo>
                  <a:lnTo>
                    <a:pt x="2023" y="1424"/>
                  </a:lnTo>
                  <a:lnTo>
                    <a:pt x="2027" y="1418"/>
                  </a:lnTo>
                  <a:lnTo>
                    <a:pt x="2034" y="1413"/>
                  </a:lnTo>
                  <a:lnTo>
                    <a:pt x="2044" y="1411"/>
                  </a:lnTo>
                  <a:lnTo>
                    <a:pt x="2057" y="1413"/>
                  </a:lnTo>
                  <a:lnTo>
                    <a:pt x="2063" y="1418"/>
                  </a:lnTo>
                  <a:lnTo>
                    <a:pt x="2068" y="1424"/>
                  </a:lnTo>
                  <a:lnTo>
                    <a:pt x="2070" y="1429"/>
                  </a:lnTo>
                  <a:lnTo>
                    <a:pt x="2073" y="1434"/>
                  </a:lnTo>
                  <a:lnTo>
                    <a:pt x="2078" y="1436"/>
                  </a:lnTo>
                  <a:lnTo>
                    <a:pt x="2087" y="1434"/>
                  </a:lnTo>
                  <a:lnTo>
                    <a:pt x="2096" y="1429"/>
                  </a:lnTo>
                  <a:lnTo>
                    <a:pt x="2097" y="1423"/>
                  </a:lnTo>
                  <a:lnTo>
                    <a:pt x="2094" y="1414"/>
                  </a:lnTo>
                  <a:lnTo>
                    <a:pt x="2092" y="1406"/>
                  </a:lnTo>
                  <a:lnTo>
                    <a:pt x="2092" y="1398"/>
                  </a:lnTo>
                  <a:lnTo>
                    <a:pt x="2099" y="1389"/>
                  </a:lnTo>
                  <a:lnTo>
                    <a:pt x="2105" y="1387"/>
                  </a:lnTo>
                  <a:lnTo>
                    <a:pt x="2125" y="1390"/>
                  </a:lnTo>
                  <a:lnTo>
                    <a:pt x="2133" y="1389"/>
                  </a:lnTo>
                  <a:lnTo>
                    <a:pt x="2135" y="1387"/>
                  </a:lnTo>
                  <a:lnTo>
                    <a:pt x="2135" y="1374"/>
                  </a:lnTo>
                  <a:lnTo>
                    <a:pt x="2136" y="1371"/>
                  </a:lnTo>
                  <a:lnTo>
                    <a:pt x="2136" y="1369"/>
                  </a:lnTo>
                  <a:lnTo>
                    <a:pt x="2138" y="1366"/>
                  </a:lnTo>
                  <a:lnTo>
                    <a:pt x="2144" y="1366"/>
                  </a:lnTo>
                  <a:lnTo>
                    <a:pt x="2146" y="1369"/>
                  </a:lnTo>
                  <a:lnTo>
                    <a:pt x="2146" y="1385"/>
                  </a:lnTo>
                  <a:lnTo>
                    <a:pt x="2148" y="1395"/>
                  </a:lnTo>
                  <a:lnTo>
                    <a:pt x="2151" y="1402"/>
                  </a:lnTo>
                  <a:lnTo>
                    <a:pt x="2156" y="1403"/>
                  </a:lnTo>
                  <a:lnTo>
                    <a:pt x="2165" y="1400"/>
                  </a:lnTo>
                  <a:lnTo>
                    <a:pt x="2165" y="1421"/>
                  </a:lnTo>
                  <a:lnTo>
                    <a:pt x="2167" y="1436"/>
                  </a:lnTo>
                  <a:lnTo>
                    <a:pt x="2170" y="1445"/>
                  </a:lnTo>
                  <a:lnTo>
                    <a:pt x="2175" y="1450"/>
                  </a:lnTo>
                  <a:lnTo>
                    <a:pt x="2182" y="1453"/>
                  </a:lnTo>
                  <a:lnTo>
                    <a:pt x="2188" y="1455"/>
                  </a:lnTo>
                  <a:lnTo>
                    <a:pt x="2190" y="1453"/>
                  </a:lnTo>
                  <a:lnTo>
                    <a:pt x="2191" y="1447"/>
                  </a:lnTo>
                  <a:lnTo>
                    <a:pt x="2193" y="1439"/>
                  </a:lnTo>
                  <a:lnTo>
                    <a:pt x="2196" y="1429"/>
                  </a:lnTo>
                  <a:lnTo>
                    <a:pt x="2198" y="1418"/>
                  </a:lnTo>
                  <a:lnTo>
                    <a:pt x="2198" y="1406"/>
                  </a:lnTo>
                  <a:lnTo>
                    <a:pt x="2196" y="1398"/>
                  </a:lnTo>
                  <a:lnTo>
                    <a:pt x="2193" y="1392"/>
                  </a:lnTo>
                  <a:lnTo>
                    <a:pt x="2186" y="1390"/>
                  </a:lnTo>
                  <a:lnTo>
                    <a:pt x="2178" y="1392"/>
                  </a:lnTo>
                  <a:lnTo>
                    <a:pt x="2165" y="1400"/>
                  </a:lnTo>
                  <a:lnTo>
                    <a:pt x="2167" y="1387"/>
                  </a:lnTo>
                  <a:lnTo>
                    <a:pt x="2170" y="1379"/>
                  </a:lnTo>
                  <a:lnTo>
                    <a:pt x="2177" y="1376"/>
                  </a:lnTo>
                  <a:lnTo>
                    <a:pt x="2185" y="1376"/>
                  </a:lnTo>
                  <a:lnTo>
                    <a:pt x="2193" y="1374"/>
                  </a:lnTo>
                  <a:lnTo>
                    <a:pt x="2203" y="1372"/>
                  </a:lnTo>
                  <a:lnTo>
                    <a:pt x="2211" y="1366"/>
                  </a:lnTo>
                  <a:lnTo>
                    <a:pt x="2219" y="1353"/>
                  </a:lnTo>
                  <a:lnTo>
                    <a:pt x="2219" y="1340"/>
                  </a:lnTo>
                  <a:lnTo>
                    <a:pt x="2216" y="1329"/>
                  </a:lnTo>
                  <a:lnTo>
                    <a:pt x="2211" y="1317"/>
                  </a:lnTo>
                  <a:lnTo>
                    <a:pt x="2204" y="1312"/>
                  </a:lnTo>
                  <a:lnTo>
                    <a:pt x="2199" y="1311"/>
                  </a:lnTo>
                  <a:lnTo>
                    <a:pt x="2211" y="1303"/>
                  </a:lnTo>
                  <a:lnTo>
                    <a:pt x="2221" y="1301"/>
                  </a:lnTo>
                  <a:lnTo>
                    <a:pt x="2229" y="1303"/>
                  </a:lnTo>
                  <a:lnTo>
                    <a:pt x="2235" y="1306"/>
                  </a:lnTo>
                  <a:lnTo>
                    <a:pt x="2243" y="1311"/>
                  </a:lnTo>
                  <a:lnTo>
                    <a:pt x="2253" y="1317"/>
                  </a:lnTo>
                  <a:lnTo>
                    <a:pt x="2266" y="1322"/>
                  </a:lnTo>
                  <a:lnTo>
                    <a:pt x="2260" y="1332"/>
                  </a:lnTo>
                  <a:lnTo>
                    <a:pt x="2258" y="1340"/>
                  </a:lnTo>
                  <a:lnTo>
                    <a:pt x="2260" y="1345"/>
                  </a:lnTo>
                  <a:lnTo>
                    <a:pt x="2264" y="1346"/>
                  </a:lnTo>
                  <a:lnTo>
                    <a:pt x="2273" y="1350"/>
                  </a:lnTo>
                  <a:lnTo>
                    <a:pt x="2281" y="1351"/>
                  </a:lnTo>
                  <a:lnTo>
                    <a:pt x="2289" y="1354"/>
                  </a:lnTo>
                  <a:lnTo>
                    <a:pt x="2303" y="1363"/>
                  </a:lnTo>
                  <a:lnTo>
                    <a:pt x="2313" y="1369"/>
                  </a:lnTo>
                  <a:lnTo>
                    <a:pt x="2316" y="1371"/>
                  </a:lnTo>
                  <a:lnTo>
                    <a:pt x="2320" y="1369"/>
                  </a:lnTo>
                  <a:lnTo>
                    <a:pt x="2334" y="1354"/>
                  </a:lnTo>
                  <a:lnTo>
                    <a:pt x="2342" y="1348"/>
                  </a:lnTo>
                  <a:lnTo>
                    <a:pt x="2349" y="1346"/>
                  </a:lnTo>
                  <a:lnTo>
                    <a:pt x="2355" y="1348"/>
                  </a:lnTo>
                  <a:lnTo>
                    <a:pt x="2360" y="1351"/>
                  </a:lnTo>
                  <a:lnTo>
                    <a:pt x="2368" y="1354"/>
                  </a:lnTo>
                  <a:lnTo>
                    <a:pt x="2381" y="1354"/>
                  </a:lnTo>
                  <a:lnTo>
                    <a:pt x="2386" y="1353"/>
                  </a:lnTo>
                  <a:lnTo>
                    <a:pt x="2389" y="1350"/>
                  </a:lnTo>
                  <a:lnTo>
                    <a:pt x="2399" y="1345"/>
                  </a:lnTo>
                  <a:lnTo>
                    <a:pt x="2401" y="1345"/>
                  </a:lnTo>
                  <a:lnTo>
                    <a:pt x="2401" y="1356"/>
                  </a:lnTo>
                  <a:lnTo>
                    <a:pt x="2402" y="1366"/>
                  </a:lnTo>
                  <a:lnTo>
                    <a:pt x="2406" y="1374"/>
                  </a:lnTo>
                  <a:lnTo>
                    <a:pt x="2407" y="1379"/>
                  </a:lnTo>
                  <a:lnTo>
                    <a:pt x="2412" y="1377"/>
                  </a:lnTo>
                  <a:lnTo>
                    <a:pt x="2422" y="1363"/>
                  </a:lnTo>
                  <a:lnTo>
                    <a:pt x="2425" y="1351"/>
                  </a:lnTo>
                  <a:lnTo>
                    <a:pt x="2423" y="1340"/>
                  </a:lnTo>
                  <a:lnTo>
                    <a:pt x="2419" y="1329"/>
                  </a:lnTo>
                  <a:lnTo>
                    <a:pt x="2412" y="1319"/>
                  </a:lnTo>
                  <a:lnTo>
                    <a:pt x="2407" y="1307"/>
                  </a:lnTo>
                  <a:lnTo>
                    <a:pt x="2407" y="1293"/>
                  </a:lnTo>
                  <a:lnTo>
                    <a:pt x="2412" y="1277"/>
                  </a:lnTo>
                  <a:lnTo>
                    <a:pt x="2420" y="1298"/>
                  </a:lnTo>
                  <a:lnTo>
                    <a:pt x="2430" y="1311"/>
                  </a:lnTo>
                  <a:lnTo>
                    <a:pt x="2440" y="1316"/>
                  </a:lnTo>
                  <a:lnTo>
                    <a:pt x="2449" y="1316"/>
                  </a:lnTo>
                  <a:lnTo>
                    <a:pt x="2459" y="1309"/>
                  </a:lnTo>
                  <a:lnTo>
                    <a:pt x="2469" y="1299"/>
                  </a:lnTo>
                  <a:lnTo>
                    <a:pt x="2488" y="1277"/>
                  </a:lnTo>
                  <a:lnTo>
                    <a:pt x="2497" y="1264"/>
                  </a:lnTo>
                  <a:lnTo>
                    <a:pt x="2503" y="1254"/>
                  </a:lnTo>
                  <a:lnTo>
                    <a:pt x="2508" y="1247"/>
                  </a:lnTo>
                  <a:lnTo>
                    <a:pt x="2513" y="1244"/>
                  </a:lnTo>
                  <a:lnTo>
                    <a:pt x="2526" y="1246"/>
                  </a:lnTo>
                  <a:lnTo>
                    <a:pt x="2532" y="1251"/>
                  </a:lnTo>
                  <a:lnTo>
                    <a:pt x="2535" y="1260"/>
                  </a:lnTo>
                  <a:lnTo>
                    <a:pt x="2537" y="1272"/>
                  </a:lnTo>
                  <a:lnTo>
                    <a:pt x="2537" y="1283"/>
                  </a:lnTo>
                  <a:lnTo>
                    <a:pt x="2540" y="1294"/>
                  </a:lnTo>
                  <a:lnTo>
                    <a:pt x="2547" y="1304"/>
                  </a:lnTo>
                  <a:lnTo>
                    <a:pt x="2558" y="1311"/>
                  </a:lnTo>
                  <a:lnTo>
                    <a:pt x="2558" y="1307"/>
                  </a:lnTo>
                  <a:lnTo>
                    <a:pt x="2563" y="1303"/>
                  </a:lnTo>
                  <a:lnTo>
                    <a:pt x="2571" y="1298"/>
                  </a:lnTo>
                  <a:lnTo>
                    <a:pt x="2581" y="1290"/>
                  </a:lnTo>
                  <a:lnTo>
                    <a:pt x="2594" y="1285"/>
                  </a:lnTo>
                  <a:lnTo>
                    <a:pt x="2604" y="1280"/>
                  </a:lnTo>
                  <a:lnTo>
                    <a:pt x="2613" y="1277"/>
                  </a:lnTo>
                  <a:lnTo>
                    <a:pt x="2633" y="1273"/>
                  </a:lnTo>
                  <a:lnTo>
                    <a:pt x="2649" y="1272"/>
                  </a:lnTo>
                  <a:lnTo>
                    <a:pt x="2662" y="1272"/>
                  </a:lnTo>
                  <a:lnTo>
                    <a:pt x="2673" y="1270"/>
                  </a:lnTo>
                  <a:lnTo>
                    <a:pt x="2680" y="1269"/>
                  </a:lnTo>
                  <a:lnTo>
                    <a:pt x="2680" y="1265"/>
                  </a:lnTo>
                  <a:lnTo>
                    <a:pt x="2677" y="1260"/>
                  </a:lnTo>
                  <a:lnTo>
                    <a:pt x="2665" y="1254"/>
                  </a:lnTo>
                  <a:lnTo>
                    <a:pt x="2647" y="1244"/>
                  </a:lnTo>
                  <a:lnTo>
                    <a:pt x="2633" y="1238"/>
                  </a:lnTo>
                  <a:lnTo>
                    <a:pt x="2623" y="1233"/>
                  </a:lnTo>
                  <a:lnTo>
                    <a:pt x="2615" y="1230"/>
                  </a:lnTo>
                  <a:lnTo>
                    <a:pt x="2610" y="1228"/>
                  </a:lnTo>
                  <a:lnTo>
                    <a:pt x="2607" y="1226"/>
                  </a:lnTo>
                  <a:lnTo>
                    <a:pt x="2602" y="1221"/>
                  </a:lnTo>
                  <a:lnTo>
                    <a:pt x="2596" y="1210"/>
                  </a:lnTo>
                  <a:lnTo>
                    <a:pt x="2594" y="1200"/>
                  </a:lnTo>
                  <a:lnTo>
                    <a:pt x="2597" y="1192"/>
                  </a:lnTo>
                  <a:lnTo>
                    <a:pt x="2602" y="1187"/>
                  </a:lnTo>
                  <a:lnTo>
                    <a:pt x="2610" y="1183"/>
                  </a:lnTo>
                  <a:lnTo>
                    <a:pt x="2618" y="1179"/>
                  </a:lnTo>
                  <a:lnTo>
                    <a:pt x="2634" y="1171"/>
                  </a:lnTo>
                  <a:lnTo>
                    <a:pt x="2646" y="1166"/>
                  </a:lnTo>
                  <a:lnTo>
                    <a:pt x="2659" y="1165"/>
                  </a:lnTo>
                  <a:lnTo>
                    <a:pt x="2675" y="1166"/>
                  </a:lnTo>
                  <a:lnTo>
                    <a:pt x="2686" y="1170"/>
                  </a:lnTo>
                  <a:lnTo>
                    <a:pt x="2695" y="1173"/>
                  </a:lnTo>
                  <a:lnTo>
                    <a:pt x="2704" y="1183"/>
                  </a:lnTo>
                  <a:lnTo>
                    <a:pt x="2709" y="1181"/>
                  </a:lnTo>
                  <a:lnTo>
                    <a:pt x="2725" y="1165"/>
                  </a:lnTo>
                  <a:lnTo>
                    <a:pt x="2735" y="1153"/>
                  </a:lnTo>
                  <a:lnTo>
                    <a:pt x="2740" y="1147"/>
                  </a:lnTo>
                  <a:lnTo>
                    <a:pt x="2740" y="1142"/>
                  </a:lnTo>
                  <a:lnTo>
                    <a:pt x="2737" y="1139"/>
                  </a:lnTo>
                  <a:lnTo>
                    <a:pt x="2730" y="1137"/>
                  </a:lnTo>
                  <a:lnTo>
                    <a:pt x="2725" y="1136"/>
                  </a:lnTo>
                  <a:lnTo>
                    <a:pt x="2719" y="1134"/>
                  </a:lnTo>
                  <a:lnTo>
                    <a:pt x="2716" y="1129"/>
                  </a:lnTo>
                  <a:lnTo>
                    <a:pt x="2714" y="1121"/>
                  </a:lnTo>
                  <a:lnTo>
                    <a:pt x="2716" y="1123"/>
                  </a:lnTo>
                  <a:lnTo>
                    <a:pt x="2729" y="1116"/>
                  </a:lnTo>
                  <a:lnTo>
                    <a:pt x="2737" y="1110"/>
                  </a:lnTo>
                  <a:lnTo>
                    <a:pt x="2743" y="1105"/>
                  </a:lnTo>
                  <a:lnTo>
                    <a:pt x="2748" y="1100"/>
                  </a:lnTo>
                  <a:lnTo>
                    <a:pt x="2748" y="1098"/>
                  </a:lnTo>
                  <a:lnTo>
                    <a:pt x="2758" y="1100"/>
                  </a:lnTo>
                  <a:lnTo>
                    <a:pt x="2766" y="1105"/>
                  </a:lnTo>
                  <a:lnTo>
                    <a:pt x="2782" y="1121"/>
                  </a:lnTo>
                  <a:lnTo>
                    <a:pt x="2787" y="1114"/>
                  </a:lnTo>
                  <a:lnTo>
                    <a:pt x="2792" y="1105"/>
                  </a:lnTo>
                  <a:lnTo>
                    <a:pt x="2795" y="1092"/>
                  </a:lnTo>
                  <a:lnTo>
                    <a:pt x="2802" y="1080"/>
                  </a:lnTo>
                  <a:lnTo>
                    <a:pt x="2811" y="1071"/>
                  </a:lnTo>
                  <a:lnTo>
                    <a:pt x="2826" y="1064"/>
                  </a:lnTo>
                  <a:lnTo>
                    <a:pt x="2839" y="1063"/>
                  </a:lnTo>
                  <a:lnTo>
                    <a:pt x="2854" y="1064"/>
                  </a:lnTo>
                  <a:lnTo>
                    <a:pt x="2865" y="1069"/>
                  </a:lnTo>
                  <a:lnTo>
                    <a:pt x="2871" y="1076"/>
                  </a:lnTo>
                  <a:lnTo>
                    <a:pt x="2867" y="1077"/>
                  </a:lnTo>
                  <a:lnTo>
                    <a:pt x="2865" y="1080"/>
                  </a:lnTo>
                  <a:lnTo>
                    <a:pt x="2865" y="1082"/>
                  </a:lnTo>
                  <a:lnTo>
                    <a:pt x="2867" y="1084"/>
                  </a:lnTo>
                  <a:lnTo>
                    <a:pt x="2868" y="1082"/>
                  </a:lnTo>
                  <a:lnTo>
                    <a:pt x="2870" y="1082"/>
                  </a:lnTo>
                  <a:lnTo>
                    <a:pt x="2871" y="1079"/>
                  </a:lnTo>
                  <a:lnTo>
                    <a:pt x="2871" y="1076"/>
                  </a:lnTo>
                  <a:lnTo>
                    <a:pt x="2894" y="1071"/>
                  </a:lnTo>
                  <a:lnTo>
                    <a:pt x="2912" y="1064"/>
                  </a:lnTo>
                  <a:lnTo>
                    <a:pt x="2923" y="1058"/>
                  </a:lnTo>
                  <a:lnTo>
                    <a:pt x="2933" y="1053"/>
                  </a:lnTo>
                  <a:lnTo>
                    <a:pt x="2938" y="1050"/>
                  </a:lnTo>
                  <a:lnTo>
                    <a:pt x="2943" y="1050"/>
                  </a:lnTo>
                  <a:lnTo>
                    <a:pt x="2948" y="1056"/>
                  </a:lnTo>
                  <a:lnTo>
                    <a:pt x="2953" y="1067"/>
                  </a:lnTo>
                  <a:lnTo>
                    <a:pt x="2961" y="1087"/>
                  </a:lnTo>
                  <a:lnTo>
                    <a:pt x="2967" y="1103"/>
                  </a:lnTo>
                  <a:lnTo>
                    <a:pt x="2974" y="1113"/>
                  </a:lnTo>
                  <a:lnTo>
                    <a:pt x="2980" y="1116"/>
                  </a:lnTo>
                  <a:lnTo>
                    <a:pt x="2990" y="1114"/>
                  </a:lnTo>
                  <a:lnTo>
                    <a:pt x="3005" y="1110"/>
                  </a:lnTo>
                  <a:lnTo>
                    <a:pt x="3018" y="1105"/>
                  </a:lnTo>
                  <a:lnTo>
                    <a:pt x="3024" y="1105"/>
                  </a:lnTo>
                  <a:lnTo>
                    <a:pt x="3027" y="1106"/>
                  </a:lnTo>
                  <a:lnTo>
                    <a:pt x="3027" y="1118"/>
                  </a:lnTo>
                  <a:lnTo>
                    <a:pt x="3029" y="1126"/>
                  </a:lnTo>
                  <a:lnTo>
                    <a:pt x="3032" y="1134"/>
                  </a:lnTo>
                  <a:lnTo>
                    <a:pt x="3039" y="1142"/>
                  </a:lnTo>
                  <a:lnTo>
                    <a:pt x="3050" y="1147"/>
                  </a:lnTo>
                  <a:lnTo>
                    <a:pt x="3065" y="1149"/>
                  </a:lnTo>
                  <a:lnTo>
                    <a:pt x="3079" y="1149"/>
                  </a:lnTo>
                  <a:lnTo>
                    <a:pt x="3094" y="1150"/>
                  </a:lnTo>
                  <a:lnTo>
                    <a:pt x="3105" y="1153"/>
                  </a:lnTo>
                  <a:lnTo>
                    <a:pt x="3107" y="1155"/>
                  </a:lnTo>
                  <a:lnTo>
                    <a:pt x="3108" y="1158"/>
                  </a:lnTo>
                  <a:lnTo>
                    <a:pt x="3108" y="1161"/>
                  </a:lnTo>
                  <a:lnTo>
                    <a:pt x="3110" y="1165"/>
                  </a:lnTo>
                  <a:lnTo>
                    <a:pt x="3110" y="1168"/>
                  </a:lnTo>
                  <a:lnTo>
                    <a:pt x="3112" y="1171"/>
                  </a:lnTo>
                  <a:lnTo>
                    <a:pt x="3112" y="1174"/>
                  </a:lnTo>
                  <a:lnTo>
                    <a:pt x="3113" y="1178"/>
                  </a:lnTo>
                  <a:lnTo>
                    <a:pt x="3117" y="1179"/>
                  </a:lnTo>
                  <a:lnTo>
                    <a:pt x="3120" y="1179"/>
                  </a:lnTo>
                  <a:lnTo>
                    <a:pt x="3123" y="1178"/>
                  </a:lnTo>
                  <a:lnTo>
                    <a:pt x="3128" y="1176"/>
                  </a:lnTo>
                  <a:lnTo>
                    <a:pt x="3130" y="1171"/>
                  </a:lnTo>
                  <a:lnTo>
                    <a:pt x="3128" y="1165"/>
                  </a:lnTo>
                  <a:lnTo>
                    <a:pt x="3125" y="1155"/>
                  </a:lnTo>
                  <a:lnTo>
                    <a:pt x="3120" y="1147"/>
                  </a:lnTo>
                  <a:lnTo>
                    <a:pt x="3117" y="1139"/>
                  </a:lnTo>
                  <a:lnTo>
                    <a:pt x="3117" y="1132"/>
                  </a:lnTo>
                  <a:lnTo>
                    <a:pt x="3118" y="1131"/>
                  </a:lnTo>
                  <a:lnTo>
                    <a:pt x="3120" y="1131"/>
                  </a:lnTo>
                  <a:lnTo>
                    <a:pt x="3123" y="1129"/>
                  </a:lnTo>
                  <a:lnTo>
                    <a:pt x="3134" y="1129"/>
                  </a:lnTo>
                  <a:lnTo>
                    <a:pt x="3136" y="1127"/>
                  </a:lnTo>
                  <a:lnTo>
                    <a:pt x="3139" y="1126"/>
                  </a:lnTo>
                  <a:lnTo>
                    <a:pt x="3139" y="1121"/>
                  </a:lnTo>
                  <a:lnTo>
                    <a:pt x="3147" y="1123"/>
                  </a:lnTo>
                  <a:lnTo>
                    <a:pt x="3156" y="1123"/>
                  </a:lnTo>
                  <a:lnTo>
                    <a:pt x="3159" y="1121"/>
                  </a:lnTo>
                  <a:lnTo>
                    <a:pt x="3160" y="1119"/>
                  </a:lnTo>
                  <a:lnTo>
                    <a:pt x="3160" y="1114"/>
                  </a:lnTo>
                  <a:lnTo>
                    <a:pt x="3157" y="1111"/>
                  </a:lnTo>
                  <a:lnTo>
                    <a:pt x="3151" y="1108"/>
                  </a:lnTo>
                  <a:lnTo>
                    <a:pt x="3146" y="1108"/>
                  </a:lnTo>
                  <a:lnTo>
                    <a:pt x="3144" y="1110"/>
                  </a:lnTo>
                  <a:lnTo>
                    <a:pt x="3141" y="1111"/>
                  </a:lnTo>
                  <a:lnTo>
                    <a:pt x="3139" y="1116"/>
                  </a:lnTo>
                  <a:lnTo>
                    <a:pt x="3139" y="1121"/>
                  </a:lnTo>
                  <a:lnTo>
                    <a:pt x="3113" y="1110"/>
                  </a:lnTo>
                  <a:lnTo>
                    <a:pt x="3091" y="1097"/>
                  </a:lnTo>
                  <a:lnTo>
                    <a:pt x="3070" y="1084"/>
                  </a:lnTo>
                  <a:lnTo>
                    <a:pt x="3050" y="1072"/>
                  </a:lnTo>
                  <a:lnTo>
                    <a:pt x="3037" y="1061"/>
                  </a:lnTo>
                  <a:lnTo>
                    <a:pt x="3027" y="1053"/>
                  </a:lnTo>
                  <a:lnTo>
                    <a:pt x="3016" y="1041"/>
                  </a:lnTo>
                  <a:lnTo>
                    <a:pt x="3013" y="1037"/>
                  </a:lnTo>
                  <a:lnTo>
                    <a:pt x="3011" y="1033"/>
                  </a:lnTo>
                  <a:lnTo>
                    <a:pt x="3009" y="1032"/>
                  </a:lnTo>
                  <a:lnTo>
                    <a:pt x="3009" y="1028"/>
                  </a:lnTo>
                  <a:lnTo>
                    <a:pt x="3014" y="1028"/>
                  </a:lnTo>
                  <a:lnTo>
                    <a:pt x="3018" y="1030"/>
                  </a:lnTo>
                  <a:lnTo>
                    <a:pt x="3021" y="1030"/>
                  </a:lnTo>
                  <a:lnTo>
                    <a:pt x="3024" y="1032"/>
                  </a:lnTo>
                  <a:lnTo>
                    <a:pt x="3035" y="1032"/>
                  </a:lnTo>
                  <a:lnTo>
                    <a:pt x="3042" y="1033"/>
                  </a:lnTo>
                  <a:lnTo>
                    <a:pt x="3048" y="1030"/>
                  </a:lnTo>
                  <a:lnTo>
                    <a:pt x="3048" y="1027"/>
                  </a:lnTo>
                  <a:lnTo>
                    <a:pt x="3047" y="1025"/>
                  </a:lnTo>
                  <a:lnTo>
                    <a:pt x="3045" y="1022"/>
                  </a:lnTo>
                  <a:lnTo>
                    <a:pt x="3040" y="1017"/>
                  </a:lnTo>
                  <a:lnTo>
                    <a:pt x="3037" y="1016"/>
                  </a:lnTo>
                  <a:lnTo>
                    <a:pt x="3032" y="1011"/>
                  </a:lnTo>
                  <a:lnTo>
                    <a:pt x="3029" y="1009"/>
                  </a:lnTo>
                  <a:lnTo>
                    <a:pt x="3027" y="1009"/>
                  </a:lnTo>
                  <a:lnTo>
                    <a:pt x="3022" y="996"/>
                  </a:lnTo>
                  <a:lnTo>
                    <a:pt x="3024" y="986"/>
                  </a:lnTo>
                  <a:lnTo>
                    <a:pt x="3029" y="981"/>
                  </a:lnTo>
                  <a:lnTo>
                    <a:pt x="3035" y="977"/>
                  </a:lnTo>
                  <a:lnTo>
                    <a:pt x="3044" y="975"/>
                  </a:lnTo>
                  <a:lnTo>
                    <a:pt x="3052" y="972"/>
                  </a:lnTo>
                  <a:lnTo>
                    <a:pt x="3058" y="968"/>
                  </a:lnTo>
                  <a:lnTo>
                    <a:pt x="3061" y="964"/>
                  </a:lnTo>
                  <a:lnTo>
                    <a:pt x="3058" y="964"/>
                  </a:lnTo>
                  <a:lnTo>
                    <a:pt x="3057" y="960"/>
                  </a:lnTo>
                  <a:lnTo>
                    <a:pt x="3053" y="959"/>
                  </a:lnTo>
                  <a:lnTo>
                    <a:pt x="3050" y="956"/>
                  </a:lnTo>
                  <a:lnTo>
                    <a:pt x="3048" y="951"/>
                  </a:lnTo>
                  <a:lnTo>
                    <a:pt x="3047" y="947"/>
                  </a:lnTo>
                  <a:lnTo>
                    <a:pt x="3050" y="941"/>
                  </a:lnTo>
                  <a:lnTo>
                    <a:pt x="3061" y="941"/>
                  </a:lnTo>
                  <a:lnTo>
                    <a:pt x="3070" y="943"/>
                  </a:lnTo>
                  <a:lnTo>
                    <a:pt x="3087" y="943"/>
                  </a:lnTo>
                  <a:lnTo>
                    <a:pt x="3094" y="941"/>
                  </a:lnTo>
                  <a:lnTo>
                    <a:pt x="3095" y="936"/>
                  </a:lnTo>
                  <a:lnTo>
                    <a:pt x="3094" y="930"/>
                  </a:lnTo>
                  <a:lnTo>
                    <a:pt x="3084" y="920"/>
                  </a:lnTo>
                  <a:lnTo>
                    <a:pt x="3105" y="920"/>
                  </a:lnTo>
                  <a:lnTo>
                    <a:pt x="3105" y="928"/>
                  </a:lnTo>
                  <a:lnTo>
                    <a:pt x="3108" y="938"/>
                  </a:lnTo>
                  <a:lnTo>
                    <a:pt x="3110" y="941"/>
                  </a:lnTo>
                  <a:lnTo>
                    <a:pt x="3113" y="943"/>
                  </a:lnTo>
                  <a:lnTo>
                    <a:pt x="3115" y="943"/>
                  </a:lnTo>
                  <a:lnTo>
                    <a:pt x="3118" y="941"/>
                  </a:lnTo>
                  <a:lnTo>
                    <a:pt x="3120" y="941"/>
                  </a:lnTo>
                  <a:lnTo>
                    <a:pt x="3121" y="938"/>
                  </a:lnTo>
                  <a:lnTo>
                    <a:pt x="3123" y="936"/>
                  </a:lnTo>
                  <a:lnTo>
                    <a:pt x="3125" y="933"/>
                  </a:lnTo>
                  <a:lnTo>
                    <a:pt x="3125" y="930"/>
                  </a:lnTo>
                  <a:lnTo>
                    <a:pt x="3123" y="928"/>
                  </a:lnTo>
                  <a:lnTo>
                    <a:pt x="3121" y="925"/>
                  </a:lnTo>
                  <a:lnTo>
                    <a:pt x="3112" y="921"/>
                  </a:lnTo>
                  <a:lnTo>
                    <a:pt x="3105" y="920"/>
                  </a:lnTo>
                  <a:lnTo>
                    <a:pt x="3105" y="908"/>
                  </a:lnTo>
                  <a:lnTo>
                    <a:pt x="3102" y="902"/>
                  </a:lnTo>
                  <a:lnTo>
                    <a:pt x="3097" y="896"/>
                  </a:lnTo>
                  <a:lnTo>
                    <a:pt x="3094" y="886"/>
                  </a:lnTo>
                  <a:lnTo>
                    <a:pt x="3102" y="891"/>
                  </a:lnTo>
                  <a:lnTo>
                    <a:pt x="3108" y="892"/>
                  </a:lnTo>
                  <a:lnTo>
                    <a:pt x="3113" y="894"/>
                  </a:lnTo>
                  <a:lnTo>
                    <a:pt x="3118" y="894"/>
                  </a:lnTo>
                  <a:lnTo>
                    <a:pt x="3125" y="891"/>
                  </a:lnTo>
                  <a:lnTo>
                    <a:pt x="3126" y="887"/>
                  </a:lnTo>
                  <a:lnTo>
                    <a:pt x="3126" y="881"/>
                  </a:lnTo>
                  <a:lnTo>
                    <a:pt x="3125" y="876"/>
                  </a:lnTo>
                  <a:lnTo>
                    <a:pt x="3118" y="870"/>
                  </a:lnTo>
                  <a:lnTo>
                    <a:pt x="3113" y="866"/>
                  </a:lnTo>
                  <a:lnTo>
                    <a:pt x="3108" y="865"/>
                  </a:lnTo>
                  <a:lnTo>
                    <a:pt x="3102" y="863"/>
                  </a:lnTo>
                  <a:lnTo>
                    <a:pt x="3094" y="863"/>
                  </a:lnTo>
                  <a:lnTo>
                    <a:pt x="3094" y="858"/>
                  </a:lnTo>
                  <a:lnTo>
                    <a:pt x="3097" y="852"/>
                  </a:lnTo>
                  <a:lnTo>
                    <a:pt x="3100" y="850"/>
                  </a:lnTo>
                  <a:lnTo>
                    <a:pt x="3105" y="840"/>
                  </a:lnTo>
                  <a:lnTo>
                    <a:pt x="3110" y="842"/>
                  </a:lnTo>
                  <a:lnTo>
                    <a:pt x="3115" y="842"/>
                  </a:lnTo>
                  <a:lnTo>
                    <a:pt x="3118" y="840"/>
                  </a:lnTo>
                  <a:lnTo>
                    <a:pt x="3121" y="837"/>
                  </a:lnTo>
                  <a:lnTo>
                    <a:pt x="3123" y="834"/>
                  </a:lnTo>
                  <a:lnTo>
                    <a:pt x="3123" y="832"/>
                  </a:lnTo>
                  <a:lnTo>
                    <a:pt x="3125" y="829"/>
                  </a:lnTo>
                  <a:lnTo>
                    <a:pt x="3125" y="826"/>
                  </a:lnTo>
                  <a:lnTo>
                    <a:pt x="3128" y="819"/>
                  </a:lnTo>
                  <a:lnTo>
                    <a:pt x="3130" y="818"/>
                  </a:lnTo>
                  <a:lnTo>
                    <a:pt x="3136" y="814"/>
                  </a:lnTo>
                  <a:lnTo>
                    <a:pt x="3141" y="813"/>
                  </a:lnTo>
                  <a:lnTo>
                    <a:pt x="3146" y="810"/>
                  </a:lnTo>
                  <a:lnTo>
                    <a:pt x="3149" y="810"/>
                  </a:lnTo>
                  <a:lnTo>
                    <a:pt x="3151" y="808"/>
                  </a:lnTo>
                  <a:lnTo>
                    <a:pt x="3164" y="792"/>
                  </a:lnTo>
                  <a:lnTo>
                    <a:pt x="3173" y="787"/>
                  </a:lnTo>
                  <a:lnTo>
                    <a:pt x="3185" y="785"/>
                  </a:lnTo>
                  <a:lnTo>
                    <a:pt x="3186" y="787"/>
                  </a:lnTo>
                  <a:lnTo>
                    <a:pt x="3186" y="788"/>
                  </a:lnTo>
                  <a:lnTo>
                    <a:pt x="3185" y="790"/>
                  </a:lnTo>
                  <a:lnTo>
                    <a:pt x="3182" y="792"/>
                  </a:lnTo>
                  <a:lnTo>
                    <a:pt x="3180" y="795"/>
                  </a:lnTo>
                  <a:lnTo>
                    <a:pt x="3177" y="797"/>
                  </a:lnTo>
                  <a:lnTo>
                    <a:pt x="3175" y="797"/>
                  </a:lnTo>
                  <a:lnTo>
                    <a:pt x="3173" y="798"/>
                  </a:lnTo>
                  <a:lnTo>
                    <a:pt x="3173" y="805"/>
                  </a:lnTo>
                  <a:lnTo>
                    <a:pt x="3175" y="806"/>
                  </a:lnTo>
                  <a:lnTo>
                    <a:pt x="3178" y="808"/>
                  </a:lnTo>
                  <a:lnTo>
                    <a:pt x="3180" y="808"/>
                  </a:lnTo>
                  <a:lnTo>
                    <a:pt x="3185" y="806"/>
                  </a:lnTo>
                  <a:lnTo>
                    <a:pt x="3191" y="803"/>
                  </a:lnTo>
                  <a:lnTo>
                    <a:pt x="3198" y="797"/>
                  </a:lnTo>
                  <a:lnTo>
                    <a:pt x="3199" y="793"/>
                  </a:lnTo>
                  <a:lnTo>
                    <a:pt x="3201" y="788"/>
                  </a:lnTo>
                  <a:lnTo>
                    <a:pt x="3201" y="780"/>
                  </a:lnTo>
                  <a:lnTo>
                    <a:pt x="3194" y="774"/>
                  </a:lnTo>
                  <a:lnTo>
                    <a:pt x="3217" y="774"/>
                  </a:lnTo>
                  <a:lnTo>
                    <a:pt x="3220" y="779"/>
                  </a:lnTo>
                  <a:lnTo>
                    <a:pt x="3222" y="780"/>
                  </a:lnTo>
                  <a:lnTo>
                    <a:pt x="3225" y="780"/>
                  </a:lnTo>
                  <a:lnTo>
                    <a:pt x="3225" y="777"/>
                  </a:lnTo>
                  <a:lnTo>
                    <a:pt x="3222" y="774"/>
                  </a:lnTo>
                  <a:lnTo>
                    <a:pt x="3217" y="774"/>
                  </a:lnTo>
                  <a:lnTo>
                    <a:pt x="3217" y="771"/>
                  </a:lnTo>
                  <a:lnTo>
                    <a:pt x="3214" y="764"/>
                  </a:lnTo>
                  <a:lnTo>
                    <a:pt x="3211" y="761"/>
                  </a:lnTo>
                  <a:lnTo>
                    <a:pt x="3209" y="758"/>
                  </a:lnTo>
                  <a:lnTo>
                    <a:pt x="3199" y="753"/>
                  </a:lnTo>
                  <a:lnTo>
                    <a:pt x="3198" y="753"/>
                  </a:lnTo>
                  <a:lnTo>
                    <a:pt x="3196" y="754"/>
                  </a:lnTo>
                  <a:lnTo>
                    <a:pt x="3193" y="761"/>
                  </a:lnTo>
                  <a:lnTo>
                    <a:pt x="3193" y="767"/>
                  </a:lnTo>
                  <a:lnTo>
                    <a:pt x="3194" y="774"/>
                  </a:lnTo>
                  <a:lnTo>
                    <a:pt x="3180" y="767"/>
                  </a:lnTo>
                  <a:lnTo>
                    <a:pt x="3173" y="759"/>
                  </a:lnTo>
                  <a:lnTo>
                    <a:pt x="3173" y="754"/>
                  </a:lnTo>
                  <a:lnTo>
                    <a:pt x="3178" y="748"/>
                  </a:lnTo>
                  <a:lnTo>
                    <a:pt x="3203" y="733"/>
                  </a:lnTo>
                  <a:lnTo>
                    <a:pt x="3206" y="730"/>
                  </a:lnTo>
                  <a:lnTo>
                    <a:pt x="3211" y="720"/>
                  </a:lnTo>
                  <a:lnTo>
                    <a:pt x="3211" y="709"/>
                  </a:lnTo>
                  <a:lnTo>
                    <a:pt x="3209" y="701"/>
                  </a:lnTo>
                  <a:lnTo>
                    <a:pt x="3211" y="693"/>
                  </a:lnTo>
                  <a:lnTo>
                    <a:pt x="3217" y="685"/>
                  </a:lnTo>
                  <a:lnTo>
                    <a:pt x="3224" y="685"/>
                  </a:lnTo>
                  <a:lnTo>
                    <a:pt x="3227" y="686"/>
                  </a:lnTo>
                  <a:lnTo>
                    <a:pt x="3233" y="693"/>
                  </a:lnTo>
                  <a:lnTo>
                    <a:pt x="3237" y="694"/>
                  </a:lnTo>
                  <a:lnTo>
                    <a:pt x="3238" y="696"/>
                  </a:lnTo>
                  <a:lnTo>
                    <a:pt x="3240" y="696"/>
                  </a:lnTo>
                  <a:lnTo>
                    <a:pt x="3246" y="685"/>
                  </a:lnTo>
                  <a:lnTo>
                    <a:pt x="3248" y="672"/>
                  </a:lnTo>
                  <a:lnTo>
                    <a:pt x="3248" y="649"/>
                  </a:lnTo>
                  <a:lnTo>
                    <a:pt x="3253" y="638"/>
                  </a:lnTo>
                  <a:lnTo>
                    <a:pt x="3263" y="628"/>
                  </a:lnTo>
                  <a:lnTo>
                    <a:pt x="3276" y="621"/>
                  </a:lnTo>
                  <a:lnTo>
                    <a:pt x="3285" y="620"/>
                  </a:lnTo>
                  <a:lnTo>
                    <a:pt x="3292" y="623"/>
                  </a:lnTo>
                  <a:lnTo>
                    <a:pt x="3302" y="633"/>
                  </a:lnTo>
                  <a:lnTo>
                    <a:pt x="3306" y="639"/>
                  </a:lnTo>
                  <a:lnTo>
                    <a:pt x="3323" y="657"/>
                  </a:lnTo>
                  <a:lnTo>
                    <a:pt x="3336" y="668"/>
                  </a:lnTo>
                  <a:lnTo>
                    <a:pt x="3345" y="680"/>
                  </a:lnTo>
                  <a:lnTo>
                    <a:pt x="3350" y="691"/>
                  </a:lnTo>
                  <a:lnTo>
                    <a:pt x="3352" y="707"/>
                  </a:lnTo>
                  <a:lnTo>
                    <a:pt x="3342" y="711"/>
                  </a:lnTo>
                  <a:lnTo>
                    <a:pt x="3329" y="717"/>
                  </a:lnTo>
                  <a:lnTo>
                    <a:pt x="3324" y="722"/>
                  </a:lnTo>
                  <a:lnTo>
                    <a:pt x="3323" y="725"/>
                  </a:lnTo>
                  <a:lnTo>
                    <a:pt x="3319" y="730"/>
                  </a:lnTo>
                  <a:lnTo>
                    <a:pt x="3319" y="738"/>
                  </a:lnTo>
                  <a:lnTo>
                    <a:pt x="3323" y="745"/>
                  </a:lnTo>
                  <a:lnTo>
                    <a:pt x="3324" y="746"/>
                  </a:lnTo>
                  <a:lnTo>
                    <a:pt x="3328" y="748"/>
                  </a:lnTo>
                  <a:lnTo>
                    <a:pt x="3334" y="745"/>
                  </a:lnTo>
                  <a:lnTo>
                    <a:pt x="3339" y="741"/>
                  </a:lnTo>
                  <a:lnTo>
                    <a:pt x="3342" y="737"/>
                  </a:lnTo>
                  <a:lnTo>
                    <a:pt x="3345" y="728"/>
                  </a:lnTo>
                  <a:lnTo>
                    <a:pt x="3349" y="719"/>
                  </a:lnTo>
                  <a:lnTo>
                    <a:pt x="3352" y="707"/>
                  </a:lnTo>
                  <a:lnTo>
                    <a:pt x="3363" y="709"/>
                  </a:lnTo>
                  <a:lnTo>
                    <a:pt x="3373" y="715"/>
                  </a:lnTo>
                  <a:lnTo>
                    <a:pt x="3376" y="727"/>
                  </a:lnTo>
                  <a:lnTo>
                    <a:pt x="3375" y="740"/>
                  </a:lnTo>
                  <a:lnTo>
                    <a:pt x="3368" y="750"/>
                  </a:lnTo>
                  <a:lnTo>
                    <a:pt x="3362" y="756"/>
                  </a:lnTo>
                  <a:lnTo>
                    <a:pt x="3355" y="758"/>
                  </a:lnTo>
                  <a:lnTo>
                    <a:pt x="3336" y="764"/>
                  </a:lnTo>
                  <a:lnTo>
                    <a:pt x="3323" y="772"/>
                  </a:lnTo>
                  <a:lnTo>
                    <a:pt x="3306" y="785"/>
                  </a:lnTo>
                  <a:lnTo>
                    <a:pt x="3310" y="784"/>
                  </a:lnTo>
                  <a:lnTo>
                    <a:pt x="3313" y="785"/>
                  </a:lnTo>
                  <a:lnTo>
                    <a:pt x="3318" y="790"/>
                  </a:lnTo>
                  <a:lnTo>
                    <a:pt x="3318" y="797"/>
                  </a:lnTo>
                  <a:lnTo>
                    <a:pt x="3316" y="797"/>
                  </a:lnTo>
                  <a:lnTo>
                    <a:pt x="3315" y="798"/>
                  </a:lnTo>
                  <a:lnTo>
                    <a:pt x="3308" y="801"/>
                  </a:lnTo>
                  <a:lnTo>
                    <a:pt x="3303" y="803"/>
                  </a:lnTo>
                  <a:lnTo>
                    <a:pt x="3300" y="805"/>
                  </a:lnTo>
                  <a:lnTo>
                    <a:pt x="3297" y="808"/>
                  </a:lnTo>
                  <a:lnTo>
                    <a:pt x="3295" y="811"/>
                  </a:lnTo>
                  <a:lnTo>
                    <a:pt x="3295" y="818"/>
                  </a:lnTo>
                  <a:lnTo>
                    <a:pt x="3297" y="821"/>
                  </a:lnTo>
                  <a:lnTo>
                    <a:pt x="3297" y="831"/>
                  </a:lnTo>
                  <a:lnTo>
                    <a:pt x="3294" y="832"/>
                  </a:lnTo>
                  <a:lnTo>
                    <a:pt x="3292" y="834"/>
                  </a:lnTo>
                  <a:lnTo>
                    <a:pt x="3285" y="834"/>
                  </a:lnTo>
                  <a:lnTo>
                    <a:pt x="3282" y="832"/>
                  </a:lnTo>
                  <a:lnTo>
                    <a:pt x="3279" y="834"/>
                  </a:lnTo>
                  <a:lnTo>
                    <a:pt x="3277" y="834"/>
                  </a:lnTo>
                  <a:lnTo>
                    <a:pt x="3276" y="839"/>
                  </a:lnTo>
                  <a:lnTo>
                    <a:pt x="3285" y="844"/>
                  </a:lnTo>
                  <a:lnTo>
                    <a:pt x="3289" y="847"/>
                  </a:lnTo>
                  <a:lnTo>
                    <a:pt x="3292" y="848"/>
                  </a:lnTo>
                  <a:lnTo>
                    <a:pt x="3294" y="850"/>
                  </a:lnTo>
                  <a:lnTo>
                    <a:pt x="3292" y="857"/>
                  </a:lnTo>
                  <a:lnTo>
                    <a:pt x="3292" y="889"/>
                  </a:lnTo>
                  <a:lnTo>
                    <a:pt x="3294" y="907"/>
                  </a:lnTo>
                  <a:lnTo>
                    <a:pt x="3295" y="921"/>
                  </a:lnTo>
                  <a:lnTo>
                    <a:pt x="3297" y="931"/>
                  </a:lnTo>
                  <a:lnTo>
                    <a:pt x="3303" y="939"/>
                  </a:lnTo>
                  <a:lnTo>
                    <a:pt x="3311" y="946"/>
                  </a:lnTo>
                  <a:lnTo>
                    <a:pt x="3323" y="951"/>
                  </a:lnTo>
                  <a:lnTo>
                    <a:pt x="3332" y="957"/>
                  </a:lnTo>
                  <a:lnTo>
                    <a:pt x="3339" y="965"/>
                  </a:lnTo>
                  <a:lnTo>
                    <a:pt x="3341" y="975"/>
                  </a:lnTo>
                  <a:lnTo>
                    <a:pt x="3319" y="978"/>
                  </a:lnTo>
                  <a:lnTo>
                    <a:pt x="3305" y="985"/>
                  </a:lnTo>
                  <a:lnTo>
                    <a:pt x="3297" y="994"/>
                  </a:lnTo>
                  <a:lnTo>
                    <a:pt x="3295" y="1004"/>
                  </a:lnTo>
                  <a:lnTo>
                    <a:pt x="3297" y="1016"/>
                  </a:lnTo>
                  <a:lnTo>
                    <a:pt x="3302" y="1025"/>
                  </a:lnTo>
                  <a:lnTo>
                    <a:pt x="3310" y="1033"/>
                  </a:lnTo>
                  <a:lnTo>
                    <a:pt x="3319" y="1040"/>
                  </a:lnTo>
                  <a:lnTo>
                    <a:pt x="3329" y="1041"/>
                  </a:lnTo>
                  <a:lnTo>
                    <a:pt x="3341" y="1040"/>
                  </a:lnTo>
                  <a:lnTo>
                    <a:pt x="3347" y="1035"/>
                  </a:lnTo>
                  <a:lnTo>
                    <a:pt x="3347" y="1028"/>
                  </a:lnTo>
                  <a:lnTo>
                    <a:pt x="3345" y="1020"/>
                  </a:lnTo>
                  <a:lnTo>
                    <a:pt x="3341" y="1012"/>
                  </a:lnTo>
                  <a:lnTo>
                    <a:pt x="3334" y="993"/>
                  </a:lnTo>
                  <a:lnTo>
                    <a:pt x="3336" y="983"/>
                  </a:lnTo>
                  <a:lnTo>
                    <a:pt x="3341" y="975"/>
                  </a:lnTo>
                  <a:lnTo>
                    <a:pt x="3357" y="968"/>
                  </a:lnTo>
                  <a:lnTo>
                    <a:pt x="3367" y="957"/>
                  </a:lnTo>
                  <a:lnTo>
                    <a:pt x="3375" y="943"/>
                  </a:lnTo>
                  <a:lnTo>
                    <a:pt x="3381" y="904"/>
                  </a:lnTo>
                  <a:lnTo>
                    <a:pt x="3383" y="883"/>
                  </a:lnTo>
                  <a:lnTo>
                    <a:pt x="3386" y="863"/>
                  </a:lnTo>
                  <a:lnTo>
                    <a:pt x="3396" y="863"/>
                  </a:lnTo>
                  <a:lnTo>
                    <a:pt x="3404" y="858"/>
                  </a:lnTo>
                  <a:lnTo>
                    <a:pt x="3409" y="853"/>
                  </a:lnTo>
                  <a:lnTo>
                    <a:pt x="3412" y="847"/>
                  </a:lnTo>
                  <a:lnTo>
                    <a:pt x="3418" y="840"/>
                  </a:lnTo>
                  <a:lnTo>
                    <a:pt x="3422" y="855"/>
                  </a:lnTo>
                  <a:lnTo>
                    <a:pt x="3415" y="871"/>
                  </a:lnTo>
                  <a:lnTo>
                    <a:pt x="3406" y="886"/>
                  </a:lnTo>
                  <a:lnTo>
                    <a:pt x="3394" y="900"/>
                  </a:lnTo>
                  <a:lnTo>
                    <a:pt x="3386" y="915"/>
                  </a:lnTo>
                  <a:lnTo>
                    <a:pt x="3386" y="931"/>
                  </a:lnTo>
                  <a:lnTo>
                    <a:pt x="3388" y="933"/>
                  </a:lnTo>
                  <a:lnTo>
                    <a:pt x="3402" y="933"/>
                  </a:lnTo>
                  <a:lnTo>
                    <a:pt x="3406" y="934"/>
                  </a:lnTo>
                  <a:lnTo>
                    <a:pt x="3407" y="936"/>
                  </a:lnTo>
                  <a:lnTo>
                    <a:pt x="3407" y="941"/>
                  </a:lnTo>
                  <a:lnTo>
                    <a:pt x="3402" y="952"/>
                  </a:lnTo>
                  <a:lnTo>
                    <a:pt x="3393" y="960"/>
                  </a:lnTo>
                  <a:lnTo>
                    <a:pt x="3383" y="972"/>
                  </a:lnTo>
                  <a:lnTo>
                    <a:pt x="3375" y="986"/>
                  </a:lnTo>
                  <a:lnTo>
                    <a:pt x="3371" y="996"/>
                  </a:lnTo>
                  <a:lnTo>
                    <a:pt x="3368" y="1007"/>
                  </a:lnTo>
                  <a:lnTo>
                    <a:pt x="3368" y="1019"/>
                  </a:lnTo>
                  <a:lnTo>
                    <a:pt x="3375" y="1032"/>
                  </a:lnTo>
                  <a:lnTo>
                    <a:pt x="3376" y="1033"/>
                  </a:lnTo>
                  <a:lnTo>
                    <a:pt x="3380" y="1033"/>
                  </a:lnTo>
                  <a:lnTo>
                    <a:pt x="3383" y="1032"/>
                  </a:lnTo>
                  <a:lnTo>
                    <a:pt x="3388" y="1032"/>
                  </a:lnTo>
                  <a:lnTo>
                    <a:pt x="3391" y="1030"/>
                  </a:lnTo>
                  <a:lnTo>
                    <a:pt x="3394" y="1030"/>
                  </a:lnTo>
                  <a:lnTo>
                    <a:pt x="3397" y="1032"/>
                  </a:lnTo>
                  <a:lnTo>
                    <a:pt x="3391" y="1022"/>
                  </a:lnTo>
                  <a:lnTo>
                    <a:pt x="3391" y="1011"/>
                  </a:lnTo>
                  <a:lnTo>
                    <a:pt x="3396" y="998"/>
                  </a:lnTo>
                  <a:lnTo>
                    <a:pt x="3402" y="985"/>
                  </a:lnTo>
                  <a:lnTo>
                    <a:pt x="3410" y="975"/>
                  </a:lnTo>
                  <a:lnTo>
                    <a:pt x="3417" y="967"/>
                  </a:lnTo>
                  <a:lnTo>
                    <a:pt x="3418" y="975"/>
                  </a:lnTo>
                  <a:lnTo>
                    <a:pt x="3427" y="983"/>
                  </a:lnTo>
                  <a:lnTo>
                    <a:pt x="3433" y="991"/>
                  </a:lnTo>
                  <a:lnTo>
                    <a:pt x="3440" y="996"/>
                  </a:lnTo>
                  <a:lnTo>
                    <a:pt x="3433" y="999"/>
                  </a:lnTo>
                  <a:lnTo>
                    <a:pt x="3427" y="1004"/>
                  </a:lnTo>
                  <a:lnTo>
                    <a:pt x="3417" y="1012"/>
                  </a:lnTo>
                  <a:lnTo>
                    <a:pt x="3410" y="1017"/>
                  </a:lnTo>
                  <a:lnTo>
                    <a:pt x="3407" y="1020"/>
                  </a:lnTo>
                  <a:lnTo>
                    <a:pt x="3401" y="1035"/>
                  </a:lnTo>
                  <a:lnTo>
                    <a:pt x="3397" y="1048"/>
                  </a:lnTo>
                  <a:lnTo>
                    <a:pt x="3397" y="1056"/>
                  </a:lnTo>
                  <a:lnTo>
                    <a:pt x="3402" y="1061"/>
                  </a:lnTo>
                  <a:lnTo>
                    <a:pt x="3409" y="1061"/>
                  </a:lnTo>
                  <a:lnTo>
                    <a:pt x="3418" y="1053"/>
                  </a:lnTo>
                  <a:lnTo>
                    <a:pt x="3431" y="1040"/>
                  </a:lnTo>
                  <a:lnTo>
                    <a:pt x="3433" y="1037"/>
                  </a:lnTo>
                  <a:lnTo>
                    <a:pt x="3435" y="1035"/>
                  </a:lnTo>
                  <a:lnTo>
                    <a:pt x="3435" y="1037"/>
                  </a:lnTo>
                  <a:lnTo>
                    <a:pt x="3433" y="1038"/>
                  </a:lnTo>
                  <a:lnTo>
                    <a:pt x="3435" y="1040"/>
                  </a:lnTo>
                  <a:lnTo>
                    <a:pt x="3435" y="1041"/>
                  </a:lnTo>
                  <a:lnTo>
                    <a:pt x="3436" y="1045"/>
                  </a:lnTo>
                  <a:lnTo>
                    <a:pt x="3438" y="1050"/>
                  </a:lnTo>
                  <a:lnTo>
                    <a:pt x="3441" y="1053"/>
                  </a:lnTo>
                  <a:lnTo>
                    <a:pt x="3449" y="1056"/>
                  </a:lnTo>
                  <a:lnTo>
                    <a:pt x="3459" y="1053"/>
                  </a:lnTo>
                  <a:lnTo>
                    <a:pt x="3469" y="1046"/>
                  </a:lnTo>
                  <a:lnTo>
                    <a:pt x="3479" y="1041"/>
                  </a:lnTo>
                  <a:lnTo>
                    <a:pt x="3487" y="1041"/>
                  </a:lnTo>
                  <a:lnTo>
                    <a:pt x="3480" y="1053"/>
                  </a:lnTo>
                  <a:lnTo>
                    <a:pt x="3480" y="1064"/>
                  </a:lnTo>
                  <a:lnTo>
                    <a:pt x="3487" y="1087"/>
                  </a:lnTo>
                  <a:lnTo>
                    <a:pt x="3487" y="1098"/>
                  </a:lnTo>
                  <a:lnTo>
                    <a:pt x="3483" y="1103"/>
                  </a:lnTo>
                  <a:lnTo>
                    <a:pt x="3470" y="1116"/>
                  </a:lnTo>
                  <a:lnTo>
                    <a:pt x="3464" y="1124"/>
                  </a:lnTo>
                  <a:lnTo>
                    <a:pt x="3461" y="1132"/>
                  </a:lnTo>
                  <a:lnTo>
                    <a:pt x="3464" y="1142"/>
                  </a:lnTo>
                  <a:lnTo>
                    <a:pt x="3474" y="1153"/>
                  </a:lnTo>
                  <a:lnTo>
                    <a:pt x="3467" y="1152"/>
                  </a:lnTo>
                  <a:lnTo>
                    <a:pt x="3457" y="1150"/>
                  </a:lnTo>
                  <a:lnTo>
                    <a:pt x="3448" y="1150"/>
                  </a:lnTo>
                  <a:lnTo>
                    <a:pt x="3438" y="1149"/>
                  </a:lnTo>
                  <a:lnTo>
                    <a:pt x="3431" y="1147"/>
                  </a:lnTo>
                  <a:lnTo>
                    <a:pt x="3430" y="1142"/>
                  </a:lnTo>
                  <a:lnTo>
                    <a:pt x="3443" y="1129"/>
                  </a:lnTo>
                  <a:lnTo>
                    <a:pt x="3448" y="1126"/>
                  </a:lnTo>
                  <a:lnTo>
                    <a:pt x="3449" y="1123"/>
                  </a:lnTo>
                  <a:lnTo>
                    <a:pt x="3453" y="1121"/>
                  </a:lnTo>
                  <a:lnTo>
                    <a:pt x="3438" y="1111"/>
                  </a:lnTo>
                  <a:lnTo>
                    <a:pt x="3420" y="1103"/>
                  </a:lnTo>
                  <a:lnTo>
                    <a:pt x="3402" y="1100"/>
                  </a:lnTo>
                  <a:lnTo>
                    <a:pt x="3391" y="1098"/>
                  </a:lnTo>
                  <a:lnTo>
                    <a:pt x="3386" y="1098"/>
                  </a:lnTo>
                  <a:lnTo>
                    <a:pt x="3380" y="1108"/>
                  </a:lnTo>
                  <a:lnTo>
                    <a:pt x="3376" y="1123"/>
                  </a:lnTo>
                  <a:lnTo>
                    <a:pt x="3378" y="1139"/>
                  </a:lnTo>
                  <a:lnTo>
                    <a:pt x="3384" y="1153"/>
                  </a:lnTo>
                  <a:lnTo>
                    <a:pt x="3397" y="1165"/>
                  </a:lnTo>
                  <a:lnTo>
                    <a:pt x="3396" y="1181"/>
                  </a:lnTo>
                  <a:lnTo>
                    <a:pt x="3397" y="1191"/>
                  </a:lnTo>
                  <a:lnTo>
                    <a:pt x="3402" y="1196"/>
                  </a:lnTo>
                  <a:lnTo>
                    <a:pt x="3410" y="1197"/>
                  </a:lnTo>
                  <a:lnTo>
                    <a:pt x="3418" y="1197"/>
                  </a:lnTo>
                  <a:lnTo>
                    <a:pt x="3435" y="1191"/>
                  </a:lnTo>
                  <a:lnTo>
                    <a:pt x="3440" y="1187"/>
                  </a:lnTo>
                  <a:lnTo>
                    <a:pt x="3441" y="1187"/>
                  </a:lnTo>
                  <a:lnTo>
                    <a:pt x="3443" y="1186"/>
                  </a:lnTo>
                  <a:lnTo>
                    <a:pt x="3446" y="1186"/>
                  </a:lnTo>
                  <a:lnTo>
                    <a:pt x="3448" y="1187"/>
                  </a:lnTo>
                  <a:lnTo>
                    <a:pt x="3449" y="1191"/>
                  </a:lnTo>
                  <a:lnTo>
                    <a:pt x="3451" y="1192"/>
                  </a:lnTo>
                  <a:lnTo>
                    <a:pt x="3453" y="1196"/>
                  </a:lnTo>
                  <a:lnTo>
                    <a:pt x="3453" y="1199"/>
                  </a:lnTo>
                  <a:lnTo>
                    <a:pt x="3469" y="1200"/>
                  </a:lnTo>
                  <a:lnTo>
                    <a:pt x="3480" y="1197"/>
                  </a:lnTo>
                  <a:lnTo>
                    <a:pt x="3488" y="1191"/>
                  </a:lnTo>
                  <a:lnTo>
                    <a:pt x="3495" y="1183"/>
                  </a:lnTo>
                  <a:lnTo>
                    <a:pt x="3498" y="1174"/>
                  </a:lnTo>
                  <a:lnTo>
                    <a:pt x="3503" y="1166"/>
                  </a:lnTo>
                  <a:lnTo>
                    <a:pt x="3509" y="1160"/>
                  </a:lnTo>
                  <a:lnTo>
                    <a:pt x="3518" y="1155"/>
                  </a:lnTo>
                  <a:lnTo>
                    <a:pt x="3531" y="1153"/>
                  </a:lnTo>
                  <a:lnTo>
                    <a:pt x="3534" y="1157"/>
                  </a:lnTo>
                  <a:lnTo>
                    <a:pt x="3537" y="1163"/>
                  </a:lnTo>
                  <a:lnTo>
                    <a:pt x="3537" y="1171"/>
                  </a:lnTo>
                  <a:lnTo>
                    <a:pt x="3539" y="1181"/>
                  </a:lnTo>
                  <a:lnTo>
                    <a:pt x="3539" y="1191"/>
                  </a:lnTo>
                  <a:lnTo>
                    <a:pt x="3542" y="1200"/>
                  </a:lnTo>
                  <a:lnTo>
                    <a:pt x="3545" y="1207"/>
                  </a:lnTo>
                  <a:lnTo>
                    <a:pt x="3552" y="1209"/>
                  </a:lnTo>
                  <a:lnTo>
                    <a:pt x="3561" y="1207"/>
                  </a:lnTo>
                  <a:lnTo>
                    <a:pt x="3576" y="1199"/>
                  </a:lnTo>
                  <a:lnTo>
                    <a:pt x="3587" y="1192"/>
                  </a:lnTo>
                  <a:lnTo>
                    <a:pt x="3595" y="1191"/>
                  </a:lnTo>
                  <a:lnTo>
                    <a:pt x="3599" y="1192"/>
                  </a:lnTo>
                  <a:lnTo>
                    <a:pt x="3600" y="1199"/>
                  </a:lnTo>
                  <a:lnTo>
                    <a:pt x="3600" y="1217"/>
                  </a:lnTo>
                  <a:lnTo>
                    <a:pt x="3599" y="1226"/>
                  </a:lnTo>
                  <a:lnTo>
                    <a:pt x="3599" y="1241"/>
                  </a:lnTo>
                  <a:lnTo>
                    <a:pt x="3602" y="1244"/>
                  </a:lnTo>
                  <a:lnTo>
                    <a:pt x="3608" y="1244"/>
                  </a:lnTo>
                  <a:lnTo>
                    <a:pt x="3615" y="1238"/>
                  </a:lnTo>
                  <a:lnTo>
                    <a:pt x="3623" y="1226"/>
                  </a:lnTo>
                  <a:lnTo>
                    <a:pt x="3631" y="1212"/>
                  </a:lnTo>
                  <a:lnTo>
                    <a:pt x="3639" y="1199"/>
                  </a:lnTo>
                  <a:lnTo>
                    <a:pt x="3643" y="1187"/>
                  </a:lnTo>
                  <a:lnTo>
                    <a:pt x="3641" y="1184"/>
                  </a:lnTo>
                  <a:lnTo>
                    <a:pt x="3639" y="1176"/>
                  </a:lnTo>
                  <a:lnTo>
                    <a:pt x="3638" y="1165"/>
                  </a:lnTo>
                  <a:lnTo>
                    <a:pt x="3634" y="1153"/>
                  </a:lnTo>
                  <a:lnTo>
                    <a:pt x="3633" y="1145"/>
                  </a:lnTo>
                  <a:lnTo>
                    <a:pt x="3631" y="1142"/>
                  </a:lnTo>
                  <a:lnTo>
                    <a:pt x="3633" y="1137"/>
                  </a:lnTo>
                  <a:lnTo>
                    <a:pt x="3634" y="1136"/>
                  </a:lnTo>
                  <a:lnTo>
                    <a:pt x="3638" y="1134"/>
                  </a:lnTo>
                  <a:lnTo>
                    <a:pt x="3641" y="1134"/>
                  </a:lnTo>
                  <a:lnTo>
                    <a:pt x="3644" y="1136"/>
                  </a:lnTo>
                  <a:lnTo>
                    <a:pt x="3649" y="1140"/>
                  </a:lnTo>
                  <a:lnTo>
                    <a:pt x="3652" y="1142"/>
                  </a:lnTo>
                  <a:lnTo>
                    <a:pt x="3655" y="1149"/>
                  </a:lnTo>
                  <a:lnTo>
                    <a:pt x="3655" y="1152"/>
                  </a:lnTo>
                  <a:lnTo>
                    <a:pt x="3654" y="1153"/>
                  </a:lnTo>
                  <a:lnTo>
                    <a:pt x="3665" y="1150"/>
                  </a:lnTo>
                  <a:lnTo>
                    <a:pt x="3677" y="1144"/>
                  </a:lnTo>
                  <a:lnTo>
                    <a:pt x="3690" y="1137"/>
                  </a:lnTo>
                  <a:lnTo>
                    <a:pt x="3709" y="1132"/>
                  </a:lnTo>
                  <a:lnTo>
                    <a:pt x="3720" y="1132"/>
                  </a:lnTo>
                  <a:lnTo>
                    <a:pt x="3729" y="1136"/>
                  </a:lnTo>
                  <a:lnTo>
                    <a:pt x="3737" y="1140"/>
                  </a:lnTo>
                  <a:lnTo>
                    <a:pt x="3743" y="1142"/>
                  </a:lnTo>
                  <a:lnTo>
                    <a:pt x="3756" y="1142"/>
                  </a:lnTo>
                  <a:lnTo>
                    <a:pt x="3772" y="1140"/>
                  </a:lnTo>
                  <a:lnTo>
                    <a:pt x="3802" y="1134"/>
                  </a:lnTo>
                  <a:lnTo>
                    <a:pt x="3811" y="1132"/>
                  </a:lnTo>
                  <a:lnTo>
                    <a:pt x="3811" y="1131"/>
                  </a:lnTo>
                  <a:lnTo>
                    <a:pt x="3815" y="1124"/>
                  </a:lnTo>
                  <a:lnTo>
                    <a:pt x="3815" y="1119"/>
                  </a:lnTo>
                  <a:lnTo>
                    <a:pt x="3816" y="1114"/>
                  </a:lnTo>
                  <a:lnTo>
                    <a:pt x="3818" y="1111"/>
                  </a:lnTo>
                  <a:lnTo>
                    <a:pt x="3821" y="1110"/>
                  </a:lnTo>
                  <a:lnTo>
                    <a:pt x="3839" y="1105"/>
                  </a:lnTo>
                  <a:lnTo>
                    <a:pt x="3855" y="1100"/>
                  </a:lnTo>
                  <a:lnTo>
                    <a:pt x="3870" y="1098"/>
                  </a:lnTo>
                  <a:lnTo>
                    <a:pt x="3883" y="1095"/>
                  </a:lnTo>
                  <a:lnTo>
                    <a:pt x="3891" y="1092"/>
                  </a:lnTo>
                  <a:lnTo>
                    <a:pt x="3896" y="1085"/>
                  </a:lnTo>
                  <a:lnTo>
                    <a:pt x="3896" y="1077"/>
                  </a:lnTo>
                  <a:lnTo>
                    <a:pt x="3889" y="1064"/>
                  </a:lnTo>
                  <a:lnTo>
                    <a:pt x="3881" y="1050"/>
                  </a:lnTo>
                  <a:lnTo>
                    <a:pt x="3881" y="1040"/>
                  </a:lnTo>
                  <a:lnTo>
                    <a:pt x="3884" y="1035"/>
                  </a:lnTo>
                  <a:lnTo>
                    <a:pt x="3892" y="1032"/>
                  </a:lnTo>
                  <a:lnTo>
                    <a:pt x="3905" y="1030"/>
                  </a:lnTo>
                  <a:lnTo>
                    <a:pt x="3922" y="1032"/>
                  </a:lnTo>
                  <a:lnTo>
                    <a:pt x="3943" y="1033"/>
                  </a:lnTo>
                  <a:lnTo>
                    <a:pt x="3954" y="1037"/>
                  </a:lnTo>
                  <a:lnTo>
                    <a:pt x="3956" y="1040"/>
                  </a:lnTo>
                  <a:lnTo>
                    <a:pt x="3953" y="1045"/>
                  </a:lnTo>
                  <a:lnTo>
                    <a:pt x="3944" y="1050"/>
                  </a:lnTo>
                  <a:lnTo>
                    <a:pt x="3935" y="1056"/>
                  </a:lnTo>
                  <a:lnTo>
                    <a:pt x="3923" y="1063"/>
                  </a:lnTo>
                  <a:lnTo>
                    <a:pt x="3914" y="1071"/>
                  </a:lnTo>
                  <a:lnTo>
                    <a:pt x="3907" y="1079"/>
                  </a:lnTo>
                  <a:lnTo>
                    <a:pt x="3907" y="1089"/>
                  </a:lnTo>
                  <a:lnTo>
                    <a:pt x="3912" y="1098"/>
                  </a:lnTo>
                  <a:lnTo>
                    <a:pt x="3923" y="1105"/>
                  </a:lnTo>
                  <a:lnTo>
                    <a:pt x="3936" y="1106"/>
                  </a:lnTo>
                  <a:lnTo>
                    <a:pt x="3951" y="1103"/>
                  </a:lnTo>
                  <a:lnTo>
                    <a:pt x="3966" y="1097"/>
                  </a:lnTo>
                  <a:lnTo>
                    <a:pt x="3979" y="1092"/>
                  </a:lnTo>
                  <a:lnTo>
                    <a:pt x="3990" y="1087"/>
                  </a:lnTo>
                  <a:lnTo>
                    <a:pt x="3991" y="1105"/>
                  </a:lnTo>
                  <a:lnTo>
                    <a:pt x="3996" y="1116"/>
                  </a:lnTo>
                  <a:lnTo>
                    <a:pt x="4001" y="1123"/>
                  </a:lnTo>
                  <a:lnTo>
                    <a:pt x="4006" y="1124"/>
                  </a:lnTo>
                  <a:lnTo>
                    <a:pt x="4013" y="1123"/>
                  </a:lnTo>
                  <a:lnTo>
                    <a:pt x="4017" y="1123"/>
                  </a:lnTo>
                  <a:lnTo>
                    <a:pt x="4022" y="1121"/>
                  </a:lnTo>
                  <a:lnTo>
                    <a:pt x="4030" y="1123"/>
                  </a:lnTo>
                  <a:lnTo>
                    <a:pt x="4039" y="1129"/>
                  </a:lnTo>
                  <a:lnTo>
                    <a:pt x="4047" y="1134"/>
                  </a:lnTo>
                  <a:lnTo>
                    <a:pt x="4056" y="1132"/>
                  </a:lnTo>
                  <a:lnTo>
                    <a:pt x="4061" y="1126"/>
                  </a:lnTo>
                  <a:lnTo>
                    <a:pt x="4063" y="1118"/>
                  </a:lnTo>
                  <a:lnTo>
                    <a:pt x="4063" y="1103"/>
                  </a:lnTo>
                  <a:lnTo>
                    <a:pt x="4068" y="1098"/>
                  </a:lnTo>
                  <a:lnTo>
                    <a:pt x="4074" y="1098"/>
                  </a:lnTo>
                  <a:lnTo>
                    <a:pt x="4082" y="1103"/>
                  </a:lnTo>
                  <a:lnTo>
                    <a:pt x="4092" y="1110"/>
                  </a:lnTo>
                  <a:lnTo>
                    <a:pt x="4102" y="1113"/>
                  </a:lnTo>
                  <a:lnTo>
                    <a:pt x="4113" y="1110"/>
                  </a:lnTo>
                  <a:lnTo>
                    <a:pt x="4115" y="1105"/>
                  </a:lnTo>
                  <a:lnTo>
                    <a:pt x="4115" y="1093"/>
                  </a:lnTo>
                  <a:lnTo>
                    <a:pt x="4113" y="1082"/>
                  </a:lnTo>
                  <a:lnTo>
                    <a:pt x="4113" y="1064"/>
                  </a:lnTo>
                  <a:lnTo>
                    <a:pt x="4115" y="1064"/>
                  </a:lnTo>
                  <a:lnTo>
                    <a:pt x="4116" y="1063"/>
                  </a:lnTo>
                  <a:lnTo>
                    <a:pt x="4126" y="1058"/>
                  </a:lnTo>
                  <a:lnTo>
                    <a:pt x="4131" y="1056"/>
                  </a:lnTo>
                  <a:lnTo>
                    <a:pt x="4134" y="1053"/>
                  </a:lnTo>
                  <a:lnTo>
                    <a:pt x="4142" y="1046"/>
                  </a:lnTo>
                  <a:lnTo>
                    <a:pt x="4147" y="1045"/>
                  </a:lnTo>
                  <a:lnTo>
                    <a:pt x="4152" y="1046"/>
                  </a:lnTo>
                  <a:lnTo>
                    <a:pt x="4159" y="1050"/>
                  </a:lnTo>
                  <a:lnTo>
                    <a:pt x="4167" y="1053"/>
                  </a:lnTo>
                  <a:lnTo>
                    <a:pt x="4180" y="1053"/>
                  </a:lnTo>
                  <a:lnTo>
                    <a:pt x="4206" y="1051"/>
                  </a:lnTo>
                  <a:lnTo>
                    <a:pt x="4228" y="1050"/>
                  </a:lnTo>
                  <a:lnTo>
                    <a:pt x="4250" y="1046"/>
                  </a:lnTo>
                  <a:lnTo>
                    <a:pt x="4267" y="1040"/>
                  </a:lnTo>
                  <a:lnTo>
                    <a:pt x="4285" y="1028"/>
                  </a:lnTo>
                  <a:lnTo>
                    <a:pt x="4303" y="1009"/>
                  </a:lnTo>
                  <a:lnTo>
                    <a:pt x="4306" y="1020"/>
                  </a:lnTo>
                  <a:lnTo>
                    <a:pt x="4303" y="1032"/>
                  </a:lnTo>
                  <a:lnTo>
                    <a:pt x="4298" y="1041"/>
                  </a:lnTo>
                  <a:lnTo>
                    <a:pt x="4293" y="1050"/>
                  </a:lnTo>
                  <a:lnTo>
                    <a:pt x="4292" y="1053"/>
                  </a:lnTo>
                  <a:lnTo>
                    <a:pt x="4293" y="1066"/>
                  </a:lnTo>
                  <a:lnTo>
                    <a:pt x="4295" y="1072"/>
                  </a:lnTo>
                  <a:lnTo>
                    <a:pt x="4300" y="1076"/>
                  </a:lnTo>
                  <a:lnTo>
                    <a:pt x="4315" y="1080"/>
                  </a:lnTo>
                  <a:lnTo>
                    <a:pt x="4326" y="1087"/>
                  </a:lnTo>
                  <a:lnTo>
                    <a:pt x="4328" y="1089"/>
                  </a:lnTo>
                  <a:lnTo>
                    <a:pt x="4329" y="1087"/>
                  </a:lnTo>
                  <a:lnTo>
                    <a:pt x="4329" y="1072"/>
                  </a:lnTo>
                  <a:lnTo>
                    <a:pt x="4328" y="1067"/>
                  </a:lnTo>
                  <a:lnTo>
                    <a:pt x="4328" y="1051"/>
                  </a:lnTo>
                  <a:lnTo>
                    <a:pt x="4329" y="1050"/>
                  </a:lnTo>
                  <a:lnTo>
                    <a:pt x="4331" y="1050"/>
                  </a:lnTo>
                  <a:lnTo>
                    <a:pt x="4337" y="1053"/>
                  </a:lnTo>
                  <a:lnTo>
                    <a:pt x="4342" y="1058"/>
                  </a:lnTo>
                  <a:lnTo>
                    <a:pt x="4347" y="1064"/>
                  </a:lnTo>
                  <a:lnTo>
                    <a:pt x="4355" y="1074"/>
                  </a:lnTo>
                  <a:lnTo>
                    <a:pt x="4362" y="1076"/>
                  </a:lnTo>
                  <a:lnTo>
                    <a:pt x="4365" y="1074"/>
                  </a:lnTo>
                  <a:lnTo>
                    <a:pt x="4371" y="1061"/>
                  </a:lnTo>
                  <a:lnTo>
                    <a:pt x="4375" y="1056"/>
                  </a:lnTo>
                  <a:lnTo>
                    <a:pt x="4381" y="1053"/>
                  </a:lnTo>
                  <a:lnTo>
                    <a:pt x="4391" y="1050"/>
                  </a:lnTo>
                  <a:lnTo>
                    <a:pt x="4396" y="1043"/>
                  </a:lnTo>
                  <a:lnTo>
                    <a:pt x="4399" y="1033"/>
                  </a:lnTo>
                  <a:lnTo>
                    <a:pt x="4401" y="1024"/>
                  </a:lnTo>
                  <a:lnTo>
                    <a:pt x="4401" y="1012"/>
                  </a:lnTo>
                  <a:lnTo>
                    <a:pt x="4402" y="1004"/>
                  </a:lnTo>
                  <a:lnTo>
                    <a:pt x="4404" y="998"/>
                  </a:lnTo>
                  <a:lnTo>
                    <a:pt x="4405" y="996"/>
                  </a:lnTo>
                  <a:lnTo>
                    <a:pt x="4409" y="994"/>
                  </a:lnTo>
                  <a:lnTo>
                    <a:pt x="4423" y="994"/>
                  </a:lnTo>
                  <a:lnTo>
                    <a:pt x="4425" y="993"/>
                  </a:lnTo>
                  <a:lnTo>
                    <a:pt x="4427" y="990"/>
                  </a:lnTo>
                  <a:lnTo>
                    <a:pt x="4427" y="986"/>
                  </a:lnTo>
                  <a:lnTo>
                    <a:pt x="4417" y="981"/>
                  </a:lnTo>
                  <a:lnTo>
                    <a:pt x="4414" y="978"/>
                  </a:lnTo>
                  <a:lnTo>
                    <a:pt x="4409" y="975"/>
                  </a:lnTo>
                  <a:lnTo>
                    <a:pt x="4405" y="972"/>
                  </a:lnTo>
                  <a:lnTo>
                    <a:pt x="4402" y="965"/>
                  </a:lnTo>
                  <a:lnTo>
                    <a:pt x="4404" y="964"/>
                  </a:lnTo>
                  <a:lnTo>
                    <a:pt x="4414" y="959"/>
                  </a:lnTo>
                  <a:lnTo>
                    <a:pt x="4423" y="959"/>
                  </a:lnTo>
                  <a:lnTo>
                    <a:pt x="4431" y="964"/>
                  </a:lnTo>
                  <a:lnTo>
                    <a:pt x="4440" y="970"/>
                  </a:lnTo>
                  <a:lnTo>
                    <a:pt x="4446" y="973"/>
                  </a:lnTo>
                  <a:lnTo>
                    <a:pt x="4452" y="972"/>
                  </a:lnTo>
                  <a:lnTo>
                    <a:pt x="4459" y="964"/>
                  </a:lnTo>
                  <a:lnTo>
                    <a:pt x="4459" y="957"/>
                  </a:lnTo>
                  <a:lnTo>
                    <a:pt x="4452" y="934"/>
                  </a:lnTo>
                  <a:lnTo>
                    <a:pt x="4448" y="921"/>
                  </a:lnTo>
                  <a:lnTo>
                    <a:pt x="4444" y="910"/>
                  </a:lnTo>
                  <a:lnTo>
                    <a:pt x="4444" y="902"/>
                  </a:lnTo>
                  <a:lnTo>
                    <a:pt x="4448" y="897"/>
                  </a:lnTo>
                  <a:lnTo>
                    <a:pt x="4456" y="897"/>
                  </a:lnTo>
                  <a:lnTo>
                    <a:pt x="4457" y="900"/>
                  </a:lnTo>
                  <a:lnTo>
                    <a:pt x="4461" y="904"/>
                  </a:lnTo>
                  <a:lnTo>
                    <a:pt x="4462" y="907"/>
                  </a:lnTo>
                  <a:lnTo>
                    <a:pt x="4464" y="912"/>
                  </a:lnTo>
                  <a:lnTo>
                    <a:pt x="4467" y="915"/>
                  </a:lnTo>
                  <a:lnTo>
                    <a:pt x="4469" y="918"/>
                  </a:lnTo>
                  <a:lnTo>
                    <a:pt x="4470" y="920"/>
                  </a:lnTo>
                  <a:lnTo>
                    <a:pt x="4477" y="920"/>
                  </a:lnTo>
                  <a:lnTo>
                    <a:pt x="4482" y="917"/>
                  </a:lnTo>
                  <a:lnTo>
                    <a:pt x="4488" y="912"/>
                  </a:lnTo>
                  <a:lnTo>
                    <a:pt x="4495" y="910"/>
                  </a:lnTo>
                  <a:lnTo>
                    <a:pt x="4500" y="912"/>
                  </a:lnTo>
                  <a:lnTo>
                    <a:pt x="4504" y="920"/>
                  </a:lnTo>
                  <a:lnTo>
                    <a:pt x="4504" y="930"/>
                  </a:lnTo>
                  <a:lnTo>
                    <a:pt x="4500" y="941"/>
                  </a:lnTo>
                  <a:lnTo>
                    <a:pt x="4493" y="956"/>
                  </a:lnTo>
                  <a:lnTo>
                    <a:pt x="4488" y="968"/>
                  </a:lnTo>
                  <a:lnTo>
                    <a:pt x="4483" y="980"/>
                  </a:lnTo>
                  <a:lnTo>
                    <a:pt x="4482" y="986"/>
                  </a:lnTo>
                  <a:lnTo>
                    <a:pt x="4477" y="988"/>
                  </a:lnTo>
                  <a:lnTo>
                    <a:pt x="4475" y="991"/>
                  </a:lnTo>
                  <a:lnTo>
                    <a:pt x="4475" y="993"/>
                  </a:lnTo>
                  <a:lnTo>
                    <a:pt x="4477" y="994"/>
                  </a:lnTo>
                  <a:lnTo>
                    <a:pt x="4478" y="993"/>
                  </a:lnTo>
                  <a:lnTo>
                    <a:pt x="4480" y="993"/>
                  </a:lnTo>
                  <a:lnTo>
                    <a:pt x="4482" y="990"/>
                  </a:lnTo>
                  <a:lnTo>
                    <a:pt x="4482" y="986"/>
                  </a:lnTo>
                  <a:lnTo>
                    <a:pt x="4504" y="980"/>
                  </a:lnTo>
                  <a:lnTo>
                    <a:pt x="4519" y="977"/>
                  </a:lnTo>
                  <a:lnTo>
                    <a:pt x="4527" y="975"/>
                  </a:lnTo>
                  <a:lnTo>
                    <a:pt x="4529" y="977"/>
                  </a:lnTo>
                  <a:lnTo>
                    <a:pt x="4527" y="981"/>
                  </a:lnTo>
                  <a:lnTo>
                    <a:pt x="4524" y="986"/>
                  </a:lnTo>
                  <a:lnTo>
                    <a:pt x="4521" y="994"/>
                  </a:lnTo>
                  <a:lnTo>
                    <a:pt x="4517" y="1004"/>
                  </a:lnTo>
                  <a:lnTo>
                    <a:pt x="4516" y="1016"/>
                  </a:lnTo>
                  <a:lnTo>
                    <a:pt x="4519" y="1028"/>
                  </a:lnTo>
                  <a:lnTo>
                    <a:pt x="4527" y="1041"/>
                  </a:lnTo>
                  <a:lnTo>
                    <a:pt x="4519" y="1043"/>
                  </a:lnTo>
                  <a:lnTo>
                    <a:pt x="4511" y="1046"/>
                  </a:lnTo>
                  <a:lnTo>
                    <a:pt x="4501" y="1053"/>
                  </a:lnTo>
                  <a:lnTo>
                    <a:pt x="4498" y="1058"/>
                  </a:lnTo>
                  <a:lnTo>
                    <a:pt x="4496" y="1063"/>
                  </a:lnTo>
                  <a:lnTo>
                    <a:pt x="4496" y="1076"/>
                  </a:lnTo>
                  <a:lnTo>
                    <a:pt x="4500" y="1082"/>
                  </a:lnTo>
                  <a:lnTo>
                    <a:pt x="4503" y="1085"/>
                  </a:lnTo>
                  <a:lnTo>
                    <a:pt x="4506" y="1087"/>
                  </a:lnTo>
                  <a:lnTo>
                    <a:pt x="4509" y="1087"/>
                  </a:lnTo>
                  <a:lnTo>
                    <a:pt x="4516" y="1084"/>
                  </a:lnTo>
                  <a:lnTo>
                    <a:pt x="4519" y="1079"/>
                  </a:lnTo>
                  <a:lnTo>
                    <a:pt x="4521" y="1072"/>
                  </a:lnTo>
                  <a:lnTo>
                    <a:pt x="4524" y="1064"/>
                  </a:lnTo>
                  <a:lnTo>
                    <a:pt x="4526" y="1054"/>
                  </a:lnTo>
                  <a:lnTo>
                    <a:pt x="4527" y="1041"/>
                  </a:lnTo>
                  <a:lnTo>
                    <a:pt x="4535" y="1032"/>
                  </a:lnTo>
                  <a:lnTo>
                    <a:pt x="4542" y="1032"/>
                  </a:lnTo>
                  <a:lnTo>
                    <a:pt x="4550" y="1035"/>
                  </a:lnTo>
                  <a:lnTo>
                    <a:pt x="4556" y="1041"/>
                  </a:lnTo>
                  <a:lnTo>
                    <a:pt x="4564" y="1048"/>
                  </a:lnTo>
                  <a:lnTo>
                    <a:pt x="4573" y="1053"/>
                  </a:lnTo>
                  <a:lnTo>
                    <a:pt x="4582" y="1053"/>
                  </a:lnTo>
                  <a:lnTo>
                    <a:pt x="4590" y="1048"/>
                  </a:lnTo>
                  <a:lnTo>
                    <a:pt x="4592" y="1043"/>
                  </a:lnTo>
                  <a:lnTo>
                    <a:pt x="4589" y="1038"/>
                  </a:lnTo>
                  <a:lnTo>
                    <a:pt x="4576" y="1025"/>
                  </a:lnTo>
                  <a:lnTo>
                    <a:pt x="4573" y="1020"/>
                  </a:lnTo>
                  <a:lnTo>
                    <a:pt x="4574" y="1014"/>
                  </a:lnTo>
                  <a:lnTo>
                    <a:pt x="4582" y="1009"/>
                  </a:lnTo>
                  <a:lnTo>
                    <a:pt x="4589" y="1007"/>
                  </a:lnTo>
                  <a:lnTo>
                    <a:pt x="4594" y="1011"/>
                  </a:lnTo>
                  <a:lnTo>
                    <a:pt x="4599" y="1020"/>
                  </a:lnTo>
                  <a:lnTo>
                    <a:pt x="4603" y="1025"/>
                  </a:lnTo>
                  <a:lnTo>
                    <a:pt x="4613" y="1030"/>
                  </a:lnTo>
                  <a:lnTo>
                    <a:pt x="4628" y="1032"/>
                  </a:lnTo>
                  <a:lnTo>
                    <a:pt x="4638" y="1030"/>
                  </a:lnTo>
                  <a:lnTo>
                    <a:pt x="4647" y="1025"/>
                  </a:lnTo>
                  <a:lnTo>
                    <a:pt x="4655" y="1022"/>
                  </a:lnTo>
                  <a:lnTo>
                    <a:pt x="4660" y="1020"/>
                  </a:lnTo>
                  <a:lnTo>
                    <a:pt x="4670" y="1024"/>
                  </a:lnTo>
                  <a:lnTo>
                    <a:pt x="4676" y="1030"/>
                  </a:lnTo>
                  <a:lnTo>
                    <a:pt x="4681" y="1037"/>
                  </a:lnTo>
                  <a:lnTo>
                    <a:pt x="4685" y="1043"/>
                  </a:lnTo>
                  <a:lnTo>
                    <a:pt x="4689" y="1048"/>
                  </a:lnTo>
                  <a:lnTo>
                    <a:pt x="4696" y="1048"/>
                  </a:lnTo>
                  <a:lnTo>
                    <a:pt x="4706" y="1041"/>
                  </a:lnTo>
                  <a:lnTo>
                    <a:pt x="4707" y="1037"/>
                  </a:lnTo>
                  <a:lnTo>
                    <a:pt x="4706" y="1028"/>
                  </a:lnTo>
                  <a:lnTo>
                    <a:pt x="4701" y="1017"/>
                  </a:lnTo>
                  <a:lnTo>
                    <a:pt x="4696" y="1004"/>
                  </a:lnTo>
                  <a:lnTo>
                    <a:pt x="4691" y="993"/>
                  </a:lnTo>
                  <a:lnTo>
                    <a:pt x="4683" y="977"/>
                  </a:lnTo>
                  <a:lnTo>
                    <a:pt x="4686" y="975"/>
                  </a:lnTo>
                  <a:lnTo>
                    <a:pt x="4691" y="968"/>
                  </a:lnTo>
                  <a:lnTo>
                    <a:pt x="4696" y="960"/>
                  </a:lnTo>
                  <a:lnTo>
                    <a:pt x="4706" y="941"/>
                  </a:lnTo>
                  <a:lnTo>
                    <a:pt x="4715" y="936"/>
                  </a:lnTo>
                  <a:lnTo>
                    <a:pt x="4727" y="933"/>
                  </a:lnTo>
                  <a:lnTo>
                    <a:pt x="4738" y="931"/>
                  </a:lnTo>
                  <a:lnTo>
                    <a:pt x="4748" y="930"/>
                  </a:lnTo>
                  <a:lnTo>
                    <a:pt x="4756" y="926"/>
                  </a:lnTo>
                  <a:lnTo>
                    <a:pt x="4761" y="920"/>
                  </a:lnTo>
                  <a:lnTo>
                    <a:pt x="4761" y="908"/>
                  </a:lnTo>
                  <a:lnTo>
                    <a:pt x="4779" y="908"/>
                  </a:lnTo>
                  <a:lnTo>
                    <a:pt x="4792" y="904"/>
                  </a:lnTo>
                  <a:lnTo>
                    <a:pt x="4800" y="896"/>
                  </a:lnTo>
                  <a:lnTo>
                    <a:pt x="4803" y="884"/>
                  </a:lnTo>
                  <a:lnTo>
                    <a:pt x="4801" y="873"/>
                  </a:lnTo>
                  <a:lnTo>
                    <a:pt x="4795" y="863"/>
                  </a:lnTo>
                  <a:lnTo>
                    <a:pt x="4811" y="868"/>
                  </a:lnTo>
                  <a:lnTo>
                    <a:pt x="4824" y="866"/>
                  </a:lnTo>
                  <a:lnTo>
                    <a:pt x="4834" y="861"/>
                  </a:lnTo>
                  <a:lnTo>
                    <a:pt x="4842" y="853"/>
                  </a:lnTo>
                  <a:lnTo>
                    <a:pt x="4849" y="844"/>
                  </a:lnTo>
                  <a:lnTo>
                    <a:pt x="4853" y="837"/>
                  </a:lnTo>
                  <a:lnTo>
                    <a:pt x="4858" y="832"/>
                  </a:lnTo>
                  <a:lnTo>
                    <a:pt x="4862" y="831"/>
                  </a:lnTo>
                  <a:lnTo>
                    <a:pt x="4870" y="835"/>
                  </a:lnTo>
                  <a:lnTo>
                    <a:pt x="4873" y="845"/>
                  </a:lnTo>
                  <a:lnTo>
                    <a:pt x="4870" y="868"/>
                  </a:lnTo>
                  <a:lnTo>
                    <a:pt x="4865" y="881"/>
                  </a:lnTo>
                  <a:lnTo>
                    <a:pt x="4862" y="892"/>
                  </a:lnTo>
                  <a:lnTo>
                    <a:pt x="4860" y="902"/>
                  </a:lnTo>
                  <a:lnTo>
                    <a:pt x="4862" y="908"/>
                  </a:lnTo>
                  <a:lnTo>
                    <a:pt x="4865" y="908"/>
                  </a:lnTo>
                  <a:lnTo>
                    <a:pt x="4873" y="910"/>
                  </a:lnTo>
                  <a:lnTo>
                    <a:pt x="4886" y="912"/>
                  </a:lnTo>
                  <a:lnTo>
                    <a:pt x="4900" y="915"/>
                  </a:lnTo>
                  <a:lnTo>
                    <a:pt x="4913" y="918"/>
                  </a:lnTo>
                  <a:lnTo>
                    <a:pt x="4925" y="920"/>
                  </a:lnTo>
                  <a:lnTo>
                    <a:pt x="4930" y="920"/>
                  </a:lnTo>
                  <a:lnTo>
                    <a:pt x="4939" y="913"/>
                  </a:lnTo>
                  <a:lnTo>
                    <a:pt x="4944" y="905"/>
                  </a:lnTo>
                  <a:lnTo>
                    <a:pt x="4948" y="897"/>
                  </a:lnTo>
                  <a:lnTo>
                    <a:pt x="4948" y="887"/>
                  </a:lnTo>
                  <a:lnTo>
                    <a:pt x="4946" y="879"/>
                  </a:lnTo>
                  <a:lnTo>
                    <a:pt x="4944" y="873"/>
                  </a:lnTo>
                  <a:lnTo>
                    <a:pt x="4944" y="868"/>
                  </a:lnTo>
                  <a:lnTo>
                    <a:pt x="4948" y="866"/>
                  </a:lnTo>
                  <a:lnTo>
                    <a:pt x="4952" y="868"/>
                  </a:lnTo>
                  <a:lnTo>
                    <a:pt x="4962" y="874"/>
                  </a:lnTo>
                  <a:lnTo>
                    <a:pt x="4970" y="883"/>
                  </a:lnTo>
                  <a:lnTo>
                    <a:pt x="4974" y="894"/>
                  </a:lnTo>
                  <a:lnTo>
                    <a:pt x="4975" y="907"/>
                  </a:lnTo>
                  <a:lnTo>
                    <a:pt x="4975" y="920"/>
                  </a:lnTo>
                  <a:lnTo>
                    <a:pt x="4974" y="931"/>
                  </a:lnTo>
                  <a:lnTo>
                    <a:pt x="4972" y="939"/>
                  </a:lnTo>
                  <a:lnTo>
                    <a:pt x="4970" y="946"/>
                  </a:lnTo>
                  <a:lnTo>
                    <a:pt x="4970" y="954"/>
                  </a:lnTo>
                  <a:lnTo>
                    <a:pt x="4972" y="954"/>
                  </a:lnTo>
                  <a:lnTo>
                    <a:pt x="4975" y="951"/>
                  </a:lnTo>
                  <a:lnTo>
                    <a:pt x="4978" y="944"/>
                  </a:lnTo>
                  <a:lnTo>
                    <a:pt x="4982" y="941"/>
                  </a:lnTo>
                  <a:lnTo>
                    <a:pt x="4983" y="938"/>
                  </a:lnTo>
                  <a:lnTo>
                    <a:pt x="4987" y="934"/>
                  </a:lnTo>
                  <a:lnTo>
                    <a:pt x="4993" y="931"/>
                  </a:lnTo>
                  <a:lnTo>
                    <a:pt x="4996" y="931"/>
                  </a:lnTo>
                  <a:lnTo>
                    <a:pt x="4996" y="934"/>
                  </a:lnTo>
                  <a:lnTo>
                    <a:pt x="5000" y="939"/>
                  </a:lnTo>
                  <a:lnTo>
                    <a:pt x="5003" y="947"/>
                  </a:lnTo>
                  <a:lnTo>
                    <a:pt x="5009" y="954"/>
                  </a:lnTo>
                  <a:lnTo>
                    <a:pt x="5016" y="957"/>
                  </a:lnTo>
                  <a:lnTo>
                    <a:pt x="5025" y="956"/>
                  </a:lnTo>
                  <a:lnTo>
                    <a:pt x="5027" y="959"/>
                  </a:lnTo>
                  <a:lnTo>
                    <a:pt x="5032" y="962"/>
                  </a:lnTo>
                  <a:lnTo>
                    <a:pt x="5038" y="967"/>
                  </a:lnTo>
                  <a:lnTo>
                    <a:pt x="5051" y="975"/>
                  </a:lnTo>
                  <a:lnTo>
                    <a:pt x="5061" y="978"/>
                  </a:lnTo>
                  <a:lnTo>
                    <a:pt x="5068" y="977"/>
                  </a:lnTo>
                  <a:lnTo>
                    <a:pt x="5071" y="970"/>
                  </a:lnTo>
                  <a:lnTo>
                    <a:pt x="5073" y="964"/>
                  </a:lnTo>
                  <a:lnTo>
                    <a:pt x="5071" y="954"/>
                  </a:lnTo>
                  <a:lnTo>
                    <a:pt x="5069" y="946"/>
                  </a:lnTo>
                  <a:lnTo>
                    <a:pt x="5068" y="941"/>
                  </a:lnTo>
                  <a:lnTo>
                    <a:pt x="5064" y="938"/>
                  </a:lnTo>
                  <a:lnTo>
                    <a:pt x="5063" y="941"/>
                  </a:lnTo>
                  <a:lnTo>
                    <a:pt x="5068" y="930"/>
                  </a:lnTo>
                  <a:lnTo>
                    <a:pt x="5073" y="926"/>
                  </a:lnTo>
                  <a:lnTo>
                    <a:pt x="5081" y="930"/>
                  </a:lnTo>
                  <a:lnTo>
                    <a:pt x="5090" y="936"/>
                  </a:lnTo>
                  <a:lnTo>
                    <a:pt x="5100" y="944"/>
                  </a:lnTo>
                  <a:lnTo>
                    <a:pt x="5110" y="954"/>
                  </a:lnTo>
                  <a:lnTo>
                    <a:pt x="5121" y="960"/>
                  </a:lnTo>
                  <a:lnTo>
                    <a:pt x="5131" y="964"/>
                  </a:lnTo>
                  <a:lnTo>
                    <a:pt x="5136" y="960"/>
                  </a:lnTo>
                  <a:lnTo>
                    <a:pt x="5141" y="954"/>
                  </a:lnTo>
                  <a:lnTo>
                    <a:pt x="5147" y="944"/>
                  </a:lnTo>
                  <a:lnTo>
                    <a:pt x="5155" y="936"/>
                  </a:lnTo>
                  <a:lnTo>
                    <a:pt x="5163" y="931"/>
                  </a:lnTo>
                  <a:lnTo>
                    <a:pt x="5172" y="931"/>
                  </a:lnTo>
                  <a:lnTo>
                    <a:pt x="5176" y="934"/>
                  </a:lnTo>
                  <a:lnTo>
                    <a:pt x="5180" y="938"/>
                  </a:lnTo>
                  <a:lnTo>
                    <a:pt x="5186" y="941"/>
                  </a:lnTo>
                  <a:lnTo>
                    <a:pt x="5188" y="943"/>
                  </a:lnTo>
                  <a:lnTo>
                    <a:pt x="5191" y="944"/>
                  </a:lnTo>
                  <a:lnTo>
                    <a:pt x="5193" y="947"/>
                  </a:lnTo>
                  <a:lnTo>
                    <a:pt x="5196" y="949"/>
                  </a:lnTo>
                  <a:lnTo>
                    <a:pt x="5202" y="949"/>
                  </a:lnTo>
                  <a:lnTo>
                    <a:pt x="5206" y="946"/>
                  </a:lnTo>
                  <a:lnTo>
                    <a:pt x="5209" y="941"/>
                  </a:lnTo>
                  <a:lnTo>
                    <a:pt x="5214" y="930"/>
                  </a:lnTo>
                  <a:lnTo>
                    <a:pt x="5214" y="921"/>
                  </a:lnTo>
                  <a:lnTo>
                    <a:pt x="5211" y="915"/>
                  </a:lnTo>
                  <a:lnTo>
                    <a:pt x="5204" y="912"/>
                  </a:lnTo>
                  <a:lnTo>
                    <a:pt x="5196" y="910"/>
                  </a:lnTo>
                  <a:lnTo>
                    <a:pt x="5188" y="907"/>
                  </a:lnTo>
                  <a:lnTo>
                    <a:pt x="5181" y="905"/>
                  </a:lnTo>
                  <a:lnTo>
                    <a:pt x="5176" y="902"/>
                  </a:lnTo>
                  <a:lnTo>
                    <a:pt x="5175" y="897"/>
                  </a:lnTo>
                  <a:lnTo>
                    <a:pt x="5178" y="897"/>
                  </a:lnTo>
                  <a:lnTo>
                    <a:pt x="5181" y="896"/>
                  </a:lnTo>
                  <a:lnTo>
                    <a:pt x="5186" y="896"/>
                  </a:lnTo>
                  <a:lnTo>
                    <a:pt x="5189" y="892"/>
                  </a:lnTo>
                  <a:lnTo>
                    <a:pt x="5194" y="891"/>
                  </a:lnTo>
                  <a:lnTo>
                    <a:pt x="5198" y="887"/>
                  </a:lnTo>
                  <a:lnTo>
                    <a:pt x="5201" y="886"/>
                  </a:lnTo>
                  <a:lnTo>
                    <a:pt x="5201" y="878"/>
                  </a:lnTo>
                  <a:lnTo>
                    <a:pt x="5198" y="874"/>
                  </a:lnTo>
                  <a:lnTo>
                    <a:pt x="5178" y="870"/>
                  </a:lnTo>
                  <a:lnTo>
                    <a:pt x="5162" y="866"/>
                  </a:lnTo>
                  <a:lnTo>
                    <a:pt x="5149" y="865"/>
                  </a:lnTo>
                  <a:lnTo>
                    <a:pt x="5142" y="863"/>
                  </a:lnTo>
                  <a:lnTo>
                    <a:pt x="5121" y="853"/>
                  </a:lnTo>
                  <a:lnTo>
                    <a:pt x="5108" y="845"/>
                  </a:lnTo>
                  <a:lnTo>
                    <a:pt x="5102" y="840"/>
                  </a:lnTo>
                  <a:lnTo>
                    <a:pt x="5102" y="837"/>
                  </a:lnTo>
                  <a:lnTo>
                    <a:pt x="5105" y="835"/>
                  </a:lnTo>
                  <a:lnTo>
                    <a:pt x="5123" y="835"/>
                  </a:lnTo>
                  <a:lnTo>
                    <a:pt x="5134" y="837"/>
                  </a:lnTo>
                  <a:lnTo>
                    <a:pt x="5147" y="840"/>
                  </a:lnTo>
                  <a:lnTo>
                    <a:pt x="5160" y="842"/>
                  </a:lnTo>
                  <a:lnTo>
                    <a:pt x="5185" y="850"/>
                  </a:lnTo>
                  <a:lnTo>
                    <a:pt x="5186" y="852"/>
                  </a:lnTo>
                  <a:lnTo>
                    <a:pt x="5194" y="839"/>
                  </a:lnTo>
                  <a:lnTo>
                    <a:pt x="5196" y="829"/>
                  </a:lnTo>
                  <a:lnTo>
                    <a:pt x="5191" y="821"/>
                  </a:lnTo>
                  <a:lnTo>
                    <a:pt x="5183" y="814"/>
                  </a:lnTo>
                  <a:lnTo>
                    <a:pt x="5173" y="810"/>
                  </a:lnTo>
                  <a:lnTo>
                    <a:pt x="5162" y="806"/>
                  </a:lnTo>
                  <a:lnTo>
                    <a:pt x="5152" y="803"/>
                  </a:lnTo>
                  <a:lnTo>
                    <a:pt x="5146" y="800"/>
                  </a:lnTo>
                  <a:lnTo>
                    <a:pt x="5142" y="797"/>
                  </a:lnTo>
                  <a:lnTo>
                    <a:pt x="5144" y="795"/>
                  </a:lnTo>
                  <a:lnTo>
                    <a:pt x="5150" y="797"/>
                  </a:lnTo>
                  <a:lnTo>
                    <a:pt x="5160" y="798"/>
                  </a:lnTo>
                  <a:lnTo>
                    <a:pt x="5181" y="798"/>
                  </a:lnTo>
                  <a:lnTo>
                    <a:pt x="5191" y="795"/>
                  </a:lnTo>
                  <a:lnTo>
                    <a:pt x="5196" y="787"/>
                  </a:lnTo>
                  <a:lnTo>
                    <a:pt x="5198" y="774"/>
                  </a:lnTo>
                  <a:lnTo>
                    <a:pt x="5193" y="764"/>
                  </a:lnTo>
                  <a:lnTo>
                    <a:pt x="5180" y="756"/>
                  </a:lnTo>
                  <a:lnTo>
                    <a:pt x="5163" y="753"/>
                  </a:lnTo>
                  <a:lnTo>
                    <a:pt x="5142" y="751"/>
                  </a:lnTo>
                  <a:lnTo>
                    <a:pt x="5120" y="750"/>
                  </a:lnTo>
                  <a:lnTo>
                    <a:pt x="5073" y="750"/>
                  </a:lnTo>
                  <a:lnTo>
                    <a:pt x="5053" y="748"/>
                  </a:lnTo>
                  <a:lnTo>
                    <a:pt x="5035" y="745"/>
                  </a:lnTo>
                  <a:lnTo>
                    <a:pt x="5024" y="740"/>
                  </a:lnTo>
                  <a:lnTo>
                    <a:pt x="5019" y="730"/>
                  </a:lnTo>
                  <a:lnTo>
                    <a:pt x="5021" y="727"/>
                  </a:lnTo>
                  <a:lnTo>
                    <a:pt x="5027" y="719"/>
                  </a:lnTo>
                  <a:lnTo>
                    <a:pt x="5035" y="709"/>
                  </a:lnTo>
                  <a:lnTo>
                    <a:pt x="5043" y="701"/>
                  </a:lnTo>
                  <a:lnTo>
                    <a:pt x="5051" y="696"/>
                  </a:lnTo>
                  <a:lnTo>
                    <a:pt x="5068" y="691"/>
                  </a:lnTo>
                  <a:lnTo>
                    <a:pt x="5082" y="693"/>
                  </a:lnTo>
                  <a:lnTo>
                    <a:pt x="5094" y="694"/>
                  </a:lnTo>
                  <a:lnTo>
                    <a:pt x="5102" y="698"/>
                  </a:lnTo>
                  <a:lnTo>
                    <a:pt x="5110" y="698"/>
                  </a:lnTo>
                  <a:lnTo>
                    <a:pt x="5115" y="694"/>
                  </a:lnTo>
                  <a:lnTo>
                    <a:pt x="5120" y="685"/>
                  </a:lnTo>
                  <a:lnTo>
                    <a:pt x="5120" y="675"/>
                  </a:lnTo>
                  <a:lnTo>
                    <a:pt x="5113" y="665"/>
                  </a:lnTo>
                  <a:lnTo>
                    <a:pt x="5103" y="657"/>
                  </a:lnTo>
                  <a:lnTo>
                    <a:pt x="5090" y="649"/>
                  </a:lnTo>
                  <a:lnTo>
                    <a:pt x="5079" y="642"/>
                  </a:lnTo>
                  <a:lnTo>
                    <a:pt x="5069" y="636"/>
                  </a:lnTo>
                  <a:lnTo>
                    <a:pt x="5063" y="628"/>
                  </a:lnTo>
                  <a:lnTo>
                    <a:pt x="5064" y="628"/>
                  </a:lnTo>
                  <a:lnTo>
                    <a:pt x="5066" y="626"/>
                  </a:lnTo>
                  <a:lnTo>
                    <a:pt x="5069" y="625"/>
                  </a:lnTo>
                  <a:lnTo>
                    <a:pt x="5073" y="618"/>
                  </a:lnTo>
                  <a:lnTo>
                    <a:pt x="5073" y="610"/>
                  </a:lnTo>
                  <a:lnTo>
                    <a:pt x="5071" y="608"/>
                  </a:lnTo>
                  <a:lnTo>
                    <a:pt x="5068" y="607"/>
                  </a:lnTo>
                  <a:lnTo>
                    <a:pt x="5063" y="607"/>
                  </a:lnTo>
                  <a:lnTo>
                    <a:pt x="5051" y="608"/>
                  </a:lnTo>
                  <a:lnTo>
                    <a:pt x="5045" y="615"/>
                  </a:lnTo>
                  <a:lnTo>
                    <a:pt x="5043" y="623"/>
                  </a:lnTo>
                  <a:lnTo>
                    <a:pt x="5045" y="634"/>
                  </a:lnTo>
                  <a:lnTo>
                    <a:pt x="5047" y="647"/>
                  </a:lnTo>
                  <a:lnTo>
                    <a:pt x="5050" y="659"/>
                  </a:lnTo>
                  <a:lnTo>
                    <a:pt x="5051" y="670"/>
                  </a:lnTo>
                  <a:lnTo>
                    <a:pt x="5051" y="678"/>
                  </a:lnTo>
                  <a:lnTo>
                    <a:pt x="5048" y="685"/>
                  </a:lnTo>
                  <a:lnTo>
                    <a:pt x="5042" y="685"/>
                  </a:lnTo>
                  <a:lnTo>
                    <a:pt x="5030" y="683"/>
                  </a:lnTo>
                  <a:lnTo>
                    <a:pt x="5025" y="681"/>
                  </a:lnTo>
                  <a:lnTo>
                    <a:pt x="5025" y="680"/>
                  </a:lnTo>
                  <a:lnTo>
                    <a:pt x="5029" y="678"/>
                  </a:lnTo>
                  <a:lnTo>
                    <a:pt x="5032" y="673"/>
                  </a:lnTo>
                  <a:lnTo>
                    <a:pt x="5037" y="667"/>
                  </a:lnTo>
                  <a:lnTo>
                    <a:pt x="5038" y="659"/>
                  </a:lnTo>
                  <a:lnTo>
                    <a:pt x="5037" y="646"/>
                  </a:lnTo>
                  <a:lnTo>
                    <a:pt x="5030" y="628"/>
                  </a:lnTo>
                  <a:lnTo>
                    <a:pt x="5027" y="626"/>
                  </a:lnTo>
                  <a:lnTo>
                    <a:pt x="5019" y="620"/>
                  </a:lnTo>
                  <a:lnTo>
                    <a:pt x="5008" y="613"/>
                  </a:lnTo>
                  <a:lnTo>
                    <a:pt x="4998" y="607"/>
                  </a:lnTo>
                  <a:lnTo>
                    <a:pt x="4990" y="600"/>
                  </a:lnTo>
                  <a:lnTo>
                    <a:pt x="4985" y="595"/>
                  </a:lnTo>
                  <a:lnTo>
                    <a:pt x="4983" y="592"/>
                  </a:lnTo>
                  <a:lnTo>
                    <a:pt x="4985" y="591"/>
                  </a:lnTo>
                  <a:lnTo>
                    <a:pt x="4987" y="587"/>
                  </a:lnTo>
                  <a:lnTo>
                    <a:pt x="4988" y="587"/>
                  </a:lnTo>
                  <a:lnTo>
                    <a:pt x="4991" y="586"/>
                  </a:lnTo>
                  <a:lnTo>
                    <a:pt x="4993" y="586"/>
                  </a:lnTo>
                  <a:lnTo>
                    <a:pt x="4996" y="584"/>
                  </a:lnTo>
                  <a:lnTo>
                    <a:pt x="4996" y="571"/>
                  </a:lnTo>
                  <a:lnTo>
                    <a:pt x="4990" y="560"/>
                  </a:lnTo>
                  <a:lnTo>
                    <a:pt x="4980" y="553"/>
                  </a:lnTo>
                  <a:lnTo>
                    <a:pt x="4951" y="544"/>
                  </a:lnTo>
                  <a:lnTo>
                    <a:pt x="4935" y="542"/>
                  </a:lnTo>
                  <a:lnTo>
                    <a:pt x="4920" y="542"/>
                  </a:lnTo>
                  <a:lnTo>
                    <a:pt x="4909" y="540"/>
                  </a:lnTo>
                  <a:lnTo>
                    <a:pt x="4899" y="540"/>
                  </a:lnTo>
                  <a:lnTo>
                    <a:pt x="4896" y="539"/>
                  </a:lnTo>
                  <a:lnTo>
                    <a:pt x="4897" y="537"/>
                  </a:lnTo>
                  <a:lnTo>
                    <a:pt x="4902" y="529"/>
                  </a:lnTo>
                  <a:lnTo>
                    <a:pt x="4907" y="518"/>
                  </a:lnTo>
                  <a:lnTo>
                    <a:pt x="4913" y="506"/>
                  </a:lnTo>
                  <a:lnTo>
                    <a:pt x="4917" y="498"/>
                  </a:lnTo>
                  <a:lnTo>
                    <a:pt x="4918" y="495"/>
                  </a:lnTo>
                  <a:lnTo>
                    <a:pt x="4896" y="495"/>
                  </a:lnTo>
                  <a:lnTo>
                    <a:pt x="4899" y="487"/>
                  </a:lnTo>
                  <a:lnTo>
                    <a:pt x="4900" y="482"/>
                  </a:lnTo>
                  <a:lnTo>
                    <a:pt x="4902" y="475"/>
                  </a:lnTo>
                  <a:lnTo>
                    <a:pt x="4900" y="471"/>
                  </a:lnTo>
                  <a:lnTo>
                    <a:pt x="4899" y="467"/>
                  </a:lnTo>
                  <a:lnTo>
                    <a:pt x="4892" y="464"/>
                  </a:lnTo>
                  <a:lnTo>
                    <a:pt x="4888" y="462"/>
                  </a:lnTo>
                  <a:lnTo>
                    <a:pt x="4875" y="462"/>
                  </a:lnTo>
                  <a:lnTo>
                    <a:pt x="4870" y="464"/>
                  </a:lnTo>
                  <a:lnTo>
                    <a:pt x="4866" y="466"/>
                  </a:lnTo>
                  <a:lnTo>
                    <a:pt x="4862" y="471"/>
                  </a:lnTo>
                  <a:lnTo>
                    <a:pt x="4862" y="474"/>
                  </a:lnTo>
                  <a:lnTo>
                    <a:pt x="4865" y="480"/>
                  </a:lnTo>
                  <a:lnTo>
                    <a:pt x="4870" y="484"/>
                  </a:lnTo>
                  <a:lnTo>
                    <a:pt x="4876" y="487"/>
                  </a:lnTo>
                  <a:lnTo>
                    <a:pt x="4884" y="492"/>
                  </a:lnTo>
                  <a:lnTo>
                    <a:pt x="4896" y="495"/>
                  </a:lnTo>
                  <a:lnTo>
                    <a:pt x="4886" y="513"/>
                  </a:lnTo>
                  <a:lnTo>
                    <a:pt x="4875" y="526"/>
                  </a:lnTo>
                  <a:lnTo>
                    <a:pt x="4862" y="534"/>
                  </a:lnTo>
                  <a:lnTo>
                    <a:pt x="4850" y="542"/>
                  </a:lnTo>
                  <a:lnTo>
                    <a:pt x="4840" y="550"/>
                  </a:lnTo>
                  <a:lnTo>
                    <a:pt x="4831" y="560"/>
                  </a:lnTo>
                  <a:lnTo>
                    <a:pt x="4823" y="574"/>
                  </a:lnTo>
                  <a:lnTo>
                    <a:pt x="4818" y="595"/>
                  </a:lnTo>
                  <a:lnTo>
                    <a:pt x="4821" y="592"/>
                  </a:lnTo>
                  <a:lnTo>
                    <a:pt x="4827" y="592"/>
                  </a:lnTo>
                  <a:lnTo>
                    <a:pt x="4836" y="595"/>
                  </a:lnTo>
                  <a:lnTo>
                    <a:pt x="4845" y="599"/>
                  </a:lnTo>
                  <a:lnTo>
                    <a:pt x="4853" y="604"/>
                  </a:lnTo>
                  <a:lnTo>
                    <a:pt x="4860" y="607"/>
                  </a:lnTo>
                  <a:lnTo>
                    <a:pt x="4862" y="607"/>
                  </a:lnTo>
                  <a:lnTo>
                    <a:pt x="4868" y="617"/>
                  </a:lnTo>
                  <a:lnTo>
                    <a:pt x="4870" y="628"/>
                  </a:lnTo>
                  <a:lnTo>
                    <a:pt x="4866" y="639"/>
                  </a:lnTo>
                  <a:lnTo>
                    <a:pt x="4862" y="651"/>
                  </a:lnTo>
                  <a:lnTo>
                    <a:pt x="4849" y="664"/>
                  </a:lnTo>
                  <a:lnTo>
                    <a:pt x="4842" y="660"/>
                  </a:lnTo>
                  <a:lnTo>
                    <a:pt x="4837" y="655"/>
                  </a:lnTo>
                  <a:lnTo>
                    <a:pt x="4834" y="654"/>
                  </a:lnTo>
                  <a:lnTo>
                    <a:pt x="4831" y="651"/>
                  </a:lnTo>
                  <a:lnTo>
                    <a:pt x="4829" y="651"/>
                  </a:lnTo>
                  <a:lnTo>
                    <a:pt x="4824" y="654"/>
                  </a:lnTo>
                  <a:lnTo>
                    <a:pt x="4818" y="659"/>
                  </a:lnTo>
                  <a:lnTo>
                    <a:pt x="4808" y="664"/>
                  </a:lnTo>
                  <a:lnTo>
                    <a:pt x="4795" y="662"/>
                  </a:lnTo>
                  <a:lnTo>
                    <a:pt x="4793" y="660"/>
                  </a:lnTo>
                  <a:lnTo>
                    <a:pt x="4793" y="655"/>
                  </a:lnTo>
                  <a:lnTo>
                    <a:pt x="4795" y="652"/>
                  </a:lnTo>
                  <a:lnTo>
                    <a:pt x="4795" y="639"/>
                  </a:lnTo>
                  <a:lnTo>
                    <a:pt x="4793" y="638"/>
                  </a:lnTo>
                  <a:lnTo>
                    <a:pt x="4790" y="638"/>
                  </a:lnTo>
                  <a:lnTo>
                    <a:pt x="4787" y="639"/>
                  </a:lnTo>
                  <a:lnTo>
                    <a:pt x="4782" y="639"/>
                  </a:lnTo>
                  <a:lnTo>
                    <a:pt x="4779" y="641"/>
                  </a:lnTo>
                  <a:lnTo>
                    <a:pt x="4776" y="641"/>
                  </a:lnTo>
                  <a:lnTo>
                    <a:pt x="4772" y="639"/>
                  </a:lnTo>
                  <a:lnTo>
                    <a:pt x="4756" y="633"/>
                  </a:lnTo>
                  <a:lnTo>
                    <a:pt x="4750" y="633"/>
                  </a:lnTo>
                  <a:lnTo>
                    <a:pt x="4745" y="634"/>
                  </a:lnTo>
                  <a:lnTo>
                    <a:pt x="4741" y="636"/>
                  </a:lnTo>
                  <a:lnTo>
                    <a:pt x="4740" y="639"/>
                  </a:lnTo>
                  <a:lnTo>
                    <a:pt x="4738" y="644"/>
                  </a:lnTo>
                  <a:lnTo>
                    <a:pt x="4740" y="649"/>
                  </a:lnTo>
                  <a:lnTo>
                    <a:pt x="4750" y="662"/>
                  </a:lnTo>
                  <a:lnTo>
                    <a:pt x="4756" y="665"/>
                  </a:lnTo>
                  <a:lnTo>
                    <a:pt x="4772" y="668"/>
                  </a:lnTo>
                  <a:lnTo>
                    <a:pt x="4779" y="672"/>
                  </a:lnTo>
                  <a:lnTo>
                    <a:pt x="4784" y="677"/>
                  </a:lnTo>
                  <a:lnTo>
                    <a:pt x="4784" y="685"/>
                  </a:lnTo>
                  <a:lnTo>
                    <a:pt x="4780" y="685"/>
                  </a:lnTo>
                  <a:lnTo>
                    <a:pt x="4771" y="686"/>
                  </a:lnTo>
                  <a:lnTo>
                    <a:pt x="4761" y="691"/>
                  </a:lnTo>
                  <a:lnTo>
                    <a:pt x="4751" y="694"/>
                  </a:lnTo>
                  <a:lnTo>
                    <a:pt x="4750" y="696"/>
                  </a:lnTo>
                  <a:lnTo>
                    <a:pt x="4750" y="686"/>
                  </a:lnTo>
                  <a:lnTo>
                    <a:pt x="4751" y="683"/>
                  </a:lnTo>
                  <a:lnTo>
                    <a:pt x="4751" y="675"/>
                  </a:lnTo>
                  <a:lnTo>
                    <a:pt x="4750" y="673"/>
                  </a:lnTo>
                  <a:lnTo>
                    <a:pt x="4738" y="665"/>
                  </a:lnTo>
                  <a:lnTo>
                    <a:pt x="4724" y="665"/>
                  </a:lnTo>
                  <a:lnTo>
                    <a:pt x="4709" y="668"/>
                  </a:lnTo>
                  <a:lnTo>
                    <a:pt x="4693" y="675"/>
                  </a:lnTo>
                  <a:lnTo>
                    <a:pt x="4664" y="691"/>
                  </a:lnTo>
                  <a:lnTo>
                    <a:pt x="4649" y="698"/>
                  </a:lnTo>
                  <a:lnTo>
                    <a:pt x="4638" y="703"/>
                  </a:lnTo>
                  <a:lnTo>
                    <a:pt x="4628" y="703"/>
                  </a:lnTo>
                  <a:lnTo>
                    <a:pt x="4620" y="698"/>
                  </a:lnTo>
                  <a:lnTo>
                    <a:pt x="4616" y="685"/>
                  </a:lnTo>
                  <a:lnTo>
                    <a:pt x="4618" y="673"/>
                  </a:lnTo>
                  <a:lnTo>
                    <a:pt x="4623" y="665"/>
                  </a:lnTo>
                  <a:lnTo>
                    <a:pt x="4633" y="659"/>
                  </a:lnTo>
                  <a:lnTo>
                    <a:pt x="4644" y="655"/>
                  </a:lnTo>
                  <a:lnTo>
                    <a:pt x="4657" y="652"/>
                  </a:lnTo>
                  <a:lnTo>
                    <a:pt x="4680" y="649"/>
                  </a:lnTo>
                  <a:lnTo>
                    <a:pt x="4688" y="646"/>
                  </a:lnTo>
                  <a:lnTo>
                    <a:pt x="4693" y="642"/>
                  </a:lnTo>
                  <a:lnTo>
                    <a:pt x="4691" y="636"/>
                  </a:lnTo>
                  <a:lnTo>
                    <a:pt x="4683" y="628"/>
                  </a:lnTo>
                  <a:lnTo>
                    <a:pt x="4691" y="626"/>
                  </a:lnTo>
                  <a:lnTo>
                    <a:pt x="4694" y="620"/>
                  </a:lnTo>
                  <a:lnTo>
                    <a:pt x="4696" y="612"/>
                  </a:lnTo>
                  <a:lnTo>
                    <a:pt x="4694" y="602"/>
                  </a:lnTo>
                  <a:lnTo>
                    <a:pt x="4689" y="595"/>
                  </a:lnTo>
                  <a:lnTo>
                    <a:pt x="4681" y="592"/>
                  </a:lnTo>
                  <a:lnTo>
                    <a:pt x="4672" y="595"/>
                  </a:lnTo>
                  <a:lnTo>
                    <a:pt x="4672" y="589"/>
                  </a:lnTo>
                  <a:lnTo>
                    <a:pt x="4676" y="584"/>
                  </a:lnTo>
                  <a:lnTo>
                    <a:pt x="4683" y="584"/>
                  </a:lnTo>
                  <a:lnTo>
                    <a:pt x="4689" y="582"/>
                  </a:lnTo>
                  <a:lnTo>
                    <a:pt x="4704" y="582"/>
                  </a:lnTo>
                  <a:lnTo>
                    <a:pt x="4707" y="579"/>
                  </a:lnTo>
                  <a:lnTo>
                    <a:pt x="4709" y="573"/>
                  </a:lnTo>
                  <a:lnTo>
                    <a:pt x="4706" y="561"/>
                  </a:lnTo>
                  <a:lnTo>
                    <a:pt x="4712" y="571"/>
                  </a:lnTo>
                  <a:lnTo>
                    <a:pt x="4720" y="578"/>
                  </a:lnTo>
                  <a:lnTo>
                    <a:pt x="4728" y="582"/>
                  </a:lnTo>
                  <a:lnTo>
                    <a:pt x="4738" y="581"/>
                  </a:lnTo>
                  <a:lnTo>
                    <a:pt x="4745" y="574"/>
                  </a:lnTo>
                  <a:lnTo>
                    <a:pt x="4750" y="561"/>
                  </a:lnTo>
                  <a:lnTo>
                    <a:pt x="4756" y="566"/>
                  </a:lnTo>
                  <a:lnTo>
                    <a:pt x="4761" y="570"/>
                  </a:lnTo>
                  <a:lnTo>
                    <a:pt x="4769" y="570"/>
                  </a:lnTo>
                  <a:lnTo>
                    <a:pt x="4772" y="563"/>
                  </a:lnTo>
                  <a:lnTo>
                    <a:pt x="4774" y="557"/>
                  </a:lnTo>
                  <a:lnTo>
                    <a:pt x="4772" y="548"/>
                  </a:lnTo>
                  <a:lnTo>
                    <a:pt x="4772" y="539"/>
                  </a:lnTo>
                  <a:lnTo>
                    <a:pt x="4782" y="552"/>
                  </a:lnTo>
                  <a:lnTo>
                    <a:pt x="4792" y="558"/>
                  </a:lnTo>
                  <a:lnTo>
                    <a:pt x="4801" y="560"/>
                  </a:lnTo>
                  <a:lnTo>
                    <a:pt x="4810" y="553"/>
                  </a:lnTo>
                  <a:lnTo>
                    <a:pt x="4818" y="539"/>
                  </a:lnTo>
                  <a:lnTo>
                    <a:pt x="4819" y="527"/>
                  </a:lnTo>
                  <a:lnTo>
                    <a:pt x="4818" y="514"/>
                  </a:lnTo>
                  <a:lnTo>
                    <a:pt x="4814" y="503"/>
                  </a:lnTo>
                  <a:lnTo>
                    <a:pt x="4813" y="488"/>
                  </a:lnTo>
                  <a:lnTo>
                    <a:pt x="4818" y="472"/>
                  </a:lnTo>
                  <a:lnTo>
                    <a:pt x="4821" y="471"/>
                  </a:lnTo>
                  <a:lnTo>
                    <a:pt x="4829" y="471"/>
                  </a:lnTo>
                  <a:lnTo>
                    <a:pt x="4837" y="472"/>
                  </a:lnTo>
                  <a:lnTo>
                    <a:pt x="4850" y="472"/>
                  </a:lnTo>
                  <a:lnTo>
                    <a:pt x="4852" y="467"/>
                  </a:lnTo>
                  <a:lnTo>
                    <a:pt x="4852" y="445"/>
                  </a:lnTo>
                  <a:lnTo>
                    <a:pt x="4850" y="433"/>
                  </a:lnTo>
                  <a:lnTo>
                    <a:pt x="4850" y="427"/>
                  </a:lnTo>
                  <a:lnTo>
                    <a:pt x="4849" y="428"/>
                  </a:lnTo>
                  <a:lnTo>
                    <a:pt x="4842" y="432"/>
                  </a:lnTo>
                  <a:lnTo>
                    <a:pt x="4834" y="437"/>
                  </a:lnTo>
                  <a:lnTo>
                    <a:pt x="4823" y="441"/>
                  </a:lnTo>
                  <a:lnTo>
                    <a:pt x="4813" y="445"/>
                  </a:lnTo>
                  <a:lnTo>
                    <a:pt x="4805" y="446"/>
                  </a:lnTo>
                  <a:lnTo>
                    <a:pt x="4798" y="445"/>
                  </a:lnTo>
                  <a:lnTo>
                    <a:pt x="4795" y="438"/>
                  </a:lnTo>
                  <a:lnTo>
                    <a:pt x="4797" y="425"/>
                  </a:lnTo>
                  <a:lnTo>
                    <a:pt x="4805" y="415"/>
                  </a:lnTo>
                  <a:lnTo>
                    <a:pt x="4816" y="409"/>
                  </a:lnTo>
                  <a:lnTo>
                    <a:pt x="4829" y="406"/>
                  </a:lnTo>
                  <a:lnTo>
                    <a:pt x="4844" y="402"/>
                  </a:lnTo>
                  <a:lnTo>
                    <a:pt x="4857" y="399"/>
                  </a:lnTo>
                  <a:lnTo>
                    <a:pt x="4866" y="398"/>
                  </a:lnTo>
                  <a:lnTo>
                    <a:pt x="4873" y="394"/>
                  </a:lnTo>
                  <a:lnTo>
                    <a:pt x="4875" y="388"/>
                  </a:lnTo>
                  <a:lnTo>
                    <a:pt x="4871" y="380"/>
                  </a:lnTo>
                  <a:lnTo>
                    <a:pt x="4862" y="360"/>
                  </a:lnTo>
                  <a:lnTo>
                    <a:pt x="4884" y="360"/>
                  </a:lnTo>
                  <a:lnTo>
                    <a:pt x="4884" y="346"/>
                  </a:lnTo>
                  <a:lnTo>
                    <a:pt x="4879" y="336"/>
                  </a:lnTo>
                  <a:lnTo>
                    <a:pt x="4873" y="329"/>
                  </a:lnTo>
                  <a:lnTo>
                    <a:pt x="4857" y="320"/>
                  </a:lnTo>
                  <a:lnTo>
                    <a:pt x="4847" y="313"/>
                  </a:lnTo>
                  <a:lnTo>
                    <a:pt x="4840" y="305"/>
                  </a:lnTo>
                  <a:lnTo>
                    <a:pt x="4829" y="287"/>
                  </a:lnTo>
                  <a:lnTo>
                    <a:pt x="4824" y="276"/>
                  </a:lnTo>
                  <a:lnTo>
                    <a:pt x="4821" y="269"/>
                  </a:lnTo>
                  <a:lnTo>
                    <a:pt x="4821" y="265"/>
                  </a:lnTo>
                  <a:lnTo>
                    <a:pt x="4823" y="263"/>
                  </a:lnTo>
                  <a:lnTo>
                    <a:pt x="4829" y="260"/>
                  </a:lnTo>
                  <a:lnTo>
                    <a:pt x="4837" y="258"/>
                  </a:lnTo>
                  <a:lnTo>
                    <a:pt x="4845" y="263"/>
                  </a:lnTo>
                  <a:lnTo>
                    <a:pt x="4862" y="282"/>
                  </a:lnTo>
                  <a:lnTo>
                    <a:pt x="4868" y="294"/>
                  </a:lnTo>
                  <a:lnTo>
                    <a:pt x="4871" y="302"/>
                  </a:lnTo>
                  <a:lnTo>
                    <a:pt x="4873" y="305"/>
                  </a:lnTo>
                  <a:lnTo>
                    <a:pt x="4891" y="307"/>
                  </a:lnTo>
                  <a:lnTo>
                    <a:pt x="4909" y="304"/>
                  </a:lnTo>
                  <a:lnTo>
                    <a:pt x="4925" y="299"/>
                  </a:lnTo>
                  <a:lnTo>
                    <a:pt x="4939" y="294"/>
                  </a:lnTo>
                  <a:lnTo>
                    <a:pt x="4951" y="294"/>
                  </a:lnTo>
                  <a:lnTo>
                    <a:pt x="4951" y="297"/>
                  </a:lnTo>
                  <a:lnTo>
                    <a:pt x="4949" y="299"/>
                  </a:lnTo>
                  <a:lnTo>
                    <a:pt x="4948" y="304"/>
                  </a:lnTo>
                  <a:lnTo>
                    <a:pt x="4943" y="313"/>
                  </a:lnTo>
                  <a:lnTo>
                    <a:pt x="4941" y="315"/>
                  </a:lnTo>
                  <a:lnTo>
                    <a:pt x="4941" y="317"/>
                  </a:lnTo>
                  <a:lnTo>
                    <a:pt x="4946" y="325"/>
                  </a:lnTo>
                  <a:lnTo>
                    <a:pt x="4952" y="326"/>
                  </a:lnTo>
                  <a:lnTo>
                    <a:pt x="4961" y="323"/>
                  </a:lnTo>
                  <a:lnTo>
                    <a:pt x="4970" y="318"/>
                  </a:lnTo>
                  <a:lnTo>
                    <a:pt x="4990" y="312"/>
                  </a:lnTo>
                  <a:lnTo>
                    <a:pt x="5000" y="312"/>
                  </a:lnTo>
                  <a:lnTo>
                    <a:pt x="5008" y="317"/>
                  </a:lnTo>
                  <a:lnTo>
                    <a:pt x="5008" y="321"/>
                  </a:lnTo>
                  <a:lnTo>
                    <a:pt x="5004" y="326"/>
                  </a:lnTo>
                  <a:lnTo>
                    <a:pt x="5000" y="334"/>
                  </a:lnTo>
                  <a:lnTo>
                    <a:pt x="4996" y="342"/>
                  </a:lnTo>
                  <a:lnTo>
                    <a:pt x="4996" y="349"/>
                  </a:lnTo>
                  <a:lnTo>
                    <a:pt x="4998" y="349"/>
                  </a:lnTo>
                  <a:lnTo>
                    <a:pt x="5001" y="351"/>
                  </a:lnTo>
                  <a:lnTo>
                    <a:pt x="5003" y="352"/>
                  </a:lnTo>
                  <a:lnTo>
                    <a:pt x="5008" y="354"/>
                  </a:lnTo>
                  <a:lnTo>
                    <a:pt x="5014" y="357"/>
                  </a:lnTo>
                  <a:lnTo>
                    <a:pt x="5016" y="359"/>
                  </a:lnTo>
                  <a:lnTo>
                    <a:pt x="5019" y="360"/>
                  </a:lnTo>
                  <a:lnTo>
                    <a:pt x="5025" y="372"/>
                  </a:lnTo>
                  <a:lnTo>
                    <a:pt x="5029" y="386"/>
                  </a:lnTo>
                  <a:lnTo>
                    <a:pt x="5025" y="415"/>
                  </a:lnTo>
                  <a:lnTo>
                    <a:pt x="5022" y="427"/>
                  </a:lnTo>
                  <a:lnTo>
                    <a:pt x="5019" y="435"/>
                  </a:lnTo>
                  <a:lnTo>
                    <a:pt x="5019" y="438"/>
                  </a:lnTo>
                  <a:lnTo>
                    <a:pt x="5030" y="441"/>
                  </a:lnTo>
                  <a:lnTo>
                    <a:pt x="5047" y="443"/>
                  </a:lnTo>
                  <a:lnTo>
                    <a:pt x="5090" y="443"/>
                  </a:lnTo>
                  <a:lnTo>
                    <a:pt x="5110" y="441"/>
                  </a:lnTo>
                  <a:lnTo>
                    <a:pt x="5125" y="440"/>
                  </a:lnTo>
                  <a:lnTo>
                    <a:pt x="5131" y="438"/>
                  </a:lnTo>
                  <a:lnTo>
                    <a:pt x="5137" y="430"/>
                  </a:lnTo>
                  <a:lnTo>
                    <a:pt x="5136" y="424"/>
                  </a:lnTo>
                  <a:lnTo>
                    <a:pt x="5131" y="420"/>
                  </a:lnTo>
                  <a:lnTo>
                    <a:pt x="5120" y="419"/>
                  </a:lnTo>
                  <a:lnTo>
                    <a:pt x="5107" y="419"/>
                  </a:lnTo>
                  <a:lnTo>
                    <a:pt x="5081" y="415"/>
                  </a:lnTo>
                  <a:lnTo>
                    <a:pt x="5069" y="412"/>
                  </a:lnTo>
                  <a:lnTo>
                    <a:pt x="5063" y="406"/>
                  </a:lnTo>
                  <a:lnTo>
                    <a:pt x="5058" y="394"/>
                  </a:lnTo>
                  <a:lnTo>
                    <a:pt x="5056" y="388"/>
                  </a:lnTo>
                  <a:lnTo>
                    <a:pt x="5060" y="383"/>
                  </a:lnTo>
                  <a:lnTo>
                    <a:pt x="5074" y="383"/>
                  </a:lnTo>
                  <a:lnTo>
                    <a:pt x="5077" y="381"/>
                  </a:lnTo>
                  <a:lnTo>
                    <a:pt x="5077" y="378"/>
                  </a:lnTo>
                  <a:lnTo>
                    <a:pt x="5073" y="372"/>
                  </a:lnTo>
                  <a:lnTo>
                    <a:pt x="5063" y="360"/>
                  </a:lnTo>
                  <a:lnTo>
                    <a:pt x="5064" y="352"/>
                  </a:lnTo>
                  <a:lnTo>
                    <a:pt x="5061" y="344"/>
                  </a:lnTo>
                  <a:lnTo>
                    <a:pt x="5048" y="334"/>
                  </a:lnTo>
                  <a:lnTo>
                    <a:pt x="5043" y="329"/>
                  </a:lnTo>
                  <a:lnTo>
                    <a:pt x="5042" y="326"/>
                  </a:lnTo>
                  <a:lnTo>
                    <a:pt x="5047" y="320"/>
                  </a:lnTo>
                  <a:lnTo>
                    <a:pt x="5051" y="320"/>
                  </a:lnTo>
                  <a:lnTo>
                    <a:pt x="5071" y="325"/>
                  </a:lnTo>
                  <a:lnTo>
                    <a:pt x="5077" y="325"/>
                  </a:lnTo>
                  <a:lnTo>
                    <a:pt x="5082" y="318"/>
                  </a:lnTo>
                  <a:lnTo>
                    <a:pt x="5086" y="305"/>
                  </a:lnTo>
                  <a:lnTo>
                    <a:pt x="5089" y="289"/>
                  </a:lnTo>
                  <a:lnTo>
                    <a:pt x="5089" y="281"/>
                  </a:lnTo>
                  <a:lnTo>
                    <a:pt x="5087" y="278"/>
                  </a:lnTo>
                  <a:lnTo>
                    <a:pt x="5082" y="278"/>
                  </a:lnTo>
                  <a:lnTo>
                    <a:pt x="5076" y="281"/>
                  </a:lnTo>
                  <a:lnTo>
                    <a:pt x="5068" y="282"/>
                  </a:lnTo>
                  <a:lnTo>
                    <a:pt x="5056" y="284"/>
                  </a:lnTo>
                  <a:lnTo>
                    <a:pt x="5042" y="282"/>
                  </a:lnTo>
                  <a:lnTo>
                    <a:pt x="5021" y="274"/>
                  </a:lnTo>
                  <a:lnTo>
                    <a:pt x="5009" y="263"/>
                  </a:lnTo>
                  <a:lnTo>
                    <a:pt x="5004" y="252"/>
                  </a:lnTo>
                  <a:lnTo>
                    <a:pt x="5009" y="239"/>
                  </a:lnTo>
                  <a:lnTo>
                    <a:pt x="5019" y="226"/>
                  </a:lnTo>
                  <a:lnTo>
                    <a:pt x="5034" y="214"/>
                  </a:lnTo>
                  <a:lnTo>
                    <a:pt x="5048" y="208"/>
                  </a:lnTo>
                  <a:lnTo>
                    <a:pt x="5063" y="203"/>
                  </a:lnTo>
                  <a:lnTo>
                    <a:pt x="5074" y="195"/>
                  </a:lnTo>
                  <a:lnTo>
                    <a:pt x="5086" y="182"/>
                  </a:lnTo>
                  <a:lnTo>
                    <a:pt x="5089" y="171"/>
                  </a:lnTo>
                  <a:lnTo>
                    <a:pt x="5087" y="159"/>
                  </a:lnTo>
                  <a:lnTo>
                    <a:pt x="5084" y="149"/>
                  </a:lnTo>
                  <a:lnTo>
                    <a:pt x="5076" y="143"/>
                  </a:lnTo>
                  <a:lnTo>
                    <a:pt x="5064" y="141"/>
                  </a:lnTo>
                  <a:lnTo>
                    <a:pt x="5051" y="148"/>
                  </a:lnTo>
                  <a:lnTo>
                    <a:pt x="5048" y="153"/>
                  </a:lnTo>
                  <a:lnTo>
                    <a:pt x="5048" y="161"/>
                  </a:lnTo>
                  <a:lnTo>
                    <a:pt x="5050" y="167"/>
                  </a:lnTo>
                  <a:lnTo>
                    <a:pt x="5050" y="175"/>
                  </a:lnTo>
                  <a:lnTo>
                    <a:pt x="5048" y="180"/>
                  </a:lnTo>
                  <a:lnTo>
                    <a:pt x="5042" y="182"/>
                  </a:lnTo>
                  <a:lnTo>
                    <a:pt x="5025" y="177"/>
                  </a:lnTo>
                  <a:lnTo>
                    <a:pt x="5014" y="166"/>
                  </a:lnTo>
                  <a:lnTo>
                    <a:pt x="5004" y="148"/>
                  </a:lnTo>
                  <a:lnTo>
                    <a:pt x="5000" y="128"/>
                  </a:lnTo>
                  <a:lnTo>
                    <a:pt x="4998" y="106"/>
                  </a:lnTo>
                  <a:lnTo>
                    <a:pt x="5001" y="86"/>
                  </a:lnTo>
                  <a:lnTo>
                    <a:pt x="5008" y="70"/>
                  </a:lnTo>
                  <a:lnTo>
                    <a:pt x="5004" y="81"/>
                  </a:lnTo>
                  <a:lnTo>
                    <a:pt x="5006" y="89"/>
                  </a:lnTo>
                  <a:lnTo>
                    <a:pt x="5014" y="96"/>
                  </a:lnTo>
                  <a:lnTo>
                    <a:pt x="5025" y="101"/>
                  </a:lnTo>
                  <a:lnTo>
                    <a:pt x="5038" y="104"/>
                  </a:lnTo>
                  <a:lnTo>
                    <a:pt x="5051" y="106"/>
                  </a:lnTo>
                  <a:lnTo>
                    <a:pt x="5063" y="104"/>
                  </a:lnTo>
                  <a:lnTo>
                    <a:pt x="5063" y="101"/>
                  </a:lnTo>
                  <a:lnTo>
                    <a:pt x="5064" y="94"/>
                  </a:lnTo>
                  <a:lnTo>
                    <a:pt x="5071" y="78"/>
                  </a:lnTo>
                  <a:lnTo>
                    <a:pt x="5074" y="72"/>
                  </a:lnTo>
                  <a:lnTo>
                    <a:pt x="5074" y="70"/>
                  </a:lnTo>
                  <a:lnTo>
                    <a:pt x="5084" y="63"/>
                  </a:lnTo>
                  <a:lnTo>
                    <a:pt x="5097" y="62"/>
                  </a:lnTo>
                  <a:lnTo>
                    <a:pt x="5110" y="63"/>
                  </a:lnTo>
                  <a:lnTo>
                    <a:pt x="5123" y="67"/>
                  </a:lnTo>
                  <a:lnTo>
                    <a:pt x="5137" y="72"/>
                  </a:lnTo>
                  <a:lnTo>
                    <a:pt x="5152" y="78"/>
                  </a:lnTo>
                  <a:lnTo>
                    <a:pt x="5175" y="88"/>
                  </a:lnTo>
                  <a:lnTo>
                    <a:pt x="5185" y="91"/>
                  </a:lnTo>
                  <a:lnTo>
                    <a:pt x="5189" y="91"/>
                  </a:lnTo>
                  <a:lnTo>
                    <a:pt x="5193" y="88"/>
                  </a:lnTo>
                  <a:lnTo>
                    <a:pt x="5191" y="80"/>
                  </a:lnTo>
                  <a:lnTo>
                    <a:pt x="5186" y="67"/>
                  </a:lnTo>
                  <a:lnTo>
                    <a:pt x="5175" y="47"/>
                  </a:lnTo>
                  <a:lnTo>
                    <a:pt x="5165" y="28"/>
                  </a:lnTo>
                  <a:lnTo>
                    <a:pt x="5160" y="15"/>
                  </a:lnTo>
                  <a:lnTo>
                    <a:pt x="5159" y="5"/>
                  </a:lnTo>
                  <a:lnTo>
                    <a:pt x="516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20" name="Freeform 34"/>
            <p:cNvSpPr>
              <a:spLocks noEditPoints="1"/>
            </p:cNvSpPr>
            <p:nvPr userDrawn="1"/>
          </p:nvSpPr>
          <p:spPr bwMode="auto">
            <a:xfrm>
              <a:off x="1873250" y="1691976"/>
              <a:ext cx="682625" cy="1889125"/>
            </a:xfrm>
            <a:custGeom>
              <a:avLst/>
              <a:gdLst>
                <a:gd name="T0" fmla="*/ 2147483646 w 1982"/>
                <a:gd name="T1" fmla="*/ 2147483646 h 5503"/>
                <a:gd name="T2" fmla="*/ 2147483646 w 1982"/>
                <a:gd name="T3" fmla="*/ 2147483646 h 5503"/>
                <a:gd name="T4" fmla="*/ 2147483646 w 1982"/>
                <a:gd name="T5" fmla="*/ 2147483646 h 5503"/>
                <a:gd name="T6" fmla="*/ 2147483646 w 1982"/>
                <a:gd name="T7" fmla="*/ 2147483646 h 5503"/>
                <a:gd name="T8" fmla="*/ 2147483646 w 1982"/>
                <a:gd name="T9" fmla="*/ 2147483646 h 5503"/>
                <a:gd name="T10" fmla="*/ 2147483646 w 1982"/>
                <a:gd name="T11" fmla="*/ 2147483646 h 5503"/>
                <a:gd name="T12" fmla="*/ 2147483646 w 1982"/>
                <a:gd name="T13" fmla="*/ 2147483646 h 5503"/>
                <a:gd name="T14" fmla="*/ 2147483646 w 1982"/>
                <a:gd name="T15" fmla="*/ 2147483646 h 5503"/>
                <a:gd name="T16" fmla="*/ 2147483646 w 1982"/>
                <a:gd name="T17" fmla="*/ 2147483646 h 5503"/>
                <a:gd name="T18" fmla="*/ 2147483646 w 1982"/>
                <a:gd name="T19" fmla="*/ 2147483646 h 5503"/>
                <a:gd name="T20" fmla="*/ 2147483646 w 1982"/>
                <a:gd name="T21" fmla="*/ 2147483646 h 5503"/>
                <a:gd name="T22" fmla="*/ 2147483646 w 1982"/>
                <a:gd name="T23" fmla="*/ 2147483646 h 5503"/>
                <a:gd name="T24" fmla="*/ 2147483646 w 1982"/>
                <a:gd name="T25" fmla="*/ 2147483646 h 5503"/>
                <a:gd name="T26" fmla="*/ 2147483646 w 1982"/>
                <a:gd name="T27" fmla="*/ 2147483646 h 5503"/>
                <a:gd name="T28" fmla="*/ 2147483646 w 1982"/>
                <a:gd name="T29" fmla="*/ 2147483646 h 5503"/>
                <a:gd name="T30" fmla="*/ 2147483646 w 1982"/>
                <a:gd name="T31" fmla="*/ 2147483646 h 5503"/>
                <a:gd name="T32" fmla="*/ 2147483646 w 1982"/>
                <a:gd name="T33" fmla="*/ 2144127352 h 5503"/>
                <a:gd name="T34" fmla="*/ 2147483646 w 1982"/>
                <a:gd name="T35" fmla="*/ 2147483646 h 5503"/>
                <a:gd name="T36" fmla="*/ 2147483646 w 1982"/>
                <a:gd name="T37" fmla="*/ 2147483646 h 5503"/>
                <a:gd name="T38" fmla="*/ 2147483646 w 1982"/>
                <a:gd name="T39" fmla="*/ 2147483646 h 5503"/>
                <a:gd name="T40" fmla="*/ 2147483646 w 1982"/>
                <a:gd name="T41" fmla="*/ 2147483646 h 5503"/>
                <a:gd name="T42" fmla="*/ 2147483646 w 1982"/>
                <a:gd name="T43" fmla="*/ 2147483646 h 5503"/>
                <a:gd name="T44" fmla="*/ 2147483646 w 1982"/>
                <a:gd name="T45" fmla="*/ 2147483646 h 5503"/>
                <a:gd name="T46" fmla="*/ 2147483646 w 1982"/>
                <a:gd name="T47" fmla="*/ 2147483646 h 5503"/>
                <a:gd name="T48" fmla="*/ 2147483646 w 1982"/>
                <a:gd name="T49" fmla="*/ 2147483646 h 5503"/>
                <a:gd name="T50" fmla="*/ 2147483646 w 1982"/>
                <a:gd name="T51" fmla="*/ 2147483646 h 5503"/>
                <a:gd name="T52" fmla="*/ 2147483646 w 1982"/>
                <a:gd name="T53" fmla="*/ 2147483646 h 5503"/>
                <a:gd name="T54" fmla="*/ 2147483646 w 1982"/>
                <a:gd name="T55" fmla="*/ 2147483646 h 5503"/>
                <a:gd name="T56" fmla="*/ 2147483646 w 1982"/>
                <a:gd name="T57" fmla="*/ 2147483646 h 5503"/>
                <a:gd name="T58" fmla="*/ 2147483646 w 1982"/>
                <a:gd name="T59" fmla="*/ 2147483646 h 5503"/>
                <a:gd name="T60" fmla="*/ 2147483646 w 1982"/>
                <a:gd name="T61" fmla="*/ 2147483646 h 5503"/>
                <a:gd name="T62" fmla="*/ 2147483646 w 1982"/>
                <a:gd name="T63" fmla="*/ 2147483646 h 5503"/>
                <a:gd name="T64" fmla="*/ 2147483646 w 1982"/>
                <a:gd name="T65" fmla="*/ 2147483646 h 5503"/>
                <a:gd name="T66" fmla="*/ 2147483646 w 1982"/>
                <a:gd name="T67" fmla="*/ 2147483646 h 5503"/>
                <a:gd name="T68" fmla="*/ 2147483646 w 1982"/>
                <a:gd name="T69" fmla="*/ 2147483646 h 5503"/>
                <a:gd name="T70" fmla="*/ 2147483646 w 1982"/>
                <a:gd name="T71" fmla="*/ 2147483646 h 5503"/>
                <a:gd name="T72" fmla="*/ 2147483646 w 1982"/>
                <a:gd name="T73" fmla="*/ 2147483646 h 5503"/>
                <a:gd name="T74" fmla="*/ 2147483646 w 1982"/>
                <a:gd name="T75" fmla="*/ 2147483646 h 5503"/>
                <a:gd name="T76" fmla="*/ 2147483646 w 1982"/>
                <a:gd name="T77" fmla="*/ 2147483646 h 5503"/>
                <a:gd name="T78" fmla="*/ 2147483646 w 1982"/>
                <a:gd name="T79" fmla="*/ 2147483646 h 5503"/>
                <a:gd name="T80" fmla="*/ 2147483646 w 1982"/>
                <a:gd name="T81" fmla="*/ 2147483646 h 5503"/>
                <a:gd name="T82" fmla="*/ 2147483646 w 1982"/>
                <a:gd name="T83" fmla="*/ 2147483646 h 5503"/>
                <a:gd name="T84" fmla="*/ 2147483646 w 1982"/>
                <a:gd name="T85" fmla="*/ 2147483646 h 5503"/>
                <a:gd name="T86" fmla="*/ 2147483646 w 1982"/>
                <a:gd name="T87" fmla="*/ 2147483646 h 5503"/>
                <a:gd name="T88" fmla="*/ 2147483646 w 1982"/>
                <a:gd name="T89" fmla="*/ 2147483646 h 5503"/>
                <a:gd name="T90" fmla="*/ 2147483646 w 1982"/>
                <a:gd name="T91" fmla="*/ 2147483646 h 5503"/>
                <a:gd name="T92" fmla="*/ 2147483646 w 1982"/>
                <a:gd name="T93" fmla="*/ 2147483646 h 5503"/>
                <a:gd name="T94" fmla="*/ 2147483646 w 1982"/>
                <a:gd name="T95" fmla="*/ 2147483646 h 5503"/>
                <a:gd name="T96" fmla="*/ 81729017 w 1982"/>
                <a:gd name="T97" fmla="*/ 2147483646 h 5503"/>
                <a:gd name="T98" fmla="*/ 2147483646 w 1982"/>
                <a:gd name="T99" fmla="*/ 2147483646 h 5503"/>
                <a:gd name="T100" fmla="*/ 2147483646 w 1982"/>
                <a:gd name="T101" fmla="*/ 2147483646 h 5503"/>
                <a:gd name="T102" fmla="*/ 2147483646 w 1982"/>
                <a:gd name="T103" fmla="*/ 2147483646 h 5503"/>
                <a:gd name="T104" fmla="*/ 2147483646 w 1982"/>
                <a:gd name="T105" fmla="*/ 2147483646 h 5503"/>
                <a:gd name="T106" fmla="*/ 2147483646 w 1982"/>
                <a:gd name="T107" fmla="*/ 2147483646 h 5503"/>
                <a:gd name="T108" fmla="*/ 1225579483 w 1982"/>
                <a:gd name="T109" fmla="*/ 2147483646 h 5503"/>
                <a:gd name="T110" fmla="*/ 2147483646 w 1982"/>
                <a:gd name="T111" fmla="*/ 2147483646 h 5503"/>
                <a:gd name="T112" fmla="*/ 2147483646 w 1982"/>
                <a:gd name="T113" fmla="*/ 2147483646 h 5503"/>
                <a:gd name="T114" fmla="*/ 2147483646 w 1982"/>
                <a:gd name="T115" fmla="*/ 2147483646 h 5503"/>
                <a:gd name="T116" fmla="*/ 2147483646 w 1982"/>
                <a:gd name="T117" fmla="*/ 2147483646 h 55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82" h="5503">
                  <a:moveTo>
                    <a:pt x="780" y="3828"/>
                  </a:moveTo>
                  <a:lnTo>
                    <a:pt x="783" y="3846"/>
                  </a:lnTo>
                  <a:lnTo>
                    <a:pt x="781" y="3846"/>
                  </a:lnTo>
                  <a:lnTo>
                    <a:pt x="781" y="3843"/>
                  </a:lnTo>
                  <a:lnTo>
                    <a:pt x="780" y="3836"/>
                  </a:lnTo>
                  <a:lnTo>
                    <a:pt x="780" y="3828"/>
                  </a:lnTo>
                  <a:close/>
                  <a:moveTo>
                    <a:pt x="763" y="3788"/>
                  </a:moveTo>
                  <a:lnTo>
                    <a:pt x="753" y="3791"/>
                  </a:lnTo>
                  <a:lnTo>
                    <a:pt x="750" y="3793"/>
                  </a:lnTo>
                  <a:lnTo>
                    <a:pt x="748" y="3796"/>
                  </a:lnTo>
                  <a:lnTo>
                    <a:pt x="738" y="3833"/>
                  </a:lnTo>
                  <a:lnTo>
                    <a:pt x="732" y="3877"/>
                  </a:lnTo>
                  <a:lnTo>
                    <a:pt x="730" y="3925"/>
                  </a:lnTo>
                  <a:lnTo>
                    <a:pt x="733" y="3977"/>
                  </a:lnTo>
                  <a:lnTo>
                    <a:pt x="743" y="4013"/>
                  </a:lnTo>
                  <a:lnTo>
                    <a:pt x="758" y="4052"/>
                  </a:lnTo>
                  <a:lnTo>
                    <a:pt x="775" y="4090"/>
                  </a:lnTo>
                  <a:lnTo>
                    <a:pt x="790" y="4132"/>
                  </a:lnTo>
                  <a:lnTo>
                    <a:pt x="800" y="4177"/>
                  </a:lnTo>
                  <a:lnTo>
                    <a:pt x="803" y="4232"/>
                  </a:lnTo>
                  <a:lnTo>
                    <a:pt x="803" y="4287"/>
                  </a:lnTo>
                  <a:lnTo>
                    <a:pt x="806" y="4342"/>
                  </a:lnTo>
                  <a:lnTo>
                    <a:pt x="811" y="4359"/>
                  </a:lnTo>
                  <a:lnTo>
                    <a:pt x="818" y="4374"/>
                  </a:lnTo>
                  <a:lnTo>
                    <a:pt x="821" y="4390"/>
                  </a:lnTo>
                  <a:lnTo>
                    <a:pt x="831" y="4480"/>
                  </a:lnTo>
                  <a:lnTo>
                    <a:pt x="838" y="4572"/>
                  </a:lnTo>
                  <a:lnTo>
                    <a:pt x="848" y="4756"/>
                  </a:lnTo>
                  <a:lnTo>
                    <a:pt x="848" y="4824"/>
                  </a:lnTo>
                  <a:lnTo>
                    <a:pt x="845" y="4857"/>
                  </a:lnTo>
                  <a:lnTo>
                    <a:pt x="843" y="4891"/>
                  </a:lnTo>
                  <a:lnTo>
                    <a:pt x="843" y="4921"/>
                  </a:lnTo>
                  <a:lnTo>
                    <a:pt x="848" y="4947"/>
                  </a:lnTo>
                  <a:lnTo>
                    <a:pt x="855" y="4961"/>
                  </a:lnTo>
                  <a:lnTo>
                    <a:pt x="874" y="4984"/>
                  </a:lnTo>
                  <a:lnTo>
                    <a:pt x="881" y="4999"/>
                  </a:lnTo>
                  <a:lnTo>
                    <a:pt x="886" y="5031"/>
                  </a:lnTo>
                  <a:lnTo>
                    <a:pt x="884" y="5064"/>
                  </a:lnTo>
                  <a:lnTo>
                    <a:pt x="883" y="5096"/>
                  </a:lnTo>
                  <a:lnTo>
                    <a:pt x="884" y="5128"/>
                  </a:lnTo>
                  <a:lnTo>
                    <a:pt x="891" y="5159"/>
                  </a:lnTo>
                  <a:lnTo>
                    <a:pt x="924" y="5133"/>
                  </a:lnTo>
                  <a:lnTo>
                    <a:pt x="961" y="5108"/>
                  </a:lnTo>
                  <a:lnTo>
                    <a:pt x="996" y="5083"/>
                  </a:lnTo>
                  <a:lnTo>
                    <a:pt x="1032" y="5058"/>
                  </a:lnTo>
                  <a:lnTo>
                    <a:pt x="1066" y="5031"/>
                  </a:lnTo>
                  <a:lnTo>
                    <a:pt x="1094" y="4999"/>
                  </a:lnTo>
                  <a:lnTo>
                    <a:pt x="1094" y="4974"/>
                  </a:lnTo>
                  <a:lnTo>
                    <a:pt x="1096" y="4951"/>
                  </a:lnTo>
                  <a:lnTo>
                    <a:pt x="1097" y="4926"/>
                  </a:lnTo>
                  <a:lnTo>
                    <a:pt x="1101" y="4919"/>
                  </a:lnTo>
                  <a:lnTo>
                    <a:pt x="1107" y="4914"/>
                  </a:lnTo>
                  <a:lnTo>
                    <a:pt x="1116" y="4911"/>
                  </a:lnTo>
                  <a:lnTo>
                    <a:pt x="1122" y="4906"/>
                  </a:lnTo>
                  <a:lnTo>
                    <a:pt x="1124" y="4897"/>
                  </a:lnTo>
                  <a:lnTo>
                    <a:pt x="1126" y="4897"/>
                  </a:lnTo>
                  <a:lnTo>
                    <a:pt x="1121" y="4821"/>
                  </a:lnTo>
                  <a:lnTo>
                    <a:pt x="1111" y="4744"/>
                  </a:lnTo>
                  <a:lnTo>
                    <a:pt x="1096" y="4667"/>
                  </a:lnTo>
                  <a:lnTo>
                    <a:pt x="1077" y="4591"/>
                  </a:lnTo>
                  <a:lnTo>
                    <a:pt x="1054" y="4515"/>
                  </a:lnTo>
                  <a:lnTo>
                    <a:pt x="1031" y="4444"/>
                  </a:lnTo>
                  <a:lnTo>
                    <a:pt x="1006" y="4377"/>
                  </a:lnTo>
                  <a:lnTo>
                    <a:pt x="979" y="4314"/>
                  </a:lnTo>
                  <a:lnTo>
                    <a:pt x="956" y="4257"/>
                  </a:lnTo>
                  <a:lnTo>
                    <a:pt x="933" y="4208"/>
                  </a:lnTo>
                  <a:lnTo>
                    <a:pt x="926" y="4180"/>
                  </a:lnTo>
                  <a:lnTo>
                    <a:pt x="918" y="4153"/>
                  </a:lnTo>
                  <a:lnTo>
                    <a:pt x="906" y="4128"/>
                  </a:lnTo>
                  <a:lnTo>
                    <a:pt x="894" y="4112"/>
                  </a:lnTo>
                  <a:lnTo>
                    <a:pt x="881" y="4097"/>
                  </a:lnTo>
                  <a:lnTo>
                    <a:pt x="869" y="4080"/>
                  </a:lnTo>
                  <a:lnTo>
                    <a:pt x="853" y="4043"/>
                  </a:lnTo>
                  <a:lnTo>
                    <a:pt x="840" y="4007"/>
                  </a:lnTo>
                  <a:lnTo>
                    <a:pt x="831" y="3968"/>
                  </a:lnTo>
                  <a:lnTo>
                    <a:pt x="831" y="3963"/>
                  </a:lnTo>
                  <a:lnTo>
                    <a:pt x="833" y="3960"/>
                  </a:lnTo>
                  <a:lnTo>
                    <a:pt x="831" y="3945"/>
                  </a:lnTo>
                  <a:lnTo>
                    <a:pt x="828" y="3925"/>
                  </a:lnTo>
                  <a:lnTo>
                    <a:pt x="821" y="3903"/>
                  </a:lnTo>
                  <a:lnTo>
                    <a:pt x="813" y="3882"/>
                  </a:lnTo>
                  <a:lnTo>
                    <a:pt x="803" y="3860"/>
                  </a:lnTo>
                  <a:lnTo>
                    <a:pt x="795" y="3838"/>
                  </a:lnTo>
                  <a:lnTo>
                    <a:pt x="786" y="3820"/>
                  </a:lnTo>
                  <a:lnTo>
                    <a:pt x="773" y="3793"/>
                  </a:lnTo>
                  <a:lnTo>
                    <a:pt x="775" y="3801"/>
                  </a:lnTo>
                  <a:lnTo>
                    <a:pt x="768" y="3791"/>
                  </a:lnTo>
                  <a:lnTo>
                    <a:pt x="763" y="3788"/>
                  </a:lnTo>
                  <a:close/>
                  <a:moveTo>
                    <a:pt x="1182" y="617"/>
                  </a:moveTo>
                  <a:lnTo>
                    <a:pt x="1160" y="700"/>
                  </a:lnTo>
                  <a:lnTo>
                    <a:pt x="1137" y="780"/>
                  </a:lnTo>
                  <a:lnTo>
                    <a:pt x="1116" y="864"/>
                  </a:lnTo>
                  <a:lnTo>
                    <a:pt x="1160" y="862"/>
                  </a:lnTo>
                  <a:lnTo>
                    <a:pt x="1202" y="864"/>
                  </a:lnTo>
                  <a:lnTo>
                    <a:pt x="1239" y="869"/>
                  </a:lnTo>
                  <a:lnTo>
                    <a:pt x="1275" y="875"/>
                  </a:lnTo>
                  <a:lnTo>
                    <a:pt x="1317" y="882"/>
                  </a:lnTo>
                  <a:lnTo>
                    <a:pt x="1358" y="890"/>
                  </a:lnTo>
                  <a:lnTo>
                    <a:pt x="1400" y="900"/>
                  </a:lnTo>
                  <a:lnTo>
                    <a:pt x="1436" y="912"/>
                  </a:lnTo>
                  <a:lnTo>
                    <a:pt x="1450" y="919"/>
                  </a:lnTo>
                  <a:lnTo>
                    <a:pt x="1461" y="927"/>
                  </a:lnTo>
                  <a:lnTo>
                    <a:pt x="1475" y="936"/>
                  </a:lnTo>
                  <a:lnTo>
                    <a:pt x="1486" y="942"/>
                  </a:lnTo>
                  <a:lnTo>
                    <a:pt x="1500" y="946"/>
                  </a:lnTo>
                  <a:lnTo>
                    <a:pt x="1516" y="946"/>
                  </a:lnTo>
                  <a:lnTo>
                    <a:pt x="1533" y="937"/>
                  </a:lnTo>
                  <a:lnTo>
                    <a:pt x="1528" y="922"/>
                  </a:lnTo>
                  <a:lnTo>
                    <a:pt x="1516" y="905"/>
                  </a:lnTo>
                  <a:lnTo>
                    <a:pt x="1503" y="890"/>
                  </a:lnTo>
                  <a:lnTo>
                    <a:pt x="1491" y="875"/>
                  </a:lnTo>
                  <a:lnTo>
                    <a:pt x="1491" y="887"/>
                  </a:lnTo>
                  <a:lnTo>
                    <a:pt x="1490" y="889"/>
                  </a:lnTo>
                  <a:lnTo>
                    <a:pt x="1488" y="889"/>
                  </a:lnTo>
                  <a:lnTo>
                    <a:pt x="1488" y="877"/>
                  </a:lnTo>
                  <a:lnTo>
                    <a:pt x="1486" y="875"/>
                  </a:lnTo>
                  <a:lnTo>
                    <a:pt x="1485" y="872"/>
                  </a:lnTo>
                  <a:lnTo>
                    <a:pt x="1485" y="864"/>
                  </a:lnTo>
                  <a:lnTo>
                    <a:pt x="1428" y="810"/>
                  </a:lnTo>
                  <a:lnTo>
                    <a:pt x="1370" y="759"/>
                  </a:lnTo>
                  <a:lnTo>
                    <a:pt x="1310" y="709"/>
                  </a:lnTo>
                  <a:lnTo>
                    <a:pt x="1249" y="660"/>
                  </a:lnTo>
                  <a:lnTo>
                    <a:pt x="1182" y="617"/>
                  </a:lnTo>
                  <a:close/>
                  <a:moveTo>
                    <a:pt x="999" y="428"/>
                  </a:moveTo>
                  <a:lnTo>
                    <a:pt x="988" y="443"/>
                  </a:lnTo>
                  <a:lnTo>
                    <a:pt x="979" y="465"/>
                  </a:lnTo>
                  <a:lnTo>
                    <a:pt x="974" y="490"/>
                  </a:lnTo>
                  <a:lnTo>
                    <a:pt x="971" y="518"/>
                  </a:lnTo>
                  <a:lnTo>
                    <a:pt x="968" y="549"/>
                  </a:lnTo>
                  <a:lnTo>
                    <a:pt x="964" y="580"/>
                  </a:lnTo>
                  <a:lnTo>
                    <a:pt x="958" y="610"/>
                  </a:lnTo>
                  <a:lnTo>
                    <a:pt x="948" y="639"/>
                  </a:lnTo>
                  <a:lnTo>
                    <a:pt x="936" y="657"/>
                  </a:lnTo>
                  <a:lnTo>
                    <a:pt x="923" y="674"/>
                  </a:lnTo>
                  <a:lnTo>
                    <a:pt x="911" y="689"/>
                  </a:lnTo>
                  <a:lnTo>
                    <a:pt x="901" y="705"/>
                  </a:lnTo>
                  <a:lnTo>
                    <a:pt x="896" y="720"/>
                  </a:lnTo>
                  <a:lnTo>
                    <a:pt x="898" y="739"/>
                  </a:lnTo>
                  <a:lnTo>
                    <a:pt x="904" y="754"/>
                  </a:lnTo>
                  <a:lnTo>
                    <a:pt x="914" y="765"/>
                  </a:lnTo>
                  <a:lnTo>
                    <a:pt x="941" y="785"/>
                  </a:lnTo>
                  <a:lnTo>
                    <a:pt x="954" y="797"/>
                  </a:lnTo>
                  <a:lnTo>
                    <a:pt x="954" y="857"/>
                  </a:lnTo>
                  <a:lnTo>
                    <a:pt x="974" y="860"/>
                  </a:lnTo>
                  <a:lnTo>
                    <a:pt x="991" y="867"/>
                  </a:lnTo>
                  <a:lnTo>
                    <a:pt x="1007" y="875"/>
                  </a:lnTo>
                  <a:lnTo>
                    <a:pt x="1024" y="882"/>
                  </a:lnTo>
                  <a:lnTo>
                    <a:pt x="1036" y="872"/>
                  </a:lnTo>
                  <a:lnTo>
                    <a:pt x="1062" y="859"/>
                  </a:lnTo>
                  <a:lnTo>
                    <a:pt x="1076" y="849"/>
                  </a:lnTo>
                  <a:lnTo>
                    <a:pt x="1089" y="830"/>
                  </a:lnTo>
                  <a:lnTo>
                    <a:pt x="1096" y="805"/>
                  </a:lnTo>
                  <a:lnTo>
                    <a:pt x="1101" y="779"/>
                  </a:lnTo>
                  <a:lnTo>
                    <a:pt x="1106" y="747"/>
                  </a:lnTo>
                  <a:lnTo>
                    <a:pt x="1112" y="715"/>
                  </a:lnTo>
                  <a:lnTo>
                    <a:pt x="1119" y="695"/>
                  </a:lnTo>
                  <a:lnTo>
                    <a:pt x="1127" y="675"/>
                  </a:lnTo>
                  <a:lnTo>
                    <a:pt x="1134" y="659"/>
                  </a:lnTo>
                  <a:lnTo>
                    <a:pt x="1139" y="640"/>
                  </a:lnTo>
                  <a:lnTo>
                    <a:pt x="1140" y="619"/>
                  </a:lnTo>
                  <a:lnTo>
                    <a:pt x="1139" y="594"/>
                  </a:lnTo>
                  <a:lnTo>
                    <a:pt x="1106" y="570"/>
                  </a:lnTo>
                  <a:lnTo>
                    <a:pt x="1079" y="542"/>
                  </a:lnTo>
                  <a:lnTo>
                    <a:pt x="1054" y="510"/>
                  </a:lnTo>
                  <a:lnTo>
                    <a:pt x="1031" y="472"/>
                  </a:lnTo>
                  <a:lnTo>
                    <a:pt x="1009" y="428"/>
                  </a:lnTo>
                  <a:lnTo>
                    <a:pt x="999" y="428"/>
                  </a:lnTo>
                  <a:close/>
                  <a:moveTo>
                    <a:pt x="979" y="413"/>
                  </a:moveTo>
                  <a:lnTo>
                    <a:pt x="973" y="417"/>
                  </a:lnTo>
                  <a:lnTo>
                    <a:pt x="973" y="420"/>
                  </a:lnTo>
                  <a:lnTo>
                    <a:pt x="974" y="423"/>
                  </a:lnTo>
                  <a:lnTo>
                    <a:pt x="976" y="425"/>
                  </a:lnTo>
                  <a:lnTo>
                    <a:pt x="979" y="425"/>
                  </a:lnTo>
                  <a:lnTo>
                    <a:pt x="983" y="423"/>
                  </a:lnTo>
                  <a:lnTo>
                    <a:pt x="986" y="423"/>
                  </a:lnTo>
                  <a:lnTo>
                    <a:pt x="993" y="420"/>
                  </a:lnTo>
                  <a:lnTo>
                    <a:pt x="994" y="418"/>
                  </a:lnTo>
                  <a:lnTo>
                    <a:pt x="994" y="417"/>
                  </a:lnTo>
                  <a:lnTo>
                    <a:pt x="993" y="415"/>
                  </a:lnTo>
                  <a:lnTo>
                    <a:pt x="988" y="413"/>
                  </a:lnTo>
                  <a:lnTo>
                    <a:pt x="979" y="413"/>
                  </a:lnTo>
                  <a:close/>
                  <a:moveTo>
                    <a:pt x="750" y="0"/>
                  </a:moveTo>
                  <a:lnTo>
                    <a:pt x="788" y="3"/>
                  </a:lnTo>
                  <a:lnTo>
                    <a:pt x="803" y="10"/>
                  </a:lnTo>
                  <a:lnTo>
                    <a:pt x="830" y="26"/>
                  </a:lnTo>
                  <a:lnTo>
                    <a:pt x="848" y="33"/>
                  </a:lnTo>
                  <a:lnTo>
                    <a:pt x="856" y="53"/>
                  </a:lnTo>
                  <a:lnTo>
                    <a:pt x="868" y="70"/>
                  </a:lnTo>
                  <a:lnTo>
                    <a:pt x="878" y="86"/>
                  </a:lnTo>
                  <a:lnTo>
                    <a:pt x="888" y="106"/>
                  </a:lnTo>
                  <a:lnTo>
                    <a:pt x="928" y="103"/>
                  </a:lnTo>
                  <a:lnTo>
                    <a:pt x="968" y="108"/>
                  </a:lnTo>
                  <a:lnTo>
                    <a:pt x="1007" y="116"/>
                  </a:lnTo>
                  <a:lnTo>
                    <a:pt x="1046" y="128"/>
                  </a:lnTo>
                  <a:lnTo>
                    <a:pt x="1084" y="141"/>
                  </a:lnTo>
                  <a:lnTo>
                    <a:pt x="1121" y="151"/>
                  </a:lnTo>
                  <a:lnTo>
                    <a:pt x="1131" y="158"/>
                  </a:lnTo>
                  <a:lnTo>
                    <a:pt x="1140" y="168"/>
                  </a:lnTo>
                  <a:lnTo>
                    <a:pt x="1150" y="175"/>
                  </a:lnTo>
                  <a:lnTo>
                    <a:pt x="1164" y="180"/>
                  </a:lnTo>
                  <a:lnTo>
                    <a:pt x="1164" y="168"/>
                  </a:lnTo>
                  <a:lnTo>
                    <a:pt x="1160" y="138"/>
                  </a:lnTo>
                  <a:lnTo>
                    <a:pt x="1162" y="121"/>
                  </a:lnTo>
                  <a:lnTo>
                    <a:pt x="1167" y="106"/>
                  </a:lnTo>
                  <a:lnTo>
                    <a:pt x="1184" y="115"/>
                  </a:lnTo>
                  <a:lnTo>
                    <a:pt x="1195" y="128"/>
                  </a:lnTo>
                  <a:lnTo>
                    <a:pt x="1204" y="143"/>
                  </a:lnTo>
                  <a:lnTo>
                    <a:pt x="1210" y="163"/>
                  </a:lnTo>
                  <a:lnTo>
                    <a:pt x="1219" y="185"/>
                  </a:lnTo>
                  <a:lnTo>
                    <a:pt x="1227" y="203"/>
                  </a:lnTo>
                  <a:lnTo>
                    <a:pt x="1237" y="220"/>
                  </a:lnTo>
                  <a:lnTo>
                    <a:pt x="1244" y="237"/>
                  </a:lnTo>
                  <a:lnTo>
                    <a:pt x="1249" y="250"/>
                  </a:lnTo>
                  <a:lnTo>
                    <a:pt x="1249" y="298"/>
                  </a:lnTo>
                  <a:lnTo>
                    <a:pt x="1257" y="340"/>
                  </a:lnTo>
                  <a:lnTo>
                    <a:pt x="1270" y="378"/>
                  </a:lnTo>
                  <a:lnTo>
                    <a:pt x="1287" y="417"/>
                  </a:lnTo>
                  <a:lnTo>
                    <a:pt x="1303" y="453"/>
                  </a:lnTo>
                  <a:lnTo>
                    <a:pt x="1317" y="487"/>
                  </a:lnTo>
                  <a:lnTo>
                    <a:pt x="1327" y="520"/>
                  </a:lnTo>
                  <a:lnTo>
                    <a:pt x="1337" y="520"/>
                  </a:lnTo>
                  <a:lnTo>
                    <a:pt x="1362" y="537"/>
                  </a:lnTo>
                  <a:lnTo>
                    <a:pt x="1380" y="549"/>
                  </a:lnTo>
                  <a:lnTo>
                    <a:pt x="1390" y="554"/>
                  </a:lnTo>
                  <a:lnTo>
                    <a:pt x="1423" y="575"/>
                  </a:lnTo>
                  <a:lnTo>
                    <a:pt x="1423" y="577"/>
                  </a:lnTo>
                  <a:lnTo>
                    <a:pt x="1466" y="602"/>
                  </a:lnTo>
                  <a:lnTo>
                    <a:pt x="1508" y="630"/>
                  </a:lnTo>
                  <a:lnTo>
                    <a:pt x="1546" y="657"/>
                  </a:lnTo>
                  <a:lnTo>
                    <a:pt x="1599" y="694"/>
                  </a:lnTo>
                  <a:lnTo>
                    <a:pt x="1653" y="734"/>
                  </a:lnTo>
                  <a:lnTo>
                    <a:pt x="1707" y="774"/>
                  </a:lnTo>
                  <a:lnTo>
                    <a:pt x="1761" y="815"/>
                  </a:lnTo>
                  <a:lnTo>
                    <a:pt x="1812" y="857"/>
                  </a:lnTo>
                  <a:lnTo>
                    <a:pt x="1860" y="899"/>
                  </a:lnTo>
                  <a:lnTo>
                    <a:pt x="1904" y="941"/>
                  </a:lnTo>
                  <a:lnTo>
                    <a:pt x="1940" y="981"/>
                  </a:lnTo>
                  <a:lnTo>
                    <a:pt x="1970" y="1017"/>
                  </a:lnTo>
                  <a:lnTo>
                    <a:pt x="1975" y="1032"/>
                  </a:lnTo>
                  <a:lnTo>
                    <a:pt x="1980" y="1049"/>
                  </a:lnTo>
                  <a:lnTo>
                    <a:pt x="1982" y="1057"/>
                  </a:lnTo>
                  <a:lnTo>
                    <a:pt x="1982" y="1089"/>
                  </a:lnTo>
                  <a:lnTo>
                    <a:pt x="1972" y="1097"/>
                  </a:lnTo>
                  <a:lnTo>
                    <a:pt x="1965" y="1109"/>
                  </a:lnTo>
                  <a:lnTo>
                    <a:pt x="1952" y="1129"/>
                  </a:lnTo>
                  <a:lnTo>
                    <a:pt x="1922" y="1156"/>
                  </a:lnTo>
                  <a:lnTo>
                    <a:pt x="1889" y="1176"/>
                  </a:lnTo>
                  <a:lnTo>
                    <a:pt x="1852" y="1194"/>
                  </a:lnTo>
                  <a:lnTo>
                    <a:pt x="1812" y="1211"/>
                  </a:lnTo>
                  <a:lnTo>
                    <a:pt x="1796" y="1221"/>
                  </a:lnTo>
                  <a:lnTo>
                    <a:pt x="1781" y="1231"/>
                  </a:lnTo>
                  <a:lnTo>
                    <a:pt x="1764" y="1241"/>
                  </a:lnTo>
                  <a:lnTo>
                    <a:pt x="1746" y="1247"/>
                  </a:lnTo>
                  <a:lnTo>
                    <a:pt x="1714" y="1252"/>
                  </a:lnTo>
                  <a:lnTo>
                    <a:pt x="1681" y="1254"/>
                  </a:lnTo>
                  <a:lnTo>
                    <a:pt x="1649" y="1256"/>
                  </a:lnTo>
                  <a:lnTo>
                    <a:pt x="1616" y="1262"/>
                  </a:lnTo>
                  <a:lnTo>
                    <a:pt x="1586" y="1274"/>
                  </a:lnTo>
                  <a:lnTo>
                    <a:pt x="1554" y="1288"/>
                  </a:lnTo>
                  <a:lnTo>
                    <a:pt x="1525" y="1299"/>
                  </a:lnTo>
                  <a:lnTo>
                    <a:pt x="1488" y="1308"/>
                  </a:lnTo>
                  <a:lnTo>
                    <a:pt x="1451" y="1314"/>
                  </a:lnTo>
                  <a:lnTo>
                    <a:pt x="1418" y="1321"/>
                  </a:lnTo>
                  <a:lnTo>
                    <a:pt x="1392" y="1336"/>
                  </a:lnTo>
                  <a:lnTo>
                    <a:pt x="1370" y="1356"/>
                  </a:lnTo>
                  <a:lnTo>
                    <a:pt x="1348" y="1378"/>
                  </a:lnTo>
                  <a:lnTo>
                    <a:pt x="1330" y="1399"/>
                  </a:lnTo>
                  <a:lnTo>
                    <a:pt x="1318" y="1471"/>
                  </a:lnTo>
                  <a:lnTo>
                    <a:pt x="1307" y="1544"/>
                  </a:lnTo>
                  <a:lnTo>
                    <a:pt x="1298" y="1618"/>
                  </a:lnTo>
                  <a:lnTo>
                    <a:pt x="1293" y="1695"/>
                  </a:lnTo>
                  <a:lnTo>
                    <a:pt x="1293" y="1773"/>
                  </a:lnTo>
                  <a:lnTo>
                    <a:pt x="1295" y="1843"/>
                  </a:lnTo>
                  <a:lnTo>
                    <a:pt x="1298" y="1911"/>
                  </a:lnTo>
                  <a:lnTo>
                    <a:pt x="1297" y="1981"/>
                  </a:lnTo>
                  <a:lnTo>
                    <a:pt x="1288" y="2050"/>
                  </a:lnTo>
                  <a:lnTo>
                    <a:pt x="1278" y="2062"/>
                  </a:lnTo>
                  <a:lnTo>
                    <a:pt x="1270" y="2075"/>
                  </a:lnTo>
                  <a:lnTo>
                    <a:pt x="1260" y="2087"/>
                  </a:lnTo>
                  <a:lnTo>
                    <a:pt x="1265" y="2112"/>
                  </a:lnTo>
                  <a:lnTo>
                    <a:pt x="1262" y="2158"/>
                  </a:lnTo>
                  <a:lnTo>
                    <a:pt x="1259" y="2182"/>
                  </a:lnTo>
                  <a:lnTo>
                    <a:pt x="1260" y="2205"/>
                  </a:lnTo>
                  <a:lnTo>
                    <a:pt x="1267" y="2228"/>
                  </a:lnTo>
                  <a:lnTo>
                    <a:pt x="1277" y="2253"/>
                  </a:lnTo>
                  <a:lnTo>
                    <a:pt x="1285" y="2278"/>
                  </a:lnTo>
                  <a:lnTo>
                    <a:pt x="1300" y="2333"/>
                  </a:lnTo>
                  <a:lnTo>
                    <a:pt x="1317" y="2394"/>
                  </a:lnTo>
                  <a:lnTo>
                    <a:pt x="1332" y="2454"/>
                  </a:lnTo>
                  <a:lnTo>
                    <a:pt x="1340" y="2514"/>
                  </a:lnTo>
                  <a:lnTo>
                    <a:pt x="1340" y="2547"/>
                  </a:lnTo>
                  <a:lnTo>
                    <a:pt x="1337" y="2580"/>
                  </a:lnTo>
                  <a:lnTo>
                    <a:pt x="1332" y="2617"/>
                  </a:lnTo>
                  <a:lnTo>
                    <a:pt x="1330" y="2655"/>
                  </a:lnTo>
                  <a:lnTo>
                    <a:pt x="1332" y="2682"/>
                  </a:lnTo>
                  <a:lnTo>
                    <a:pt x="1337" y="2710"/>
                  </a:lnTo>
                  <a:lnTo>
                    <a:pt x="1343" y="2739"/>
                  </a:lnTo>
                  <a:lnTo>
                    <a:pt x="1348" y="2769"/>
                  </a:lnTo>
                  <a:lnTo>
                    <a:pt x="1350" y="2806"/>
                  </a:lnTo>
                  <a:lnTo>
                    <a:pt x="1353" y="2842"/>
                  </a:lnTo>
                  <a:lnTo>
                    <a:pt x="1355" y="2876"/>
                  </a:lnTo>
                  <a:lnTo>
                    <a:pt x="1358" y="2936"/>
                  </a:lnTo>
                  <a:lnTo>
                    <a:pt x="1357" y="2996"/>
                  </a:lnTo>
                  <a:lnTo>
                    <a:pt x="1348" y="3054"/>
                  </a:lnTo>
                  <a:lnTo>
                    <a:pt x="1338" y="3111"/>
                  </a:lnTo>
                  <a:lnTo>
                    <a:pt x="1318" y="3231"/>
                  </a:lnTo>
                  <a:lnTo>
                    <a:pt x="1320" y="3234"/>
                  </a:lnTo>
                  <a:lnTo>
                    <a:pt x="1320" y="3236"/>
                  </a:lnTo>
                  <a:lnTo>
                    <a:pt x="1318" y="3238"/>
                  </a:lnTo>
                  <a:lnTo>
                    <a:pt x="1312" y="3238"/>
                  </a:lnTo>
                  <a:lnTo>
                    <a:pt x="1308" y="3241"/>
                  </a:lnTo>
                  <a:lnTo>
                    <a:pt x="1308" y="3243"/>
                  </a:lnTo>
                  <a:lnTo>
                    <a:pt x="1305" y="3309"/>
                  </a:lnTo>
                  <a:lnTo>
                    <a:pt x="1295" y="3374"/>
                  </a:lnTo>
                  <a:lnTo>
                    <a:pt x="1282" y="3438"/>
                  </a:lnTo>
                  <a:lnTo>
                    <a:pt x="1264" y="3496"/>
                  </a:lnTo>
                  <a:lnTo>
                    <a:pt x="1244" y="3491"/>
                  </a:lnTo>
                  <a:lnTo>
                    <a:pt x="1220" y="3490"/>
                  </a:lnTo>
                  <a:lnTo>
                    <a:pt x="1145" y="3490"/>
                  </a:lnTo>
                  <a:lnTo>
                    <a:pt x="1137" y="3498"/>
                  </a:lnTo>
                  <a:lnTo>
                    <a:pt x="1132" y="3508"/>
                  </a:lnTo>
                  <a:lnTo>
                    <a:pt x="1129" y="3520"/>
                  </a:lnTo>
                  <a:lnTo>
                    <a:pt x="1124" y="3530"/>
                  </a:lnTo>
                  <a:lnTo>
                    <a:pt x="1119" y="3538"/>
                  </a:lnTo>
                  <a:lnTo>
                    <a:pt x="1109" y="3541"/>
                  </a:lnTo>
                  <a:lnTo>
                    <a:pt x="1104" y="3581"/>
                  </a:lnTo>
                  <a:lnTo>
                    <a:pt x="1101" y="3623"/>
                  </a:lnTo>
                  <a:lnTo>
                    <a:pt x="1099" y="3665"/>
                  </a:lnTo>
                  <a:lnTo>
                    <a:pt x="1101" y="3706"/>
                  </a:lnTo>
                  <a:lnTo>
                    <a:pt x="1106" y="3746"/>
                  </a:lnTo>
                  <a:lnTo>
                    <a:pt x="1114" y="3783"/>
                  </a:lnTo>
                  <a:lnTo>
                    <a:pt x="1127" y="3818"/>
                  </a:lnTo>
                  <a:lnTo>
                    <a:pt x="1144" y="3848"/>
                  </a:lnTo>
                  <a:lnTo>
                    <a:pt x="1167" y="3873"/>
                  </a:lnTo>
                  <a:lnTo>
                    <a:pt x="1195" y="3892"/>
                  </a:lnTo>
                  <a:lnTo>
                    <a:pt x="1199" y="3895"/>
                  </a:lnTo>
                  <a:lnTo>
                    <a:pt x="1200" y="3900"/>
                  </a:lnTo>
                  <a:lnTo>
                    <a:pt x="1202" y="3903"/>
                  </a:lnTo>
                  <a:lnTo>
                    <a:pt x="1220" y="3933"/>
                  </a:lnTo>
                  <a:lnTo>
                    <a:pt x="1257" y="3987"/>
                  </a:lnTo>
                  <a:lnTo>
                    <a:pt x="1270" y="4020"/>
                  </a:lnTo>
                  <a:lnTo>
                    <a:pt x="1283" y="4065"/>
                  </a:lnTo>
                  <a:lnTo>
                    <a:pt x="1295" y="4118"/>
                  </a:lnTo>
                  <a:lnTo>
                    <a:pt x="1307" y="4177"/>
                  </a:lnTo>
                  <a:lnTo>
                    <a:pt x="1318" y="4242"/>
                  </a:lnTo>
                  <a:lnTo>
                    <a:pt x="1328" y="4310"/>
                  </a:lnTo>
                  <a:lnTo>
                    <a:pt x="1330" y="4354"/>
                  </a:lnTo>
                  <a:lnTo>
                    <a:pt x="1333" y="4399"/>
                  </a:lnTo>
                  <a:lnTo>
                    <a:pt x="1337" y="4419"/>
                  </a:lnTo>
                  <a:lnTo>
                    <a:pt x="1343" y="4442"/>
                  </a:lnTo>
                  <a:lnTo>
                    <a:pt x="1350" y="4469"/>
                  </a:lnTo>
                  <a:lnTo>
                    <a:pt x="1357" y="4527"/>
                  </a:lnTo>
                  <a:lnTo>
                    <a:pt x="1360" y="4594"/>
                  </a:lnTo>
                  <a:lnTo>
                    <a:pt x="1365" y="4636"/>
                  </a:lnTo>
                  <a:lnTo>
                    <a:pt x="1372" y="4677"/>
                  </a:lnTo>
                  <a:lnTo>
                    <a:pt x="1378" y="4721"/>
                  </a:lnTo>
                  <a:lnTo>
                    <a:pt x="1383" y="4766"/>
                  </a:lnTo>
                  <a:lnTo>
                    <a:pt x="1382" y="4816"/>
                  </a:lnTo>
                  <a:lnTo>
                    <a:pt x="1393" y="4844"/>
                  </a:lnTo>
                  <a:lnTo>
                    <a:pt x="1400" y="4874"/>
                  </a:lnTo>
                  <a:lnTo>
                    <a:pt x="1403" y="4904"/>
                  </a:lnTo>
                  <a:lnTo>
                    <a:pt x="1401" y="4914"/>
                  </a:lnTo>
                  <a:lnTo>
                    <a:pt x="1398" y="4926"/>
                  </a:lnTo>
                  <a:lnTo>
                    <a:pt x="1397" y="4937"/>
                  </a:lnTo>
                  <a:lnTo>
                    <a:pt x="1401" y="4959"/>
                  </a:lnTo>
                  <a:lnTo>
                    <a:pt x="1413" y="4979"/>
                  </a:lnTo>
                  <a:lnTo>
                    <a:pt x="1428" y="4998"/>
                  </a:lnTo>
                  <a:lnTo>
                    <a:pt x="1445" y="5016"/>
                  </a:lnTo>
                  <a:lnTo>
                    <a:pt x="1461" y="5036"/>
                  </a:lnTo>
                  <a:lnTo>
                    <a:pt x="1476" y="5056"/>
                  </a:lnTo>
                  <a:lnTo>
                    <a:pt x="1485" y="5073"/>
                  </a:lnTo>
                  <a:lnTo>
                    <a:pt x="1491" y="5089"/>
                  </a:lnTo>
                  <a:lnTo>
                    <a:pt x="1498" y="5104"/>
                  </a:lnTo>
                  <a:lnTo>
                    <a:pt x="1510" y="5118"/>
                  </a:lnTo>
                  <a:lnTo>
                    <a:pt x="1518" y="5146"/>
                  </a:lnTo>
                  <a:lnTo>
                    <a:pt x="1520" y="5176"/>
                  </a:lnTo>
                  <a:lnTo>
                    <a:pt x="1520" y="5206"/>
                  </a:lnTo>
                  <a:lnTo>
                    <a:pt x="1518" y="5236"/>
                  </a:lnTo>
                  <a:lnTo>
                    <a:pt x="1521" y="5266"/>
                  </a:lnTo>
                  <a:lnTo>
                    <a:pt x="1526" y="5281"/>
                  </a:lnTo>
                  <a:lnTo>
                    <a:pt x="1534" y="5294"/>
                  </a:lnTo>
                  <a:lnTo>
                    <a:pt x="1543" y="5306"/>
                  </a:lnTo>
                  <a:lnTo>
                    <a:pt x="1551" y="5320"/>
                  </a:lnTo>
                  <a:lnTo>
                    <a:pt x="1558" y="5335"/>
                  </a:lnTo>
                  <a:lnTo>
                    <a:pt x="1561" y="5351"/>
                  </a:lnTo>
                  <a:lnTo>
                    <a:pt x="1558" y="5370"/>
                  </a:lnTo>
                  <a:lnTo>
                    <a:pt x="1546" y="5378"/>
                  </a:lnTo>
                  <a:lnTo>
                    <a:pt x="1533" y="5385"/>
                  </a:lnTo>
                  <a:lnTo>
                    <a:pt x="1515" y="5388"/>
                  </a:lnTo>
                  <a:lnTo>
                    <a:pt x="1498" y="5406"/>
                  </a:lnTo>
                  <a:lnTo>
                    <a:pt x="1475" y="5420"/>
                  </a:lnTo>
                  <a:lnTo>
                    <a:pt x="1448" y="5428"/>
                  </a:lnTo>
                  <a:lnTo>
                    <a:pt x="1418" y="5433"/>
                  </a:lnTo>
                  <a:lnTo>
                    <a:pt x="1385" y="5436"/>
                  </a:lnTo>
                  <a:lnTo>
                    <a:pt x="1280" y="5436"/>
                  </a:lnTo>
                  <a:lnTo>
                    <a:pt x="1245" y="5438"/>
                  </a:lnTo>
                  <a:lnTo>
                    <a:pt x="1212" y="5440"/>
                  </a:lnTo>
                  <a:lnTo>
                    <a:pt x="1207" y="5446"/>
                  </a:lnTo>
                  <a:lnTo>
                    <a:pt x="1204" y="5456"/>
                  </a:lnTo>
                  <a:lnTo>
                    <a:pt x="1194" y="5473"/>
                  </a:lnTo>
                  <a:lnTo>
                    <a:pt x="1167" y="5471"/>
                  </a:lnTo>
                  <a:lnTo>
                    <a:pt x="1144" y="5473"/>
                  </a:lnTo>
                  <a:lnTo>
                    <a:pt x="1122" y="5476"/>
                  </a:lnTo>
                  <a:lnTo>
                    <a:pt x="1104" y="5483"/>
                  </a:lnTo>
                  <a:lnTo>
                    <a:pt x="1091" y="5495"/>
                  </a:lnTo>
                  <a:lnTo>
                    <a:pt x="1054" y="5493"/>
                  </a:lnTo>
                  <a:lnTo>
                    <a:pt x="1019" y="5495"/>
                  </a:lnTo>
                  <a:lnTo>
                    <a:pt x="983" y="5498"/>
                  </a:lnTo>
                  <a:lnTo>
                    <a:pt x="948" y="5501"/>
                  </a:lnTo>
                  <a:lnTo>
                    <a:pt x="914" y="5503"/>
                  </a:lnTo>
                  <a:lnTo>
                    <a:pt x="881" y="5500"/>
                  </a:lnTo>
                  <a:lnTo>
                    <a:pt x="851" y="5491"/>
                  </a:lnTo>
                  <a:lnTo>
                    <a:pt x="841" y="5496"/>
                  </a:lnTo>
                  <a:lnTo>
                    <a:pt x="826" y="5500"/>
                  </a:lnTo>
                  <a:lnTo>
                    <a:pt x="810" y="5501"/>
                  </a:lnTo>
                  <a:lnTo>
                    <a:pt x="793" y="5501"/>
                  </a:lnTo>
                  <a:lnTo>
                    <a:pt x="776" y="5500"/>
                  </a:lnTo>
                  <a:lnTo>
                    <a:pt x="763" y="5493"/>
                  </a:lnTo>
                  <a:lnTo>
                    <a:pt x="753" y="5485"/>
                  </a:lnTo>
                  <a:lnTo>
                    <a:pt x="748" y="5473"/>
                  </a:lnTo>
                  <a:lnTo>
                    <a:pt x="715" y="5478"/>
                  </a:lnTo>
                  <a:lnTo>
                    <a:pt x="683" y="5478"/>
                  </a:lnTo>
                  <a:lnTo>
                    <a:pt x="652" y="5473"/>
                  </a:lnTo>
                  <a:lnTo>
                    <a:pt x="622" y="5466"/>
                  </a:lnTo>
                  <a:lnTo>
                    <a:pt x="592" y="5461"/>
                  </a:lnTo>
                  <a:lnTo>
                    <a:pt x="564" y="5461"/>
                  </a:lnTo>
                  <a:lnTo>
                    <a:pt x="549" y="5465"/>
                  </a:lnTo>
                  <a:lnTo>
                    <a:pt x="535" y="5471"/>
                  </a:lnTo>
                  <a:lnTo>
                    <a:pt x="520" y="5476"/>
                  </a:lnTo>
                  <a:lnTo>
                    <a:pt x="502" y="5480"/>
                  </a:lnTo>
                  <a:lnTo>
                    <a:pt x="479" y="5480"/>
                  </a:lnTo>
                  <a:lnTo>
                    <a:pt x="452" y="5475"/>
                  </a:lnTo>
                  <a:lnTo>
                    <a:pt x="424" y="5468"/>
                  </a:lnTo>
                  <a:lnTo>
                    <a:pt x="396" y="5458"/>
                  </a:lnTo>
                  <a:lnTo>
                    <a:pt x="366" y="5450"/>
                  </a:lnTo>
                  <a:lnTo>
                    <a:pt x="333" y="5445"/>
                  </a:lnTo>
                  <a:lnTo>
                    <a:pt x="298" y="5441"/>
                  </a:lnTo>
                  <a:lnTo>
                    <a:pt x="259" y="5443"/>
                  </a:lnTo>
                  <a:lnTo>
                    <a:pt x="251" y="5431"/>
                  </a:lnTo>
                  <a:lnTo>
                    <a:pt x="246" y="5415"/>
                  </a:lnTo>
                  <a:lnTo>
                    <a:pt x="248" y="5395"/>
                  </a:lnTo>
                  <a:lnTo>
                    <a:pt x="253" y="5375"/>
                  </a:lnTo>
                  <a:lnTo>
                    <a:pt x="261" y="5353"/>
                  </a:lnTo>
                  <a:lnTo>
                    <a:pt x="269" y="5333"/>
                  </a:lnTo>
                  <a:lnTo>
                    <a:pt x="281" y="5314"/>
                  </a:lnTo>
                  <a:lnTo>
                    <a:pt x="293" y="5299"/>
                  </a:lnTo>
                  <a:lnTo>
                    <a:pt x="303" y="5288"/>
                  </a:lnTo>
                  <a:lnTo>
                    <a:pt x="314" y="5283"/>
                  </a:lnTo>
                  <a:lnTo>
                    <a:pt x="328" y="5278"/>
                  </a:lnTo>
                  <a:lnTo>
                    <a:pt x="339" y="5273"/>
                  </a:lnTo>
                  <a:lnTo>
                    <a:pt x="359" y="5259"/>
                  </a:lnTo>
                  <a:lnTo>
                    <a:pt x="377" y="5241"/>
                  </a:lnTo>
                  <a:lnTo>
                    <a:pt x="392" y="5223"/>
                  </a:lnTo>
                  <a:lnTo>
                    <a:pt x="409" y="5204"/>
                  </a:lnTo>
                  <a:lnTo>
                    <a:pt x="427" y="5188"/>
                  </a:lnTo>
                  <a:lnTo>
                    <a:pt x="436" y="5184"/>
                  </a:lnTo>
                  <a:lnTo>
                    <a:pt x="446" y="5183"/>
                  </a:lnTo>
                  <a:lnTo>
                    <a:pt x="454" y="5181"/>
                  </a:lnTo>
                  <a:lnTo>
                    <a:pt x="470" y="5168"/>
                  </a:lnTo>
                  <a:lnTo>
                    <a:pt x="504" y="5144"/>
                  </a:lnTo>
                  <a:lnTo>
                    <a:pt x="520" y="5139"/>
                  </a:lnTo>
                  <a:lnTo>
                    <a:pt x="534" y="5116"/>
                  </a:lnTo>
                  <a:lnTo>
                    <a:pt x="552" y="5096"/>
                  </a:lnTo>
                  <a:lnTo>
                    <a:pt x="572" y="5078"/>
                  </a:lnTo>
                  <a:lnTo>
                    <a:pt x="594" y="5063"/>
                  </a:lnTo>
                  <a:lnTo>
                    <a:pt x="597" y="5049"/>
                  </a:lnTo>
                  <a:lnTo>
                    <a:pt x="602" y="5038"/>
                  </a:lnTo>
                  <a:lnTo>
                    <a:pt x="615" y="5018"/>
                  </a:lnTo>
                  <a:lnTo>
                    <a:pt x="615" y="4998"/>
                  </a:lnTo>
                  <a:lnTo>
                    <a:pt x="613" y="4978"/>
                  </a:lnTo>
                  <a:lnTo>
                    <a:pt x="612" y="4961"/>
                  </a:lnTo>
                  <a:lnTo>
                    <a:pt x="612" y="4944"/>
                  </a:lnTo>
                  <a:lnTo>
                    <a:pt x="615" y="4931"/>
                  </a:lnTo>
                  <a:lnTo>
                    <a:pt x="623" y="4922"/>
                  </a:lnTo>
                  <a:lnTo>
                    <a:pt x="617" y="4904"/>
                  </a:lnTo>
                  <a:lnTo>
                    <a:pt x="608" y="4886"/>
                  </a:lnTo>
                  <a:lnTo>
                    <a:pt x="584" y="4819"/>
                  </a:lnTo>
                  <a:lnTo>
                    <a:pt x="584" y="4812"/>
                  </a:lnTo>
                  <a:lnTo>
                    <a:pt x="582" y="4807"/>
                  </a:lnTo>
                  <a:lnTo>
                    <a:pt x="579" y="4804"/>
                  </a:lnTo>
                  <a:lnTo>
                    <a:pt x="577" y="4801"/>
                  </a:lnTo>
                  <a:lnTo>
                    <a:pt x="545" y="4707"/>
                  </a:lnTo>
                  <a:lnTo>
                    <a:pt x="517" y="4622"/>
                  </a:lnTo>
                  <a:lnTo>
                    <a:pt x="494" y="4544"/>
                  </a:lnTo>
                  <a:lnTo>
                    <a:pt x="474" y="4472"/>
                  </a:lnTo>
                  <a:lnTo>
                    <a:pt x="457" y="4409"/>
                  </a:lnTo>
                  <a:lnTo>
                    <a:pt x="444" y="4350"/>
                  </a:lnTo>
                  <a:lnTo>
                    <a:pt x="432" y="4299"/>
                  </a:lnTo>
                  <a:lnTo>
                    <a:pt x="424" y="4255"/>
                  </a:lnTo>
                  <a:lnTo>
                    <a:pt x="417" y="4217"/>
                  </a:lnTo>
                  <a:lnTo>
                    <a:pt x="414" y="4185"/>
                  </a:lnTo>
                  <a:lnTo>
                    <a:pt x="411" y="4158"/>
                  </a:lnTo>
                  <a:lnTo>
                    <a:pt x="409" y="4138"/>
                  </a:lnTo>
                  <a:lnTo>
                    <a:pt x="407" y="4125"/>
                  </a:lnTo>
                  <a:lnTo>
                    <a:pt x="407" y="4113"/>
                  </a:lnTo>
                  <a:lnTo>
                    <a:pt x="404" y="4108"/>
                  </a:lnTo>
                  <a:lnTo>
                    <a:pt x="399" y="4050"/>
                  </a:lnTo>
                  <a:lnTo>
                    <a:pt x="396" y="3988"/>
                  </a:lnTo>
                  <a:lnTo>
                    <a:pt x="389" y="3947"/>
                  </a:lnTo>
                  <a:lnTo>
                    <a:pt x="379" y="3905"/>
                  </a:lnTo>
                  <a:lnTo>
                    <a:pt x="369" y="3865"/>
                  </a:lnTo>
                  <a:lnTo>
                    <a:pt x="362" y="3825"/>
                  </a:lnTo>
                  <a:lnTo>
                    <a:pt x="359" y="3803"/>
                  </a:lnTo>
                  <a:lnTo>
                    <a:pt x="359" y="3751"/>
                  </a:lnTo>
                  <a:lnTo>
                    <a:pt x="361" y="3713"/>
                  </a:lnTo>
                  <a:lnTo>
                    <a:pt x="359" y="3675"/>
                  </a:lnTo>
                  <a:lnTo>
                    <a:pt x="351" y="3636"/>
                  </a:lnTo>
                  <a:lnTo>
                    <a:pt x="349" y="3640"/>
                  </a:lnTo>
                  <a:lnTo>
                    <a:pt x="349" y="3645"/>
                  </a:lnTo>
                  <a:lnTo>
                    <a:pt x="342" y="3626"/>
                  </a:lnTo>
                  <a:lnTo>
                    <a:pt x="337" y="3611"/>
                  </a:lnTo>
                  <a:lnTo>
                    <a:pt x="329" y="3578"/>
                  </a:lnTo>
                  <a:lnTo>
                    <a:pt x="263" y="3570"/>
                  </a:lnTo>
                  <a:lnTo>
                    <a:pt x="201" y="3561"/>
                  </a:lnTo>
                  <a:lnTo>
                    <a:pt x="145" y="3556"/>
                  </a:lnTo>
                  <a:lnTo>
                    <a:pt x="155" y="3473"/>
                  </a:lnTo>
                  <a:lnTo>
                    <a:pt x="160" y="3389"/>
                  </a:lnTo>
                  <a:lnTo>
                    <a:pt x="160" y="3308"/>
                  </a:lnTo>
                  <a:lnTo>
                    <a:pt x="158" y="3224"/>
                  </a:lnTo>
                  <a:lnTo>
                    <a:pt x="160" y="3143"/>
                  </a:lnTo>
                  <a:lnTo>
                    <a:pt x="163" y="3086"/>
                  </a:lnTo>
                  <a:lnTo>
                    <a:pt x="176" y="2979"/>
                  </a:lnTo>
                  <a:lnTo>
                    <a:pt x="181" y="2926"/>
                  </a:lnTo>
                  <a:lnTo>
                    <a:pt x="181" y="2872"/>
                  </a:lnTo>
                  <a:lnTo>
                    <a:pt x="178" y="2817"/>
                  </a:lnTo>
                  <a:lnTo>
                    <a:pt x="158" y="2814"/>
                  </a:lnTo>
                  <a:lnTo>
                    <a:pt x="136" y="2812"/>
                  </a:lnTo>
                  <a:lnTo>
                    <a:pt x="111" y="2812"/>
                  </a:lnTo>
                  <a:lnTo>
                    <a:pt x="86" y="2811"/>
                  </a:lnTo>
                  <a:lnTo>
                    <a:pt x="63" y="2807"/>
                  </a:lnTo>
                  <a:lnTo>
                    <a:pt x="43" y="2801"/>
                  </a:lnTo>
                  <a:lnTo>
                    <a:pt x="27" y="2787"/>
                  </a:lnTo>
                  <a:lnTo>
                    <a:pt x="18" y="2772"/>
                  </a:lnTo>
                  <a:lnTo>
                    <a:pt x="12" y="2749"/>
                  </a:lnTo>
                  <a:lnTo>
                    <a:pt x="7" y="2720"/>
                  </a:lnTo>
                  <a:lnTo>
                    <a:pt x="3" y="2689"/>
                  </a:lnTo>
                  <a:lnTo>
                    <a:pt x="0" y="2622"/>
                  </a:lnTo>
                  <a:lnTo>
                    <a:pt x="0" y="2590"/>
                  </a:lnTo>
                  <a:lnTo>
                    <a:pt x="2" y="2562"/>
                  </a:lnTo>
                  <a:lnTo>
                    <a:pt x="5" y="2497"/>
                  </a:lnTo>
                  <a:lnTo>
                    <a:pt x="12" y="2430"/>
                  </a:lnTo>
                  <a:lnTo>
                    <a:pt x="20" y="2365"/>
                  </a:lnTo>
                  <a:lnTo>
                    <a:pt x="28" y="2302"/>
                  </a:lnTo>
                  <a:lnTo>
                    <a:pt x="35" y="2245"/>
                  </a:lnTo>
                  <a:lnTo>
                    <a:pt x="37" y="2225"/>
                  </a:lnTo>
                  <a:lnTo>
                    <a:pt x="38" y="2202"/>
                  </a:lnTo>
                  <a:lnTo>
                    <a:pt x="42" y="2182"/>
                  </a:lnTo>
                  <a:lnTo>
                    <a:pt x="45" y="2167"/>
                  </a:lnTo>
                  <a:lnTo>
                    <a:pt x="55" y="2153"/>
                  </a:lnTo>
                  <a:lnTo>
                    <a:pt x="68" y="2140"/>
                  </a:lnTo>
                  <a:lnTo>
                    <a:pt x="86" y="2127"/>
                  </a:lnTo>
                  <a:lnTo>
                    <a:pt x="105" y="2115"/>
                  </a:lnTo>
                  <a:lnTo>
                    <a:pt x="121" y="2105"/>
                  </a:lnTo>
                  <a:lnTo>
                    <a:pt x="135" y="2097"/>
                  </a:lnTo>
                  <a:lnTo>
                    <a:pt x="141" y="2090"/>
                  </a:lnTo>
                  <a:lnTo>
                    <a:pt x="155" y="2087"/>
                  </a:lnTo>
                  <a:lnTo>
                    <a:pt x="173" y="2087"/>
                  </a:lnTo>
                  <a:lnTo>
                    <a:pt x="196" y="2088"/>
                  </a:lnTo>
                  <a:lnTo>
                    <a:pt x="221" y="2092"/>
                  </a:lnTo>
                  <a:lnTo>
                    <a:pt x="244" y="2097"/>
                  </a:lnTo>
                  <a:lnTo>
                    <a:pt x="266" y="2102"/>
                  </a:lnTo>
                  <a:lnTo>
                    <a:pt x="263" y="2087"/>
                  </a:lnTo>
                  <a:lnTo>
                    <a:pt x="256" y="2075"/>
                  </a:lnTo>
                  <a:lnTo>
                    <a:pt x="244" y="2065"/>
                  </a:lnTo>
                  <a:lnTo>
                    <a:pt x="231" y="2057"/>
                  </a:lnTo>
                  <a:lnTo>
                    <a:pt x="219" y="2047"/>
                  </a:lnTo>
                  <a:lnTo>
                    <a:pt x="211" y="2035"/>
                  </a:lnTo>
                  <a:lnTo>
                    <a:pt x="208" y="2025"/>
                  </a:lnTo>
                  <a:lnTo>
                    <a:pt x="206" y="2013"/>
                  </a:lnTo>
                  <a:lnTo>
                    <a:pt x="203" y="2001"/>
                  </a:lnTo>
                  <a:lnTo>
                    <a:pt x="193" y="1981"/>
                  </a:lnTo>
                  <a:lnTo>
                    <a:pt x="181" y="1961"/>
                  </a:lnTo>
                  <a:lnTo>
                    <a:pt x="171" y="1941"/>
                  </a:lnTo>
                  <a:lnTo>
                    <a:pt x="166" y="1923"/>
                  </a:lnTo>
                  <a:lnTo>
                    <a:pt x="166" y="1890"/>
                  </a:lnTo>
                  <a:lnTo>
                    <a:pt x="173" y="1853"/>
                  </a:lnTo>
                  <a:lnTo>
                    <a:pt x="196" y="1776"/>
                  </a:lnTo>
                  <a:lnTo>
                    <a:pt x="208" y="1740"/>
                  </a:lnTo>
                  <a:lnTo>
                    <a:pt x="219" y="1705"/>
                  </a:lnTo>
                  <a:lnTo>
                    <a:pt x="246" y="1634"/>
                  </a:lnTo>
                  <a:lnTo>
                    <a:pt x="256" y="1601"/>
                  </a:lnTo>
                  <a:lnTo>
                    <a:pt x="259" y="1569"/>
                  </a:lnTo>
                  <a:lnTo>
                    <a:pt x="256" y="1549"/>
                  </a:lnTo>
                  <a:lnTo>
                    <a:pt x="248" y="1528"/>
                  </a:lnTo>
                  <a:lnTo>
                    <a:pt x="236" y="1506"/>
                  </a:lnTo>
                  <a:lnTo>
                    <a:pt x="226" y="1484"/>
                  </a:lnTo>
                  <a:lnTo>
                    <a:pt x="218" y="1461"/>
                  </a:lnTo>
                  <a:lnTo>
                    <a:pt x="211" y="1439"/>
                  </a:lnTo>
                  <a:lnTo>
                    <a:pt x="206" y="1418"/>
                  </a:lnTo>
                  <a:lnTo>
                    <a:pt x="200" y="1399"/>
                  </a:lnTo>
                  <a:lnTo>
                    <a:pt x="191" y="1381"/>
                  </a:lnTo>
                  <a:lnTo>
                    <a:pt x="180" y="1366"/>
                  </a:lnTo>
                  <a:lnTo>
                    <a:pt x="163" y="1354"/>
                  </a:lnTo>
                  <a:lnTo>
                    <a:pt x="146" y="1356"/>
                  </a:lnTo>
                  <a:lnTo>
                    <a:pt x="135" y="1356"/>
                  </a:lnTo>
                  <a:lnTo>
                    <a:pt x="123" y="1354"/>
                  </a:lnTo>
                  <a:lnTo>
                    <a:pt x="113" y="1351"/>
                  </a:lnTo>
                  <a:lnTo>
                    <a:pt x="111" y="1349"/>
                  </a:lnTo>
                  <a:lnTo>
                    <a:pt x="90" y="1326"/>
                  </a:lnTo>
                  <a:lnTo>
                    <a:pt x="68" y="1304"/>
                  </a:lnTo>
                  <a:lnTo>
                    <a:pt x="62" y="1293"/>
                  </a:lnTo>
                  <a:lnTo>
                    <a:pt x="53" y="1283"/>
                  </a:lnTo>
                  <a:lnTo>
                    <a:pt x="45" y="1271"/>
                  </a:lnTo>
                  <a:lnTo>
                    <a:pt x="38" y="1259"/>
                  </a:lnTo>
                  <a:lnTo>
                    <a:pt x="30" y="1226"/>
                  </a:lnTo>
                  <a:lnTo>
                    <a:pt x="27" y="1189"/>
                  </a:lnTo>
                  <a:lnTo>
                    <a:pt x="25" y="1152"/>
                  </a:lnTo>
                  <a:lnTo>
                    <a:pt x="25" y="1117"/>
                  </a:lnTo>
                  <a:lnTo>
                    <a:pt x="27" y="1086"/>
                  </a:lnTo>
                  <a:lnTo>
                    <a:pt x="30" y="1051"/>
                  </a:lnTo>
                  <a:lnTo>
                    <a:pt x="40" y="1021"/>
                  </a:lnTo>
                  <a:lnTo>
                    <a:pt x="52" y="996"/>
                  </a:lnTo>
                  <a:lnTo>
                    <a:pt x="68" y="974"/>
                  </a:lnTo>
                  <a:lnTo>
                    <a:pt x="86" y="956"/>
                  </a:lnTo>
                  <a:lnTo>
                    <a:pt x="105" y="936"/>
                  </a:lnTo>
                  <a:lnTo>
                    <a:pt x="125" y="917"/>
                  </a:lnTo>
                  <a:lnTo>
                    <a:pt x="143" y="897"/>
                  </a:lnTo>
                  <a:lnTo>
                    <a:pt x="160" y="875"/>
                  </a:lnTo>
                  <a:lnTo>
                    <a:pt x="170" y="855"/>
                  </a:lnTo>
                  <a:lnTo>
                    <a:pt x="186" y="812"/>
                  </a:lnTo>
                  <a:lnTo>
                    <a:pt x="196" y="794"/>
                  </a:lnTo>
                  <a:lnTo>
                    <a:pt x="208" y="780"/>
                  </a:lnTo>
                  <a:lnTo>
                    <a:pt x="223" y="767"/>
                  </a:lnTo>
                  <a:lnTo>
                    <a:pt x="236" y="754"/>
                  </a:lnTo>
                  <a:lnTo>
                    <a:pt x="259" y="724"/>
                  </a:lnTo>
                  <a:lnTo>
                    <a:pt x="271" y="715"/>
                  </a:lnTo>
                  <a:lnTo>
                    <a:pt x="281" y="704"/>
                  </a:lnTo>
                  <a:lnTo>
                    <a:pt x="303" y="682"/>
                  </a:lnTo>
                  <a:lnTo>
                    <a:pt x="286" y="650"/>
                  </a:lnTo>
                  <a:lnTo>
                    <a:pt x="271" y="620"/>
                  </a:lnTo>
                  <a:lnTo>
                    <a:pt x="258" y="589"/>
                  </a:lnTo>
                  <a:lnTo>
                    <a:pt x="248" y="555"/>
                  </a:lnTo>
                  <a:lnTo>
                    <a:pt x="241" y="517"/>
                  </a:lnTo>
                  <a:lnTo>
                    <a:pt x="239" y="462"/>
                  </a:lnTo>
                  <a:lnTo>
                    <a:pt x="244" y="412"/>
                  </a:lnTo>
                  <a:lnTo>
                    <a:pt x="256" y="363"/>
                  </a:lnTo>
                  <a:lnTo>
                    <a:pt x="274" y="320"/>
                  </a:lnTo>
                  <a:lnTo>
                    <a:pt x="296" y="280"/>
                  </a:lnTo>
                  <a:lnTo>
                    <a:pt x="323" y="243"/>
                  </a:lnTo>
                  <a:lnTo>
                    <a:pt x="354" y="212"/>
                  </a:lnTo>
                  <a:lnTo>
                    <a:pt x="387" y="182"/>
                  </a:lnTo>
                  <a:lnTo>
                    <a:pt x="422" y="156"/>
                  </a:lnTo>
                  <a:lnTo>
                    <a:pt x="461" y="135"/>
                  </a:lnTo>
                  <a:lnTo>
                    <a:pt x="499" y="118"/>
                  </a:lnTo>
                  <a:lnTo>
                    <a:pt x="522" y="93"/>
                  </a:lnTo>
                  <a:lnTo>
                    <a:pt x="554" y="70"/>
                  </a:lnTo>
                  <a:lnTo>
                    <a:pt x="564" y="63"/>
                  </a:lnTo>
                  <a:lnTo>
                    <a:pt x="572" y="58"/>
                  </a:lnTo>
                  <a:lnTo>
                    <a:pt x="579" y="55"/>
                  </a:lnTo>
                  <a:lnTo>
                    <a:pt x="587" y="50"/>
                  </a:lnTo>
                  <a:lnTo>
                    <a:pt x="600" y="43"/>
                  </a:lnTo>
                  <a:lnTo>
                    <a:pt x="623" y="33"/>
                  </a:lnTo>
                  <a:lnTo>
                    <a:pt x="650" y="21"/>
                  </a:lnTo>
                  <a:lnTo>
                    <a:pt x="680" y="10"/>
                  </a:lnTo>
                  <a:lnTo>
                    <a:pt x="715" y="1"/>
                  </a:lnTo>
                  <a:lnTo>
                    <a:pt x="75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21" name="Freeform 35"/>
            <p:cNvSpPr>
              <a:spLocks/>
            </p:cNvSpPr>
            <p:nvPr userDrawn="1"/>
          </p:nvSpPr>
          <p:spPr bwMode="auto">
            <a:xfrm>
              <a:off x="6808788" y="1618951"/>
              <a:ext cx="642937" cy="1600200"/>
            </a:xfrm>
            <a:custGeom>
              <a:avLst/>
              <a:gdLst>
                <a:gd name="T0" fmla="*/ 2147483646 w 2029"/>
                <a:gd name="T1" fmla="*/ 1121553118 h 5038"/>
                <a:gd name="T2" fmla="*/ 2147483646 w 2029"/>
                <a:gd name="T3" fmla="*/ 2147483646 h 5038"/>
                <a:gd name="T4" fmla="*/ 2147483646 w 2029"/>
                <a:gd name="T5" fmla="*/ 2147483646 h 5038"/>
                <a:gd name="T6" fmla="*/ 2147483646 w 2029"/>
                <a:gd name="T7" fmla="*/ 2147483646 h 5038"/>
                <a:gd name="T8" fmla="*/ 2147483646 w 2029"/>
                <a:gd name="T9" fmla="*/ 2147483646 h 5038"/>
                <a:gd name="T10" fmla="*/ 2147483646 w 2029"/>
                <a:gd name="T11" fmla="*/ 2147483646 h 5038"/>
                <a:gd name="T12" fmla="*/ 2147483646 w 2029"/>
                <a:gd name="T13" fmla="*/ 2147483646 h 5038"/>
                <a:gd name="T14" fmla="*/ 2147483646 w 2029"/>
                <a:gd name="T15" fmla="*/ 2147483646 h 5038"/>
                <a:gd name="T16" fmla="*/ 2147483646 w 2029"/>
                <a:gd name="T17" fmla="*/ 2147483646 h 5038"/>
                <a:gd name="T18" fmla="*/ 2147483646 w 2029"/>
                <a:gd name="T19" fmla="*/ 2147483646 h 5038"/>
                <a:gd name="T20" fmla="*/ 2147483646 w 2029"/>
                <a:gd name="T21" fmla="*/ 2147483646 h 5038"/>
                <a:gd name="T22" fmla="*/ 2147483646 w 2029"/>
                <a:gd name="T23" fmla="*/ 2147483646 h 5038"/>
                <a:gd name="T24" fmla="*/ 2147483646 w 2029"/>
                <a:gd name="T25" fmla="*/ 2147483646 h 5038"/>
                <a:gd name="T26" fmla="*/ 2147483646 w 2029"/>
                <a:gd name="T27" fmla="*/ 2147483646 h 5038"/>
                <a:gd name="T28" fmla="*/ 2147483646 w 2029"/>
                <a:gd name="T29" fmla="*/ 2147483646 h 5038"/>
                <a:gd name="T30" fmla="*/ 2147483646 w 2029"/>
                <a:gd name="T31" fmla="*/ 2147483646 h 5038"/>
                <a:gd name="T32" fmla="*/ 2147483646 w 2029"/>
                <a:gd name="T33" fmla="*/ 2147483646 h 5038"/>
                <a:gd name="T34" fmla="*/ 2147483646 w 2029"/>
                <a:gd name="T35" fmla="*/ 2147483646 h 5038"/>
                <a:gd name="T36" fmla="*/ 2147483646 w 2029"/>
                <a:gd name="T37" fmla="*/ 2147483646 h 5038"/>
                <a:gd name="T38" fmla="*/ 2147483646 w 2029"/>
                <a:gd name="T39" fmla="*/ 2147483646 h 5038"/>
                <a:gd name="T40" fmla="*/ 2147483646 w 2029"/>
                <a:gd name="T41" fmla="*/ 2147483646 h 5038"/>
                <a:gd name="T42" fmla="*/ 2147483646 w 2029"/>
                <a:gd name="T43" fmla="*/ 2147483646 h 5038"/>
                <a:gd name="T44" fmla="*/ 2147483646 w 2029"/>
                <a:gd name="T45" fmla="*/ 2147483646 h 5038"/>
                <a:gd name="T46" fmla="*/ 2147483646 w 2029"/>
                <a:gd name="T47" fmla="*/ 2147483646 h 5038"/>
                <a:gd name="T48" fmla="*/ 2147483646 w 2029"/>
                <a:gd name="T49" fmla="*/ 2147483646 h 5038"/>
                <a:gd name="T50" fmla="*/ 2147483646 w 2029"/>
                <a:gd name="T51" fmla="*/ 2147483646 h 5038"/>
                <a:gd name="T52" fmla="*/ 2147483646 w 2029"/>
                <a:gd name="T53" fmla="*/ 2147483646 h 5038"/>
                <a:gd name="T54" fmla="*/ 2147483646 w 2029"/>
                <a:gd name="T55" fmla="*/ 2147483646 h 5038"/>
                <a:gd name="T56" fmla="*/ 2147483646 w 2029"/>
                <a:gd name="T57" fmla="*/ 2147483646 h 5038"/>
                <a:gd name="T58" fmla="*/ 2147483646 w 2029"/>
                <a:gd name="T59" fmla="*/ 2147483646 h 5038"/>
                <a:gd name="T60" fmla="*/ 2147483646 w 2029"/>
                <a:gd name="T61" fmla="*/ 2147483646 h 5038"/>
                <a:gd name="T62" fmla="*/ 2147483646 w 2029"/>
                <a:gd name="T63" fmla="*/ 2147483646 h 5038"/>
                <a:gd name="T64" fmla="*/ 2147483646 w 2029"/>
                <a:gd name="T65" fmla="*/ 2147483646 h 5038"/>
                <a:gd name="T66" fmla="*/ 2147483646 w 2029"/>
                <a:gd name="T67" fmla="*/ 2147483646 h 5038"/>
                <a:gd name="T68" fmla="*/ 2147483646 w 2029"/>
                <a:gd name="T69" fmla="*/ 2147483646 h 5038"/>
                <a:gd name="T70" fmla="*/ 2147483646 w 2029"/>
                <a:gd name="T71" fmla="*/ 2147483646 h 5038"/>
                <a:gd name="T72" fmla="*/ 2147483646 w 2029"/>
                <a:gd name="T73" fmla="*/ 2147483646 h 5038"/>
                <a:gd name="T74" fmla="*/ 2147483646 w 2029"/>
                <a:gd name="T75" fmla="*/ 2147483646 h 5038"/>
                <a:gd name="T76" fmla="*/ 2147483646 w 2029"/>
                <a:gd name="T77" fmla="*/ 2147483646 h 5038"/>
                <a:gd name="T78" fmla="*/ 2147483646 w 2029"/>
                <a:gd name="T79" fmla="*/ 2147483646 h 5038"/>
                <a:gd name="T80" fmla="*/ 2147483646 w 2029"/>
                <a:gd name="T81" fmla="*/ 2147483646 h 5038"/>
                <a:gd name="T82" fmla="*/ 2147483646 w 2029"/>
                <a:gd name="T83" fmla="*/ 2147483646 h 5038"/>
                <a:gd name="T84" fmla="*/ 2147483646 w 2029"/>
                <a:gd name="T85" fmla="*/ 2147483646 h 5038"/>
                <a:gd name="T86" fmla="*/ 2147483646 w 2029"/>
                <a:gd name="T87" fmla="*/ 2147483646 h 5038"/>
                <a:gd name="T88" fmla="*/ 2147483646 w 2029"/>
                <a:gd name="T89" fmla="*/ 2147483646 h 5038"/>
                <a:gd name="T90" fmla="*/ 2147483646 w 2029"/>
                <a:gd name="T91" fmla="*/ 2147483646 h 5038"/>
                <a:gd name="T92" fmla="*/ 2147483646 w 2029"/>
                <a:gd name="T93" fmla="*/ 2147483646 h 5038"/>
                <a:gd name="T94" fmla="*/ 2147483646 w 2029"/>
                <a:gd name="T95" fmla="*/ 2147483646 h 5038"/>
                <a:gd name="T96" fmla="*/ 2147483646 w 2029"/>
                <a:gd name="T97" fmla="*/ 2147483646 h 5038"/>
                <a:gd name="T98" fmla="*/ 2147483646 w 2029"/>
                <a:gd name="T99" fmla="*/ 2147483646 h 5038"/>
                <a:gd name="T100" fmla="*/ 2147483646 w 2029"/>
                <a:gd name="T101" fmla="*/ 2147483646 h 5038"/>
                <a:gd name="T102" fmla="*/ 2147483646 w 2029"/>
                <a:gd name="T103" fmla="*/ 2147483646 h 5038"/>
                <a:gd name="T104" fmla="*/ 1368173422 w 2029"/>
                <a:gd name="T105" fmla="*/ 2147483646 h 5038"/>
                <a:gd name="T106" fmla="*/ 1304514103 w 2029"/>
                <a:gd name="T107" fmla="*/ 2147483646 h 5038"/>
                <a:gd name="T108" fmla="*/ 2147483646 w 2029"/>
                <a:gd name="T109" fmla="*/ 2147483646 h 5038"/>
                <a:gd name="T110" fmla="*/ 2147483646 w 2029"/>
                <a:gd name="T111" fmla="*/ 2147483646 h 5038"/>
                <a:gd name="T112" fmla="*/ 2147483646 w 2029"/>
                <a:gd name="T113" fmla="*/ 2147483646 h 5038"/>
                <a:gd name="T114" fmla="*/ 2147483646 w 2029"/>
                <a:gd name="T115" fmla="*/ 2147483646 h 5038"/>
                <a:gd name="T116" fmla="*/ 1845417413 w 2029"/>
                <a:gd name="T117" fmla="*/ 2147483646 h 5038"/>
                <a:gd name="T118" fmla="*/ 2131783898 w 2029"/>
                <a:gd name="T119" fmla="*/ 2147483646 h 5038"/>
                <a:gd name="T120" fmla="*/ 1272684444 w 2029"/>
                <a:gd name="T121" fmla="*/ 2147483646 h 5038"/>
                <a:gd name="T122" fmla="*/ 2147483646 w 2029"/>
                <a:gd name="T123" fmla="*/ 2147483646 h 5038"/>
                <a:gd name="T124" fmla="*/ 2147483646 w 2029"/>
                <a:gd name="T125" fmla="*/ 2146961469 h 50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029" h="5038">
                  <a:moveTo>
                    <a:pt x="353" y="0"/>
                  </a:moveTo>
                  <a:lnTo>
                    <a:pt x="379" y="0"/>
                  </a:lnTo>
                  <a:lnTo>
                    <a:pt x="406" y="1"/>
                  </a:lnTo>
                  <a:lnTo>
                    <a:pt x="436" y="8"/>
                  </a:lnTo>
                  <a:lnTo>
                    <a:pt x="463" y="12"/>
                  </a:lnTo>
                  <a:lnTo>
                    <a:pt x="488" y="20"/>
                  </a:lnTo>
                  <a:lnTo>
                    <a:pt x="511" y="26"/>
                  </a:lnTo>
                  <a:lnTo>
                    <a:pt x="529" y="32"/>
                  </a:lnTo>
                  <a:lnTo>
                    <a:pt x="540" y="35"/>
                  </a:lnTo>
                  <a:lnTo>
                    <a:pt x="545" y="37"/>
                  </a:lnTo>
                  <a:lnTo>
                    <a:pt x="514" y="47"/>
                  </a:lnTo>
                  <a:lnTo>
                    <a:pt x="517" y="49"/>
                  </a:lnTo>
                  <a:lnTo>
                    <a:pt x="528" y="53"/>
                  </a:lnTo>
                  <a:lnTo>
                    <a:pt x="541" y="61"/>
                  </a:lnTo>
                  <a:lnTo>
                    <a:pt x="560" y="72"/>
                  </a:lnTo>
                  <a:lnTo>
                    <a:pt x="578" y="84"/>
                  </a:lnTo>
                  <a:lnTo>
                    <a:pt x="600" y="98"/>
                  </a:lnTo>
                  <a:lnTo>
                    <a:pt x="618" y="113"/>
                  </a:lnTo>
                  <a:lnTo>
                    <a:pt x="635" y="130"/>
                  </a:lnTo>
                  <a:lnTo>
                    <a:pt x="647" y="147"/>
                  </a:lnTo>
                  <a:lnTo>
                    <a:pt x="653" y="159"/>
                  </a:lnTo>
                  <a:lnTo>
                    <a:pt x="656" y="167"/>
                  </a:lnTo>
                  <a:lnTo>
                    <a:pt x="655" y="170"/>
                  </a:lnTo>
                  <a:lnTo>
                    <a:pt x="640" y="162"/>
                  </a:lnTo>
                  <a:lnTo>
                    <a:pt x="629" y="152"/>
                  </a:lnTo>
                  <a:lnTo>
                    <a:pt x="624" y="148"/>
                  </a:lnTo>
                  <a:lnTo>
                    <a:pt x="623" y="147"/>
                  </a:lnTo>
                  <a:lnTo>
                    <a:pt x="624" y="150"/>
                  </a:lnTo>
                  <a:lnTo>
                    <a:pt x="630" y="159"/>
                  </a:lnTo>
                  <a:lnTo>
                    <a:pt x="638" y="171"/>
                  </a:lnTo>
                  <a:lnTo>
                    <a:pt x="647" y="188"/>
                  </a:lnTo>
                  <a:lnTo>
                    <a:pt x="656" y="208"/>
                  </a:lnTo>
                  <a:lnTo>
                    <a:pt x="667" y="230"/>
                  </a:lnTo>
                  <a:lnTo>
                    <a:pt x="676" y="254"/>
                  </a:lnTo>
                  <a:lnTo>
                    <a:pt x="684" y="277"/>
                  </a:lnTo>
                  <a:lnTo>
                    <a:pt x="690" y="300"/>
                  </a:lnTo>
                  <a:lnTo>
                    <a:pt x="692" y="322"/>
                  </a:lnTo>
                  <a:lnTo>
                    <a:pt x="675" y="308"/>
                  </a:lnTo>
                  <a:lnTo>
                    <a:pt x="676" y="311"/>
                  </a:lnTo>
                  <a:lnTo>
                    <a:pt x="679" y="322"/>
                  </a:lnTo>
                  <a:lnTo>
                    <a:pt x="684" y="337"/>
                  </a:lnTo>
                  <a:lnTo>
                    <a:pt x="690" y="357"/>
                  </a:lnTo>
                  <a:lnTo>
                    <a:pt x="693" y="380"/>
                  </a:lnTo>
                  <a:lnTo>
                    <a:pt x="696" y="404"/>
                  </a:lnTo>
                  <a:lnTo>
                    <a:pt x="696" y="430"/>
                  </a:lnTo>
                  <a:lnTo>
                    <a:pt x="693" y="453"/>
                  </a:lnTo>
                  <a:lnTo>
                    <a:pt x="686" y="476"/>
                  </a:lnTo>
                  <a:lnTo>
                    <a:pt x="678" y="460"/>
                  </a:lnTo>
                  <a:lnTo>
                    <a:pt x="676" y="463"/>
                  </a:lnTo>
                  <a:lnTo>
                    <a:pt x="673" y="473"/>
                  </a:lnTo>
                  <a:lnTo>
                    <a:pt x="667" y="489"/>
                  </a:lnTo>
                  <a:lnTo>
                    <a:pt x="647" y="528"/>
                  </a:lnTo>
                  <a:lnTo>
                    <a:pt x="635" y="550"/>
                  </a:lnTo>
                  <a:lnTo>
                    <a:pt x="621" y="570"/>
                  </a:lnTo>
                  <a:lnTo>
                    <a:pt x="606" y="588"/>
                  </a:lnTo>
                  <a:lnTo>
                    <a:pt x="589" y="604"/>
                  </a:lnTo>
                  <a:lnTo>
                    <a:pt x="592" y="605"/>
                  </a:lnTo>
                  <a:lnTo>
                    <a:pt x="603" y="610"/>
                  </a:lnTo>
                  <a:lnTo>
                    <a:pt x="640" y="628"/>
                  </a:lnTo>
                  <a:lnTo>
                    <a:pt x="663" y="642"/>
                  </a:lnTo>
                  <a:lnTo>
                    <a:pt x="687" y="659"/>
                  </a:lnTo>
                  <a:lnTo>
                    <a:pt x="713" y="679"/>
                  </a:lnTo>
                  <a:lnTo>
                    <a:pt x="738" y="700"/>
                  </a:lnTo>
                  <a:lnTo>
                    <a:pt x="761" y="726"/>
                  </a:lnTo>
                  <a:lnTo>
                    <a:pt x="764" y="725"/>
                  </a:lnTo>
                  <a:lnTo>
                    <a:pt x="770" y="718"/>
                  </a:lnTo>
                  <a:lnTo>
                    <a:pt x="782" y="712"/>
                  </a:lnTo>
                  <a:lnTo>
                    <a:pt x="796" y="708"/>
                  </a:lnTo>
                  <a:lnTo>
                    <a:pt x="811" y="706"/>
                  </a:lnTo>
                  <a:lnTo>
                    <a:pt x="827" y="709"/>
                  </a:lnTo>
                  <a:lnTo>
                    <a:pt x="833" y="697"/>
                  </a:lnTo>
                  <a:lnTo>
                    <a:pt x="841" y="685"/>
                  </a:lnTo>
                  <a:lnTo>
                    <a:pt x="848" y="669"/>
                  </a:lnTo>
                  <a:lnTo>
                    <a:pt x="857" y="653"/>
                  </a:lnTo>
                  <a:lnTo>
                    <a:pt x="868" y="636"/>
                  </a:lnTo>
                  <a:lnTo>
                    <a:pt x="876" y="620"/>
                  </a:lnTo>
                  <a:lnTo>
                    <a:pt x="883" y="608"/>
                  </a:lnTo>
                  <a:lnTo>
                    <a:pt x="888" y="599"/>
                  </a:lnTo>
                  <a:lnTo>
                    <a:pt x="880" y="565"/>
                  </a:lnTo>
                  <a:lnTo>
                    <a:pt x="966" y="469"/>
                  </a:lnTo>
                  <a:lnTo>
                    <a:pt x="943" y="400"/>
                  </a:lnTo>
                  <a:lnTo>
                    <a:pt x="946" y="397"/>
                  </a:lnTo>
                  <a:lnTo>
                    <a:pt x="954" y="391"/>
                  </a:lnTo>
                  <a:lnTo>
                    <a:pt x="980" y="365"/>
                  </a:lnTo>
                  <a:lnTo>
                    <a:pt x="997" y="349"/>
                  </a:lnTo>
                  <a:lnTo>
                    <a:pt x="1037" y="316"/>
                  </a:lnTo>
                  <a:lnTo>
                    <a:pt x="1055" y="297"/>
                  </a:lnTo>
                  <a:lnTo>
                    <a:pt x="1075" y="282"/>
                  </a:lnTo>
                  <a:lnTo>
                    <a:pt x="1092" y="268"/>
                  </a:lnTo>
                  <a:lnTo>
                    <a:pt x="1106" y="259"/>
                  </a:lnTo>
                  <a:lnTo>
                    <a:pt x="1117" y="251"/>
                  </a:lnTo>
                  <a:lnTo>
                    <a:pt x="1124" y="250"/>
                  </a:lnTo>
                  <a:lnTo>
                    <a:pt x="1143" y="251"/>
                  </a:lnTo>
                  <a:lnTo>
                    <a:pt x="1153" y="253"/>
                  </a:lnTo>
                  <a:lnTo>
                    <a:pt x="1157" y="253"/>
                  </a:lnTo>
                  <a:lnTo>
                    <a:pt x="1242" y="153"/>
                  </a:lnTo>
                  <a:lnTo>
                    <a:pt x="1247" y="153"/>
                  </a:lnTo>
                  <a:lnTo>
                    <a:pt x="1258" y="155"/>
                  </a:lnTo>
                  <a:lnTo>
                    <a:pt x="1275" y="158"/>
                  </a:lnTo>
                  <a:lnTo>
                    <a:pt x="1296" y="161"/>
                  </a:lnTo>
                  <a:lnTo>
                    <a:pt x="1321" y="162"/>
                  </a:lnTo>
                  <a:lnTo>
                    <a:pt x="1373" y="168"/>
                  </a:lnTo>
                  <a:lnTo>
                    <a:pt x="1397" y="170"/>
                  </a:lnTo>
                  <a:lnTo>
                    <a:pt x="1439" y="170"/>
                  </a:lnTo>
                  <a:lnTo>
                    <a:pt x="1463" y="168"/>
                  </a:lnTo>
                  <a:lnTo>
                    <a:pt x="1563" y="168"/>
                  </a:lnTo>
                  <a:lnTo>
                    <a:pt x="1600" y="170"/>
                  </a:lnTo>
                  <a:lnTo>
                    <a:pt x="1637" y="175"/>
                  </a:lnTo>
                  <a:lnTo>
                    <a:pt x="1672" y="181"/>
                  </a:lnTo>
                  <a:lnTo>
                    <a:pt x="1706" y="190"/>
                  </a:lnTo>
                  <a:lnTo>
                    <a:pt x="1736" y="201"/>
                  </a:lnTo>
                  <a:lnTo>
                    <a:pt x="1761" y="216"/>
                  </a:lnTo>
                  <a:lnTo>
                    <a:pt x="1781" y="236"/>
                  </a:lnTo>
                  <a:lnTo>
                    <a:pt x="1795" y="253"/>
                  </a:lnTo>
                  <a:lnTo>
                    <a:pt x="1807" y="270"/>
                  </a:lnTo>
                  <a:lnTo>
                    <a:pt x="1819" y="288"/>
                  </a:lnTo>
                  <a:lnTo>
                    <a:pt x="1830" y="306"/>
                  </a:lnTo>
                  <a:lnTo>
                    <a:pt x="1839" y="326"/>
                  </a:lnTo>
                  <a:lnTo>
                    <a:pt x="1847" y="348"/>
                  </a:lnTo>
                  <a:lnTo>
                    <a:pt x="1851" y="371"/>
                  </a:lnTo>
                  <a:lnTo>
                    <a:pt x="1853" y="395"/>
                  </a:lnTo>
                  <a:lnTo>
                    <a:pt x="1851" y="423"/>
                  </a:lnTo>
                  <a:lnTo>
                    <a:pt x="1847" y="453"/>
                  </a:lnTo>
                  <a:lnTo>
                    <a:pt x="1838" y="487"/>
                  </a:lnTo>
                  <a:lnTo>
                    <a:pt x="1824" y="524"/>
                  </a:lnTo>
                  <a:lnTo>
                    <a:pt x="1781" y="610"/>
                  </a:lnTo>
                  <a:lnTo>
                    <a:pt x="1750" y="659"/>
                  </a:lnTo>
                  <a:lnTo>
                    <a:pt x="1753" y="657"/>
                  </a:lnTo>
                  <a:lnTo>
                    <a:pt x="1764" y="656"/>
                  </a:lnTo>
                  <a:lnTo>
                    <a:pt x="1779" y="654"/>
                  </a:lnTo>
                  <a:lnTo>
                    <a:pt x="1798" y="656"/>
                  </a:lnTo>
                  <a:lnTo>
                    <a:pt x="1819" y="659"/>
                  </a:lnTo>
                  <a:lnTo>
                    <a:pt x="1842" y="668"/>
                  </a:lnTo>
                  <a:lnTo>
                    <a:pt x="1864" y="682"/>
                  </a:lnTo>
                  <a:lnTo>
                    <a:pt x="1885" y="702"/>
                  </a:lnTo>
                  <a:lnTo>
                    <a:pt x="1903" y="725"/>
                  </a:lnTo>
                  <a:lnTo>
                    <a:pt x="1920" y="749"/>
                  </a:lnTo>
                  <a:lnTo>
                    <a:pt x="1936" y="774"/>
                  </a:lnTo>
                  <a:lnTo>
                    <a:pt x="1951" y="795"/>
                  </a:lnTo>
                  <a:lnTo>
                    <a:pt x="1968" y="813"/>
                  </a:lnTo>
                  <a:lnTo>
                    <a:pt x="1985" y="826"/>
                  </a:lnTo>
                  <a:lnTo>
                    <a:pt x="2000" y="835"/>
                  </a:lnTo>
                  <a:lnTo>
                    <a:pt x="2014" y="844"/>
                  </a:lnTo>
                  <a:lnTo>
                    <a:pt x="2023" y="853"/>
                  </a:lnTo>
                  <a:lnTo>
                    <a:pt x="2028" y="866"/>
                  </a:lnTo>
                  <a:lnTo>
                    <a:pt x="2029" y="879"/>
                  </a:lnTo>
                  <a:lnTo>
                    <a:pt x="2026" y="899"/>
                  </a:lnTo>
                  <a:lnTo>
                    <a:pt x="2019" y="922"/>
                  </a:lnTo>
                  <a:lnTo>
                    <a:pt x="2005" y="945"/>
                  </a:lnTo>
                  <a:lnTo>
                    <a:pt x="1983" y="967"/>
                  </a:lnTo>
                  <a:lnTo>
                    <a:pt x="1956" y="988"/>
                  </a:lnTo>
                  <a:lnTo>
                    <a:pt x="1926" y="1008"/>
                  </a:lnTo>
                  <a:lnTo>
                    <a:pt x="1896" y="1028"/>
                  </a:lnTo>
                  <a:lnTo>
                    <a:pt x="1868" y="1046"/>
                  </a:lnTo>
                  <a:lnTo>
                    <a:pt x="1847" y="1065"/>
                  </a:lnTo>
                  <a:lnTo>
                    <a:pt x="1833" y="1083"/>
                  </a:lnTo>
                  <a:lnTo>
                    <a:pt x="1819" y="1105"/>
                  </a:lnTo>
                  <a:lnTo>
                    <a:pt x="1805" y="1120"/>
                  </a:lnTo>
                  <a:lnTo>
                    <a:pt x="1792" y="1129"/>
                  </a:lnTo>
                  <a:lnTo>
                    <a:pt x="1779" y="1135"/>
                  </a:lnTo>
                  <a:lnTo>
                    <a:pt x="1770" y="1138"/>
                  </a:lnTo>
                  <a:lnTo>
                    <a:pt x="1767" y="1138"/>
                  </a:lnTo>
                  <a:lnTo>
                    <a:pt x="1772" y="1152"/>
                  </a:lnTo>
                  <a:lnTo>
                    <a:pt x="1776" y="1167"/>
                  </a:lnTo>
                  <a:lnTo>
                    <a:pt x="1784" y="1186"/>
                  </a:lnTo>
                  <a:lnTo>
                    <a:pt x="1790" y="1204"/>
                  </a:lnTo>
                  <a:lnTo>
                    <a:pt x="1798" y="1223"/>
                  </a:lnTo>
                  <a:lnTo>
                    <a:pt x="1805" y="1238"/>
                  </a:lnTo>
                  <a:lnTo>
                    <a:pt x="1811" y="1253"/>
                  </a:lnTo>
                  <a:lnTo>
                    <a:pt x="1818" y="1276"/>
                  </a:lnTo>
                  <a:lnTo>
                    <a:pt x="1822" y="1305"/>
                  </a:lnTo>
                  <a:lnTo>
                    <a:pt x="1827" y="1336"/>
                  </a:lnTo>
                  <a:lnTo>
                    <a:pt x="1828" y="1367"/>
                  </a:lnTo>
                  <a:lnTo>
                    <a:pt x="1828" y="1397"/>
                  </a:lnTo>
                  <a:lnTo>
                    <a:pt x="1827" y="1423"/>
                  </a:lnTo>
                  <a:lnTo>
                    <a:pt x="1822" y="1445"/>
                  </a:lnTo>
                  <a:lnTo>
                    <a:pt x="1824" y="1449"/>
                  </a:lnTo>
                  <a:lnTo>
                    <a:pt x="1825" y="1462"/>
                  </a:lnTo>
                  <a:lnTo>
                    <a:pt x="1830" y="1480"/>
                  </a:lnTo>
                  <a:lnTo>
                    <a:pt x="1834" y="1505"/>
                  </a:lnTo>
                  <a:lnTo>
                    <a:pt x="1841" y="1534"/>
                  </a:lnTo>
                  <a:lnTo>
                    <a:pt x="1847" y="1564"/>
                  </a:lnTo>
                  <a:lnTo>
                    <a:pt x="1851" y="1596"/>
                  </a:lnTo>
                  <a:lnTo>
                    <a:pt x="1857" y="1627"/>
                  </a:lnTo>
                  <a:lnTo>
                    <a:pt x="1862" y="1658"/>
                  </a:lnTo>
                  <a:lnTo>
                    <a:pt x="1865" y="1685"/>
                  </a:lnTo>
                  <a:lnTo>
                    <a:pt x="1867" y="1708"/>
                  </a:lnTo>
                  <a:lnTo>
                    <a:pt x="1868" y="1733"/>
                  </a:lnTo>
                  <a:lnTo>
                    <a:pt x="1870" y="1764"/>
                  </a:lnTo>
                  <a:lnTo>
                    <a:pt x="1871" y="1796"/>
                  </a:lnTo>
                  <a:lnTo>
                    <a:pt x="1871" y="1831"/>
                  </a:lnTo>
                  <a:lnTo>
                    <a:pt x="1868" y="1901"/>
                  </a:lnTo>
                  <a:lnTo>
                    <a:pt x="1864" y="1935"/>
                  </a:lnTo>
                  <a:lnTo>
                    <a:pt x="1859" y="1964"/>
                  </a:lnTo>
                  <a:lnTo>
                    <a:pt x="1850" y="1990"/>
                  </a:lnTo>
                  <a:lnTo>
                    <a:pt x="1839" y="2010"/>
                  </a:lnTo>
                  <a:lnTo>
                    <a:pt x="1848" y="2029"/>
                  </a:lnTo>
                  <a:lnTo>
                    <a:pt x="1854" y="2042"/>
                  </a:lnTo>
                  <a:lnTo>
                    <a:pt x="1857" y="2056"/>
                  </a:lnTo>
                  <a:lnTo>
                    <a:pt x="1859" y="2072"/>
                  </a:lnTo>
                  <a:lnTo>
                    <a:pt x="1856" y="2088"/>
                  </a:lnTo>
                  <a:lnTo>
                    <a:pt x="1850" y="2104"/>
                  </a:lnTo>
                  <a:lnTo>
                    <a:pt x="1838" y="2119"/>
                  </a:lnTo>
                  <a:lnTo>
                    <a:pt x="1819" y="2131"/>
                  </a:lnTo>
                  <a:lnTo>
                    <a:pt x="1816" y="2133"/>
                  </a:lnTo>
                  <a:lnTo>
                    <a:pt x="1805" y="2137"/>
                  </a:lnTo>
                  <a:lnTo>
                    <a:pt x="1790" y="2144"/>
                  </a:lnTo>
                  <a:lnTo>
                    <a:pt x="1770" y="2151"/>
                  </a:lnTo>
                  <a:lnTo>
                    <a:pt x="1747" y="2160"/>
                  </a:lnTo>
                  <a:lnTo>
                    <a:pt x="1722" y="2171"/>
                  </a:lnTo>
                  <a:lnTo>
                    <a:pt x="1696" y="2182"/>
                  </a:lnTo>
                  <a:lnTo>
                    <a:pt x="1647" y="2203"/>
                  </a:lnTo>
                  <a:lnTo>
                    <a:pt x="1627" y="2214"/>
                  </a:lnTo>
                  <a:lnTo>
                    <a:pt x="1611" y="2223"/>
                  </a:lnTo>
                  <a:lnTo>
                    <a:pt x="1598" y="2231"/>
                  </a:lnTo>
                  <a:lnTo>
                    <a:pt x="1583" y="2239"/>
                  </a:lnTo>
                  <a:lnTo>
                    <a:pt x="1558" y="2246"/>
                  </a:lnTo>
                  <a:lnTo>
                    <a:pt x="1526" y="2254"/>
                  </a:lnTo>
                  <a:lnTo>
                    <a:pt x="1488" y="2262"/>
                  </a:lnTo>
                  <a:lnTo>
                    <a:pt x="1445" y="2266"/>
                  </a:lnTo>
                  <a:lnTo>
                    <a:pt x="1399" y="2269"/>
                  </a:lnTo>
                  <a:lnTo>
                    <a:pt x="1351" y="2271"/>
                  </a:lnTo>
                  <a:lnTo>
                    <a:pt x="1304" y="2269"/>
                  </a:lnTo>
                  <a:lnTo>
                    <a:pt x="1258" y="2263"/>
                  </a:lnTo>
                  <a:lnTo>
                    <a:pt x="1215" y="2252"/>
                  </a:lnTo>
                  <a:lnTo>
                    <a:pt x="1176" y="2237"/>
                  </a:lnTo>
                  <a:lnTo>
                    <a:pt x="1176" y="2255"/>
                  </a:lnTo>
                  <a:lnTo>
                    <a:pt x="1175" y="2274"/>
                  </a:lnTo>
                  <a:lnTo>
                    <a:pt x="1175" y="2298"/>
                  </a:lnTo>
                  <a:lnTo>
                    <a:pt x="1173" y="2326"/>
                  </a:lnTo>
                  <a:lnTo>
                    <a:pt x="1173" y="2381"/>
                  </a:lnTo>
                  <a:lnTo>
                    <a:pt x="1172" y="2416"/>
                  </a:lnTo>
                  <a:lnTo>
                    <a:pt x="1169" y="2447"/>
                  </a:lnTo>
                  <a:lnTo>
                    <a:pt x="1161" y="2474"/>
                  </a:lnTo>
                  <a:lnTo>
                    <a:pt x="1149" y="2499"/>
                  </a:lnTo>
                  <a:lnTo>
                    <a:pt x="1132" y="2519"/>
                  </a:lnTo>
                  <a:lnTo>
                    <a:pt x="1120" y="2533"/>
                  </a:lnTo>
                  <a:lnTo>
                    <a:pt x="1109" y="2553"/>
                  </a:lnTo>
                  <a:lnTo>
                    <a:pt x="1098" y="2574"/>
                  </a:lnTo>
                  <a:lnTo>
                    <a:pt x="1091" y="2596"/>
                  </a:lnTo>
                  <a:lnTo>
                    <a:pt x="1083" y="2615"/>
                  </a:lnTo>
                  <a:lnTo>
                    <a:pt x="1078" y="2634"/>
                  </a:lnTo>
                  <a:lnTo>
                    <a:pt x="1075" y="2645"/>
                  </a:lnTo>
                  <a:lnTo>
                    <a:pt x="1074" y="2649"/>
                  </a:lnTo>
                  <a:lnTo>
                    <a:pt x="1052" y="2655"/>
                  </a:lnTo>
                  <a:lnTo>
                    <a:pt x="1052" y="2660"/>
                  </a:lnTo>
                  <a:lnTo>
                    <a:pt x="1054" y="2674"/>
                  </a:lnTo>
                  <a:lnTo>
                    <a:pt x="1055" y="2694"/>
                  </a:lnTo>
                  <a:lnTo>
                    <a:pt x="1057" y="2721"/>
                  </a:lnTo>
                  <a:lnTo>
                    <a:pt x="1058" y="2753"/>
                  </a:lnTo>
                  <a:lnTo>
                    <a:pt x="1058" y="2789"/>
                  </a:lnTo>
                  <a:lnTo>
                    <a:pt x="1060" y="2825"/>
                  </a:lnTo>
                  <a:lnTo>
                    <a:pt x="1061" y="2865"/>
                  </a:lnTo>
                  <a:lnTo>
                    <a:pt x="1061" y="2940"/>
                  </a:lnTo>
                  <a:lnTo>
                    <a:pt x="1060" y="2976"/>
                  </a:lnTo>
                  <a:lnTo>
                    <a:pt x="1057" y="3022"/>
                  </a:lnTo>
                  <a:lnTo>
                    <a:pt x="1054" y="3120"/>
                  </a:lnTo>
                  <a:lnTo>
                    <a:pt x="1055" y="3169"/>
                  </a:lnTo>
                  <a:lnTo>
                    <a:pt x="1060" y="3216"/>
                  </a:lnTo>
                  <a:lnTo>
                    <a:pt x="1066" y="3261"/>
                  </a:lnTo>
                  <a:lnTo>
                    <a:pt x="1077" y="3303"/>
                  </a:lnTo>
                  <a:lnTo>
                    <a:pt x="1091" y="3342"/>
                  </a:lnTo>
                  <a:lnTo>
                    <a:pt x="1109" y="3382"/>
                  </a:lnTo>
                  <a:lnTo>
                    <a:pt x="1129" y="3428"/>
                  </a:lnTo>
                  <a:lnTo>
                    <a:pt x="1149" y="3480"/>
                  </a:lnTo>
                  <a:lnTo>
                    <a:pt x="1169" y="3536"/>
                  </a:lnTo>
                  <a:lnTo>
                    <a:pt x="1187" y="3598"/>
                  </a:lnTo>
                  <a:lnTo>
                    <a:pt x="1201" y="3660"/>
                  </a:lnTo>
                  <a:lnTo>
                    <a:pt x="1212" y="3728"/>
                  </a:lnTo>
                  <a:lnTo>
                    <a:pt x="1215" y="3795"/>
                  </a:lnTo>
                  <a:lnTo>
                    <a:pt x="1215" y="3849"/>
                  </a:lnTo>
                  <a:lnTo>
                    <a:pt x="1213" y="3901"/>
                  </a:lnTo>
                  <a:lnTo>
                    <a:pt x="1212" y="3950"/>
                  </a:lnTo>
                  <a:lnTo>
                    <a:pt x="1210" y="3995"/>
                  </a:lnTo>
                  <a:lnTo>
                    <a:pt x="1209" y="4036"/>
                  </a:lnTo>
                  <a:lnTo>
                    <a:pt x="1206" y="4070"/>
                  </a:lnTo>
                  <a:lnTo>
                    <a:pt x="1204" y="4099"/>
                  </a:lnTo>
                  <a:lnTo>
                    <a:pt x="1203" y="4120"/>
                  </a:lnTo>
                  <a:lnTo>
                    <a:pt x="1201" y="4134"/>
                  </a:lnTo>
                  <a:lnTo>
                    <a:pt x="1201" y="4139"/>
                  </a:lnTo>
                  <a:lnTo>
                    <a:pt x="1218" y="4146"/>
                  </a:lnTo>
                  <a:lnTo>
                    <a:pt x="1215" y="4232"/>
                  </a:lnTo>
                  <a:lnTo>
                    <a:pt x="1232" y="4232"/>
                  </a:lnTo>
                  <a:lnTo>
                    <a:pt x="1235" y="4283"/>
                  </a:lnTo>
                  <a:lnTo>
                    <a:pt x="1218" y="4286"/>
                  </a:lnTo>
                  <a:lnTo>
                    <a:pt x="1249" y="4321"/>
                  </a:lnTo>
                  <a:lnTo>
                    <a:pt x="1235" y="4355"/>
                  </a:lnTo>
                  <a:lnTo>
                    <a:pt x="1187" y="4355"/>
                  </a:lnTo>
                  <a:lnTo>
                    <a:pt x="1187" y="4359"/>
                  </a:lnTo>
                  <a:lnTo>
                    <a:pt x="1186" y="4370"/>
                  </a:lnTo>
                  <a:lnTo>
                    <a:pt x="1184" y="4387"/>
                  </a:lnTo>
                  <a:lnTo>
                    <a:pt x="1183" y="4408"/>
                  </a:lnTo>
                  <a:lnTo>
                    <a:pt x="1183" y="4454"/>
                  </a:lnTo>
                  <a:lnTo>
                    <a:pt x="1184" y="4477"/>
                  </a:lnTo>
                  <a:lnTo>
                    <a:pt x="1187" y="4499"/>
                  </a:lnTo>
                  <a:lnTo>
                    <a:pt x="1195" y="4522"/>
                  </a:lnTo>
                  <a:lnTo>
                    <a:pt x="1207" y="4542"/>
                  </a:lnTo>
                  <a:lnTo>
                    <a:pt x="1221" y="4558"/>
                  </a:lnTo>
                  <a:lnTo>
                    <a:pt x="1233" y="4572"/>
                  </a:lnTo>
                  <a:lnTo>
                    <a:pt x="1244" y="4584"/>
                  </a:lnTo>
                  <a:lnTo>
                    <a:pt x="1249" y="4598"/>
                  </a:lnTo>
                  <a:lnTo>
                    <a:pt x="1250" y="4612"/>
                  </a:lnTo>
                  <a:lnTo>
                    <a:pt x="1250" y="4709"/>
                  </a:lnTo>
                  <a:lnTo>
                    <a:pt x="1249" y="4730"/>
                  </a:lnTo>
                  <a:lnTo>
                    <a:pt x="1249" y="4750"/>
                  </a:lnTo>
                  <a:lnTo>
                    <a:pt x="1244" y="4751"/>
                  </a:lnTo>
                  <a:lnTo>
                    <a:pt x="1232" y="4755"/>
                  </a:lnTo>
                  <a:lnTo>
                    <a:pt x="1212" y="4759"/>
                  </a:lnTo>
                  <a:lnTo>
                    <a:pt x="1186" y="4765"/>
                  </a:lnTo>
                  <a:lnTo>
                    <a:pt x="1155" y="4771"/>
                  </a:lnTo>
                  <a:lnTo>
                    <a:pt x="1120" y="4778"/>
                  </a:lnTo>
                  <a:lnTo>
                    <a:pt x="1083" y="4781"/>
                  </a:lnTo>
                  <a:lnTo>
                    <a:pt x="1043" y="4784"/>
                  </a:lnTo>
                  <a:lnTo>
                    <a:pt x="1040" y="4787"/>
                  </a:lnTo>
                  <a:lnTo>
                    <a:pt x="1031" y="4793"/>
                  </a:lnTo>
                  <a:lnTo>
                    <a:pt x="1014" y="4802"/>
                  </a:lnTo>
                  <a:lnTo>
                    <a:pt x="989" y="4814"/>
                  </a:lnTo>
                  <a:lnTo>
                    <a:pt x="959" y="4828"/>
                  </a:lnTo>
                  <a:lnTo>
                    <a:pt x="919" y="4842"/>
                  </a:lnTo>
                  <a:lnTo>
                    <a:pt x="873" y="4854"/>
                  </a:lnTo>
                  <a:lnTo>
                    <a:pt x="816" y="4865"/>
                  </a:lnTo>
                  <a:lnTo>
                    <a:pt x="779" y="4873"/>
                  </a:lnTo>
                  <a:lnTo>
                    <a:pt x="744" y="4885"/>
                  </a:lnTo>
                  <a:lnTo>
                    <a:pt x="709" y="4899"/>
                  </a:lnTo>
                  <a:lnTo>
                    <a:pt x="601" y="4952"/>
                  </a:lnTo>
                  <a:lnTo>
                    <a:pt x="561" y="4971"/>
                  </a:lnTo>
                  <a:lnTo>
                    <a:pt x="518" y="4987"/>
                  </a:lnTo>
                  <a:lnTo>
                    <a:pt x="474" y="5004"/>
                  </a:lnTo>
                  <a:lnTo>
                    <a:pt x="423" y="5018"/>
                  </a:lnTo>
                  <a:lnTo>
                    <a:pt x="370" y="5029"/>
                  </a:lnTo>
                  <a:lnTo>
                    <a:pt x="310" y="5035"/>
                  </a:lnTo>
                  <a:lnTo>
                    <a:pt x="245" y="5038"/>
                  </a:lnTo>
                  <a:lnTo>
                    <a:pt x="244" y="5035"/>
                  </a:lnTo>
                  <a:lnTo>
                    <a:pt x="241" y="5024"/>
                  </a:lnTo>
                  <a:lnTo>
                    <a:pt x="236" y="5010"/>
                  </a:lnTo>
                  <a:lnTo>
                    <a:pt x="232" y="4990"/>
                  </a:lnTo>
                  <a:lnTo>
                    <a:pt x="227" y="4968"/>
                  </a:lnTo>
                  <a:lnTo>
                    <a:pt x="224" y="4943"/>
                  </a:lnTo>
                  <a:lnTo>
                    <a:pt x="224" y="4917"/>
                  </a:lnTo>
                  <a:lnTo>
                    <a:pt x="229" y="4891"/>
                  </a:lnTo>
                  <a:lnTo>
                    <a:pt x="236" y="4866"/>
                  </a:lnTo>
                  <a:lnTo>
                    <a:pt x="250" y="4842"/>
                  </a:lnTo>
                  <a:lnTo>
                    <a:pt x="270" y="4822"/>
                  </a:lnTo>
                  <a:lnTo>
                    <a:pt x="305" y="4797"/>
                  </a:lnTo>
                  <a:lnTo>
                    <a:pt x="345" y="4774"/>
                  </a:lnTo>
                  <a:lnTo>
                    <a:pt x="387" y="4753"/>
                  </a:lnTo>
                  <a:lnTo>
                    <a:pt x="428" y="4735"/>
                  </a:lnTo>
                  <a:lnTo>
                    <a:pt x="466" y="4716"/>
                  </a:lnTo>
                  <a:lnTo>
                    <a:pt x="500" y="4699"/>
                  </a:lnTo>
                  <a:lnTo>
                    <a:pt x="528" y="4683"/>
                  </a:lnTo>
                  <a:lnTo>
                    <a:pt x="545" y="4667"/>
                  </a:lnTo>
                  <a:lnTo>
                    <a:pt x="555" y="4649"/>
                  </a:lnTo>
                  <a:lnTo>
                    <a:pt x="564" y="4624"/>
                  </a:lnTo>
                  <a:lnTo>
                    <a:pt x="572" y="4595"/>
                  </a:lnTo>
                  <a:lnTo>
                    <a:pt x="580" y="4561"/>
                  </a:lnTo>
                  <a:lnTo>
                    <a:pt x="587" y="4526"/>
                  </a:lnTo>
                  <a:lnTo>
                    <a:pt x="592" y="4493"/>
                  </a:lnTo>
                  <a:lnTo>
                    <a:pt x="594" y="4462"/>
                  </a:lnTo>
                  <a:lnTo>
                    <a:pt x="594" y="4434"/>
                  </a:lnTo>
                  <a:lnTo>
                    <a:pt x="592" y="4413"/>
                  </a:lnTo>
                  <a:lnTo>
                    <a:pt x="589" y="4379"/>
                  </a:lnTo>
                  <a:lnTo>
                    <a:pt x="569" y="4324"/>
                  </a:lnTo>
                  <a:lnTo>
                    <a:pt x="589" y="4313"/>
                  </a:lnTo>
                  <a:lnTo>
                    <a:pt x="575" y="4280"/>
                  </a:lnTo>
                  <a:lnTo>
                    <a:pt x="583" y="4263"/>
                  </a:lnTo>
                  <a:lnTo>
                    <a:pt x="569" y="4227"/>
                  </a:lnTo>
                  <a:lnTo>
                    <a:pt x="583" y="4214"/>
                  </a:lnTo>
                  <a:lnTo>
                    <a:pt x="581" y="4209"/>
                  </a:lnTo>
                  <a:lnTo>
                    <a:pt x="578" y="4198"/>
                  </a:lnTo>
                  <a:lnTo>
                    <a:pt x="572" y="4183"/>
                  </a:lnTo>
                  <a:lnTo>
                    <a:pt x="563" y="4162"/>
                  </a:lnTo>
                  <a:lnTo>
                    <a:pt x="554" y="4137"/>
                  </a:lnTo>
                  <a:lnTo>
                    <a:pt x="545" y="4111"/>
                  </a:lnTo>
                  <a:lnTo>
                    <a:pt x="523" y="4059"/>
                  </a:lnTo>
                  <a:lnTo>
                    <a:pt x="512" y="4036"/>
                  </a:lnTo>
                  <a:lnTo>
                    <a:pt x="503" y="4014"/>
                  </a:lnTo>
                  <a:lnTo>
                    <a:pt x="494" y="3991"/>
                  </a:lnTo>
                  <a:lnTo>
                    <a:pt x="483" y="3959"/>
                  </a:lnTo>
                  <a:lnTo>
                    <a:pt x="472" y="3921"/>
                  </a:lnTo>
                  <a:lnTo>
                    <a:pt x="460" y="3878"/>
                  </a:lnTo>
                  <a:lnTo>
                    <a:pt x="446" y="3832"/>
                  </a:lnTo>
                  <a:lnTo>
                    <a:pt x="434" y="3786"/>
                  </a:lnTo>
                  <a:lnTo>
                    <a:pt x="419" y="3742"/>
                  </a:lnTo>
                  <a:lnTo>
                    <a:pt x="405" y="3700"/>
                  </a:lnTo>
                  <a:lnTo>
                    <a:pt x="390" y="3664"/>
                  </a:lnTo>
                  <a:lnTo>
                    <a:pt x="373" y="3634"/>
                  </a:lnTo>
                  <a:lnTo>
                    <a:pt x="350" y="3599"/>
                  </a:lnTo>
                  <a:lnTo>
                    <a:pt x="327" y="3565"/>
                  </a:lnTo>
                  <a:lnTo>
                    <a:pt x="307" y="3535"/>
                  </a:lnTo>
                  <a:lnTo>
                    <a:pt x="288" y="3506"/>
                  </a:lnTo>
                  <a:lnTo>
                    <a:pt x="275" y="3480"/>
                  </a:lnTo>
                  <a:lnTo>
                    <a:pt x="265" y="3457"/>
                  </a:lnTo>
                  <a:lnTo>
                    <a:pt x="262" y="3438"/>
                  </a:lnTo>
                  <a:lnTo>
                    <a:pt x="264" y="3421"/>
                  </a:lnTo>
                  <a:lnTo>
                    <a:pt x="267" y="3398"/>
                  </a:lnTo>
                  <a:lnTo>
                    <a:pt x="271" y="3372"/>
                  </a:lnTo>
                  <a:lnTo>
                    <a:pt x="284" y="3311"/>
                  </a:lnTo>
                  <a:lnTo>
                    <a:pt x="291" y="3280"/>
                  </a:lnTo>
                  <a:lnTo>
                    <a:pt x="298" y="3254"/>
                  </a:lnTo>
                  <a:lnTo>
                    <a:pt x="302" y="3231"/>
                  </a:lnTo>
                  <a:lnTo>
                    <a:pt x="307" y="3215"/>
                  </a:lnTo>
                  <a:lnTo>
                    <a:pt x="310" y="3198"/>
                  </a:lnTo>
                  <a:lnTo>
                    <a:pt x="313" y="3173"/>
                  </a:lnTo>
                  <a:lnTo>
                    <a:pt x="314" y="3143"/>
                  </a:lnTo>
                  <a:lnTo>
                    <a:pt x="316" y="3107"/>
                  </a:lnTo>
                  <a:lnTo>
                    <a:pt x="319" y="3071"/>
                  </a:lnTo>
                  <a:lnTo>
                    <a:pt x="321" y="3034"/>
                  </a:lnTo>
                  <a:lnTo>
                    <a:pt x="322" y="2999"/>
                  </a:lnTo>
                  <a:lnTo>
                    <a:pt x="325" y="2966"/>
                  </a:lnTo>
                  <a:lnTo>
                    <a:pt x="328" y="2940"/>
                  </a:lnTo>
                  <a:lnTo>
                    <a:pt x="331" y="2919"/>
                  </a:lnTo>
                  <a:lnTo>
                    <a:pt x="336" y="2894"/>
                  </a:lnTo>
                  <a:lnTo>
                    <a:pt x="345" y="2836"/>
                  </a:lnTo>
                  <a:lnTo>
                    <a:pt x="350" y="2805"/>
                  </a:lnTo>
                  <a:lnTo>
                    <a:pt x="354" y="2776"/>
                  </a:lnTo>
                  <a:lnTo>
                    <a:pt x="359" y="2750"/>
                  </a:lnTo>
                  <a:lnTo>
                    <a:pt x="364" y="2727"/>
                  </a:lnTo>
                  <a:lnTo>
                    <a:pt x="367" y="2709"/>
                  </a:lnTo>
                  <a:lnTo>
                    <a:pt x="370" y="2698"/>
                  </a:lnTo>
                  <a:lnTo>
                    <a:pt x="370" y="2694"/>
                  </a:lnTo>
                  <a:lnTo>
                    <a:pt x="356" y="2694"/>
                  </a:lnTo>
                  <a:lnTo>
                    <a:pt x="357" y="2689"/>
                  </a:lnTo>
                  <a:lnTo>
                    <a:pt x="365" y="2658"/>
                  </a:lnTo>
                  <a:lnTo>
                    <a:pt x="370" y="2635"/>
                  </a:lnTo>
                  <a:lnTo>
                    <a:pt x="374" y="2608"/>
                  </a:lnTo>
                  <a:lnTo>
                    <a:pt x="377" y="2577"/>
                  </a:lnTo>
                  <a:lnTo>
                    <a:pt x="379" y="2547"/>
                  </a:lnTo>
                  <a:lnTo>
                    <a:pt x="377" y="2513"/>
                  </a:lnTo>
                  <a:lnTo>
                    <a:pt x="376" y="2473"/>
                  </a:lnTo>
                  <a:lnTo>
                    <a:pt x="373" y="2430"/>
                  </a:lnTo>
                  <a:lnTo>
                    <a:pt x="368" y="2389"/>
                  </a:lnTo>
                  <a:lnTo>
                    <a:pt x="365" y="2347"/>
                  </a:lnTo>
                  <a:lnTo>
                    <a:pt x="364" y="2312"/>
                  </a:lnTo>
                  <a:lnTo>
                    <a:pt x="362" y="2284"/>
                  </a:lnTo>
                  <a:lnTo>
                    <a:pt x="365" y="2245"/>
                  </a:lnTo>
                  <a:lnTo>
                    <a:pt x="370" y="2208"/>
                  </a:lnTo>
                  <a:lnTo>
                    <a:pt x="376" y="2171"/>
                  </a:lnTo>
                  <a:lnTo>
                    <a:pt x="379" y="2137"/>
                  </a:lnTo>
                  <a:lnTo>
                    <a:pt x="379" y="2119"/>
                  </a:lnTo>
                  <a:lnTo>
                    <a:pt x="380" y="2105"/>
                  </a:lnTo>
                  <a:lnTo>
                    <a:pt x="382" y="2093"/>
                  </a:lnTo>
                  <a:lnTo>
                    <a:pt x="380" y="2082"/>
                  </a:lnTo>
                  <a:lnTo>
                    <a:pt x="377" y="2070"/>
                  </a:lnTo>
                  <a:lnTo>
                    <a:pt x="370" y="2052"/>
                  </a:lnTo>
                  <a:lnTo>
                    <a:pt x="365" y="2035"/>
                  </a:lnTo>
                  <a:lnTo>
                    <a:pt x="365" y="2016"/>
                  </a:lnTo>
                  <a:lnTo>
                    <a:pt x="371" y="2001"/>
                  </a:lnTo>
                  <a:lnTo>
                    <a:pt x="380" y="1986"/>
                  </a:lnTo>
                  <a:lnTo>
                    <a:pt x="394" y="1958"/>
                  </a:lnTo>
                  <a:lnTo>
                    <a:pt x="397" y="1946"/>
                  </a:lnTo>
                  <a:lnTo>
                    <a:pt x="397" y="1932"/>
                  </a:lnTo>
                  <a:lnTo>
                    <a:pt x="396" y="1927"/>
                  </a:lnTo>
                  <a:lnTo>
                    <a:pt x="396" y="1926"/>
                  </a:lnTo>
                  <a:lnTo>
                    <a:pt x="394" y="1924"/>
                  </a:lnTo>
                  <a:lnTo>
                    <a:pt x="393" y="1924"/>
                  </a:lnTo>
                  <a:lnTo>
                    <a:pt x="390" y="1923"/>
                  </a:lnTo>
                  <a:lnTo>
                    <a:pt x="380" y="1921"/>
                  </a:lnTo>
                  <a:lnTo>
                    <a:pt x="353" y="1909"/>
                  </a:lnTo>
                  <a:lnTo>
                    <a:pt x="339" y="1900"/>
                  </a:lnTo>
                  <a:lnTo>
                    <a:pt x="328" y="1888"/>
                  </a:lnTo>
                  <a:lnTo>
                    <a:pt x="319" y="1875"/>
                  </a:lnTo>
                  <a:lnTo>
                    <a:pt x="310" y="1862"/>
                  </a:lnTo>
                  <a:lnTo>
                    <a:pt x="298" y="1849"/>
                  </a:lnTo>
                  <a:lnTo>
                    <a:pt x="287" y="1837"/>
                  </a:lnTo>
                  <a:lnTo>
                    <a:pt x="279" y="1828"/>
                  </a:lnTo>
                  <a:lnTo>
                    <a:pt x="270" y="1819"/>
                  </a:lnTo>
                  <a:lnTo>
                    <a:pt x="267" y="1820"/>
                  </a:lnTo>
                  <a:lnTo>
                    <a:pt x="259" y="1826"/>
                  </a:lnTo>
                  <a:lnTo>
                    <a:pt x="247" y="1834"/>
                  </a:lnTo>
                  <a:lnTo>
                    <a:pt x="229" y="1842"/>
                  </a:lnTo>
                  <a:lnTo>
                    <a:pt x="207" y="1849"/>
                  </a:lnTo>
                  <a:lnTo>
                    <a:pt x="181" y="1854"/>
                  </a:lnTo>
                  <a:lnTo>
                    <a:pt x="152" y="1855"/>
                  </a:lnTo>
                  <a:lnTo>
                    <a:pt x="118" y="1852"/>
                  </a:lnTo>
                  <a:lnTo>
                    <a:pt x="89" y="1843"/>
                  </a:lnTo>
                  <a:lnTo>
                    <a:pt x="64" y="1831"/>
                  </a:lnTo>
                  <a:lnTo>
                    <a:pt x="43" y="1813"/>
                  </a:lnTo>
                  <a:lnTo>
                    <a:pt x="26" y="1791"/>
                  </a:lnTo>
                  <a:lnTo>
                    <a:pt x="14" y="1768"/>
                  </a:lnTo>
                  <a:lnTo>
                    <a:pt x="5" y="1744"/>
                  </a:lnTo>
                  <a:lnTo>
                    <a:pt x="0" y="1718"/>
                  </a:lnTo>
                  <a:lnTo>
                    <a:pt x="0" y="1693"/>
                  </a:lnTo>
                  <a:lnTo>
                    <a:pt x="5" y="1670"/>
                  </a:lnTo>
                  <a:lnTo>
                    <a:pt x="15" y="1635"/>
                  </a:lnTo>
                  <a:lnTo>
                    <a:pt x="29" y="1595"/>
                  </a:lnTo>
                  <a:lnTo>
                    <a:pt x="41" y="1555"/>
                  </a:lnTo>
                  <a:lnTo>
                    <a:pt x="55" y="1515"/>
                  </a:lnTo>
                  <a:lnTo>
                    <a:pt x="67" y="1482"/>
                  </a:lnTo>
                  <a:lnTo>
                    <a:pt x="80" y="1454"/>
                  </a:lnTo>
                  <a:lnTo>
                    <a:pt x="90" y="1436"/>
                  </a:lnTo>
                  <a:lnTo>
                    <a:pt x="101" y="1416"/>
                  </a:lnTo>
                  <a:lnTo>
                    <a:pt x="112" y="1394"/>
                  </a:lnTo>
                  <a:lnTo>
                    <a:pt x="123" y="1374"/>
                  </a:lnTo>
                  <a:lnTo>
                    <a:pt x="133" y="1356"/>
                  </a:lnTo>
                  <a:lnTo>
                    <a:pt x="141" y="1341"/>
                  </a:lnTo>
                  <a:lnTo>
                    <a:pt x="147" y="1330"/>
                  </a:lnTo>
                  <a:lnTo>
                    <a:pt x="149" y="1327"/>
                  </a:lnTo>
                  <a:lnTo>
                    <a:pt x="135" y="1321"/>
                  </a:lnTo>
                  <a:lnTo>
                    <a:pt x="138" y="1318"/>
                  </a:lnTo>
                  <a:lnTo>
                    <a:pt x="144" y="1308"/>
                  </a:lnTo>
                  <a:lnTo>
                    <a:pt x="152" y="1295"/>
                  </a:lnTo>
                  <a:lnTo>
                    <a:pt x="161" y="1278"/>
                  </a:lnTo>
                  <a:lnTo>
                    <a:pt x="169" y="1255"/>
                  </a:lnTo>
                  <a:lnTo>
                    <a:pt x="173" y="1230"/>
                  </a:lnTo>
                  <a:lnTo>
                    <a:pt x="173" y="1178"/>
                  </a:lnTo>
                  <a:lnTo>
                    <a:pt x="176" y="1151"/>
                  </a:lnTo>
                  <a:lnTo>
                    <a:pt x="184" y="1121"/>
                  </a:lnTo>
                  <a:lnTo>
                    <a:pt x="193" y="1094"/>
                  </a:lnTo>
                  <a:lnTo>
                    <a:pt x="204" y="1066"/>
                  </a:lnTo>
                  <a:lnTo>
                    <a:pt x="213" y="1042"/>
                  </a:lnTo>
                  <a:lnTo>
                    <a:pt x="221" y="1022"/>
                  </a:lnTo>
                  <a:lnTo>
                    <a:pt x="225" y="1005"/>
                  </a:lnTo>
                  <a:lnTo>
                    <a:pt x="229" y="984"/>
                  </a:lnTo>
                  <a:lnTo>
                    <a:pt x="230" y="962"/>
                  </a:lnTo>
                  <a:lnTo>
                    <a:pt x="230" y="939"/>
                  </a:lnTo>
                  <a:lnTo>
                    <a:pt x="232" y="921"/>
                  </a:lnTo>
                  <a:lnTo>
                    <a:pt x="232" y="902"/>
                  </a:lnTo>
                  <a:lnTo>
                    <a:pt x="170" y="795"/>
                  </a:lnTo>
                  <a:lnTo>
                    <a:pt x="245" y="731"/>
                  </a:lnTo>
                  <a:lnTo>
                    <a:pt x="244" y="728"/>
                  </a:lnTo>
                  <a:lnTo>
                    <a:pt x="236" y="718"/>
                  </a:lnTo>
                  <a:lnTo>
                    <a:pt x="225" y="706"/>
                  </a:lnTo>
                  <a:lnTo>
                    <a:pt x="210" y="689"/>
                  </a:lnTo>
                  <a:lnTo>
                    <a:pt x="192" y="673"/>
                  </a:lnTo>
                  <a:lnTo>
                    <a:pt x="170" y="654"/>
                  </a:lnTo>
                  <a:lnTo>
                    <a:pt x="150" y="642"/>
                  </a:lnTo>
                  <a:lnTo>
                    <a:pt x="130" y="628"/>
                  </a:lnTo>
                  <a:lnTo>
                    <a:pt x="109" y="614"/>
                  </a:lnTo>
                  <a:lnTo>
                    <a:pt x="89" y="602"/>
                  </a:lnTo>
                  <a:lnTo>
                    <a:pt x="72" y="590"/>
                  </a:lnTo>
                  <a:lnTo>
                    <a:pt x="58" y="579"/>
                  </a:lnTo>
                  <a:lnTo>
                    <a:pt x="51" y="570"/>
                  </a:lnTo>
                  <a:lnTo>
                    <a:pt x="49" y="562"/>
                  </a:lnTo>
                  <a:lnTo>
                    <a:pt x="54" y="545"/>
                  </a:lnTo>
                  <a:lnTo>
                    <a:pt x="57" y="524"/>
                  </a:lnTo>
                  <a:lnTo>
                    <a:pt x="60" y="498"/>
                  </a:lnTo>
                  <a:lnTo>
                    <a:pt x="61" y="469"/>
                  </a:lnTo>
                  <a:lnTo>
                    <a:pt x="63" y="447"/>
                  </a:lnTo>
                  <a:lnTo>
                    <a:pt x="66" y="424"/>
                  </a:lnTo>
                  <a:lnTo>
                    <a:pt x="67" y="400"/>
                  </a:lnTo>
                  <a:lnTo>
                    <a:pt x="69" y="380"/>
                  </a:lnTo>
                  <a:lnTo>
                    <a:pt x="71" y="366"/>
                  </a:lnTo>
                  <a:lnTo>
                    <a:pt x="67" y="358"/>
                  </a:lnTo>
                  <a:lnTo>
                    <a:pt x="61" y="352"/>
                  </a:lnTo>
                  <a:lnTo>
                    <a:pt x="54" y="348"/>
                  </a:lnTo>
                  <a:lnTo>
                    <a:pt x="46" y="342"/>
                  </a:lnTo>
                  <a:lnTo>
                    <a:pt x="40" y="335"/>
                  </a:lnTo>
                  <a:lnTo>
                    <a:pt x="37" y="326"/>
                  </a:lnTo>
                  <a:lnTo>
                    <a:pt x="40" y="317"/>
                  </a:lnTo>
                  <a:lnTo>
                    <a:pt x="49" y="311"/>
                  </a:lnTo>
                  <a:lnTo>
                    <a:pt x="63" y="305"/>
                  </a:lnTo>
                  <a:lnTo>
                    <a:pt x="75" y="299"/>
                  </a:lnTo>
                  <a:lnTo>
                    <a:pt x="86" y="288"/>
                  </a:lnTo>
                  <a:lnTo>
                    <a:pt x="95" y="274"/>
                  </a:lnTo>
                  <a:lnTo>
                    <a:pt x="106" y="260"/>
                  </a:lnTo>
                  <a:lnTo>
                    <a:pt x="121" y="247"/>
                  </a:lnTo>
                  <a:lnTo>
                    <a:pt x="137" y="230"/>
                  </a:lnTo>
                  <a:lnTo>
                    <a:pt x="146" y="210"/>
                  </a:lnTo>
                  <a:lnTo>
                    <a:pt x="152" y="188"/>
                  </a:lnTo>
                  <a:lnTo>
                    <a:pt x="153" y="165"/>
                  </a:lnTo>
                  <a:lnTo>
                    <a:pt x="153" y="122"/>
                  </a:lnTo>
                  <a:lnTo>
                    <a:pt x="155" y="106"/>
                  </a:lnTo>
                  <a:lnTo>
                    <a:pt x="160" y="93"/>
                  </a:lnTo>
                  <a:lnTo>
                    <a:pt x="167" y="86"/>
                  </a:lnTo>
                  <a:lnTo>
                    <a:pt x="179" y="81"/>
                  </a:lnTo>
                  <a:lnTo>
                    <a:pt x="193" y="76"/>
                  </a:lnTo>
                  <a:lnTo>
                    <a:pt x="210" y="67"/>
                  </a:lnTo>
                  <a:lnTo>
                    <a:pt x="230" y="55"/>
                  </a:lnTo>
                  <a:lnTo>
                    <a:pt x="253" y="40"/>
                  </a:lnTo>
                  <a:lnTo>
                    <a:pt x="278" y="26"/>
                  </a:lnTo>
                  <a:lnTo>
                    <a:pt x="304" y="12"/>
                  </a:lnTo>
                  <a:lnTo>
                    <a:pt x="331" y="3"/>
                  </a:lnTo>
                  <a:lnTo>
                    <a:pt x="35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22" name="Freeform 38"/>
            <p:cNvSpPr>
              <a:spLocks noEditPoints="1"/>
            </p:cNvSpPr>
            <p:nvPr userDrawn="1"/>
          </p:nvSpPr>
          <p:spPr bwMode="auto">
            <a:xfrm flipH="1">
              <a:off x="0" y="2465089"/>
              <a:ext cx="2555875" cy="1503362"/>
            </a:xfrm>
            <a:custGeom>
              <a:avLst/>
              <a:gdLst>
                <a:gd name="T0" fmla="*/ 2147483646 w 5682"/>
                <a:gd name="T1" fmla="*/ 2147483646 h 3493"/>
                <a:gd name="T2" fmla="*/ 2147483646 w 5682"/>
                <a:gd name="T3" fmla="*/ 2147483646 h 3493"/>
                <a:gd name="T4" fmla="*/ 2147483646 w 5682"/>
                <a:gd name="T5" fmla="*/ 2147483646 h 3493"/>
                <a:gd name="T6" fmla="*/ 2147483646 w 5682"/>
                <a:gd name="T7" fmla="*/ 2147483646 h 3493"/>
                <a:gd name="T8" fmla="*/ 2147483646 w 5682"/>
                <a:gd name="T9" fmla="*/ 2147483646 h 3493"/>
                <a:gd name="T10" fmla="*/ 2147483646 w 5682"/>
                <a:gd name="T11" fmla="*/ 2147483646 h 3493"/>
                <a:gd name="T12" fmla="*/ 2147483646 w 5682"/>
                <a:gd name="T13" fmla="*/ 2147483646 h 3493"/>
                <a:gd name="T14" fmla="*/ 2147483646 w 5682"/>
                <a:gd name="T15" fmla="*/ 2147483646 h 3493"/>
                <a:gd name="T16" fmla="*/ 2147483646 w 5682"/>
                <a:gd name="T17" fmla="*/ 2147483646 h 3493"/>
                <a:gd name="T18" fmla="*/ 2147483646 w 5682"/>
                <a:gd name="T19" fmla="*/ 2147483646 h 3493"/>
                <a:gd name="T20" fmla="*/ 2147483646 w 5682"/>
                <a:gd name="T21" fmla="*/ 2147483646 h 3493"/>
                <a:gd name="T22" fmla="*/ 2147483646 w 5682"/>
                <a:gd name="T23" fmla="*/ 2147483646 h 3493"/>
                <a:gd name="T24" fmla="*/ 2147483646 w 5682"/>
                <a:gd name="T25" fmla="*/ 2147483646 h 3493"/>
                <a:gd name="T26" fmla="*/ 2147483646 w 5682"/>
                <a:gd name="T27" fmla="*/ 2147483646 h 3493"/>
                <a:gd name="T28" fmla="*/ 2147483646 w 5682"/>
                <a:gd name="T29" fmla="*/ 2147483646 h 3493"/>
                <a:gd name="T30" fmla="*/ 2147483646 w 5682"/>
                <a:gd name="T31" fmla="*/ 2147483646 h 3493"/>
                <a:gd name="T32" fmla="*/ 2147483646 w 5682"/>
                <a:gd name="T33" fmla="*/ 2147483646 h 3493"/>
                <a:gd name="T34" fmla="*/ 2147483646 w 5682"/>
                <a:gd name="T35" fmla="*/ 2147483646 h 3493"/>
                <a:gd name="T36" fmla="*/ 2147483646 w 5682"/>
                <a:gd name="T37" fmla="*/ 2147483646 h 3493"/>
                <a:gd name="T38" fmla="*/ 1820229671 w 5682"/>
                <a:gd name="T39" fmla="*/ 2147483646 h 3493"/>
                <a:gd name="T40" fmla="*/ 2147483646 w 5682"/>
                <a:gd name="T41" fmla="*/ 2147483646 h 3493"/>
                <a:gd name="T42" fmla="*/ 2147483646 w 5682"/>
                <a:gd name="T43" fmla="*/ 2147483646 h 3493"/>
                <a:gd name="T44" fmla="*/ 2147483646 w 5682"/>
                <a:gd name="T45" fmla="*/ 2147483646 h 3493"/>
                <a:gd name="T46" fmla="*/ 2147483646 w 5682"/>
                <a:gd name="T47" fmla="*/ 2147483646 h 3493"/>
                <a:gd name="T48" fmla="*/ 2147483646 w 5682"/>
                <a:gd name="T49" fmla="*/ 2147483646 h 3493"/>
                <a:gd name="T50" fmla="*/ 2147483646 w 5682"/>
                <a:gd name="T51" fmla="*/ 2147483646 h 3493"/>
                <a:gd name="T52" fmla="*/ 2147483646 w 5682"/>
                <a:gd name="T53" fmla="*/ 2147483646 h 3493"/>
                <a:gd name="T54" fmla="*/ 2147483646 w 5682"/>
                <a:gd name="T55" fmla="*/ 2147483646 h 3493"/>
                <a:gd name="T56" fmla="*/ 2147483646 w 5682"/>
                <a:gd name="T57" fmla="*/ 2147483646 h 3493"/>
                <a:gd name="T58" fmla="*/ 2147483646 w 5682"/>
                <a:gd name="T59" fmla="*/ 2147483646 h 3493"/>
                <a:gd name="T60" fmla="*/ 2147483646 w 5682"/>
                <a:gd name="T61" fmla="*/ 2147483646 h 3493"/>
                <a:gd name="T62" fmla="*/ 2147483646 w 5682"/>
                <a:gd name="T63" fmla="*/ 2147483646 h 3493"/>
                <a:gd name="T64" fmla="*/ 2147483646 w 5682"/>
                <a:gd name="T65" fmla="*/ 2147483646 h 3493"/>
                <a:gd name="T66" fmla="*/ 2147483646 w 5682"/>
                <a:gd name="T67" fmla="*/ 2147483646 h 3493"/>
                <a:gd name="T68" fmla="*/ 2147483646 w 5682"/>
                <a:gd name="T69" fmla="*/ 2147483646 h 3493"/>
                <a:gd name="T70" fmla="*/ 2147483646 w 5682"/>
                <a:gd name="T71" fmla="*/ 2147483646 h 3493"/>
                <a:gd name="T72" fmla="*/ 2147483646 w 5682"/>
                <a:gd name="T73" fmla="*/ 2147483646 h 3493"/>
                <a:gd name="T74" fmla="*/ 2147483646 w 5682"/>
                <a:gd name="T75" fmla="*/ 2147483646 h 3493"/>
                <a:gd name="T76" fmla="*/ 2147483646 w 5682"/>
                <a:gd name="T77" fmla="*/ 2147483646 h 3493"/>
                <a:gd name="T78" fmla="*/ 2147483646 w 5682"/>
                <a:gd name="T79" fmla="*/ 2147483646 h 3493"/>
                <a:gd name="T80" fmla="*/ 2147483646 w 5682"/>
                <a:gd name="T81" fmla="*/ 2147483646 h 3493"/>
                <a:gd name="T82" fmla="*/ 2147483646 w 5682"/>
                <a:gd name="T83" fmla="*/ 2147483646 h 3493"/>
                <a:gd name="T84" fmla="*/ 2147483646 w 5682"/>
                <a:gd name="T85" fmla="*/ 2147483646 h 3493"/>
                <a:gd name="T86" fmla="*/ 2147483646 w 5682"/>
                <a:gd name="T87" fmla="*/ 2147483646 h 3493"/>
                <a:gd name="T88" fmla="*/ 2147483646 w 5682"/>
                <a:gd name="T89" fmla="*/ 2147483646 h 3493"/>
                <a:gd name="T90" fmla="*/ 2147483646 w 5682"/>
                <a:gd name="T91" fmla="*/ 2147483646 h 3493"/>
                <a:gd name="T92" fmla="*/ 2147483646 w 5682"/>
                <a:gd name="T93" fmla="*/ 2147483646 h 3493"/>
                <a:gd name="T94" fmla="*/ 2147483646 w 5682"/>
                <a:gd name="T95" fmla="*/ 2147483646 h 3493"/>
                <a:gd name="T96" fmla="*/ 2147483646 w 5682"/>
                <a:gd name="T97" fmla="*/ 2147483646 h 3493"/>
                <a:gd name="T98" fmla="*/ 2147483646 w 5682"/>
                <a:gd name="T99" fmla="*/ 2147483646 h 3493"/>
                <a:gd name="T100" fmla="*/ 2147483646 w 5682"/>
                <a:gd name="T101" fmla="*/ 2147483646 h 3493"/>
                <a:gd name="T102" fmla="*/ 2147483646 w 5682"/>
                <a:gd name="T103" fmla="*/ 2147483646 h 3493"/>
                <a:gd name="T104" fmla="*/ 2147483646 w 5682"/>
                <a:gd name="T105" fmla="*/ 2147483646 h 3493"/>
                <a:gd name="T106" fmla="*/ 2147483646 w 5682"/>
                <a:gd name="T107" fmla="*/ 2147483646 h 3493"/>
                <a:gd name="T108" fmla="*/ 2147483646 w 5682"/>
                <a:gd name="T109" fmla="*/ 2147483646 h 3493"/>
                <a:gd name="T110" fmla="*/ 2147483646 w 5682"/>
                <a:gd name="T111" fmla="*/ 2147483646 h 3493"/>
                <a:gd name="T112" fmla="*/ 2147483646 w 5682"/>
                <a:gd name="T113" fmla="*/ 2147483646 h 3493"/>
                <a:gd name="T114" fmla="*/ 2147483646 w 5682"/>
                <a:gd name="T115" fmla="*/ 2147483646 h 3493"/>
                <a:gd name="T116" fmla="*/ 2147483646 w 5682"/>
                <a:gd name="T117" fmla="*/ 2147483646 h 3493"/>
                <a:gd name="T118" fmla="*/ 2147483646 w 5682"/>
                <a:gd name="T119" fmla="*/ 2147483646 h 3493"/>
                <a:gd name="T120" fmla="*/ 2147483646 w 5682"/>
                <a:gd name="T121" fmla="*/ 2147483646 h 3493"/>
                <a:gd name="T122" fmla="*/ 2147483646 w 5682"/>
                <a:gd name="T123" fmla="*/ 2147483646 h 3493"/>
                <a:gd name="T124" fmla="*/ 2147483646 w 5682"/>
                <a:gd name="T125" fmla="*/ 2147483646 h 34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82" h="3493">
                  <a:moveTo>
                    <a:pt x="252" y="2627"/>
                  </a:moveTo>
                  <a:lnTo>
                    <a:pt x="252" y="2634"/>
                  </a:lnTo>
                  <a:lnTo>
                    <a:pt x="250" y="2642"/>
                  </a:lnTo>
                  <a:lnTo>
                    <a:pt x="252" y="2627"/>
                  </a:lnTo>
                  <a:close/>
                  <a:moveTo>
                    <a:pt x="1126" y="2429"/>
                  </a:moveTo>
                  <a:lnTo>
                    <a:pt x="1131" y="2433"/>
                  </a:lnTo>
                  <a:lnTo>
                    <a:pt x="1130" y="2433"/>
                  </a:lnTo>
                  <a:lnTo>
                    <a:pt x="1126" y="2429"/>
                  </a:lnTo>
                  <a:close/>
                  <a:moveTo>
                    <a:pt x="1084" y="2413"/>
                  </a:moveTo>
                  <a:lnTo>
                    <a:pt x="1087" y="2419"/>
                  </a:lnTo>
                  <a:lnTo>
                    <a:pt x="1084" y="2413"/>
                  </a:lnTo>
                  <a:close/>
                  <a:moveTo>
                    <a:pt x="2771" y="2083"/>
                  </a:moveTo>
                  <a:lnTo>
                    <a:pt x="2773" y="2087"/>
                  </a:lnTo>
                  <a:lnTo>
                    <a:pt x="2771" y="2083"/>
                  </a:lnTo>
                  <a:close/>
                  <a:moveTo>
                    <a:pt x="2822" y="2067"/>
                  </a:moveTo>
                  <a:lnTo>
                    <a:pt x="2827" y="2071"/>
                  </a:lnTo>
                  <a:lnTo>
                    <a:pt x="2829" y="2075"/>
                  </a:lnTo>
                  <a:lnTo>
                    <a:pt x="2829" y="2076"/>
                  </a:lnTo>
                  <a:lnTo>
                    <a:pt x="2827" y="2076"/>
                  </a:lnTo>
                  <a:lnTo>
                    <a:pt x="2825" y="2071"/>
                  </a:lnTo>
                  <a:lnTo>
                    <a:pt x="2822" y="2067"/>
                  </a:lnTo>
                  <a:close/>
                  <a:moveTo>
                    <a:pt x="5392" y="1474"/>
                  </a:moveTo>
                  <a:lnTo>
                    <a:pt x="5390" y="1478"/>
                  </a:lnTo>
                  <a:lnTo>
                    <a:pt x="5390" y="1476"/>
                  </a:lnTo>
                  <a:lnTo>
                    <a:pt x="5392" y="1474"/>
                  </a:lnTo>
                  <a:close/>
                  <a:moveTo>
                    <a:pt x="5668" y="1464"/>
                  </a:moveTo>
                  <a:lnTo>
                    <a:pt x="5668" y="1467"/>
                  </a:lnTo>
                  <a:lnTo>
                    <a:pt x="5668" y="1464"/>
                  </a:lnTo>
                  <a:close/>
                  <a:moveTo>
                    <a:pt x="4479" y="1423"/>
                  </a:moveTo>
                  <a:lnTo>
                    <a:pt x="4465" y="1434"/>
                  </a:lnTo>
                  <a:lnTo>
                    <a:pt x="4446" y="1444"/>
                  </a:lnTo>
                  <a:lnTo>
                    <a:pt x="4424" y="1457"/>
                  </a:lnTo>
                  <a:lnTo>
                    <a:pt x="4409" y="1471"/>
                  </a:lnTo>
                  <a:lnTo>
                    <a:pt x="4388" y="1500"/>
                  </a:lnTo>
                  <a:lnTo>
                    <a:pt x="4377" y="1516"/>
                  </a:lnTo>
                  <a:lnTo>
                    <a:pt x="4366" y="1537"/>
                  </a:lnTo>
                  <a:lnTo>
                    <a:pt x="4363" y="1543"/>
                  </a:lnTo>
                  <a:lnTo>
                    <a:pt x="4356" y="1550"/>
                  </a:lnTo>
                  <a:lnTo>
                    <a:pt x="4352" y="1551"/>
                  </a:lnTo>
                  <a:lnTo>
                    <a:pt x="4352" y="1555"/>
                  </a:lnTo>
                  <a:lnTo>
                    <a:pt x="4351" y="1553"/>
                  </a:lnTo>
                  <a:lnTo>
                    <a:pt x="4351" y="1555"/>
                  </a:lnTo>
                  <a:lnTo>
                    <a:pt x="4352" y="1555"/>
                  </a:lnTo>
                  <a:lnTo>
                    <a:pt x="4352" y="1560"/>
                  </a:lnTo>
                  <a:lnTo>
                    <a:pt x="4351" y="1564"/>
                  </a:lnTo>
                  <a:lnTo>
                    <a:pt x="4349" y="1569"/>
                  </a:lnTo>
                  <a:lnTo>
                    <a:pt x="4349" y="1572"/>
                  </a:lnTo>
                  <a:lnTo>
                    <a:pt x="4347" y="1576"/>
                  </a:lnTo>
                  <a:lnTo>
                    <a:pt x="4352" y="1572"/>
                  </a:lnTo>
                  <a:lnTo>
                    <a:pt x="4359" y="1562"/>
                  </a:lnTo>
                  <a:lnTo>
                    <a:pt x="4359" y="1558"/>
                  </a:lnTo>
                  <a:lnTo>
                    <a:pt x="4361" y="1553"/>
                  </a:lnTo>
                  <a:lnTo>
                    <a:pt x="4361" y="1550"/>
                  </a:lnTo>
                  <a:lnTo>
                    <a:pt x="4363" y="1546"/>
                  </a:lnTo>
                  <a:lnTo>
                    <a:pt x="4365" y="1548"/>
                  </a:lnTo>
                  <a:lnTo>
                    <a:pt x="4365" y="1551"/>
                  </a:lnTo>
                  <a:lnTo>
                    <a:pt x="4368" y="1551"/>
                  </a:lnTo>
                  <a:lnTo>
                    <a:pt x="4370" y="1553"/>
                  </a:lnTo>
                  <a:lnTo>
                    <a:pt x="4370" y="1557"/>
                  </a:lnTo>
                  <a:lnTo>
                    <a:pt x="4373" y="1550"/>
                  </a:lnTo>
                  <a:lnTo>
                    <a:pt x="4375" y="1555"/>
                  </a:lnTo>
                  <a:lnTo>
                    <a:pt x="4375" y="1557"/>
                  </a:lnTo>
                  <a:lnTo>
                    <a:pt x="4377" y="1553"/>
                  </a:lnTo>
                  <a:lnTo>
                    <a:pt x="4377" y="1548"/>
                  </a:lnTo>
                  <a:lnTo>
                    <a:pt x="4380" y="1541"/>
                  </a:lnTo>
                  <a:lnTo>
                    <a:pt x="4384" y="1539"/>
                  </a:lnTo>
                  <a:lnTo>
                    <a:pt x="4388" y="1553"/>
                  </a:lnTo>
                  <a:lnTo>
                    <a:pt x="4388" y="1555"/>
                  </a:lnTo>
                  <a:lnTo>
                    <a:pt x="4389" y="1560"/>
                  </a:lnTo>
                  <a:lnTo>
                    <a:pt x="4388" y="1553"/>
                  </a:lnTo>
                  <a:lnTo>
                    <a:pt x="4388" y="1550"/>
                  </a:lnTo>
                  <a:lnTo>
                    <a:pt x="4391" y="1548"/>
                  </a:lnTo>
                  <a:lnTo>
                    <a:pt x="4393" y="1544"/>
                  </a:lnTo>
                  <a:lnTo>
                    <a:pt x="4396" y="1541"/>
                  </a:lnTo>
                  <a:lnTo>
                    <a:pt x="4400" y="1534"/>
                  </a:lnTo>
                  <a:lnTo>
                    <a:pt x="4400" y="1543"/>
                  </a:lnTo>
                  <a:lnTo>
                    <a:pt x="4402" y="1546"/>
                  </a:lnTo>
                  <a:lnTo>
                    <a:pt x="4402" y="1530"/>
                  </a:lnTo>
                  <a:lnTo>
                    <a:pt x="4403" y="1527"/>
                  </a:lnTo>
                  <a:lnTo>
                    <a:pt x="4407" y="1534"/>
                  </a:lnTo>
                  <a:lnTo>
                    <a:pt x="4407" y="1537"/>
                  </a:lnTo>
                  <a:lnTo>
                    <a:pt x="4409" y="1541"/>
                  </a:lnTo>
                  <a:lnTo>
                    <a:pt x="4412" y="1544"/>
                  </a:lnTo>
                  <a:lnTo>
                    <a:pt x="4416" y="1546"/>
                  </a:lnTo>
                  <a:lnTo>
                    <a:pt x="4412" y="1536"/>
                  </a:lnTo>
                  <a:lnTo>
                    <a:pt x="4417" y="1537"/>
                  </a:lnTo>
                  <a:lnTo>
                    <a:pt x="4423" y="1537"/>
                  </a:lnTo>
                  <a:lnTo>
                    <a:pt x="4426" y="1539"/>
                  </a:lnTo>
                  <a:lnTo>
                    <a:pt x="4432" y="1539"/>
                  </a:lnTo>
                  <a:lnTo>
                    <a:pt x="4430" y="1536"/>
                  </a:lnTo>
                  <a:lnTo>
                    <a:pt x="4428" y="1530"/>
                  </a:lnTo>
                  <a:lnTo>
                    <a:pt x="4432" y="1532"/>
                  </a:lnTo>
                  <a:lnTo>
                    <a:pt x="4437" y="1532"/>
                  </a:lnTo>
                  <a:lnTo>
                    <a:pt x="4440" y="1534"/>
                  </a:lnTo>
                  <a:lnTo>
                    <a:pt x="4446" y="1534"/>
                  </a:lnTo>
                  <a:lnTo>
                    <a:pt x="4444" y="1532"/>
                  </a:lnTo>
                  <a:lnTo>
                    <a:pt x="4444" y="1527"/>
                  </a:lnTo>
                  <a:lnTo>
                    <a:pt x="4447" y="1527"/>
                  </a:lnTo>
                  <a:lnTo>
                    <a:pt x="4447" y="1523"/>
                  </a:lnTo>
                  <a:lnTo>
                    <a:pt x="4449" y="1522"/>
                  </a:lnTo>
                  <a:lnTo>
                    <a:pt x="4456" y="1529"/>
                  </a:lnTo>
                  <a:lnTo>
                    <a:pt x="4456" y="1513"/>
                  </a:lnTo>
                  <a:lnTo>
                    <a:pt x="4458" y="1507"/>
                  </a:lnTo>
                  <a:lnTo>
                    <a:pt x="4460" y="1511"/>
                  </a:lnTo>
                  <a:lnTo>
                    <a:pt x="4477" y="1520"/>
                  </a:lnTo>
                  <a:lnTo>
                    <a:pt x="4472" y="1515"/>
                  </a:lnTo>
                  <a:lnTo>
                    <a:pt x="4474" y="1515"/>
                  </a:lnTo>
                  <a:lnTo>
                    <a:pt x="4477" y="1518"/>
                  </a:lnTo>
                  <a:lnTo>
                    <a:pt x="4477" y="1511"/>
                  </a:lnTo>
                  <a:lnTo>
                    <a:pt x="4479" y="1509"/>
                  </a:lnTo>
                  <a:lnTo>
                    <a:pt x="4483" y="1513"/>
                  </a:lnTo>
                  <a:lnTo>
                    <a:pt x="4484" y="1516"/>
                  </a:lnTo>
                  <a:lnTo>
                    <a:pt x="4484" y="1511"/>
                  </a:lnTo>
                  <a:lnTo>
                    <a:pt x="4483" y="1506"/>
                  </a:lnTo>
                  <a:lnTo>
                    <a:pt x="4483" y="1497"/>
                  </a:lnTo>
                  <a:lnTo>
                    <a:pt x="4486" y="1504"/>
                  </a:lnTo>
                  <a:lnTo>
                    <a:pt x="4491" y="1509"/>
                  </a:lnTo>
                  <a:lnTo>
                    <a:pt x="4495" y="1511"/>
                  </a:lnTo>
                  <a:lnTo>
                    <a:pt x="4498" y="1511"/>
                  </a:lnTo>
                  <a:lnTo>
                    <a:pt x="4497" y="1507"/>
                  </a:lnTo>
                  <a:lnTo>
                    <a:pt x="4495" y="1506"/>
                  </a:lnTo>
                  <a:lnTo>
                    <a:pt x="4498" y="1509"/>
                  </a:lnTo>
                  <a:lnTo>
                    <a:pt x="4504" y="1509"/>
                  </a:lnTo>
                  <a:lnTo>
                    <a:pt x="4505" y="1507"/>
                  </a:lnTo>
                  <a:lnTo>
                    <a:pt x="4505" y="1497"/>
                  </a:lnTo>
                  <a:lnTo>
                    <a:pt x="4504" y="1493"/>
                  </a:lnTo>
                  <a:lnTo>
                    <a:pt x="4502" y="1479"/>
                  </a:lnTo>
                  <a:lnTo>
                    <a:pt x="4500" y="1467"/>
                  </a:lnTo>
                  <a:lnTo>
                    <a:pt x="4497" y="1462"/>
                  </a:lnTo>
                  <a:lnTo>
                    <a:pt x="4495" y="1457"/>
                  </a:lnTo>
                  <a:lnTo>
                    <a:pt x="4484" y="1441"/>
                  </a:lnTo>
                  <a:lnTo>
                    <a:pt x="4483" y="1434"/>
                  </a:lnTo>
                  <a:lnTo>
                    <a:pt x="4479" y="1423"/>
                  </a:lnTo>
                  <a:close/>
                  <a:moveTo>
                    <a:pt x="4739" y="1153"/>
                  </a:moveTo>
                  <a:lnTo>
                    <a:pt x="4732" y="1176"/>
                  </a:lnTo>
                  <a:lnTo>
                    <a:pt x="4722" y="1195"/>
                  </a:lnTo>
                  <a:lnTo>
                    <a:pt x="4708" y="1213"/>
                  </a:lnTo>
                  <a:lnTo>
                    <a:pt x="4694" y="1228"/>
                  </a:lnTo>
                  <a:lnTo>
                    <a:pt x="4681" y="1244"/>
                  </a:lnTo>
                  <a:lnTo>
                    <a:pt x="4683" y="1248"/>
                  </a:lnTo>
                  <a:lnTo>
                    <a:pt x="4687" y="1256"/>
                  </a:lnTo>
                  <a:lnTo>
                    <a:pt x="4694" y="1265"/>
                  </a:lnTo>
                  <a:lnTo>
                    <a:pt x="4701" y="1276"/>
                  </a:lnTo>
                  <a:lnTo>
                    <a:pt x="4706" y="1285"/>
                  </a:lnTo>
                  <a:lnTo>
                    <a:pt x="4709" y="1290"/>
                  </a:lnTo>
                  <a:lnTo>
                    <a:pt x="4724" y="1314"/>
                  </a:lnTo>
                  <a:lnTo>
                    <a:pt x="4736" y="1341"/>
                  </a:lnTo>
                  <a:lnTo>
                    <a:pt x="4752" y="1372"/>
                  </a:lnTo>
                  <a:lnTo>
                    <a:pt x="4766" y="1406"/>
                  </a:lnTo>
                  <a:lnTo>
                    <a:pt x="4778" y="1443"/>
                  </a:lnTo>
                  <a:lnTo>
                    <a:pt x="4780" y="1446"/>
                  </a:lnTo>
                  <a:lnTo>
                    <a:pt x="4782" y="1451"/>
                  </a:lnTo>
                  <a:lnTo>
                    <a:pt x="4783" y="1455"/>
                  </a:lnTo>
                  <a:lnTo>
                    <a:pt x="4783" y="1451"/>
                  </a:lnTo>
                  <a:lnTo>
                    <a:pt x="4785" y="1446"/>
                  </a:lnTo>
                  <a:lnTo>
                    <a:pt x="4789" y="1443"/>
                  </a:lnTo>
                  <a:lnTo>
                    <a:pt x="4789" y="1448"/>
                  </a:lnTo>
                  <a:lnTo>
                    <a:pt x="4790" y="1453"/>
                  </a:lnTo>
                  <a:lnTo>
                    <a:pt x="4790" y="1460"/>
                  </a:lnTo>
                  <a:lnTo>
                    <a:pt x="4792" y="1465"/>
                  </a:lnTo>
                  <a:lnTo>
                    <a:pt x="4794" y="1462"/>
                  </a:lnTo>
                  <a:lnTo>
                    <a:pt x="4797" y="1457"/>
                  </a:lnTo>
                  <a:lnTo>
                    <a:pt x="4801" y="1453"/>
                  </a:lnTo>
                  <a:lnTo>
                    <a:pt x="4801" y="1458"/>
                  </a:lnTo>
                  <a:lnTo>
                    <a:pt x="4799" y="1464"/>
                  </a:lnTo>
                  <a:lnTo>
                    <a:pt x="4801" y="1464"/>
                  </a:lnTo>
                  <a:lnTo>
                    <a:pt x="4801" y="1462"/>
                  </a:lnTo>
                  <a:lnTo>
                    <a:pt x="4803" y="1460"/>
                  </a:lnTo>
                  <a:lnTo>
                    <a:pt x="4804" y="1460"/>
                  </a:lnTo>
                  <a:lnTo>
                    <a:pt x="4806" y="1458"/>
                  </a:lnTo>
                  <a:lnTo>
                    <a:pt x="4808" y="1458"/>
                  </a:lnTo>
                  <a:lnTo>
                    <a:pt x="4808" y="1464"/>
                  </a:lnTo>
                  <a:lnTo>
                    <a:pt x="4810" y="1464"/>
                  </a:lnTo>
                  <a:lnTo>
                    <a:pt x="4810" y="1465"/>
                  </a:lnTo>
                  <a:lnTo>
                    <a:pt x="4811" y="1467"/>
                  </a:lnTo>
                  <a:lnTo>
                    <a:pt x="4813" y="1458"/>
                  </a:lnTo>
                  <a:lnTo>
                    <a:pt x="4815" y="1451"/>
                  </a:lnTo>
                  <a:lnTo>
                    <a:pt x="4815" y="1443"/>
                  </a:lnTo>
                  <a:lnTo>
                    <a:pt x="4820" y="1464"/>
                  </a:lnTo>
                  <a:lnTo>
                    <a:pt x="4822" y="1458"/>
                  </a:lnTo>
                  <a:lnTo>
                    <a:pt x="4824" y="1455"/>
                  </a:lnTo>
                  <a:lnTo>
                    <a:pt x="4827" y="1450"/>
                  </a:lnTo>
                  <a:lnTo>
                    <a:pt x="4829" y="1448"/>
                  </a:lnTo>
                  <a:lnTo>
                    <a:pt x="4829" y="1453"/>
                  </a:lnTo>
                  <a:lnTo>
                    <a:pt x="4827" y="1457"/>
                  </a:lnTo>
                  <a:lnTo>
                    <a:pt x="4827" y="1458"/>
                  </a:lnTo>
                  <a:lnTo>
                    <a:pt x="4827" y="1457"/>
                  </a:lnTo>
                  <a:lnTo>
                    <a:pt x="4831" y="1457"/>
                  </a:lnTo>
                  <a:lnTo>
                    <a:pt x="4833" y="1455"/>
                  </a:lnTo>
                  <a:lnTo>
                    <a:pt x="4833" y="1462"/>
                  </a:lnTo>
                  <a:lnTo>
                    <a:pt x="4834" y="1462"/>
                  </a:lnTo>
                  <a:lnTo>
                    <a:pt x="4838" y="1464"/>
                  </a:lnTo>
                  <a:lnTo>
                    <a:pt x="4840" y="1465"/>
                  </a:lnTo>
                  <a:lnTo>
                    <a:pt x="4840" y="1455"/>
                  </a:lnTo>
                  <a:lnTo>
                    <a:pt x="4841" y="1446"/>
                  </a:lnTo>
                  <a:lnTo>
                    <a:pt x="4841" y="1437"/>
                  </a:lnTo>
                  <a:lnTo>
                    <a:pt x="4845" y="1444"/>
                  </a:lnTo>
                  <a:lnTo>
                    <a:pt x="4845" y="1450"/>
                  </a:lnTo>
                  <a:lnTo>
                    <a:pt x="4847" y="1453"/>
                  </a:lnTo>
                  <a:lnTo>
                    <a:pt x="4847" y="1450"/>
                  </a:lnTo>
                  <a:lnTo>
                    <a:pt x="4848" y="1444"/>
                  </a:lnTo>
                  <a:lnTo>
                    <a:pt x="4852" y="1441"/>
                  </a:lnTo>
                  <a:lnTo>
                    <a:pt x="4852" y="1458"/>
                  </a:lnTo>
                  <a:lnTo>
                    <a:pt x="4855" y="1455"/>
                  </a:lnTo>
                  <a:lnTo>
                    <a:pt x="4857" y="1450"/>
                  </a:lnTo>
                  <a:lnTo>
                    <a:pt x="4857" y="1437"/>
                  </a:lnTo>
                  <a:lnTo>
                    <a:pt x="4855" y="1432"/>
                  </a:lnTo>
                  <a:lnTo>
                    <a:pt x="4859" y="1437"/>
                  </a:lnTo>
                  <a:lnTo>
                    <a:pt x="4861" y="1444"/>
                  </a:lnTo>
                  <a:lnTo>
                    <a:pt x="4864" y="1450"/>
                  </a:lnTo>
                  <a:lnTo>
                    <a:pt x="4864" y="1444"/>
                  </a:lnTo>
                  <a:lnTo>
                    <a:pt x="4868" y="1441"/>
                  </a:lnTo>
                  <a:lnTo>
                    <a:pt x="4868" y="1450"/>
                  </a:lnTo>
                  <a:lnTo>
                    <a:pt x="4870" y="1448"/>
                  </a:lnTo>
                  <a:lnTo>
                    <a:pt x="4871" y="1448"/>
                  </a:lnTo>
                  <a:lnTo>
                    <a:pt x="4873" y="1450"/>
                  </a:lnTo>
                  <a:lnTo>
                    <a:pt x="4873" y="1458"/>
                  </a:lnTo>
                  <a:lnTo>
                    <a:pt x="4871" y="1462"/>
                  </a:lnTo>
                  <a:lnTo>
                    <a:pt x="4871" y="1464"/>
                  </a:lnTo>
                  <a:lnTo>
                    <a:pt x="4873" y="1462"/>
                  </a:lnTo>
                  <a:lnTo>
                    <a:pt x="4875" y="1458"/>
                  </a:lnTo>
                  <a:lnTo>
                    <a:pt x="4880" y="1453"/>
                  </a:lnTo>
                  <a:lnTo>
                    <a:pt x="4884" y="1451"/>
                  </a:lnTo>
                  <a:lnTo>
                    <a:pt x="4882" y="1453"/>
                  </a:lnTo>
                  <a:lnTo>
                    <a:pt x="4882" y="1457"/>
                  </a:lnTo>
                  <a:lnTo>
                    <a:pt x="4880" y="1458"/>
                  </a:lnTo>
                  <a:lnTo>
                    <a:pt x="4885" y="1453"/>
                  </a:lnTo>
                  <a:lnTo>
                    <a:pt x="4887" y="1453"/>
                  </a:lnTo>
                  <a:lnTo>
                    <a:pt x="4887" y="1462"/>
                  </a:lnTo>
                  <a:lnTo>
                    <a:pt x="4889" y="1462"/>
                  </a:lnTo>
                  <a:lnTo>
                    <a:pt x="4891" y="1460"/>
                  </a:lnTo>
                  <a:lnTo>
                    <a:pt x="4892" y="1460"/>
                  </a:lnTo>
                  <a:lnTo>
                    <a:pt x="4892" y="1462"/>
                  </a:lnTo>
                  <a:lnTo>
                    <a:pt x="4894" y="1462"/>
                  </a:lnTo>
                  <a:lnTo>
                    <a:pt x="4894" y="1464"/>
                  </a:lnTo>
                  <a:lnTo>
                    <a:pt x="4899" y="1453"/>
                  </a:lnTo>
                  <a:lnTo>
                    <a:pt x="4903" y="1450"/>
                  </a:lnTo>
                  <a:lnTo>
                    <a:pt x="4903" y="1457"/>
                  </a:lnTo>
                  <a:lnTo>
                    <a:pt x="4905" y="1453"/>
                  </a:lnTo>
                  <a:lnTo>
                    <a:pt x="4905" y="1444"/>
                  </a:lnTo>
                  <a:lnTo>
                    <a:pt x="4906" y="1446"/>
                  </a:lnTo>
                  <a:lnTo>
                    <a:pt x="4906" y="1450"/>
                  </a:lnTo>
                  <a:lnTo>
                    <a:pt x="4926" y="1430"/>
                  </a:lnTo>
                  <a:lnTo>
                    <a:pt x="4929" y="1421"/>
                  </a:lnTo>
                  <a:lnTo>
                    <a:pt x="4931" y="1414"/>
                  </a:lnTo>
                  <a:lnTo>
                    <a:pt x="4924" y="1411"/>
                  </a:lnTo>
                  <a:lnTo>
                    <a:pt x="4919" y="1395"/>
                  </a:lnTo>
                  <a:lnTo>
                    <a:pt x="4913" y="1360"/>
                  </a:lnTo>
                  <a:lnTo>
                    <a:pt x="4915" y="1325"/>
                  </a:lnTo>
                  <a:lnTo>
                    <a:pt x="4919" y="1300"/>
                  </a:lnTo>
                  <a:lnTo>
                    <a:pt x="4922" y="1274"/>
                  </a:lnTo>
                  <a:lnTo>
                    <a:pt x="4921" y="1249"/>
                  </a:lnTo>
                  <a:lnTo>
                    <a:pt x="4915" y="1227"/>
                  </a:lnTo>
                  <a:lnTo>
                    <a:pt x="4908" y="1206"/>
                  </a:lnTo>
                  <a:lnTo>
                    <a:pt x="4905" y="1183"/>
                  </a:lnTo>
                  <a:lnTo>
                    <a:pt x="4850" y="1172"/>
                  </a:lnTo>
                  <a:lnTo>
                    <a:pt x="4797" y="1160"/>
                  </a:lnTo>
                  <a:lnTo>
                    <a:pt x="4739" y="1153"/>
                  </a:lnTo>
                  <a:close/>
                  <a:moveTo>
                    <a:pt x="4322" y="1123"/>
                  </a:moveTo>
                  <a:lnTo>
                    <a:pt x="4273" y="1193"/>
                  </a:lnTo>
                  <a:lnTo>
                    <a:pt x="4220" y="1262"/>
                  </a:lnTo>
                  <a:lnTo>
                    <a:pt x="4166" y="1327"/>
                  </a:lnTo>
                  <a:lnTo>
                    <a:pt x="4152" y="1351"/>
                  </a:lnTo>
                  <a:lnTo>
                    <a:pt x="4136" y="1374"/>
                  </a:lnTo>
                  <a:lnTo>
                    <a:pt x="4122" y="1399"/>
                  </a:lnTo>
                  <a:lnTo>
                    <a:pt x="4113" y="1414"/>
                  </a:lnTo>
                  <a:lnTo>
                    <a:pt x="4108" y="1428"/>
                  </a:lnTo>
                  <a:lnTo>
                    <a:pt x="4106" y="1451"/>
                  </a:lnTo>
                  <a:lnTo>
                    <a:pt x="4106" y="1472"/>
                  </a:lnTo>
                  <a:lnTo>
                    <a:pt x="4104" y="1492"/>
                  </a:lnTo>
                  <a:lnTo>
                    <a:pt x="4097" y="1509"/>
                  </a:lnTo>
                  <a:lnTo>
                    <a:pt x="4085" y="1523"/>
                  </a:lnTo>
                  <a:lnTo>
                    <a:pt x="4074" y="1537"/>
                  </a:lnTo>
                  <a:lnTo>
                    <a:pt x="4064" y="1553"/>
                  </a:lnTo>
                  <a:lnTo>
                    <a:pt x="4057" y="1574"/>
                  </a:lnTo>
                  <a:lnTo>
                    <a:pt x="4052" y="1581"/>
                  </a:lnTo>
                  <a:lnTo>
                    <a:pt x="4050" y="1578"/>
                  </a:lnTo>
                  <a:lnTo>
                    <a:pt x="4046" y="1574"/>
                  </a:lnTo>
                  <a:lnTo>
                    <a:pt x="4045" y="1578"/>
                  </a:lnTo>
                  <a:lnTo>
                    <a:pt x="4045" y="1599"/>
                  </a:lnTo>
                  <a:lnTo>
                    <a:pt x="4046" y="1606"/>
                  </a:lnTo>
                  <a:lnTo>
                    <a:pt x="4057" y="1597"/>
                  </a:lnTo>
                  <a:lnTo>
                    <a:pt x="4066" y="1585"/>
                  </a:lnTo>
                  <a:lnTo>
                    <a:pt x="4074" y="1574"/>
                  </a:lnTo>
                  <a:lnTo>
                    <a:pt x="4085" y="1564"/>
                  </a:lnTo>
                  <a:lnTo>
                    <a:pt x="4092" y="1560"/>
                  </a:lnTo>
                  <a:lnTo>
                    <a:pt x="4097" y="1557"/>
                  </a:lnTo>
                  <a:lnTo>
                    <a:pt x="4108" y="1546"/>
                  </a:lnTo>
                  <a:lnTo>
                    <a:pt x="4129" y="1516"/>
                  </a:lnTo>
                  <a:lnTo>
                    <a:pt x="4139" y="1506"/>
                  </a:lnTo>
                  <a:lnTo>
                    <a:pt x="4143" y="1500"/>
                  </a:lnTo>
                  <a:lnTo>
                    <a:pt x="4148" y="1495"/>
                  </a:lnTo>
                  <a:lnTo>
                    <a:pt x="4159" y="1481"/>
                  </a:lnTo>
                  <a:lnTo>
                    <a:pt x="4166" y="1476"/>
                  </a:lnTo>
                  <a:lnTo>
                    <a:pt x="4173" y="1469"/>
                  </a:lnTo>
                  <a:lnTo>
                    <a:pt x="4183" y="1462"/>
                  </a:lnTo>
                  <a:lnTo>
                    <a:pt x="4194" y="1457"/>
                  </a:lnTo>
                  <a:lnTo>
                    <a:pt x="4219" y="1451"/>
                  </a:lnTo>
                  <a:lnTo>
                    <a:pt x="4242" y="1446"/>
                  </a:lnTo>
                  <a:lnTo>
                    <a:pt x="4252" y="1441"/>
                  </a:lnTo>
                  <a:lnTo>
                    <a:pt x="4261" y="1432"/>
                  </a:lnTo>
                  <a:lnTo>
                    <a:pt x="4271" y="1423"/>
                  </a:lnTo>
                  <a:lnTo>
                    <a:pt x="4278" y="1418"/>
                  </a:lnTo>
                  <a:lnTo>
                    <a:pt x="4285" y="1414"/>
                  </a:lnTo>
                  <a:lnTo>
                    <a:pt x="4291" y="1409"/>
                  </a:lnTo>
                  <a:lnTo>
                    <a:pt x="4312" y="1390"/>
                  </a:lnTo>
                  <a:lnTo>
                    <a:pt x="4331" y="1367"/>
                  </a:lnTo>
                  <a:lnTo>
                    <a:pt x="4351" y="1346"/>
                  </a:lnTo>
                  <a:lnTo>
                    <a:pt x="4370" y="1327"/>
                  </a:lnTo>
                  <a:lnTo>
                    <a:pt x="4395" y="1295"/>
                  </a:lnTo>
                  <a:lnTo>
                    <a:pt x="4419" y="1265"/>
                  </a:lnTo>
                  <a:lnTo>
                    <a:pt x="4396" y="1228"/>
                  </a:lnTo>
                  <a:lnTo>
                    <a:pt x="4372" y="1192"/>
                  </a:lnTo>
                  <a:lnTo>
                    <a:pt x="4347" y="1156"/>
                  </a:lnTo>
                  <a:lnTo>
                    <a:pt x="4322" y="1123"/>
                  </a:lnTo>
                  <a:close/>
                  <a:moveTo>
                    <a:pt x="4331" y="0"/>
                  </a:moveTo>
                  <a:lnTo>
                    <a:pt x="4344" y="0"/>
                  </a:lnTo>
                  <a:lnTo>
                    <a:pt x="4356" y="3"/>
                  </a:lnTo>
                  <a:lnTo>
                    <a:pt x="4368" y="5"/>
                  </a:lnTo>
                  <a:lnTo>
                    <a:pt x="4372" y="5"/>
                  </a:lnTo>
                  <a:lnTo>
                    <a:pt x="4379" y="1"/>
                  </a:lnTo>
                  <a:lnTo>
                    <a:pt x="4382" y="1"/>
                  </a:lnTo>
                  <a:lnTo>
                    <a:pt x="4386" y="3"/>
                  </a:lnTo>
                  <a:lnTo>
                    <a:pt x="4389" y="3"/>
                  </a:lnTo>
                  <a:lnTo>
                    <a:pt x="4393" y="5"/>
                  </a:lnTo>
                  <a:lnTo>
                    <a:pt x="4395" y="5"/>
                  </a:lnTo>
                  <a:lnTo>
                    <a:pt x="4398" y="3"/>
                  </a:lnTo>
                  <a:lnTo>
                    <a:pt x="4414" y="3"/>
                  </a:lnTo>
                  <a:lnTo>
                    <a:pt x="4417" y="5"/>
                  </a:lnTo>
                  <a:lnTo>
                    <a:pt x="4421" y="5"/>
                  </a:lnTo>
                  <a:lnTo>
                    <a:pt x="4432" y="10"/>
                  </a:lnTo>
                  <a:lnTo>
                    <a:pt x="4440" y="10"/>
                  </a:lnTo>
                  <a:lnTo>
                    <a:pt x="4444" y="12"/>
                  </a:lnTo>
                  <a:lnTo>
                    <a:pt x="4446" y="14"/>
                  </a:lnTo>
                  <a:lnTo>
                    <a:pt x="4449" y="15"/>
                  </a:lnTo>
                  <a:lnTo>
                    <a:pt x="4474" y="40"/>
                  </a:lnTo>
                  <a:lnTo>
                    <a:pt x="4479" y="43"/>
                  </a:lnTo>
                  <a:lnTo>
                    <a:pt x="4484" y="43"/>
                  </a:lnTo>
                  <a:lnTo>
                    <a:pt x="4490" y="42"/>
                  </a:lnTo>
                  <a:lnTo>
                    <a:pt x="4505" y="31"/>
                  </a:lnTo>
                  <a:lnTo>
                    <a:pt x="4521" y="31"/>
                  </a:lnTo>
                  <a:lnTo>
                    <a:pt x="4523" y="29"/>
                  </a:lnTo>
                  <a:lnTo>
                    <a:pt x="4530" y="29"/>
                  </a:lnTo>
                  <a:lnTo>
                    <a:pt x="4535" y="31"/>
                  </a:lnTo>
                  <a:lnTo>
                    <a:pt x="4542" y="35"/>
                  </a:lnTo>
                  <a:lnTo>
                    <a:pt x="4548" y="38"/>
                  </a:lnTo>
                  <a:lnTo>
                    <a:pt x="4551" y="42"/>
                  </a:lnTo>
                  <a:lnTo>
                    <a:pt x="4556" y="52"/>
                  </a:lnTo>
                  <a:lnTo>
                    <a:pt x="4558" y="57"/>
                  </a:lnTo>
                  <a:lnTo>
                    <a:pt x="4562" y="61"/>
                  </a:lnTo>
                  <a:lnTo>
                    <a:pt x="4565" y="63"/>
                  </a:lnTo>
                  <a:lnTo>
                    <a:pt x="4570" y="68"/>
                  </a:lnTo>
                  <a:lnTo>
                    <a:pt x="4574" y="73"/>
                  </a:lnTo>
                  <a:lnTo>
                    <a:pt x="4578" y="77"/>
                  </a:lnTo>
                  <a:lnTo>
                    <a:pt x="4579" y="77"/>
                  </a:lnTo>
                  <a:lnTo>
                    <a:pt x="4583" y="79"/>
                  </a:lnTo>
                  <a:lnTo>
                    <a:pt x="4586" y="79"/>
                  </a:lnTo>
                  <a:lnTo>
                    <a:pt x="4590" y="82"/>
                  </a:lnTo>
                  <a:lnTo>
                    <a:pt x="4592" y="86"/>
                  </a:lnTo>
                  <a:lnTo>
                    <a:pt x="4593" y="91"/>
                  </a:lnTo>
                  <a:lnTo>
                    <a:pt x="4593" y="101"/>
                  </a:lnTo>
                  <a:lnTo>
                    <a:pt x="4595" y="103"/>
                  </a:lnTo>
                  <a:lnTo>
                    <a:pt x="4597" y="107"/>
                  </a:lnTo>
                  <a:lnTo>
                    <a:pt x="4597" y="119"/>
                  </a:lnTo>
                  <a:lnTo>
                    <a:pt x="4602" y="135"/>
                  </a:lnTo>
                  <a:lnTo>
                    <a:pt x="4609" y="151"/>
                  </a:lnTo>
                  <a:lnTo>
                    <a:pt x="4611" y="156"/>
                  </a:lnTo>
                  <a:lnTo>
                    <a:pt x="4611" y="166"/>
                  </a:lnTo>
                  <a:lnTo>
                    <a:pt x="4609" y="172"/>
                  </a:lnTo>
                  <a:lnTo>
                    <a:pt x="4606" y="177"/>
                  </a:lnTo>
                  <a:lnTo>
                    <a:pt x="4604" y="179"/>
                  </a:lnTo>
                  <a:lnTo>
                    <a:pt x="4600" y="179"/>
                  </a:lnTo>
                  <a:lnTo>
                    <a:pt x="4600" y="187"/>
                  </a:lnTo>
                  <a:lnTo>
                    <a:pt x="4602" y="191"/>
                  </a:lnTo>
                  <a:lnTo>
                    <a:pt x="4602" y="198"/>
                  </a:lnTo>
                  <a:lnTo>
                    <a:pt x="4604" y="198"/>
                  </a:lnTo>
                  <a:lnTo>
                    <a:pt x="4604" y="208"/>
                  </a:lnTo>
                  <a:lnTo>
                    <a:pt x="4602" y="212"/>
                  </a:lnTo>
                  <a:lnTo>
                    <a:pt x="4599" y="217"/>
                  </a:lnTo>
                  <a:lnTo>
                    <a:pt x="4597" y="222"/>
                  </a:lnTo>
                  <a:lnTo>
                    <a:pt x="4593" y="244"/>
                  </a:lnTo>
                  <a:lnTo>
                    <a:pt x="4590" y="252"/>
                  </a:lnTo>
                  <a:lnTo>
                    <a:pt x="4604" y="252"/>
                  </a:lnTo>
                  <a:lnTo>
                    <a:pt x="4604" y="251"/>
                  </a:lnTo>
                  <a:lnTo>
                    <a:pt x="4606" y="249"/>
                  </a:lnTo>
                  <a:lnTo>
                    <a:pt x="4609" y="247"/>
                  </a:lnTo>
                  <a:lnTo>
                    <a:pt x="4614" y="245"/>
                  </a:lnTo>
                  <a:lnTo>
                    <a:pt x="4621" y="242"/>
                  </a:lnTo>
                  <a:lnTo>
                    <a:pt x="4623" y="242"/>
                  </a:lnTo>
                  <a:lnTo>
                    <a:pt x="4629" y="240"/>
                  </a:lnTo>
                  <a:lnTo>
                    <a:pt x="4636" y="240"/>
                  </a:lnTo>
                  <a:lnTo>
                    <a:pt x="4646" y="244"/>
                  </a:lnTo>
                  <a:lnTo>
                    <a:pt x="4653" y="244"/>
                  </a:lnTo>
                  <a:lnTo>
                    <a:pt x="4658" y="242"/>
                  </a:lnTo>
                  <a:lnTo>
                    <a:pt x="4665" y="240"/>
                  </a:lnTo>
                  <a:lnTo>
                    <a:pt x="4694" y="238"/>
                  </a:lnTo>
                  <a:lnTo>
                    <a:pt x="4722" y="240"/>
                  </a:lnTo>
                  <a:lnTo>
                    <a:pt x="4767" y="247"/>
                  </a:lnTo>
                  <a:lnTo>
                    <a:pt x="4808" y="258"/>
                  </a:lnTo>
                  <a:lnTo>
                    <a:pt x="4841" y="275"/>
                  </a:lnTo>
                  <a:lnTo>
                    <a:pt x="4877" y="296"/>
                  </a:lnTo>
                  <a:lnTo>
                    <a:pt x="4889" y="309"/>
                  </a:lnTo>
                  <a:lnTo>
                    <a:pt x="4898" y="321"/>
                  </a:lnTo>
                  <a:lnTo>
                    <a:pt x="4905" y="333"/>
                  </a:lnTo>
                  <a:lnTo>
                    <a:pt x="4922" y="351"/>
                  </a:lnTo>
                  <a:lnTo>
                    <a:pt x="4943" y="365"/>
                  </a:lnTo>
                  <a:lnTo>
                    <a:pt x="4963" y="380"/>
                  </a:lnTo>
                  <a:lnTo>
                    <a:pt x="4980" y="402"/>
                  </a:lnTo>
                  <a:lnTo>
                    <a:pt x="4998" y="426"/>
                  </a:lnTo>
                  <a:lnTo>
                    <a:pt x="5014" y="451"/>
                  </a:lnTo>
                  <a:lnTo>
                    <a:pt x="5028" y="475"/>
                  </a:lnTo>
                  <a:lnTo>
                    <a:pt x="5031" y="482"/>
                  </a:lnTo>
                  <a:lnTo>
                    <a:pt x="5033" y="488"/>
                  </a:lnTo>
                  <a:lnTo>
                    <a:pt x="5037" y="493"/>
                  </a:lnTo>
                  <a:lnTo>
                    <a:pt x="5049" y="510"/>
                  </a:lnTo>
                  <a:lnTo>
                    <a:pt x="5061" y="526"/>
                  </a:lnTo>
                  <a:lnTo>
                    <a:pt x="5072" y="544"/>
                  </a:lnTo>
                  <a:lnTo>
                    <a:pt x="5074" y="553"/>
                  </a:lnTo>
                  <a:lnTo>
                    <a:pt x="5077" y="561"/>
                  </a:lnTo>
                  <a:lnTo>
                    <a:pt x="5079" y="570"/>
                  </a:lnTo>
                  <a:lnTo>
                    <a:pt x="5089" y="586"/>
                  </a:lnTo>
                  <a:lnTo>
                    <a:pt x="5102" y="598"/>
                  </a:lnTo>
                  <a:lnTo>
                    <a:pt x="5118" y="609"/>
                  </a:lnTo>
                  <a:lnTo>
                    <a:pt x="5149" y="626"/>
                  </a:lnTo>
                  <a:lnTo>
                    <a:pt x="5154" y="630"/>
                  </a:lnTo>
                  <a:lnTo>
                    <a:pt x="5165" y="640"/>
                  </a:lnTo>
                  <a:lnTo>
                    <a:pt x="5177" y="647"/>
                  </a:lnTo>
                  <a:lnTo>
                    <a:pt x="5190" y="653"/>
                  </a:lnTo>
                  <a:lnTo>
                    <a:pt x="5202" y="661"/>
                  </a:lnTo>
                  <a:lnTo>
                    <a:pt x="5209" y="668"/>
                  </a:lnTo>
                  <a:lnTo>
                    <a:pt x="5211" y="674"/>
                  </a:lnTo>
                  <a:lnTo>
                    <a:pt x="5214" y="677"/>
                  </a:lnTo>
                  <a:lnTo>
                    <a:pt x="5221" y="681"/>
                  </a:lnTo>
                  <a:lnTo>
                    <a:pt x="5227" y="684"/>
                  </a:lnTo>
                  <a:lnTo>
                    <a:pt x="5234" y="688"/>
                  </a:lnTo>
                  <a:lnTo>
                    <a:pt x="5239" y="691"/>
                  </a:lnTo>
                  <a:lnTo>
                    <a:pt x="5248" y="705"/>
                  </a:lnTo>
                  <a:lnTo>
                    <a:pt x="5253" y="721"/>
                  </a:lnTo>
                  <a:lnTo>
                    <a:pt x="5258" y="740"/>
                  </a:lnTo>
                  <a:lnTo>
                    <a:pt x="5264" y="758"/>
                  </a:lnTo>
                  <a:lnTo>
                    <a:pt x="5269" y="765"/>
                  </a:lnTo>
                  <a:lnTo>
                    <a:pt x="5272" y="770"/>
                  </a:lnTo>
                  <a:lnTo>
                    <a:pt x="5278" y="777"/>
                  </a:lnTo>
                  <a:lnTo>
                    <a:pt x="5281" y="782"/>
                  </a:lnTo>
                  <a:lnTo>
                    <a:pt x="5286" y="797"/>
                  </a:lnTo>
                  <a:lnTo>
                    <a:pt x="5290" y="811"/>
                  </a:lnTo>
                  <a:lnTo>
                    <a:pt x="5293" y="828"/>
                  </a:lnTo>
                  <a:lnTo>
                    <a:pt x="5299" y="844"/>
                  </a:lnTo>
                  <a:lnTo>
                    <a:pt x="5299" y="867"/>
                  </a:lnTo>
                  <a:lnTo>
                    <a:pt x="5295" y="886"/>
                  </a:lnTo>
                  <a:lnTo>
                    <a:pt x="5290" y="902"/>
                  </a:lnTo>
                  <a:lnTo>
                    <a:pt x="5281" y="919"/>
                  </a:lnTo>
                  <a:lnTo>
                    <a:pt x="5272" y="935"/>
                  </a:lnTo>
                  <a:lnTo>
                    <a:pt x="5281" y="949"/>
                  </a:lnTo>
                  <a:lnTo>
                    <a:pt x="5285" y="963"/>
                  </a:lnTo>
                  <a:lnTo>
                    <a:pt x="5285" y="977"/>
                  </a:lnTo>
                  <a:lnTo>
                    <a:pt x="5281" y="997"/>
                  </a:lnTo>
                  <a:lnTo>
                    <a:pt x="5281" y="1007"/>
                  </a:lnTo>
                  <a:lnTo>
                    <a:pt x="5279" y="1012"/>
                  </a:lnTo>
                  <a:lnTo>
                    <a:pt x="5279" y="1018"/>
                  </a:lnTo>
                  <a:lnTo>
                    <a:pt x="5272" y="1034"/>
                  </a:lnTo>
                  <a:lnTo>
                    <a:pt x="5251" y="1065"/>
                  </a:lnTo>
                  <a:lnTo>
                    <a:pt x="5223" y="1104"/>
                  </a:lnTo>
                  <a:lnTo>
                    <a:pt x="5190" y="1139"/>
                  </a:lnTo>
                  <a:lnTo>
                    <a:pt x="5158" y="1169"/>
                  </a:lnTo>
                  <a:lnTo>
                    <a:pt x="5165" y="1188"/>
                  </a:lnTo>
                  <a:lnTo>
                    <a:pt x="5167" y="1207"/>
                  </a:lnTo>
                  <a:lnTo>
                    <a:pt x="5163" y="1227"/>
                  </a:lnTo>
                  <a:lnTo>
                    <a:pt x="5156" y="1244"/>
                  </a:lnTo>
                  <a:lnTo>
                    <a:pt x="5146" y="1260"/>
                  </a:lnTo>
                  <a:lnTo>
                    <a:pt x="5144" y="1279"/>
                  </a:lnTo>
                  <a:lnTo>
                    <a:pt x="5140" y="1297"/>
                  </a:lnTo>
                  <a:lnTo>
                    <a:pt x="5139" y="1316"/>
                  </a:lnTo>
                  <a:lnTo>
                    <a:pt x="5142" y="1337"/>
                  </a:lnTo>
                  <a:lnTo>
                    <a:pt x="5146" y="1357"/>
                  </a:lnTo>
                  <a:lnTo>
                    <a:pt x="5132" y="1395"/>
                  </a:lnTo>
                  <a:lnTo>
                    <a:pt x="5130" y="1407"/>
                  </a:lnTo>
                  <a:lnTo>
                    <a:pt x="5132" y="1420"/>
                  </a:lnTo>
                  <a:lnTo>
                    <a:pt x="5137" y="1432"/>
                  </a:lnTo>
                  <a:lnTo>
                    <a:pt x="5142" y="1446"/>
                  </a:lnTo>
                  <a:lnTo>
                    <a:pt x="5142" y="1462"/>
                  </a:lnTo>
                  <a:lnTo>
                    <a:pt x="5153" y="1451"/>
                  </a:lnTo>
                  <a:lnTo>
                    <a:pt x="5153" y="1453"/>
                  </a:lnTo>
                  <a:lnTo>
                    <a:pt x="5151" y="1458"/>
                  </a:lnTo>
                  <a:lnTo>
                    <a:pt x="5154" y="1457"/>
                  </a:lnTo>
                  <a:lnTo>
                    <a:pt x="5160" y="1451"/>
                  </a:lnTo>
                  <a:lnTo>
                    <a:pt x="5167" y="1441"/>
                  </a:lnTo>
                  <a:lnTo>
                    <a:pt x="5169" y="1437"/>
                  </a:lnTo>
                  <a:lnTo>
                    <a:pt x="5163" y="1453"/>
                  </a:lnTo>
                  <a:lnTo>
                    <a:pt x="5163" y="1458"/>
                  </a:lnTo>
                  <a:lnTo>
                    <a:pt x="5167" y="1455"/>
                  </a:lnTo>
                  <a:lnTo>
                    <a:pt x="5169" y="1451"/>
                  </a:lnTo>
                  <a:lnTo>
                    <a:pt x="5172" y="1448"/>
                  </a:lnTo>
                  <a:lnTo>
                    <a:pt x="5176" y="1446"/>
                  </a:lnTo>
                  <a:lnTo>
                    <a:pt x="5174" y="1455"/>
                  </a:lnTo>
                  <a:lnTo>
                    <a:pt x="5169" y="1465"/>
                  </a:lnTo>
                  <a:lnTo>
                    <a:pt x="5163" y="1474"/>
                  </a:lnTo>
                  <a:lnTo>
                    <a:pt x="5177" y="1467"/>
                  </a:lnTo>
                  <a:lnTo>
                    <a:pt x="5179" y="1467"/>
                  </a:lnTo>
                  <a:lnTo>
                    <a:pt x="5179" y="1471"/>
                  </a:lnTo>
                  <a:lnTo>
                    <a:pt x="5176" y="1478"/>
                  </a:lnTo>
                  <a:lnTo>
                    <a:pt x="5179" y="1478"/>
                  </a:lnTo>
                  <a:lnTo>
                    <a:pt x="5181" y="1476"/>
                  </a:lnTo>
                  <a:lnTo>
                    <a:pt x="5184" y="1476"/>
                  </a:lnTo>
                  <a:lnTo>
                    <a:pt x="5183" y="1479"/>
                  </a:lnTo>
                  <a:lnTo>
                    <a:pt x="5179" y="1481"/>
                  </a:lnTo>
                  <a:lnTo>
                    <a:pt x="5177" y="1485"/>
                  </a:lnTo>
                  <a:lnTo>
                    <a:pt x="5174" y="1486"/>
                  </a:lnTo>
                  <a:lnTo>
                    <a:pt x="5186" y="1483"/>
                  </a:lnTo>
                  <a:lnTo>
                    <a:pt x="5195" y="1474"/>
                  </a:lnTo>
                  <a:lnTo>
                    <a:pt x="5204" y="1467"/>
                  </a:lnTo>
                  <a:lnTo>
                    <a:pt x="5198" y="1483"/>
                  </a:lnTo>
                  <a:lnTo>
                    <a:pt x="5209" y="1476"/>
                  </a:lnTo>
                  <a:lnTo>
                    <a:pt x="5213" y="1472"/>
                  </a:lnTo>
                  <a:lnTo>
                    <a:pt x="5207" y="1483"/>
                  </a:lnTo>
                  <a:lnTo>
                    <a:pt x="5213" y="1481"/>
                  </a:lnTo>
                  <a:lnTo>
                    <a:pt x="5220" y="1474"/>
                  </a:lnTo>
                  <a:lnTo>
                    <a:pt x="5225" y="1471"/>
                  </a:lnTo>
                  <a:lnTo>
                    <a:pt x="5228" y="1467"/>
                  </a:lnTo>
                  <a:lnTo>
                    <a:pt x="5225" y="1474"/>
                  </a:lnTo>
                  <a:lnTo>
                    <a:pt x="5220" y="1483"/>
                  </a:lnTo>
                  <a:lnTo>
                    <a:pt x="5223" y="1479"/>
                  </a:lnTo>
                  <a:lnTo>
                    <a:pt x="5227" y="1478"/>
                  </a:lnTo>
                  <a:lnTo>
                    <a:pt x="5228" y="1474"/>
                  </a:lnTo>
                  <a:lnTo>
                    <a:pt x="5232" y="1472"/>
                  </a:lnTo>
                  <a:lnTo>
                    <a:pt x="5232" y="1476"/>
                  </a:lnTo>
                  <a:lnTo>
                    <a:pt x="5228" y="1478"/>
                  </a:lnTo>
                  <a:lnTo>
                    <a:pt x="5227" y="1481"/>
                  </a:lnTo>
                  <a:lnTo>
                    <a:pt x="5232" y="1479"/>
                  </a:lnTo>
                  <a:lnTo>
                    <a:pt x="5235" y="1476"/>
                  </a:lnTo>
                  <a:lnTo>
                    <a:pt x="5241" y="1476"/>
                  </a:lnTo>
                  <a:lnTo>
                    <a:pt x="5235" y="1481"/>
                  </a:lnTo>
                  <a:lnTo>
                    <a:pt x="5239" y="1481"/>
                  </a:lnTo>
                  <a:lnTo>
                    <a:pt x="5241" y="1479"/>
                  </a:lnTo>
                  <a:lnTo>
                    <a:pt x="5242" y="1479"/>
                  </a:lnTo>
                  <a:lnTo>
                    <a:pt x="5242" y="1485"/>
                  </a:lnTo>
                  <a:lnTo>
                    <a:pt x="5244" y="1481"/>
                  </a:lnTo>
                  <a:lnTo>
                    <a:pt x="5246" y="1479"/>
                  </a:lnTo>
                  <a:lnTo>
                    <a:pt x="5248" y="1479"/>
                  </a:lnTo>
                  <a:lnTo>
                    <a:pt x="5246" y="1481"/>
                  </a:lnTo>
                  <a:lnTo>
                    <a:pt x="5246" y="1486"/>
                  </a:lnTo>
                  <a:lnTo>
                    <a:pt x="5248" y="1488"/>
                  </a:lnTo>
                  <a:lnTo>
                    <a:pt x="5249" y="1486"/>
                  </a:lnTo>
                  <a:lnTo>
                    <a:pt x="5249" y="1483"/>
                  </a:lnTo>
                  <a:lnTo>
                    <a:pt x="5253" y="1479"/>
                  </a:lnTo>
                  <a:lnTo>
                    <a:pt x="5253" y="1483"/>
                  </a:lnTo>
                  <a:lnTo>
                    <a:pt x="5255" y="1485"/>
                  </a:lnTo>
                  <a:lnTo>
                    <a:pt x="5257" y="1488"/>
                  </a:lnTo>
                  <a:lnTo>
                    <a:pt x="5258" y="1490"/>
                  </a:lnTo>
                  <a:lnTo>
                    <a:pt x="5258" y="1483"/>
                  </a:lnTo>
                  <a:lnTo>
                    <a:pt x="5260" y="1479"/>
                  </a:lnTo>
                  <a:lnTo>
                    <a:pt x="5264" y="1476"/>
                  </a:lnTo>
                  <a:lnTo>
                    <a:pt x="5262" y="1479"/>
                  </a:lnTo>
                  <a:lnTo>
                    <a:pt x="5262" y="1485"/>
                  </a:lnTo>
                  <a:lnTo>
                    <a:pt x="5264" y="1488"/>
                  </a:lnTo>
                  <a:lnTo>
                    <a:pt x="5265" y="1485"/>
                  </a:lnTo>
                  <a:lnTo>
                    <a:pt x="5267" y="1483"/>
                  </a:lnTo>
                  <a:lnTo>
                    <a:pt x="5269" y="1479"/>
                  </a:lnTo>
                  <a:lnTo>
                    <a:pt x="5272" y="1479"/>
                  </a:lnTo>
                  <a:lnTo>
                    <a:pt x="5269" y="1483"/>
                  </a:lnTo>
                  <a:lnTo>
                    <a:pt x="5269" y="1486"/>
                  </a:lnTo>
                  <a:lnTo>
                    <a:pt x="5272" y="1485"/>
                  </a:lnTo>
                  <a:lnTo>
                    <a:pt x="5278" y="1479"/>
                  </a:lnTo>
                  <a:lnTo>
                    <a:pt x="5283" y="1478"/>
                  </a:lnTo>
                  <a:lnTo>
                    <a:pt x="5281" y="1481"/>
                  </a:lnTo>
                  <a:lnTo>
                    <a:pt x="5278" y="1485"/>
                  </a:lnTo>
                  <a:lnTo>
                    <a:pt x="5283" y="1485"/>
                  </a:lnTo>
                  <a:lnTo>
                    <a:pt x="5288" y="1481"/>
                  </a:lnTo>
                  <a:lnTo>
                    <a:pt x="5292" y="1478"/>
                  </a:lnTo>
                  <a:lnTo>
                    <a:pt x="5295" y="1472"/>
                  </a:lnTo>
                  <a:lnTo>
                    <a:pt x="5299" y="1469"/>
                  </a:lnTo>
                  <a:lnTo>
                    <a:pt x="5297" y="1474"/>
                  </a:lnTo>
                  <a:lnTo>
                    <a:pt x="5293" y="1481"/>
                  </a:lnTo>
                  <a:lnTo>
                    <a:pt x="5306" y="1469"/>
                  </a:lnTo>
                  <a:lnTo>
                    <a:pt x="5306" y="1474"/>
                  </a:lnTo>
                  <a:lnTo>
                    <a:pt x="5304" y="1478"/>
                  </a:lnTo>
                  <a:lnTo>
                    <a:pt x="5308" y="1481"/>
                  </a:lnTo>
                  <a:lnTo>
                    <a:pt x="5308" y="1478"/>
                  </a:lnTo>
                  <a:lnTo>
                    <a:pt x="5309" y="1474"/>
                  </a:lnTo>
                  <a:lnTo>
                    <a:pt x="5311" y="1472"/>
                  </a:lnTo>
                  <a:lnTo>
                    <a:pt x="5313" y="1469"/>
                  </a:lnTo>
                  <a:lnTo>
                    <a:pt x="5318" y="1479"/>
                  </a:lnTo>
                  <a:lnTo>
                    <a:pt x="5322" y="1483"/>
                  </a:lnTo>
                  <a:lnTo>
                    <a:pt x="5325" y="1472"/>
                  </a:lnTo>
                  <a:lnTo>
                    <a:pt x="5327" y="1476"/>
                  </a:lnTo>
                  <a:lnTo>
                    <a:pt x="5329" y="1478"/>
                  </a:lnTo>
                  <a:lnTo>
                    <a:pt x="5329" y="1481"/>
                  </a:lnTo>
                  <a:lnTo>
                    <a:pt x="5336" y="1485"/>
                  </a:lnTo>
                  <a:lnTo>
                    <a:pt x="5336" y="1478"/>
                  </a:lnTo>
                  <a:lnTo>
                    <a:pt x="5337" y="1481"/>
                  </a:lnTo>
                  <a:lnTo>
                    <a:pt x="5339" y="1483"/>
                  </a:lnTo>
                  <a:lnTo>
                    <a:pt x="5341" y="1486"/>
                  </a:lnTo>
                  <a:lnTo>
                    <a:pt x="5343" y="1488"/>
                  </a:lnTo>
                  <a:lnTo>
                    <a:pt x="5344" y="1488"/>
                  </a:lnTo>
                  <a:lnTo>
                    <a:pt x="5346" y="1486"/>
                  </a:lnTo>
                  <a:lnTo>
                    <a:pt x="5348" y="1483"/>
                  </a:lnTo>
                  <a:lnTo>
                    <a:pt x="5350" y="1485"/>
                  </a:lnTo>
                  <a:lnTo>
                    <a:pt x="5350" y="1488"/>
                  </a:lnTo>
                  <a:lnTo>
                    <a:pt x="5348" y="1492"/>
                  </a:lnTo>
                  <a:lnTo>
                    <a:pt x="5353" y="1488"/>
                  </a:lnTo>
                  <a:lnTo>
                    <a:pt x="5360" y="1481"/>
                  </a:lnTo>
                  <a:lnTo>
                    <a:pt x="5366" y="1478"/>
                  </a:lnTo>
                  <a:lnTo>
                    <a:pt x="5364" y="1483"/>
                  </a:lnTo>
                  <a:lnTo>
                    <a:pt x="5364" y="1488"/>
                  </a:lnTo>
                  <a:lnTo>
                    <a:pt x="5367" y="1486"/>
                  </a:lnTo>
                  <a:lnTo>
                    <a:pt x="5374" y="1472"/>
                  </a:lnTo>
                  <a:lnTo>
                    <a:pt x="5378" y="1469"/>
                  </a:lnTo>
                  <a:lnTo>
                    <a:pt x="5381" y="1467"/>
                  </a:lnTo>
                  <a:lnTo>
                    <a:pt x="5376" y="1478"/>
                  </a:lnTo>
                  <a:lnTo>
                    <a:pt x="5376" y="1479"/>
                  </a:lnTo>
                  <a:lnTo>
                    <a:pt x="5378" y="1476"/>
                  </a:lnTo>
                  <a:lnTo>
                    <a:pt x="5381" y="1472"/>
                  </a:lnTo>
                  <a:lnTo>
                    <a:pt x="5380" y="1476"/>
                  </a:lnTo>
                  <a:lnTo>
                    <a:pt x="5380" y="1479"/>
                  </a:lnTo>
                  <a:lnTo>
                    <a:pt x="5381" y="1479"/>
                  </a:lnTo>
                  <a:lnTo>
                    <a:pt x="5383" y="1481"/>
                  </a:lnTo>
                  <a:lnTo>
                    <a:pt x="5390" y="1478"/>
                  </a:lnTo>
                  <a:lnTo>
                    <a:pt x="5390" y="1479"/>
                  </a:lnTo>
                  <a:lnTo>
                    <a:pt x="5394" y="1483"/>
                  </a:lnTo>
                  <a:lnTo>
                    <a:pt x="5395" y="1478"/>
                  </a:lnTo>
                  <a:lnTo>
                    <a:pt x="5399" y="1472"/>
                  </a:lnTo>
                  <a:lnTo>
                    <a:pt x="5408" y="1464"/>
                  </a:lnTo>
                  <a:lnTo>
                    <a:pt x="5413" y="1453"/>
                  </a:lnTo>
                  <a:lnTo>
                    <a:pt x="5417" y="1443"/>
                  </a:lnTo>
                  <a:lnTo>
                    <a:pt x="5417" y="1450"/>
                  </a:lnTo>
                  <a:lnTo>
                    <a:pt x="5411" y="1465"/>
                  </a:lnTo>
                  <a:lnTo>
                    <a:pt x="5413" y="1462"/>
                  </a:lnTo>
                  <a:lnTo>
                    <a:pt x="5417" y="1457"/>
                  </a:lnTo>
                  <a:lnTo>
                    <a:pt x="5420" y="1453"/>
                  </a:lnTo>
                  <a:lnTo>
                    <a:pt x="5415" y="1464"/>
                  </a:lnTo>
                  <a:lnTo>
                    <a:pt x="5418" y="1462"/>
                  </a:lnTo>
                  <a:lnTo>
                    <a:pt x="5424" y="1460"/>
                  </a:lnTo>
                  <a:lnTo>
                    <a:pt x="5427" y="1457"/>
                  </a:lnTo>
                  <a:lnTo>
                    <a:pt x="5432" y="1453"/>
                  </a:lnTo>
                  <a:lnTo>
                    <a:pt x="5436" y="1448"/>
                  </a:lnTo>
                  <a:lnTo>
                    <a:pt x="5439" y="1441"/>
                  </a:lnTo>
                  <a:lnTo>
                    <a:pt x="5438" y="1450"/>
                  </a:lnTo>
                  <a:lnTo>
                    <a:pt x="5434" y="1460"/>
                  </a:lnTo>
                  <a:lnTo>
                    <a:pt x="5438" y="1458"/>
                  </a:lnTo>
                  <a:lnTo>
                    <a:pt x="5439" y="1457"/>
                  </a:lnTo>
                  <a:lnTo>
                    <a:pt x="5443" y="1451"/>
                  </a:lnTo>
                  <a:lnTo>
                    <a:pt x="5446" y="1444"/>
                  </a:lnTo>
                  <a:lnTo>
                    <a:pt x="5446" y="1448"/>
                  </a:lnTo>
                  <a:lnTo>
                    <a:pt x="5445" y="1451"/>
                  </a:lnTo>
                  <a:lnTo>
                    <a:pt x="5443" y="1453"/>
                  </a:lnTo>
                  <a:lnTo>
                    <a:pt x="5443" y="1457"/>
                  </a:lnTo>
                  <a:lnTo>
                    <a:pt x="5445" y="1455"/>
                  </a:lnTo>
                  <a:lnTo>
                    <a:pt x="5452" y="1451"/>
                  </a:lnTo>
                  <a:lnTo>
                    <a:pt x="5446" y="1462"/>
                  </a:lnTo>
                  <a:lnTo>
                    <a:pt x="5454" y="1458"/>
                  </a:lnTo>
                  <a:lnTo>
                    <a:pt x="5459" y="1457"/>
                  </a:lnTo>
                  <a:lnTo>
                    <a:pt x="5462" y="1455"/>
                  </a:lnTo>
                  <a:lnTo>
                    <a:pt x="5466" y="1455"/>
                  </a:lnTo>
                  <a:lnTo>
                    <a:pt x="5461" y="1460"/>
                  </a:lnTo>
                  <a:lnTo>
                    <a:pt x="5464" y="1460"/>
                  </a:lnTo>
                  <a:lnTo>
                    <a:pt x="5471" y="1457"/>
                  </a:lnTo>
                  <a:lnTo>
                    <a:pt x="5475" y="1457"/>
                  </a:lnTo>
                  <a:lnTo>
                    <a:pt x="5478" y="1458"/>
                  </a:lnTo>
                  <a:lnTo>
                    <a:pt x="5475" y="1460"/>
                  </a:lnTo>
                  <a:lnTo>
                    <a:pt x="5473" y="1460"/>
                  </a:lnTo>
                  <a:lnTo>
                    <a:pt x="5469" y="1462"/>
                  </a:lnTo>
                  <a:lnTo>
                    <a:pt x="5468" y="1464"/>
                  </a:lnTo>
                  <a:lnTo>
                    <a:pt x="5478" y="1464"/>
                  </a:lnTo>
                  <a:lnTo>
                    <a:pt x="5475" y="1465"/>
                  </a:lnTo>
                  <a:lnTo>
                    <a:pt x="5469" y="1467"/>
                  </a:lnTo>
                  <a:lnTo>
                    <a:pt x="5466" y="1471"/>
                  </a:lnTo>
                  <a:lnTo>
                    <a:pt x="5471" y="1469"/>
                  </a:lnTo>
                  <a:lnTo>
                    <a:pt x="5476" y="1469"/>
                  </a:lnTo>
                  <a:lnTo>
                    <a:pt x="5468" y="1478"/>
                  </a:lnTo>
                  <a:lnTo>
                    <a:pt x="5464" y="1485"/>
                  </a:lnTo>
                  <a:lnTo>
                    <a:pt x="5461" y="1497"/>
                  </a:lnTo>
                  <a:lnTo>
                    <a:pt x="5468" y="1486"/>
                  </a:lnTo>
                  <a:lnTo>
                    <a:pt x="5473" y="1483"/>
                  </a:lnTo>
                  <a:lnTo>
                    <a:pt x="5478" y="1481"/>
                  </a:lnTo>
                  <a:lnTo>
                    <a:pt x="5476" y="1485"/>
                  </a:lnTo>
                  <a:lnTo>
                    <a:pt x="5473" y="1486"/>
                  </a:lnTo>
                  <a:lnTo>
                    <a:pt x="5473" y="1493"/>
                  </a:lnTo>
                  <a:lnTo>
                    <a:pt x="5483" y="1483"/>
                  </a:lnTo>
                  <a:lnTo>
                    <a:pt x="5483" y="1492"/>
                  </a:lnTo>
                  <a:lnTo>
                    <a:pt x="5489" y="1492"/>
                  </a:lnTo>
                  <a:lnTo>
                    <a:pt x="5492" y="1481"/>
                  </a:lnTo>
                  <a:lnTo>
                    <a:pt x="5492" y="1485"/>
                  </a:lnTo>
                  <a:lnTo>
                    <a:pt x="5494" y="1488"/>
                  </a:lnTo>
                  <a:lnTo>
                    <a:pt x="5498" y="1485"/>
                  </a:lnTo>
                  <a:lnTo>
                    <a:pt x="5498" y="1481"/>
                  </a:lnTo>
                  <a:lnTo>
                    <a:pt x="5496" y="1478"/>
                  </a:lnTo>
                  <a:lnTo>
                    <a:pt x="5496" y="1474"/>
                  </a:lnTo>
                  <a:lnTo>
                    <a:pt x="5498" y="1472"/>
                  </a:lnTo>
                  <a:lnTo>
                    <a:pt x="5499" y="1469"/>
                  </a:lnTo>
                  <a:lnTo>
                    <a:pt x="5499" y="1471"/>
                  </a:lnTo>
                  <a:lnTo>
                    <a:pt x="5501" y="1474"/>
                  </a:lnTo>
                  <a:lnTo>
                    <a:pt x="5501" y="1476"/>
                  </a:lnTo>
                  <a:lnTo>
                    <a:pt x="5503" y="1479"/>
                  </a:lnTo>
                  <a:lnTo>
                    <a:pt x="5505" y="1479"/>
                  </a:lnTo>
                  <a:lnTo>
                    <a:pt x="5506" y="1481"/>
                  </a:lnTo>
                  <a:lnTo>
                    <a:pt x="5508" y="1479"/>
                  </a:lnTo>
                  <a:lnTo>
                    <a:pt x="5508" y="1467"/>
                  </a:lnTo>
                  <a:lnTo>
                    <a:pt x="5513" y="1472"/>
                  </a:lnTo>
                  <a:lnTo>
                    <a:pt x="5513" y="1476"/>
                  </a:lnTo>
                  <a:lnTo>
                    <a:pt x="5515" y="1478"/>
                  </a:lnTo>
                  <a:lnTo>
                    <a:pt x="5519" y="1478"/>
                  </a:lnTo>
                  <a:lnTo>
                    <a:pt x="5519" y="1471"/>
                  </a:lnTo>
                  <a:lnTo>
                    <a:pt x="5520" y="1472"/>
                  </a:lnTo>
                  <a:lnTo>
                    <a:pt x="5520" y="1471"/>
                  </a:lnTo>
                  <a:lnTo>
                    <a:pt x="5522" y="1465"/>
                  </a:lnTo>
                  <a:lnTo>
                    <a:pt x="5529" y="1455"/>
                  </a:lnTo>
                  <a:lnTo>
                    <a:pt x="5529" y="1467"/>
                  </a:lnTo>
                  <a:lnTo>
                    <a:pt x="5534" y="1457"/>
                  </a:lnTo>
                  <a:lnTo>
                    <a:pt x="5538" y="1455"/>
                  </a:lnTo>
                  <a:lnTo>
                    <a:pt x="5534" y="1462"/>
                  </a:lnTo>
                  <a:lnTo>
                    <a:pt x="5534" y="1464"/>
                  </a:lnTo>
                  <a:lnTo>
                    <a:pt x="5538" y="1458"/>
                  </a:lnTo>
                  <a:lnTo>
                    <a:pt x="5543" y="1455"/>
                  </a:lnTo>
                  <a:lnTo>
                    <a:pt x="5543" y="1457"/>
                  </a:lnTo>
                  <a:lnTo>
                    <a:pt x="5541" y="1460"/>
                  </a:lnTo>
                  <a:lnTo>
                    <a:pt x="5545" y="1458"/>
                  </a:lnTo>
                  <a:lnTo>
                    <a:pt x="5547" y="1457"/>
                  </a:lnTo>
                  <a:lnTo>
                    <a:pt x="5547" y="1462"/>
                  </a:lnTo>
                  <a:lnTo>
                    <a:pt x="5552" y="1457"/>
                  </a:lnTo>
                  <a:lnTo>
                    <a:pt x="5550" y="1462"/>
                  </a:lnTo>
                  <a:lnTo>
                    <a:pt x="5547" y="1465"/>
                  </a:lnTo>
                  <a:lnTo>
                    <a:pt x="5545" y="1469"/>
                  </a:lnTo>
                  <a:lnTo>
                    <a:pt x="5547" y="1467"/>
                  </a:lnTo>
                  <a:lnTo>
                    <a:pt x="5550" y="1465"/>
                  </a:lnTo>
                  <a:lnTo>
                    <a:pt x="5554" y="1465"/>
                  </a:lnTo>
                  <a:lnTo>
                    <a:pt x="5552" y="1467"/>
                  </a:lnTo>
                  <a:lnTo>
                    <a:pt x="5550" y="1471"/>
                  </a:lnTo>
                  <a:lnTo>
                    <a:pt x="5547" y="1472"/>
                  </a:lnTo>
                  <a:lnTo>
                    <a:pt x="5545" y="1476"/>
                  </a:lnTo>
                  <a:lnTo>
                    <a:pt x="5556" y="1471"/>
                  </a:lnTo>
                  <a:lnTo>
                    <a:pt x="5559" y="1471"/>
                  </a:lnTo>
                  <a:lnTo>
                    <a:pt x="5550" y="1479"/>
                  </a:lnTo>
                  <a:lnTo>
                    <a:pt x="5549" y="1483"/>
                  </a:lnTo>
                  <a:lnTo>
                    <a:pt x="5550" y="1483"/>
                  </a:lnTo>
                  <a:lnTo>
                    <a:pt x="5556" y="1478"/>
                  </a:lnTo>
                  <a:lnTo>
                    <a:pt x="5561" y="1478"/>
                  </a:lnTo>
                  <a:lnTo>
                    <a:pt x="5561" y="1479"/>
                  </a:lnTo>
                  <a:lnTo>
                    <a:pt x="5559" y="1481"/>
                  </a:lnTo>
                  <a:lnTo>
                    <a:pt x="5559" y="1486"/>
                  </a:lnTo>
                  <a:lnTo>
                    <a:pt x="5561" y="1486"/>
                  </a:lnTo>
                  <a:lnTo>
                    <a:pt x="5568" y="1479"/>
                  </a:lnTo>
                  <a:lnTo>
                    <a:pt x="5568" y="1481"/>
                  </a:lnTo>
                  <a:lnTo>
                    <a:pt x="5570" y="1485"/>
                  </a:lnTo>
                  <a:lnTo>
                    <a:pt x="5570" y="1486"/>
                  </a:lnTo>
                  <a:lnTo>
                    <a:pt x="5571" y="1488"/>
                  </a:lnTo>
                  <a:lnTo>
                    <a:pt x="5573" y="1488"/>
                  </a:lnTo>
                  <a:lnTo>
                    <a:pt x="5575" y="1486"/>
                  </a:lnTo>
                  <a:lnTo>
                    <a:pt x="5575" y="1479"/>
                  </a:lnTo>
                  <a:lnTo>
                    <a:pt x="5577" y="1483"/>
                  </a:lnTo>
                  <a:lnTo>
                    <a:pt x="5578" y="1485"/>
                  </a:lnTo>
                  <a:lnTo>
                    <a:pt x="5584" y="1485"/>
                  </a:lnTo>
                  <a:lnTo>
                    <a:pt x="5587" y="1478"/>
                  </a:lnTo>
                  <a:lnTo>
                    <a:pt x="5587" y="1479"/>
                  </a:lnTo>
                  <a:lnTo>
                    <a:pt x="5591" y="1481"/>
                  </a:lnTo>
                  <a:lnTo>
                    <a:pt x="5593" y="1485"/>
                  </a:lnTo>
                  <a:lnTo>
                    <a:pt x="5596" y="1486"/>
                  </a:lnTo>
                  <a:lnTo>
                    <a:pt x="5600" y="1490"/>
                  </a:lnTo>
                  <a:lnTo>
                    <a:pt x="5600" y="1481"/>
                  </a:lnTo>
                  <a:lnTo>
                    <a:pt x="5598" y="1474"/>
                  </a:lnTo>
                  <a:lnTo>
                    <a:pt x="5600" y="1478"/>
                  </a:lnTo>
                  <a:lnTo>
                    <a:pt x="5600" y="1479"/>
                  </a:lnTo>
                  <a:lnTo>
                    <a:pt x="5601" y="1483"/>
                  </a:lnTo>
                  <a:lnTo>
                    <a:pt x="5605" y="1486"/>
                  </a:lnTo>
                  <a:lnTo>
                    <a:pt x="5603" y="1483"/>
                  </a:lnTo>
                  <a:lnTo>
                    <a:pt x="5603" y="1479"/>
                  </a:lnTo>
                  <a:lnTo>
                    <a:pt x="5607" y="1486"/>
                  </a:lnTo>
                  <a:lnTo>
                    <a:pt x="5614" y="1490"/>
                  </a:lnTo>
                  <a:lnTo>
                    <a:pt x="5610" y="1476"/>
                  </a:lnTo>
                  <a:lnTo>
                    <a:pt x="5610" y="1472"/>
                  </a:lnTo>
                  <a:lnTo>
                    <a:pt x="5612" y="1476"/>
                  </a:lnTo>
                  <a:lnTo>
                    <a:pt x="5612" y="1479"/>
                  </a:lnTo>
                  <a:lnTo>
                    <a:pt x="5614" y="1483"/>
                  </a:lnTo>
                  <a:lnTo>
                    <a:pt x="5617" y="1485"/>
                  </a:lnTo>
                  <a:lnTo>
                    <a:pt x="5617" y="1479"/>
                  </a:lnTo>
                  <a:lnTo>
                    <a:pt x="5619" y="1481"/>
                  </a:lnTo>
                  <a:lnTo>
                    <a:pt x="5621" y="1485"/>
                  </a:lnTo>
                  <a:lnTo>
                    <a:pt x="5626" y="1485"/>
                  </a:lnTo>
                  <a:lnTo>
                    <a:pt x="5622" y="1457"/>
                  </a:lnTo>
                  <a:lnTo>
                    <a:pt x="5626" y="1462"/>
                  </a:lnTo>
                  <a:lnTo>
                    <a:pt x="5629" y="1472"/>
                  </a:lnTo>
                  <a:lnTo>
                    <a:pt x="5629" y="1478"/>
                  </a:lnTo>
                  <a:lnTo>
                    <a:pt x="5631" y="1474"/>
                  </a:lnTo>
                  <a:lnTo>
                    <a:pt x="5633" y="1472"/>
                  </a:lnTo>
                  <a:lnTo>
                    <a:pt x="5635" y="1469"/>
                  </a:lnTo>
                  <a:lnTo>
                    <a:pt x="5636" y="1467"/>
                  </a:lnTo>
                  <a:lnTo>
                    <a:pt x="5636" y="1471"/>
                  </a:lnTo>
                  <a:lnTo>
                    <a:pt x="5635" y="1474"/>
                  </a:lnTo>
                  <a:lnTo>
                    <a:pt x="5635" y="1476"/>
                  </a:lnTo>
                  <a:lnTo>
                    <a:pt x="5636" y="1476"/>
                  </a:lnTo>
                  <a:lnTo>
                    <a:pt x="5636" y="1478"/>
                  </a:lnTo>
                  <a:lnTo>
                    <a:pt x="5640" y="1474"/>
                  </a:lnTo>
                  <a:lnTo>
                    <a:pt x="5644" y="1464"/>
                  </a:lnTo>
                  <a:lnTo>
                    <a:pt x="5644" y="1458"/>
                  </a:lnTo>
                  <a:lnTo>
                    <a:pt x="5645" y="1464"/>
                  </a:lnTo>
                  <a:lnTo>
                    <a:pt x="5645" y="1472"/>
                  </a:lnTo>
                  <a:lnTo>
                    <a:pt x="5649" y="1469"/>
                  </a:lnTo>
                  <a:lnTo>
                    <a:pt x="5651" y="1464"/>
                  </a:lnTo>
                  <a:lnTo>
                    <a:pt x="5654" y="1460"/>
                  </a:lnTo>
                  <a:lnTo>
                    <a:pt x="5651" y="1471"/>
                  </a:lnTo>
                  <a:lnTo>
                    <a:pt x="5652" y="1469"/>
                  </a:lnTo>
                  <a:lnTo>
                    <a:pt x="5656" y="1467"/>
                  </a:lnTo>
                  <a:lnTo>
                    <a:pt x="5658" y="1465"/>
                  </a:lnTo>
                  <a:lnTo>
                    <a:pt x="5659" y="1465"/>
                  </a:lnTo>
                  <a:lnTo>
                    <a:pt x="5659" y="1467"/>
                  </a:lnTo>
                  <a:lnTo>
                    <a:pt x="5658" y="1471"/>
                  </a:lnTo>
                  <a:lnTo>
                    <a:pt x="5658" y="1472"/>
                  </a:lnTo>
                  <a:lnTo>
                    <a:pt x="5661" y="1472"/>
                  </a:lnTo>
                  <a:lnTo>
                    <a:pt x="5665" y="1471"/>
                  </a:lnTo>
                  <a:lnTo>
                    <a:pt x="5668" y="1467"/>
                  </a:lnTo>
                  <a:lnTo>
                    <a:pt x="5665" y="1478"/>
                  </a:lnTo>
                  <a:lnTo>
                    <a:pt x="5666" y="1478"/>
                  </a:lnTo>
                  <a:lnTo>
                    <a:pt x="5670" y="1474"/>
                  </a:lnTo>
                  <a:lnTo>
                    <a:pt x="5672" y="1474"/>
                  </a:lnTo>
                  <a:lnTo>
                    <a:pt x="5672" y="1478"/>
                  </a:lnTo>
                  <a:lnTo>
                    <a:pt x="5670" y="1479"/>
                  </a:lnTo>
                  <a:lnTo>
                    <a:pt x="5670" y="1481"/>
                  </a:lnTo>
                  <a:lnTo>
                    <a:pt x="5673" y="1481"/>
                  </a:lnTo>
                  <a:lnTo>
                    <a:pt x="5673" y="1486"/>
                  </a:lnTo>
                  <a:lnTo>
                    <a:pt x="5675" y="1488"/>
                  </a:lnTo>
                  <a:lnTo>
                    <a:pt x="5675" y="1486"/>
                  </a:lnTo>
                  <a:lnTo>
                    <a:pt x="5679" y="1483"/>
                  </a:lnTo>
                  <a:lnTo>
                    <a:pt x="5680" y="1479"/>
                  </a:lnTo>
                  <a:lnTo>
                    <a:pt x="5680" y="1478"/>
                  </a:lnTo>
                  <a:lnTo>
                    <a:pt x="5682" y="1495"/>
                  </a:lnTo>
                  <a:lnTo>
                    <a:pt x="5682" y="3488"/>
                  </a:lnTo>
                  <a:lnTo>
                    <a:pt x="2435" y="3488"/>
                  </a:lnTo>
                  <a:lnTo>
                    <a:pt x="2331" y="3489"/>
                  </a:lnTo>
                  <a:lnTo>
                    <a:pt x="1499" y="3489"/>
                  </a:lnTo>
                  <a:lnTo>
                    <a:pt x="1374" y="3491"/>
                  </a:lnTo>
                  <a:lnTo>
                    <a:pt x="565" y="3491"/>
                  </a:lnTo>
                  <a:lnTo>
                    <a:pt x="468" y="3493"/>
                  </a:lnTo>
                  <a:lnTo>
                    <a:pt x="0" y="3493"/>
                  </a:lnTo>
                  <a:lnTo>
                    <a:pt x="0" y="2735"/>
                  </a:lnTo>
                  <a:lnTo>
                    <a:pt x="4" y="2735"/>
                  </a:lnTo>
                  <a:lnTo>
                    <a:pt x="6" y="2733"/>
                  </a:lnTo>
                  <a:lnTo>
                    <a:pt x="11" y="2733"/>
                  </a:lnTo>
                  <a:lnTo>
                    <a:pt x="9" y="2731"/>
                  </a:lnTo>
                  <a:lnTo>
                    <a:pt x="9" y="2728"/>
                  </a:lnTo>
                  <a:lnTo>
                    <a:pt x="25" y="2733"/>
                  </a:lnTo>
                  <a:lnTo>
                    <a:pt x="20" y="2728"/>
                  </a:lnTo>
                  <a:lnTo>
                    <a:pt x="14" y="2721"/>
                  </a:lnTo>
                  <a:lnTo>
                    <a:pt x="21" y="2722"/>
                  </a:lnTo>
                  <a:lnTo>
                    <a:pt x="30" y="2726"/>
                  </a:lnTo>
                  <a:lnTo>
                    <a:pt x="37" y="2728"/>
                  </a:lnTo>
                  <a:lnTo>
                    <a:pt x="32" y="2722"/>
                  </a:lnTo>
                  <a:lnTo>
                    <a:pt x="27" y="2715"/>
                  </a:lnTo>
                  <a:lnTo>
                    <a:pt x="30" y="2717"/>
                  </a:lnTo>
                  <a:lnTo>
                    <a:pt x="32" y="2719"/>
                  </a:lnTo>
                  <a:lnTo>
                    <a:pt x="36" y="2719"/>
                  </a:lnTo>
                  <a:lnTo>
                    <a:pt x="39" y="2721"/>
                  </a:lnTo>
                  <a:lnTo>
                    <a:pt x="37" y="2717"/>
                  </a:lnTo>
                  <a:lnTo>
                    <a:pt x="36" y="2715"/>
                  </a:lnTo>
                  <a:lnTo>
                    <a:pt x="34" y="2712"/>
                  </a:lnTo>
                  <a:lnTo>
                    <a:pt x="32" y="2710"/>
                  </a:lnTo>
                  <a:lnTo>
                    <a:pt x="36" y="2713"/>
                  </a:lnTo>
                  <a:lnTo>
                    <a:pt x="39" y="2715"/>
                  </a:lnTo>
                  <a:lnTo>
                    <a:pt x="44" y="2719"/>
                  </a:lnTo>
                  <a:lnTo>
                    <a:pt x="43" y="2713"/>
                  </a:lnTo>
                  <a:lnTo>
                    <a:pt x="43" y="2708"/>
                  </a:lnTo>
                  <a:lnTo>
                    <a:pt x="50" y="2712"/>
                  </a:lnTo>
                  <a:lnTo>
                    <a:pt x="55" y="2715"/>
                  </a:lnTo>
                  <a:lnTo>
                    <a:pt x="60" y="2721"/>
                  </a:lnTo>
                  <a:lnTo>
                    <a:pt x="64" y="2728"/>
                  </a:lnTo>
                  <a:lnTo>
                    <a:pt x="60" y="2715"/>
                  </a:lnTo>
                  <a:lnTo>
                    <a:pt x="53" y="2701"/>
                  </a:lnTo>
                  <a:lnTo>
                    <a:pt x="51" y="2689"/>
                  </a:lnTo>
                  <a:lnTo>
                    <a:pt x="55" y="2692"/>
                  </a:lnTo>
                  <a:lnTo>
                    <a:pt x="58" y="2698"/>
                  </a:lnTo>
                  <a:lnTo>
                    <a:pt x="65" y="2705"/>
                  </a:lnTo>
                  <a:lnTo>
                    <a:pt x="65" y="2701"/>
                  </a:lnTo>
                  <a:lnTo>
                    <a:pt x="67" y="2699"/>
                  </a:lnTo>
                  <a:lnTo>
                    <a:pt x="69" y="2696"/>
                  </a:lnTo>
                  <a:lnTo>
                    <a:pt x="69" y="2692"/>
                  </a:lnTo>
                  <a:lnTo>
                    <a:pt x="72" y="2696"/>
                  </a:lnTo>
                  <a:lnTo>
                    <a:pt x="76" y="2698"/>
                  </a:lnTo>
                  <a:lnTo>
                    <a:pt x="83" y="2705"/>
                  </a:lnTo>
                  <a:lnTo>
                    <a:pt x="80" y="2698"/>
                  </a:lnTo>
                  <a:lnTo>
                    <a:pt x="80" y="2692"/>
                  </a:lnTo>
                  <a:lnTo>
                    <a:pt x="78" y="2689"/>
                  </a:lnTo>
                  <a:lnTo>
                    <a:pt x="88" y="2696"/>
                  </a:lnTo>
                  <a:lnTo>
                    <a:pt x="94" y="2698"/>
                  </a:lnTo>
                  <a:lnTo>
                    <a:pt x="99" y="2701"/>
                  </a:lnTo>
                  <a:lnTo>
                    <a:pt x="99" y="2687"/>
                  </a:lnTo>
                  <a:lnTo>
                    <a:pt x="106" y="2691"/>
                  </a:lnTo>
                  <a:lnTo>
                    <a:pt x="123" y="2694"/>
                  </a:lnTo>
                  <a:lnTo>
                    <a:pt x="122" y="2691"/>
                  </a:lnTo>
                  <a:lnTo>
                    <a:pt x="118" y="2687"/>
                  </a:lnTo>
                  <a:lnTo>
                    <a:pt x="115" y="2685"/>
                  </a:lnTo>
                  <a:lnTo>
                    <a:pt x="111" y="2682"/>
                  </a:lnTo>
                  <a:lnTo>
                    <a:pt x="125" y="2689"/>
                  </a:lnTo>
                  <a:lnTo>
                    <a:pt x="139" y="2694"/>
                  </a:lnTo>
                  <a:lnTo>
                    <a:pt x="129" y="2678"/>
                  </a:lnTo>
                  <a:lnTo>
                    <a:pt x="138" y="2678"/>
                  </a:lnTo>
                  <a:lnTo>
                    <a:pt x="146" y="2680"/>
                  </a:lnTo>
                  <a:lnTo>
                    <a:pt x="153" y="2680"/>
                  </a:lnTo>
                  <a:lnTo>
                    <a:pt x="152" y="2675"/>
                  </a:lnTo>
                  <a:lnTo>
                    <a:pt x="148" y="2671"/>
                  </a:lnTo>
                  <a:lnTo>
                    <a:pt x="145" y="2670"/>
                  </a:lnTo>
                  <a:lnTo>
                    <a:pt x="134" y="2659"/>
                  </a:lnTo>
                  <a:lnTo>
                    <a:pt x="145" y="2663"/>
                  </a:lnTo>
                  <a:lnTo>
                    <a:pt x="153" y="2666"/>
                  </a:lnTo>
                  <a:lnTo>
                    <a:pt x="164" y="2668"/>
                  </a:lnTo>
                  <a:lnTo>
                    <a:pt x="160" y="2664"/>
                  </a:lnTo>
                  <a:lnTo>
                    <a:pt x="159" y="2659"/>
                  </a:lnTo>
                  <a:lnTo>
                    <a:pt x="159" y="2656"/>
                  </a:lnTo>
                  <a:lnTo>
                    <a:pt x="160" y="2650"/>
                  </a:lnTo>
                  <a:lnTo>
                    <a:pt x="164" y="2657"/>
                  </a:lnTo>
                  <a:lnTo>
                    <a:pt x="167" y="2659"/>
                  </a:lnTo>
                  <a:lnTo>
                    <a:pt x="169" y="2663"/>
                  </a:lnTo>
                  <a:lnTo>
                    <a:pt x="171" y="2654"/>
                  </a:lnTo>
                  <a:lnTo>
                    <a:pt x="171" y="2645"/>
                  </a:lnTo>
                  <a:lnTo>
                    <a:pt x="169" y="2634"/>
                  </a:lnTo>
                  <a:lnTo>
                    <a:pt x="176" y="2645"/>
                  </a:lnTo>
                  <a:lnTo>
                    <a:pt x="180" y="2649"/>
                  </a:lnTo>
                  <a:lnTo>
                    <a:pt x="180" y="2638"/>
                  </a:lnTo>
                  <a:lnTo>
                    <a:pt x="182" y="2627"/>
                  </a:lnTo>
                  <a:lnTo>
                    <a:pt x="190" y="2634"/>
                  </a:lnTo>
                  <a:lnTo>
                    <a:pt x="197" y="2645"/>
                  </a:lnTo>
                  <a:lnTo>
                    <a:pt x="199" y="2657"/>
                  </a:lnTo>
                  <a:lnTo>
                    <a:pt x="201" y="2664"/>
                  </a:lnTo>
                  <a:lnTo>
                    <a:pt x="206" y="2663"/>
                  </a:lnTo>
                  <a:lnTo>
                    <a:pt x="217" y="2656"/>
                  </a:lnTo>
                  <a:lnTo>
                    <a:pt x="210" y="2643"/>
                  </a:lnTo>
                  <a:lnTo>
                    <a:pt x="206" y="2627"/>
                  </a:lnTo>
                  <a:lnTo>
                    <a:pt x="222" y="2643"/>
                  </a:lnTo>
                  <a:lnTo>
                    <a:pt x="222" y="2622"/>
                  </a:lnTo>
                  <a:lnTo>
                    <a:pt x="226" y="2626"/>
                  </a:lnTo>
                  <a:lnTo>
                    <a:pt x="231" y="2629"/>
                  </a:lnTo>
                  <a:lnTo>
                    <a:pt x="234" y="2634"/>
                  </a:lnTo>
                  <a:lnTo>
                    <a:pt x="234" y="2631"/>
                  </a:lnTo>
                  <a:lnTo>
                    <a:pt x="236" y="2629"/>
                  </a:lnTo>
                  <a:lnTo>
                    <a:pt x="238" y="2626"/>
                  </a:lnTo>
                  <a:lnTo>
                    <a:pt x="240" y="2624"/>
                  </a:lnTo>
                  <a:lnTo>
                    <a:pt x="247" y="2631"/>
                  </a:lnTo>
                  <a:lnTo>
                    <a:pt x="247" y="2647"/>
                  </a:lnTo>
                  <a:lnTo>
                    <a:pt x="250" y="2642"/>
                  </a:lnTo>
                  <a:lnTo>
                    <a:pt x="250" y="2654"/>
                  </a:lnTo>
                  <a:lnTo>
                    <a:pt x="257" y="2645"/>
                  </a:lnTo>
                  <a:lnTo>
                    <a:pt x="261" y="2633"/>
                  </a:lnTo>
                  <a:lnTo>
                    <a:pt x="264" y="2622"/>
                  </a:lnTo>
                  <a:lnTo>
                    <a:pt x="266" y="2629"/>
                  </a:lnTo>
                  <a:lnTo>
                    <a:pt x="269" y="2636"/>
                  </a:lnTo>
                  <a:lnTo>
                    <a:pt x="275" y="2642"/>
                  </a:lnTo>
                  <a:lnTo>
                    <a:pt x="271" y="2626"/>
                  </a:lnTo>
                  <a:lnTo>
                    <a:pt x="264" y="2610"/>
                  </a:lnTo>
                  <a:lnTo>
                    <a:pt x="266" y="2610"/>
                  </a:lnTo>
                  <a:lnTo>
                    <a:pt x="268" y="2612"/>
                  </a:lnTo>
                  <a:lnTo>
                    <a:pt x="273" y="2612"/>
                  </a:lnTo>
                  <a:lnTo>
                    <a:pt x="277" y="2627"/>
                  </a:lnTo>
                  <a:lnTo>
                    <a:pt x="282" y="2642"/>
                  </a:lnTo>
                  <a:lnTo>
                    <a:pt x="280" y="2631"/>
                  </a:lnTo>
                  <a:lnTo>
                    <a:pt x="280" y="2608"/>
                  </a:lnTo>
                  <a:lnTo>
                    <a:pt x="284" y="2599"/>
                  </a:lnTo>
                  <a:lnTo>
                    <a:pt x="287" y="2612"/>
                  </a:lnTo>
                  <a:lnTo>
                    <a:pt x="289" y="2626"/>
                  </a:lnTo>
                  <a:lnTo>
                    <a:pt x="292" y="2638"/>
                  </a:lnTo>
                  <a:lnTo>
                    <a:pt x="294" y="2631"/>
                  </a:lnTo>
                  <a:lnTo>
                    <a:pt x="296" y="2622"/>
                  </a:lnTo>
                  <a:lnTo>
                    <a:pt x="296" y="2615"/>
                  </a:lnTo>
                  <a:lnTo>
                    <a:pt x="298" y="2617"/>
                  </a:lnTo>
                  <a:lnTo>
                    <a:pt x="301" y="2624"/>
                  </a:lnTo>
                  <a:lnTo>
                    <a:pt x="303" y="2626"/>
                  </a:lnTo>
                  <a:lnTo>
                    <a:pt x="303" y="2627"/>
                  </a:lnTo>
                  <a:lnTo>
                    <a:pt x="305" y="2626"/>
                  </a:lnTo>
                  <a:lnTo>
                    <a:pt x="305" y="2622"/>
                  </a:lnTo>
                  <a:lnTo>
                    <a:pt x="310" y="2627"/>
                  </a:lnTo>
                  <a:lnTo>
                    <a:pt x="317" y="2638"/>
                  </a:lnTo>
                  <a:lnTo>
                    <a:pt x="315" y="2634"/>
                  </a:lnTo>
                  <a:lnTo>
                    <a:pt x="315" y="2624"/>
                  </a:lnTo>
                  <a:lnTo>
                    <a:pt x="336" y="2640"/>
                  </a:lnTo>
                  <a:lnTo>
                    <a:pt x="336" y="2633"/>
                  </a:lnTo>
                  <a:lnTo>
                    <a:pt x="333" y="2627"/>
                  </a:lnTo>
                  <a:lnTo>
                    <a:pt x="331" y="2622"/>
                  </a:lnTo>
                  <a:lnTo>
                    <a:pt x="329" y="2615"/>
                  </a:lnTo>
                  <a:lnTo>
                    <a:pt x="342" y="2627"/>
                  </a:lnTo>
                  <a:lnTo>
                    <a:pt x="359" y="2636"/>
                  </a:lnTo>
                  <a:lnTo>
                    <a:pt x="352" y="2622"/>
                  </a:lnTo>
                  <a:lnTo>
                    <a:pt x="347" y="2617"/>
                  </a:lnTo>
                  <a:lnTo>
                    <a:pt x="356" y="2619"/>
                  </a:lnTo>
                  <a:lnTo>
                    <a:pt x="363" y="2622"/>
                  </a:lnTo>
                  <a:lnTo>
                    <a:pt x="364" y="2624"/>
                  </a:lnTo>
                  <a:lnTo>
                    <a:pt x="364" y="2620"/>
                  </a:lnTo>
                  <a:lnTo>
                    <a:pt x="363" y="2617"/>
                  </a:lnTo>
                  <a:lnTo>
                    <a:pt x="364" y="2613"/>
                  </a:lnTo>
                  <a:lnTo>
                    <a:pt x="368" y="2612"/>
                  </a:lnTo>
                  <a:lnTo>
                    <a:pt x="372" y="2619"/>
                  </a:lnTo>
                  <a:lnTo>
                    <a:pt x="372" y="2624"/>
                  </a:lnTo>
                  <a:lnTo>
                    <a:pt x="373" y="2619"/>
                  </a:lnTo>
                  <a:lnTo>
                    <a:pt x="377" y="2615"/>
                  </a:lnTo>
                  <a:lnTo>
                    <a:pt x="382" y="2612"/>
                  </a:lnTo>
                  <a:lnTo>
                    <a:pt x="386" y="2617"/>
                  </a:lnTo>
                  <a:lnTo>
                    <a:pt x="389" y="2631"/>
                  </a:lnTo>
                  <a:lnTo>
                    <a:pt x="396" y="2610"/>
                  </a:lnTo>
                  <a:lnTo>
                    <a:pt x="396" y="2620"/>
                  </a:lnTo>
                  <a:lnTo>
                    <a:pt x="398" y="2631"/>
                  </a:lnTo>
                  <a:lnTo>
                    <a:pt x="400" y="2624"/>
                  </a:lnTo>
                  <a:lnTo>
                    <a:pt x="400" y="2619"/>
                  </a:lnTo>
                  <a:lnTo>
                    <a:pt x="398" y="2612"/>
                  </a:lnTo>
                  <a:lnTo>
                    <a:pt x="398" y="2605"/>
                  </a:lnTo>
                  <a:lnTo>
                    <a:pt x="410" y="2610"/>
                  </a:lnTo>
                  <a:lnTo>
                    <a:pt x="419" y="2619"/>
                  </a:lnTo>
                  <a:lnTo>
                    <a:pt x="426" y="2631"/>
                  </a:lnTo>
                  <a:lnTo>
                    <a:pt x="421" y="2620"/>
                  </a:lnTo>
                  <a:lnTo>
                    <a:pt x="414" y="2610"/>
                  </a:lnTo>
                  <a:lnTo>
                    <a:pt x="412" y="2598"/>
                  </a:lnTo>
                  <a:lnTo>
                    <a:pt x="423" y="2606"/>
                  </a:lnTo>
                  <a:lnTo>
                    <a:pt x="430" y="2619"/>
                  </a:lnTo>
                  <a:lnTo>
                    <a:pt x="437" y="2629"/>
                  </a:lnTo>
                  <a:lnTo>
                    <a:pt x="433" y="2615"/>
                  </a:lnTo>
                  <a:lnTo>
                    <a:pt x="426" y="2598"/>
                  </a:lnTo>
                  <a:lnTo>
                    <a:pt x="424" y="2591"/>
                  </a:lnTo>
                  <a:lnTo>
                    <a:pt x="424" y="2587"/>
                  </a:lnTo>
                  <a:lnTo>
                    <a:pt x="428" y="2587"/>
                  </a:lnTo>
                  <a:lnTo>
                    <a:pt x="435" y="2592"/>
                  </a:lnTo>
                  <a:lnTo>
                    <a:pt x="458" y="2615"/>
                  </a:lnTo>
                  <a:lnTo>
                    <a:pt x="454" y="2613"/>
                  </a:lnTo>
                  <a:lnTo>
                    <a:pt x="463" y="2622"/>
                  </a:lnTo>
                  <a:lnTo>
                    <a:pt x="468" y="2626"/>
                  </a:lnTo>
                  <a:lnTo>
                    <a:pt x="458" y="2615"/>
                  </a:lnTo>
                  <a:lnTo>
                    <a:pt x="467" y="2619"/>
                  </a:lnTo>
                  <a:lnTo>
                    <a:pt x="477" y="2620"/>
                  </a:lnTo>
                  <a:lnTo>
                    <a:pt x="489" y="2619"/>
                  </a:lnTo>
                  <a:lnTo>
                    <a:pt x="486" y="2615"/>
                  </a:lnTo>
                  <a:lnTo>
                    <a:pt x="481" y="2612"/>
                  </a:lnTo>
                  <a:lnTo>
                    <a:pt x="475" y="2610"/>
                  </a:lnTo>
                  <a:lnTo>
                    <a:pt x="470" y="2606"/>
                  </a:lnTo>
                  <a:lnTo>
                    <a:pt x="465" y="2601"/>
                  </a:lnTo>
                  <a:lnTo>
                    <a:pt x="481" y="2603"/>
                  </a:lnTo>
                  <a:lnTo>
                    <a:pt x="498" y="2603"/>
                  </a:lnTo>
                  <a:lnTo>
                    <a:pt x="488" y="2596"/>
                  </a:lnTo>
                  <a:lnTo>
                    <a:pt x="482" y="2594"/>
                  </a:lnTo>
                  <a:lnTo>
                    <a:pt x="477" y="2591"/>
                  </a:lnTo>
                  <a:lnTo>
                    <a:pt x="474" y="2585"/>
                  </a:lnTo>
                  <a:lnTo>
                    <a:pt x="488" y="2587"/>
                  </a:lnTo>
                  <a:lnTo>
                    <a:pt x="500" y="2592"/>
                  </a:lnTo>
                  <a:lnTo>
                    <a:pt x="510" y="2599"/>
                  </a:lnTo>
                  <a:lnTo>
                    <a:pt x="509" y="2592"/>
                  </a:lnTo>
                  <a:lnTo>
                    <a:pt x="505" y="2587"/>
                  </a:lnTo>
                  <a:lnTo>
                    <a:pt x="498" y="2573"/>
                  </a:lnTo>
                  <a:lnTo>
                    <a:pt x="509" y="2580"/>
                  </a:lnTo>
                  <a:lnTo>
                    <a:pt x="526" y="2601"/>
                  </a:lnTo>
                  <a:lnTo>
                    <a:pt x="523" y="2589"/>
                  </a:lnTo>
                  <a:lnTo>
                    <a:pt x="516" y="2578"/>
                  </a:lnTo>
                  <a:lnTo>
                    <a:pt x="507" y="2568"/>
                  </a:lnTo>
                  <a:lnTo>
                    <a:pt x="516" y="2571"/>
                  </a:lnTo>
                  <a:lnTo>
                    <a:pt x="537" y="2592"/>
                  </a:lnTo>
                  <a:lnTo>
                    <a:pt x="532" y="2580"/>
                  </a:lnTo>
                  <a:lnTo>
                    <a:pt x="521" y="2568"/>
                  </a:lnTo>
                  <a:lnTo>
                    <a:pt x="512" y="2555"/>
                  </a:lnTo>
                  <a:lnTo>
                    <a:pt x="526" y="2566"/>
                  </a:lnTo>
                  <a:lnTo>
                    <a:pt x="539" y="2577"/>
                  </a:lnTo>
                  <a:lnTo>
                    <a:pt x="547" y="2585"/>
                  </a:lnTo>
                  <a:lnTo>
                    <a:pt x="544" y="2575"/>
                  </a:lnTo>
                  <a:lnTo>
                    <a:pt x="542" y="2571"/>
                  </a:lnTo>
                  <a:lnTo>
                    <a:pt x="547" y="2573"/>
                  </a:lnTo>
                  <a:lnTo>
                    <a:pt x="558" y="2584"/>
                  </a:lnTo>
                  <a:lnTo>
                    <a:pt x="553" y="2577"/>
                  </a:lnTo>
                  <a:lnTo>
                    <a:pt x="547" y="2571"/>
                  </a:lnTo>
                  <a:lnTo>
                    <a:pt x="544" y="2564"/>
                  </a:lnTo>
                  <a:lnTo>
                    <a:pt x="563" y="2568"/>
                  </a:lnTo>
                  <a:lnTo>
                    <a:pt x="583" y="2575"/>
                  </a:lnTo>
                  <a:lnTo>
                    <a:pt x="579" y="2571"/>
                  </a:lnTo>
                  <a:lnTo>
                    <a:pt x="576" y="2566"/>
                  </a:lnTo>
                  <a:lnTo>
                    <a:pt x="572" y="2563"/>
                  </a:lnTo>
                  <a:lnTo>
                    <a:pt x="570" y="2557"/>
                  </a:lnTo>
                  <a:lnTo>
                    <a:pt x="570" y="2554"/>
                  </a:lnTo>
                  <a:lnTo>
                    <a:pt x="572" y="2548"/>
                  </a:lnTo>
                  <a:lnTo>
                    <a:pt x="577" y="2550"/>
                  </a:lnTo>
                  <a:lnTo>
                    <a:pt x="581" y="2555"/>
                  </a:lnTo>
                  <a:lnTo>
                    <a:pt x="584" y="2559"/>
                  </a:lnTo>
                  <a:lnTo>
                    <a:pt x="588" y="2564"/>
                  </a:lnTo>
                  <a:lnTo>
                    <a:pt x="590" y="2570"/>
                  </a:lnTo>
                  <a:lnTo>
                    <a:pt x="593" y="2575"/>
                  </a:lnTo>
                  <a:lnTo>
                    <a:pt x="590" y="2561"/>
                  </a:lnTo>
                  <a:lnTo>
                    <a:pt x="588" y="2547"/>
                  </a:lnTo>
                  <a:lnTo>
                    <a:pt x="593" y="2550"/>
                  </a:lnTo>
                  <a:lnTo>
                    <a:pt x="597" y="2554"/>
                  </a:lnTo>
                  <a:lnTo>
                    <a:pt x="600" y="2559"/>
                  </a:lnTo>
                  <a:lnTo>
                    <a:pt x="602" y="2564"/>
                  </a:lnTo>
                  <a:lnTo>
                    <a:pt x="602" y="2559"/>
                  </a:lnTo>
                  <a:lnTo>
                    <a:pt x="604" y="2552"/>
                  </a:lnTo>
                  <a:lnTo>
                    <a:pt x="605" y="2547"/>
                  </a:lnTo>
                  <a:lnTo>
                    <a:pt x="609" y="2563"/>
                  </a:lnTo>
                  <a:lnTo>
                    <a:pt x="611" y="2580"/>
                  </a:lnTo>
                  <a:lnTo>
                    <a:pt x="614" y="2566"/>
                  </a:lnTo>
                  <a:lnTo>
                    <a:pt x="614" y="2552"/>
                  </a:lnTo>
                  <a:lnTo>
                    <a:pt x="613" y="2538"/>
                  </a:lnTo>
                  <a:lnTo>
                    <a:pt x="627" y="2552"/>
                  </a:lnTo>
                  <a:lnTo>
                    <a:pt x="634" y="2557"/>
                  </a:lnTo>
                  <a:lnTo>
                    <a:pt x="639" y="2564"/>
                  </a:lnTo>
                  <a:lnTo>
                    <a:pt x="637" y="2557"/>
                  </a:lnTo>
                  <a:lnTo>
                    <a:pt x="635" y="2552"/>
                  </a:lnTo>
                  <a:lnTo>
                    <a:pt x="630" y="2547"/>
                  </a:lnTo>
                  <a:lnTo>
                    <a:pt x="627" y="2541"/>
                  </a:lnTo>
                  <a:lnTo>
                    <a:pt x="639" y="2545"/>
                  </a:lnTo>
                  <a:lnTo>
                    <a:pt x="660" y="2555"/>
                  </a:lnTo>
                  <a:lnTo>
                    <a:pt x="655" y="2550"/>
                  </a:lnTo>
                  <a:lnTo>
                    <a:pt x="651" y="2545"/>
                  </a:lnTo>
                  <a:lnTo>
                    <a:pt x="646" y="2540"/>
                  </a:lnTo>
                  <a:lnTo>
                    <a:pt x="644" y="2534"/>
                  </a:lnTo>
                  <a:lnTo>
                    <a:pt x="660" y="2541"/>
                  </a:lnTo>
                  <a:lnTo>
                    <a:pt x="674" y="2554"/>
                  </a:lnTo>
                  <a:lnTo>
                    <a:pt x="671" y="2545"/>
                  </a:lnTo>
                  <a:lnTo>
                    <a:pt x="665" y="2534"/>
                  </a:lnTo>
                  <a:lnTo>
                    <a:pt x="664" y="2524"/>
                  </a:lnTo>
                  <a:lnTo>
                    <a:pt x="664" y="2515"/>
                  </a:lnTo>
                  <a:lnTo>
                    <a:pt x="672" y="2524"/>
                  </a:lnTo>
                  <a:lnTo>
                    <a:pt x="683" y="2548"/>
                  </a:lnTo>
                  <a:lnTo>
                    <a:pt x="679" y="2536"/>
                  </a:lnTo>
                  <a:lnTo>
                    <a:pt x="676" y="2522"/>
                  </a:lnTo>
                  <a:lnTo>
                    <a:pt x="674" y="2508"/>
                  </a:lnTo>
                  <a:lnTo>
                    <a:pt x="678" y="2496"/>
                  </a:lnTo>
                  <a:lnTo>
                    <a:pt x="683" y="2505"/>
                  </a:lnTo>
                  <a:lnTo>
                    <a:pt x="690" y="2529"/>
                  </a:lnTo>
                  <a:lnTo>
                    <a:pt x="693" y="2531"/>
                  </a:lnTo>
                  <a:lnTo>
                    <a:pt x="697" y="2536"/>
                  </a:lnTo>
                  <a:lnTo>
                    <a:pt x="700" y="2540"/>
                  </a:lnTo>
                  <a:lnTo>
                    <a:pt x="708" y="2550"/>
                  </a:lnTo>
                  <a:lnTo>
                    <a:pt x="704" y="2541"/>
                  </a:lnTo>
                  <a:lnTo>
                    <a:pt x="700" y="2534"/>
                  </a:lnTo>
                  <a:lnTo>
                    <a:pt x="699" y="2526"/>
                  </a:lnTo>
                  <a:lnTo>
                    <a:pt x="706" y="2533"/>
                  </a:lnTo>
                  <a:lnTo>
                    <a:pt x="708" y="2536"/>
                  </a:lnTo>
                  <a:lnTo>
                    <a:pt x="708" y="2534"/>
                  </a:lnTo>
                  <a:lnTo>
                    <a:pt x="709" y="2533"/>
                  </a:lnTo>
                  <a:lnTo>
                    <a:pt x="709" y="2531"/>
                  </a:lnTo>
                  <a:lnTo>
                    <a:pt x="720" y="2538"/>
                  </a:lnTo>
                  <a:lnTo>
                    <a:pt x="725" y="2540"/>
                  </a:lnTo>
                  <a:lnTo>
                    <a:pt x="730" y="2543"/>
                  </a:lnTo>
                  <a:lnTo>
                    <a:pt x="734" y="2545"/>
                  </a:lnTo>
                  <a:lnTo>
                    <a:pt x="741" y="2547"/>
                  </a:lnTo>
                  <a:lnTo>
                    <a:pt x="748" y="2547"/>
                  </a:lnTo>
                  <a:lnTo>
                    <a:pt x="750" y="2545"/>
                  </a:lnTo>
                  <a:lnTo>
                    <a:pt x="750" y="2543"/>
                  </a:lnTo>
                  <a:lnTo>
                    <a:pt x="746" y="2536"/>
                  </a:lnTo>
                  <a:lnTo>
                    <a:pt x="743" y="2533"/>
                  </a:lnTo>
                  <a:lnTo>
                    <a:pt x="739" y="2527"/>
                  </a:lnTo>
                  <a:lnTo>
                    <a:pt x="736" y="2524"/>
                  </a:lnTo>
                  <a:lnTo>
                    <a:pt x="753" y="2527"/>
                  </a:lnTo>
                  <a:lnTo>
                    <a:pt x="773" y="2529"/>
                  </a:lnTo>
                  <a:lnTo>
                    <a:pt x="767" y="2524"/>
                  </a:lnTo>
                  <a:lnTo>
                    <a:pt x="760" y="2519"/>
                  </a:lnTo>
                  <a:lnTo>
                    <a:pt x="753" y="2515"/>
                  </a:lnTo>
                  <a:lnTo>
                    <a:pt x="746" y="2510"/>
                  </a:lnTo>
                  <a:lnTo>
                    <a:pt x="751" y="2503"/>
                  </a:lnTo>
                  <a:lnTo>
                    <a:pt x="760" y="2501"/>
                  </a:lnTo>
                  <a:lnTo>
                    <a:pt x="771" y="2503"/>
                  </a:lnTo>
                  <a:lnTo>
                    <a:pt x="781" y="2506"/>
                  </a:lnTo>
                  <a:lnTo>
                    <a:pt x="790" y="2510"/>
                  </a:lnTo>
                  <a:lnTo>
                    <a:pt x="787" y="2503"/>
                  </a:lnTo>
                  <a:lnTo>
                    <a:pt x="785" y="2498"/>
                  </a:lnTo>
                  <a:lnTo>
                    <a:pt x="781" y="2492"/>
                  </a:lnTo>
                  <a:lnTo>
                    <a:pt x="781" y="2487"/>
                  </a:lnTo>
                  <a:lnTo>
                    <a:pt x="795" y="2494"/>
                  </a:lnTo>
                  <a:lnTo>
                    <a:pt x="801" y="2499"/>
                  </a:lnTo>
                  <a:lnTo>
                    <a:pt x="795" y="2478"/>
                  </a:lnTo>
                  <a:lnTo>
                    <a:pt x="799" y="2482"/>
                  </a:lnTo>
                  <a:lnTo>
                    <a:pt x="802" y="2487"/>
                  </a:lnTo>
                  <a:lnTo>
                    <a:pt x="810" y="2494"/>
                  </a:lnTo>
                  <a:lnTo>
                    <a:pt x="808" y="2485"/>
                  </a:lnTo>
                  <a:lnTo>
                    <a:pt x="804" y="2478"/>
                  </a:lnTo>
                  <a:lnTo>
                    <a:pt x="802" y="2469"/>
                  </a:lnTo>
                  <a:lnTo>
                    <a:pt x="813" y="2478"/>
                  </a:lnTo>
                  <a:lnTo>
                    <a:pt x="820" y="2489"/>
                  </a:lnTo>
                  <a:lnTo>
                    <a:pt x="829" y="2499"/>
                  </a:lnTo>
                  <a:lnTo>
                    <a:pt x="829" y="2496"/>
                  </a:lnTo>
                  <a:lnTo>
                    <a:pt x="831" y="2496"/>
                  </a:lnTo>
                  <a:lnTo>
                    <a:pt x="832" y="2494"/>
                  </a:lnTo>
                  <a:lnTo>
                    <a:pt x="834" y="2494"/>
                  </a:lnTo>
                  <a:lnTo>
                    <a:pt x="836" y="2492"/>
                  </a:lnTo>
                  <a:lnTo>
                    <a:pt x="831" y="2487"/>
                  </a:lnTo>
                  <a:lnTo>
                    <a:pt x="825" y="2484"/>
                  </a:lnTo>
                  <a:lnTo>
                    <a:pt x="820" y="2482"/>
                  </a:lnTo>
                  <a:lnTo>
                    <a:pt x="815" y="2478"/>
                  </a:lnTo>
                  <a:lnTo>
                    <a:pt x="829" y="2477"/>
                  </a:lnTo>
                  <a:lnTo>
                    <a:pt x="843" y="2477"/>
                  </a:lnTo>
                  <a:lnTo>
                    <a:pt x="838" y="2473"/>
                  </a:lnTo>
                  <a:lnTo>
                    <a:pt x="832" y="2471"/>
                  </a:lnTo>
                  <a:lnTo>
                    <a:pt x="827" y="2468"/>
                  </a:lnTo>
                  <a:lnTo>
                    <a:pt x="836" y="2462"/>
                  </a:lnTo>
                  <a:lnTo>
                    <a:pt x="846" y="2462"/>
                  </a:lnTo>
                  <a:lnTo>
                    <a:pt x="859" y="2466"/>
                  </a:lnTo>
                  <a:lnTo>
                    <a:pt x="868" y="2469"/>
                  </a:lnTo>
                  <a:lnTo>
                    <a:pt x="857" y="2462"/>
                  </a:lnTo>
                  <a:lnTo>
                    <a:pt x="850" y="2452"/>
                  </a:lnTo>
                  <a:lnTo>
                    <a:pt x="864" y="2462"/>
                  </a:lnTo>
                  <a:lnTo>
                    <a:pt x="878" y="2471"/>
                  </a:lnTo>
                  <a:lnTo>
                    <a:pt x="875" y="2459"/>
                  </a:lnTo>
                  <a:lnTo>
                    <a:pt x="866" y="2447"/>
                  </a:lnTo>
                  <a:lnTo>
                    <a:pt x="857" y="2436"/>
                  </a:lnTo>
                  <a:lnTo>
                    <a:pt x="868" y="2443"/>
                  </a:lnTo>
                  <a:lnTo>
                    <a:pt x="885" y="2461"/>
                  </a:lnTo>
                  <a:lnTo>
                    <a:pt x="897" y="2464"/>
                  </a:lnTo>
                  <a:lnTo>
                    <a:pt x="896" y="2452"/>
                  </a:lnTo>
                  <a:lnTo>
                    <a:pt x="889" y="2440"/>
                  </a:lnTo>
                  <a:lnTo>
                    <a:pt x="882" y="2431"/>
                  </a:lnTo>
                  <a:lnTo>
                    <a:pt x="876" y="2420"/>
                  </a:lnTo>
                  <a:lnTo>
                    <a:pt x="876" y="2412"/>
                  </a:lnTo>
                  <a:lnTo>
                    <a:pt x="887" y="2415"/>
                  </a:lnTo>
                  <a:lnTo>
                    <a:pt x="899" y="2422"/>
                  </a:lnTo>
                  <a:lnTo>
                    <a:pt x="912" y="2426"/>
                  </a:lnTo>
                  <a:lnTo>
                    <a:pt x="920" y="2427"/>
                  </a:lnTo>
                  <a:lnTo>
                    <a:pt x="926" y="2427"/>
                  </a:lnTo>
                  <a:lnTo>
                    <a:pt x="927" y="2426"/>
                  </a:lnTo>
                  <a:lnTo>
                    <a:pt x="927" y="2422"/>
                  </a:lnTo>
                  <a:lnTo>
                    <a:pt x="913" y="2415"/>
                  </a:lnTo>
                  <a:lnTo>
                    <a:pt x="908" y="2413"/>
                  </a:lnTo>
                  <a:lnTo>
                    <a:pt x="901" y="2410"/>
                  </a:lnTo>
                  <a:lnTo>
                    <a:pt x="901" y="2403"/>
                  </a:lnTo>
                  <a:lnTo>
                    <a:pt x="919" y="2408"/>
                  </a:lnTo>
                  <a:lnTo>
                    <a:pt x="938" y="2410"/>
                  </a:lnTo>
                  <a:lnTo>
                    <a:pt x="933" y="2408"/>
                  </a:lnTo>
                  <a:lnTo>
                    <a:pt x="926" y="2405"/>
                  </a:lnTo>
                  <a:lnTo>
                    <a:pt x="920" y="2401"/>
                  </a:lnTo>
                  <a:lnTo>
                    <a:pt x="917" y="2396"/>
                  </a:lnTo>
                  <a:lnTo>
                    <a:pt x="922" y="2396"/>
                  </a:lnTo>
                  <a:lnTo>
                    <a:pt x="927" y="2398"/>
                  </a:lnTo>
                  <a:lnTo>
                    <a:pt x="933" y="2401"/>
                  </a:lnTo>
                  <a:lnTo>
                    <a:pt x="938" y="2403"/>
                  </a:lnTo>
                  <a:lnTo>
                    <a:pt x="934" y="2399"/>
                  </a:lnTo>
                  <a:lnTo>
                    <a:pt x="931" y="2394"/>
                  </a:lnTo>
                  <a:lnTo>
                    <a:pt x="929" y="2390"/>
                  </a:lnTo>
                  <a:lnTo>
                    <a:pt x="926" y="2387"/>
                  </a:lnTo>
                  <a:lnTo>
                    <a:pt x="936" y="2387"/>
                  </a:lnTo>
                  <a:lnTo>
                    <a:pt x="947" y="2390"/>
                  </a:lnTo>
                  <a:lnTo>
                    <a:pt x="957" y="2396"/>
                  </a:lnTo>
                  <a:lnTo>
                    <a:pt x="952" y="2392"/>
                  </a:lnTo>
                  <a:lnTo>
                    <a:pt x="947" y="2387"/>
                  </a:lnTo>
                  <a:lnTo>
                    <a:pt x="945" y="2382"/>
                  </a:lnTo>
                  <a:lnTo>
                    <a:pt x="943" y="2375"/>
                  </a:lnTo>
                  <a:lnTo>
                    <a:pt x="952" y="2385"/>
                  </a:lnTo>
                  <a:lnTo>
                    <a:pt x="963" y="2398"/>
                  </a:lnTo>
                  <a:lnTo>
                    <a:pt x="971" y="2406"/>
                  </a:lnTo>
                  <a:lnTo>
                    <a:pt x="966" y="2390"/>
                  </a:lnTo>
                  <a:lnTo>
                    <a:pt x="961" y="2373"/>
                  </a:lnTo>
                  <a:lnTo>
                    <a:pt x="970" y="2378"/>
                  </a:lnTo>
                  <a:lnTo>
                    <a:pt x="973" y="2385"/>
                  </a:lnTo>
                  <a:lnTo>
                    <a:pt x="973" y="2396"/>
                  </a:lnTo>
                  <a:lnTo>
                    <a:pt x="975" y="2405"/>
                  </a:lnTo>
                  <a:lnTo>
                    <a:pt x="978" y="2392"/>
                  </a:lnTo>
                  <a:lnTo>
                    <a:pt x="978" y="2378"/>
                  </a:lnTo>
                  <a:lnTo>
                    <a:pt x="980" y="2364"/>
                  </a:lnTo>
                  <a:lnTo>
                    <a:pt x="984" y="2352"/>
                  </a:lnTo>
                  <a:lnTo>
                    <a:pt x="987" y="2361"/>
                  </a:lnTo>
                  <a:lnTo>
                    <a:pt x="987" y="2382"/>
                  </a:lnTo>
                  <a:lnTo>
                    <a:pt x="985" y="2392"/>
                  </a:lnTo>
                  <a:lnTo>
                    <a:pt x="987" y="2403"/>
                  </a:lnTo>
                  <a:lnTo>
                    <a:pt x="989" y="2410"/>
                  </a:lnTo>
                  <a:lnTo>
                    <a:pt x="992" y="2417"/>
                  </a:lnTo>
                  <a:lnTo>
                    <a:pt x="998" y="2424"/>
                  </a:lnTo>
                  <a:lnTo>
                    <a:pt x="994" y="2406"/>
                  </a:lnTo>
                  <a:lnTo>
                    <a:pt x="994" y="2387"/>
                  </a:lnTo>
                  <a:lnTo>
                    <a:pt x="1000" y="2396"/>
                  </a:lnTo>
                  <a:lnTo>
                    <a:pt x="1001" y="2406"/>
                  </a:lnTo>
                  <a:lnTo>
                    <a:pt x="1005" y="2419"/>
                  </a:lnTo>
                  <a:lnTo>
                    <a:pt x="1010" y="2429"/>
                  </a:lnTo>
                  <a:lnTo>
                    <a:pt x="1010" y="2415"/>
                  </a:lnTo>
                  <a:lnTo>
                    <a:pt x="1014" y="2408"/>
                  </a:lnTo>
                  <a:lnTo>
                    <a:pt x="1017" y="2403"/>
                  </a:lnTo>
                  <a:lnTo>
                    <a:pt x="1019" y="2410"/>
                  </a:lnTo>
                  <a:lnTo>
                    <a:pt x="1021" y="2415"/>
                  </a:lnTo>
                  <a:lnTo>
                    <a:pt x="1024" y="2422"/>
                  </a:lnTo>
                  <a:lnTo>
                    <a:pt x="1028" y="2426"/>
                  </a:lnTo>
                  <a:lnTo>
                    <a:pt x="1033" y="2429"/>
                  </a:lnTo>
                  <a:lnTo>
                    <a:pt x="1033" y="2426"/>
                  </a:lnTo>
                  <a:lnTo>
                    <a:pt x="1035" y="2420"/>
                  </a:lnTo>
                  <a:lnTo>
                    <a:pt x="1035" y="2417"/>
                  </a:lnTo>
                  <a:lnTo>
                    <a:pt x="1040" y="2426"/>
                  </a:lnTo>
                  <a:lnTo>
                    <a:pt x="1045" y="2433"/>
                  </a:lnTo>
                  <a:lnTo>
                    <a:pt x="1051" y="2441"/>
                  </a:lnTo>
                  <a:lnTo>
                    <a:pt x="1051" y="2440"/>
                  </a:lnTo>
                  <a:lnTo>
                    <a:pt x="1049" y="2438"/>
                  </a:lnTo>
                  <a:lnTo>
                    <a:pt x="1049" y="2433"/>
                  </a:lnTo>
                  <a:lnTo>
                    <a:pt x="1052" y="2438"/>
                  </a:lnTo>
                  <a:lnTo>
                    <a:pt x="1056" y="2441"/>
                  </a:lnTo>
                  <a:lnTo>
                    <a:pt x="1059" y="2443"/>
                  </a:lnTo>
                  <a:lnTo>
                    <a:pt x="1065" y="2443"/>
                  </a:lnTo>
                  <a:lnTo>
                    <a:pt x="1063" y="2440"/>
                  </a:lnTo>
                  <a:lnTo>
                    <a:pt x="1063" y="2431"/>
                  </a:lnTo>
                  <a:lnTo>
                    <a:pt x="1061" y="2427"/>
                  </a:lnTo>
                  <a:lnTo>
                    <a:pt x="1066" y="2429"/>
                  </a:lnTo>
                  <a:lnTo>
                    <a:pt x="1070" y="2433"/>
                  </a:lnTo>
                  <a:lnTo>
                    <a:pt x="1075" y="2436"/>
                  </a:lnTo>
                  <a:lnTo>
                    <a:pt x="1079" y="2440"/>
                  </a:lnTo>
                  <a:lnTo>
                    <a:pt x="1075" y="2429"/>
                  </a:lnTo>
                  <a:lnTo>
                    <a:pt x="1070" y="2420"/>
                  </a:lnTo>
                  <a:lnTo>
                    <a:pt x="1084" y="2427"/>
                  </a:lnTo>
                  <a:lnTo>
                    <a:pt x="1098" y="2436"/>
                  </a:lnTo>
                  <a:lnTo>
                    <a:pt x="1091" y="2424"/>
                  </a:lnTo>
                  <a:lnTo>
                    <a:pt x="1087" y="2419"/>
                  </a:lnTo>
                  <a:lnTo>
                    <a:pt x="1091" y="2422"/>
                  </a:lnTo>
                  <a:lnTo>
                    <a:pt x="1095" y="2427"/>
                  </a:lnTo>
                  <a:lnTo>
                    <a:pt x="1100" y="2431"/>
                  </a:lnTo>
                  <a:lnTo>
                    <a:pt x="1105" y="2433"/>
                  </a:lnTo>
                  <a:lnTo>
                    <a:pt x="1098" y="2420"/>
                  </a:lnTo>
                  <a:lnTo>
                    <a:pt x="1093" y="2406"/>
                  </a:lnTo>
                  <a:lnTo>
                    <a:pt x="1091" y="2392"/>
                  </a:lnTo>
                  <a:lnTo>
                    <a:pt x="1093" y="2378"/>
                  </a:lnTo>
                  <a:lnTo>
                    <a:pt x="1098" y="2390"/>
                  </a:lnTo>
                  <a:lnTo>
                    <a:pt x="1102" y="2406"/>
                  </a:lnTo>
                  <a:lnTo>
                    <a:pt x="1109" y="2422"/>
                  </a:lnTo>
                  <a:lnTo>
                    <a:pt x="1117" y="2434"/>
                  </a:lnTo>
                  <a:lnTo>
                    <a:pt x="1128" y="2445"/>
                  </a:lnTo>
                  <a:lnTo>
                    <a:pt x="1142" y="2450"/>
                  </a:lnTo>
                  <a:lnTo>
                    <a:pt x="1140" y="2443"/>
                  </a:lnTo>
                  <a:lnTo>
                    <a:pt x="1137" y="2438"/>
                  </a:lnTo>
                  <a:lnTo>
                    <a:pt x="1131" y="2433"/>
                  </a:lnTo>
                  <a:lnTo>
                    <a:pt x="1135" y="2433"/>
                  </a:lnTo>
                  <a:lnTo>
                    <a:pt x="1138" y="2434"/>
                  </a:lnTo>
                  <a:lnTo>
                    <a:pt x="1144" y="2433"/>
                  </a:lnTo>
                  <a:lnTo>
                    <a:pt x="1147" y="2429"/>
                  </a:lnTo>
                  <a:lnTo>
                    <a:pt x="1133" y="2419"/>
                  </a:lnTo>
                  <a:lnTo>
                    <a:pt x="1128" y="2412"/>
                  </a:lnTo>
                  <a:lnTo>
                    <a:pt x="1154" y="2422"/>
                  </a:lnTo>
                  <a:lnTo>
                    <a:pt x="1146" y="2415"/>
                  </a:lnTo>
                  <a:lnTo>
                    <a:pt x="1138" y="2405"/>
                  </a:lnTo>
                  <a:lnTo>
                    <a:pt x="1135" y="2394"/>
                  </a:lnTo>
                  <a:lnTo>
                    <a:pt x="1160" y="2419"/>
                  </a:lnTo>
                  <a:lnTo>
                    <a:pt x="1170" y="2427"/>
                  </a:lnTo>
                  <a:lnTo>
                    <a:pt x="1161" y="2403"/>
                  </a:lnTo>
                  <a:lnTo>
                    <a:pt x="1149" y="2380"/>
                  </a:lnTo>
                  <a:lnTo>
                    <a:pt x="1158" y="2387"/>
                  </a:lnTo>
                  <a:lnTo>
                    <a:pt x="1163" y="2398"/>
                  </a:lnTo>
                  <a:lnTo>
                    <a:pt x="1168" y="2410"/>
                  </a:lnTo>
                  <a:lnTo>
                    <a:pt x="1174" y="2420"/>
                  </a:lnTo>
                  <a:lnTo>
                    <a:pt x="1182" y="2427"/>
                  </a:lnTo>
                  <a:lnTo>
                    <a:pt x="1181" y="2417"/>
                  </a:lnTo>
                  <a:lnTo>
                    <a:pt x="1177" y="2406"/>
                  </a:lnTo>
                  <a:lnTo>
                    <a:pt x="1175" y="2394"/>
                  </a:lnTo>
                  <a:lnTo>
                    <a:pt x="1177" y="2383"/>
                  </a:lnTo>
                  <a:lnTo>
                    <a:pt x="1181" y="2392"/>
                  </a:lnTo>
                  <a:lnTo>
                    <a:pt x="1182" y="2403"/>
                  </a:lnTo>
                  <a:lnTo>
                    <a:pt x="1186" y="2413"/>
                  </a:lnTo>
                  <a:lnTo>
                    <a:pt x="1191" y="2422"/>
                  </a:lnTo>
                  <a:lnTo>
                    <a:pt x="1200" y="2426"/>
                  </a:lnTo>
                  <a:lnTo>
                    <a:pt x="1198" y="2422"/>
                  </a:lnTo>
                  <a:lnTo>
                    <a:pt x="1198" y="2417"/>
                  </a:lnTo>
                  <a:lnTo>
                    <a:pt x="1197" y="2413"/>
                  </a:lnTo>
                  <a:lnTo>
                    <a:pt x="1202" y="2417"/>
                  </a:lnTo>
                  <a:lnTo>
                    <a:pt x="1205" y="2420"/>
                  </a:lnTo>
                  <a:lnTo>
                    <a:pt x="1211" y="2424"/>
                  </a:lnTo>
                  <a:lnTo>
                    <a:pt x="1211" y="2412"/>
                  </a:lnTo>
                  <a:lnTo>
                    <a:pt x="1214" y="2406"/>
                  </a:lnTo>
                  <a:lnTo>
                    <a:pt x="1218" y="2405"/>
                  </a:lnTo>
                  <a:lnTo>
                    <a:pt x="1225" y="2408"/>
                  </a:lnTo>
                  <a:lnTo>
                    <a:pt x="1242" y="2412"/>
                  </a:lnTo>
                  <a:lnTo>
                    <a:pt x="1239" y="2405"/>
                  </a:lnTo>
                  <a:lnTo>
                    <a:pt x="1235" y="2390"/>
                  </a:lnTo>
                  <a:lnTo>
                    <a:pt x="1239" y="2398"/>
                  </a:lnTo>
                  <a:lnTo>
                    <a:pt x="1244" y="2403"/>
                  </a:lnTo>
                  <a:lnTo>
                    <a:pt x="1249" y="2406"/>
                  </a:lnTo>
                  <a:lnTo>
                    <a:pt x="1255" y="2408"/>
                  </a:lnTo>
                  <a:lnTo>
                    <a:pt x="1253" y="2396"/>
                  </a:lnTo>
                  <a:lnTo>
                    <a:pt x="1248" y="2383"/>
                  </a:lnTo>
                  <a:lnTo>
                    <a:pt x="1242" y="2373"/>
                  </a:lnTo>
                  <a:lnTo>
                    <a:pt x="1263" y="2383"/>
                  </a:lnTo>
                  <a:lnTo>
                    <a:pt x="1260" y="2375"/>
                  </a:lnTo>
                  <a:lnTo>
                    <a:pt x="1258" y="2364"/>
                  </a:lnTo>
                  <a:lnTo>
                    <a:pt x="1269" y="2371"/>
                  </a:lnTo>
                  <a:lnTo>
                    <a:pt x="1274" y="2376"/>
                  </a:lnTo>
                  <a:lnTo>
                    <a:pt x="1277" y="2382"/>
                  </a:lnTo>
                  <a:lnTo>
                    <a:pt x="1279" y="2389"/>
                  </a:lnTo>
                  <a:lnTo>
                    <a:pt x="1279" y="2375"/>
                  </a:lnTo>
                  <a:lnTo>
                    <a:pt x="1281" y="2361"/>
                  </a:lnTo>
                  <a:lnTo>
                    <a:pt x="1290" y="2364"/>
                  </a:lnTo>
                  <a:lnTo>
                    <a:pt x="1295" y="2371"/>
                  </a:lnTo>
                  <a:lnTo>
                    <a:pt x="1299" y="2378"/>
                  </a:lnTo>
                  <a:lnTo>
                    <a:pt x="1304" y="2385"/>
                  </a:lnTo>
                  <a:lnTo>
                    <a:pt x="1313" y="2387"/>
                  </a:lnTo>
                  <a:lnTo>
                    <a:pt x="1313" y="2375"/>
                  </a:lnTo>
                  <a:lnTo>
                    <a:pt x="1320" y="2364"/>
                  </a:lnTo>
                  <a:lnTo>
                    <a:pt x="1325" y="2368"/>
                  </a:lnTo>
                  <a:lnTo>
                    <a:pt x="1328" y="2373"/>
                  </a:lnTo>
                  <a:lnTo>
                    <a:pt x="1339" y="2380"/>
                  </a:lnTo>
                  <a:lnTo>
                    <a:pt x="1339" y="2376"/>
                  </a:lnTo>
                  <a:lnTo>
                    <a:pt x="1337" y="2373"/>
                  </a:lnTo>
                  <a:lnTo>
                    <a:pt x="1337" y="2369"/>
                  </a:lnTo>
                  <a:lnTo>
                    <a:pt x="1336" y="2364"/>
                  </a:lnTo>
                  <a:lnTo>
                    <a:pt x="1334" y="2361"/>
                  </a:lnTo>
                  <a:lnTo>
                    <a:pt x="1332" y="2359"/>
                  </a:lnTo>
                  <a:lnTo>
                    <a:pt x="1343" y="2362"/>
                  </a:lnTo>
                  <a:lnTo>
                    <a:pt x="1346" y="2366"/>
                  </a:lnTo>
                  <a:lnTo>
                    <a:pt x="1351" y="2368"/>
                  </a:lnTo>
                  <a:lnTo>
                    <a:pt x="1355" y="2378"/>
                  </a:lnTo>
                  <a:lnTo>
                    <a:pt x="1355" y="2364"/>
                  </a:lnTo>
                  <a:lnTo>
                    <a:pt x="1357" y="2361"/>
                  </a:lnTo>
                  <a:lnTo>
                    <a:pt x="1358" y="2364"/>
                  </a:lnTo>
                  <a:lnTo>
                    <a:pt x="1362" y="2369"/>
                  </a:lnTo>
                  <a:lnTo>
                    <a:pt x="1364" y="2376"/>
                  </a:lnTo>
                  <a:lnTo>
                    <a:pt x="1364" y="2373"/>
                  </a:lnTo>
                  <a:lnTo>
                    <a:pt x="1365" y="2368"/>
                  </a:lnTo>
                  <a:lnTo>
                    <a:pt x="1367" y="2364"/>
                  </a:lnTo>
                  <a:lnTo>
                    <a:pt x="1367" y="2362"/>
                  </a:lnTo>
                  <a:lnTo>
                    <a:pt x="1383" y="2373"/>
                  </a:lnTo>
                  <a:lnTo>
                    <a:pt x="1383" y="2366"/>
                  </a:lnTo>
                  <a:lnTo>
                    <a:pt x="1385" y="2361"/>
                  </a:lnTo>
                  <a:lnTo>
                    <a:pt x="1385" y="2357"/>
                  </a:lnTo>
                  <a:lnTo>
                    <a:pt x="1388" y="2361"/>
                  </a:lnTo>
                  <a:lnTo>
                    <a:pt x="1394" y="2364"/>
                  </a:lnTo>
                  <a:lnTo>
                    <a:pt x="1397" y="2369"/>
                  </a:lnTo>
                  <a:lnTo>
                    <a:pt x="1399" y="2362"/>
                  </a:lnTo>
                  <a:lnTo>
                    <a:pt x="1399" y="2354"/>
                  </a:lnTo>
                  <a:lnTo>
                    <a:pt x="1401" y="2347"/>
                  </a:lnTo>
                  <a:lnTo>
                    <a:pt x="1406" y="2355"/>
                  </a:lnTo>
                  <a:lnTo>
                    <a:pt x="1409" y="2362"/>
                  </a:lnTo>
                  <a:lnTo>
                    <a:pt x="1409" y="2361"/>
                  </a:lnTo>
                  <a:lnTo>
                    <a:pt x="1411" y="2357"/>
                  </a:lnTo>
                  <a:lnTo>
                    <a:pt x="1411" y="2355"/>
                  </a:lnTo>
                  <a:lnTo>
                    <a:pt x="1415" y="2359"/>
                  </a:lnTo>
                  <a:lnTo>
                    <a:pt x="1415" y="2368"/>
                  </a:lnTo>
                  <a:lnTo>
                    <a:pt x="1418" y="2371"/>
                  </a:lnTo>
                  <a:lnTo>
                    <a:pt x="1418" y="2366"/>
                  </a:lnTo>
                  <a:lnTo>
                    <a:pt x="1415" y="2359"/>
                  </a:lnTo>
                  <a:lnTo>
                    <a:pt x="1415" y="2357"/>
                  </a:lnTo>
                  <a:lnTo>
                    <a:pt x="1416" y="2352"/>
                  </a:lnTo>
                  <a:lnTo>
                    <a:pt x="1416" y="2354"/>
                  </a:lnTo>
                  <a:lnTo>
                    <a:pt x="1420" y="2361"/>
                  </a:lnTo>
                  <a:lnTo>
                    <a:pt x="1420" y="2364"/>
                  </a:lnTo>
                  <a:lnTo>
                    <a:pt x="1422" y="2362"/>
                  </a:lnTo>
                  <a:lnTo>
                    <a:pt x="1422" y="2361"/>
                  </a:lnTo>
                  <a:lnTo>
                    <a:pt x="1423" y="2359"/>
                  </a:lnTo>
                  <a:lnTo>
                    <a:pt x="1423" y="2357"/>
                  </a:lnTo>
                  <a:lnTo>
                    <a:pt x="1427" y="2362"/>
                  </a:lnTo>
                  <a:lnTo>
                    <a:pt x="1429" y="2366"/>
                  </a:lnTo>
                  <a:lnTo>
                    <a:pt x="1432" y="2371"/>
                  </a:lnTo>
                  <a:lnTo>
                    <a:pt x="1439" y="2378"/>
                  </a:lnTo>
                  <a:lnTo>
                    <a:pt x="1439" y="2366"/>
                  </a:lnTo>
                  <a:lnTo>
                    <a:pt x="1436" y="2359"/>
                  </a:lnTo>
                  <a:lnTo>
                    <a:pt x="1434" y="2352"/>
                  </a:lnTo>
                  <a:lnTo>
                    <a:pt x="1455" y="2359"/>
                  </a:lnTo>
                  <a:lnTo>
                    <a:pt x="1466" y="2366"/>
                  </a:lnTo>
                  <a:lnTo>
                    <a:pt x="1462" y="2355"/>
                  </a:lnTo>
                  <a:lnTo>
                    <a:pt x="1462" y="2347"/>
                  </a:lnTo>
                  <a:lnTo>
                    <a:pt x="1467" y="2347"/>
                  </a:lnTo>
                  <a:lnTo>
                    <a:pt x="1483" y="2352"/>
                  </a:lnTo>
                  <a:lnTo>
                    <a:pt x="1476" y="2345"/>
                  </a:lnTo>
                  <a:lnTo>
                    <a:pt x="1474" y="2341"/>
                  </a:lnTo>
                  <a:lnTo>
                    <a:pt x="1471" y="2338"/>
                  </a:lnTo>
                  <a:lnTo>
                    <a:pt x="1487" y="2343"/>
                  </a:lnTo>
                  <a:lnTo>
                    <a:pt x="1501" y="2348"/>
                  </a:lnTo>
                  <a:lnTo>
                    <a:pt x="1517" y="2354"/>
                  </a:lnTo>
                  <a:lnTo>
                    <a:pt x="1515" y="2345"/>
                  </a:lnTo>
                  <a:lnTo>
                    <a:pt x="1510" y="2336"/>
                  </a:lnTo>
                  <a:lnTo>
                    <a:pt x="1508" y="2326"/>
                  </a:lnTo>
                  <a:lnTo>
                    <a:pt x="1510" y="2317"/>
                  </a:lnTo>
                  <a:lnTo>
                    <a:pt x="1517" y="2320"/>
                  </a:lnTo>
                  <a:lnTo>
                    <a:pt x="1522" y="2326"/>
                  </a:lnTo>
                  <a:lnTo>
                    <a:pt x="1525" y="2331"/>
                  </a:lnTo>
                  <a:lnTo>
                    <a:pt x="1524" y="2327"/>
                  </a:lnTo>
                  <a:lnTo>
                    <a:pt x="1524" y="2317"/>
                  </a:lnTo>
                  <a:lnTo>
                    <a:pt x="1529" y="2319"/>
                  </a:lnTo>
                  <a:lnTo>
                    <a:pt x="1534" y="2322"/>
                  </a:lnTo>
                  <a:lnTo>
                    <a:pt x="1538" y="2326"/>
                  </a:lnTo>
                  <a:lnTo>
                    <a:pt x="1540" y="2331"/>
                  </a:lnTo>
                  <a:lnTo>
                    <a:pt x="1540" y="2326"/>
                  </a:lnTo>
                  <a:lnTo>
                    <a:pt x="1541" y="2320"/>
                  </a:lnTo>
                  <a:lnTo>
                    <a:pt x="1545" y="2326"/>
                  </a:lnTo>
                  <a:lnTo>
                    <a:pt x="1548" y="2329"/>
                  </a:lnTo>
                  <a:lnTo>
                    <a:pt x="1554" y="2333"/>
                  </a:lnTo>
                  <a:lnTo>
                    <a:pt x="1554" y="2326"/>
                  </a:lnTo>
                  <a:lnTo>
                    <a:pt x="1552" y="2319"/>
                  </a:lnTo>
                  <a:lnTo>
                    <a:pt x="1548" y="2313"/>
                  </a:lnTo>
                  <a:lnTo>
                    <a:pt x="1559" y="2320"/>
                  </a:lnTo>
                  <a:lnTo>
                    <a:pt x="1568" y="2327"/>
                  </a:lnTo>
                  <a:lnTo>
                    <a:pt x="1578" y="2333"/>
                  </a:lnTo>
                  <a:lnTo>
                    <a:pt x="1573" y="2324"/>
                  </a:lnTo>
                  <a:lnTo>
                    <a:pt x="1566" y="2313"/>
                  </a:lnTo>
                  <a:lnTo>
                    <a:pt x="1562" y="2304"/>
                  </a:lnTo>
                  <a:lnTo>
                    <a:pt x="1576" y="2311"/>
                  </a:lnTo>
                  <a:lnTo>
                    <a:pt x="1592" y="2319"/>
                  </a:lnTo>
                  <a:lnTo>
                    <a:pt x="1608" y="2320"/>
                  </a:lnTo>
                  <a:lnTo>
                    <a:pt x="1605" y="2315"/>
                  </a:lnTo>
                  <a:lnTo>
                    <a:pt x="1594" y="2304"/>
                  </a:lnTo>
                  <a:lnTo>
                    <a:pt x="1608" y="2308"/>
                  </a:lnTo>
                  <a:lnTo>
                    <a:pt x="1622" y="2306"/>
                  </a:lnTo>
                  <a:lnTo>
                    <a:pt x="1617" y="2303"/>
                  </a:lnTo>
                  <a:lnTo>
                    <a:pt x="1613" y="2299"/>
                  </a:lnTo>
                  <a:lnTo>
                    <a:pt x="1608" y="2296"/>
                  </a:lnTo>
                  <a:lnTo>
                    <a:pt x="1605" y="2294"/>
                  </a:lnTo>
                  <a:lnTo>
                    <a:pt x="1633" y="2299"/>
                  </a:lnTo>
                  <a:lnTo>
                    <a:pt x="1628" y="2294"/>
                  </a:lnTo>
                  <a:lnTo>
                    <a:pt x="1622" y="2290"/>
                  </a:lnTo>
                  <a:lnTo>
                    <a:pt x="1615" y="2287"/>
                  </a:lnTo>
                  <a:lnTo>
                    <a:pt x="1633" y="2292"/>
                  </a:lnTo>
                  <a:lnTo>
                    <a:pt x="1650" y="2294"/>
                  </a:lnTo>
                  <a:lnTo>
                    <a:pt x="1640" y="2283"/>
                  </a:lnTo>
                  <a:lnTo>
                    <a:pt x="1638" y="2278"/>
                  </a:lnTo>
                  <a:lnTo>
                    <a:pt x="1649" y="2282"/>
                  </a:lnTo>
                  <a:lnTo>
                    <a:pt x="1656" y="2283"/>
                  </a:lnTo>
                  <a:lnTo>
                    <a:pt x="1661" y="2283"/>
                  </a:lnTo>
                  <a:lnTo>
                    <a:pt x="1652" y="2275"/>
                  </a:lnTo>
                  <a:lnTo>
                    <a:pt x="1643" y="2264"/>
                  </a:lnTo>
                  <a:lnTo>
                    <a:pt x="1638" y="2254"/>
                  </a:lnTo>
                  <a:lnTo>
                    <a:pt x="1649" y="2255"/>
                  </a:lnTo>
                  <a:lnTo>
                    <a:pt x="1656" y="2261"/>
                  </a:lnTo>
                  <a:lnTo>
                    <a:pt x="1661" y="2269"/>
                  </a:lnTo>
                  <a:lnTo>
                    <a:pt x="1668" y="2275"/>
                  </a:lnTo>
                  <a:lnTo>
                    <a:pt x="1677" y="2278"/>
                  </a:lnTo>
                  <a:lnTo>
                    <a:pt x="1677" y="2271"/>
                  </a:lnTo>
                  <a:lnTo>
                    <a:pt x="1675" y="2262"/>
                  </a:lnTo>
                  <a:lnTo>
                    <a:pt x="1673" y="2255"/>
                  </a:lnTo>
                  <a:lnTo>
                    <a:pt x="1675" y="2250"/>
                  </a:lnTo>
                  <a:lnTo>
                    <a:pt x="1679" y="2248"/>
                  </a:lnTo>
                  <a:lnTo>
                    <a:pt x="1682" y="2252"/>
                  </a:lnTo>
                  <a:lnTo>
                    <a:pt x="1684" y="2255"/>
                  </a:lnTo>
                  <a:lnTo>
                    <a:pt x="1684" y="2259"/>
                  </a:lnTo>
                  <a:lnTo>
                    <a:pt x="1686" y="2262"/>
                  </a:lnTo>
                  <a:lnTo>
                    <a:pt x="1686" y="2261"/>
                  </a:lnTo>
                  <a:lnTo>
                    <a:pt x="1687" y="2255"/>
                  </a:lnTo>
                  <a:lnTo>
                    <a:pt x="1691" y="2248"/>
                  </a:lnTo>
                  <a:lnTo>
                    <a:pt x="1691" y="2252"/>
                  </a:lnTo>
                  <a:lnTo>
                    <a:pt x="1693" y="2257"/>
                  </a:lnTo>
                  <a:lnTo>
                    <a:pt x="1693" y="2261"/>
                  </a:lnTo>
                  <a:lnTo>
                    <a:pt x="1691" y="2261"/>
                  </a:lnTo>
                  <a:lnTo>
                    <a:pt x="1691" y="2257"/>
                  </a:lnTo>
                  <a:lnTo>
                    <a:pt x="1689" y="2257"/>
                  </a:lnTo>
                  <a:lnTo>
                    <a:pt x="1691" y="2259"/>
                  </a:lnTo>
                  <a:lnTo>
                    <a:pt x="1691" y="2261"/>
                  </a:lnTo>
                  <a:lnTo>
                    <a:pt x="1698" y="2269"/>
                  </a:lnTo>
                  <a:lnTo>
                    <a:pt x="1705" y="2282"/>
                  </a:lnTo>
                  <a:lnTo>
                    <a:pt x="1715" y="2292"/>
                  </a:lnTo>
                  <a:lnTo>
                    <a:pt x="1712" y="2285"/>
                  </a:lnTo>
                  <a:lnTo>
                    <a:pt x="1707" y="2280"/>
                  </a:lnTo>
                  <a:lnTo>
                    <a:pt x="1701" y="2273"/>
                  </a:lnTo>
                  <a:lnTo>
                    <a:pt x="1712" y="2278"/>
                  </a:lnTo>
                  <a:lnTo>
                    <a:pt x="1730" y="2296"/>
                  </a:lnTo>
                  <a:lnTo>
                    <a:pt x="1738" y="2303"/>
                  </a:lnTo>
                  <a:lnTo>
                    <a:pt x="1738" y="2292"/>
                  </a:lnTo>
                  <a:lnTo>
                    <a:pt x="1737" y="2280"/>
                  </a:lnTo>
                  <a:lnTo>
                    <a:pt x="1738" y="2269"/>
                  </a:lnTo>
                  <a:lnTo>
                    <a:pt x="1742" y="2276"/>
                  </a:lnTo>
                  <a:lnTo>
                    <a:pt x="1742" y="2285"/>
                  </a:lnTo>
                  <a:lnTo>
                    <a:pt x="1744" y="2294"/>
                  </a:lnTo>
                  <a:lnTo>
                    <a:pt x="1747" y="2299"/>
                  </a:lnTo>
                  <a:lnTo>
                    <a:pt x="1754" y="2303"/>
                  </a:lnTo>
                  <a:lnTo>
                    <a:pt x="1754" y="2297"/>
                  </a:lnTo>
                  <a:lnTo>
                    <a:pt x="1756" y="2292"/>
                  </a:lnTo>
                  <a:lnTo>
                    <a:pt x="1756" y="2289"/>
                  </a:lnTo>
                  <a:lnTo>
                    <a:pt x="1758" y="2292"/>
                  </a:lnTo>
                  <a:lnTo>
                    <a:pt x="1759" y="2294"/>
                  </a:lnTo>
                  <a:lnTo>
                    <a:pt x="1759" y="2296"/>
                  </a:lnTo>
                  <a:lnTo>
                    <a:pt x="1761" y="2297"/>
                  </a:lnTo>
                  <a:lnTo>
                    <a:pt x="1758" y="2290"/>
                  </a:lnTo>
                  <a:lnTo>
                    <a:pt x="1758" y="2289"/>
                  </a:lnTo>
                  <a:lnTo>
                    <a:pt x="1782" y="2287"/>
                  </a:lnTo>
                  <a:lnTo>
                    <a:pt x="1803" y="2290"/>
                  </a:lnTo>
                  <a:lnTo>
                    <a:pt x="1795" y="2282"/>
                  </a:lnTo>
                  <a:lnTo>
                    <a:pt x="1791" y="2271"/>
                  </a:lnTo>
                  <a:lnTo>
                    <a:pt x="1796" y="2273"/>
                  </a:lnTo>
                  <a:lnTo>
                    <a:pt x="1800" y="2276"/>
                  </a:lnTo>
                  <a:lnTo>
                    <a:pt x="1810" y="2283"/>
                  </a:lnTo>
                  <a:lnTo>
                    <a:pt x="1810" y="2280"/>
                  </a:lnTo>
                  <a:lnTo>
                    <a:pt x="1809" y="2278"/>
                  </a:lnTo>
                  <a:lnTo>
                    <a:pt x="1809" y="2271"/>
                  </a:lnTo>
                  <a:lnTo>
                    <a:pt x="1812" y="2275"/>
                  </a:lnTo>
                  <a:lnTo>
                    <a:pt x="1817" y="2278"/>
                  </a:lnTo>
                  <a:lnTo>
                    <a:pt x="1817" y="2269"/>
                  </a:lnTo>
                  <a:lnTo>
                    <a:pt x="1819" y="2266"/>
                  </a:lnTo>
                  <a:lnTo>
                    <a:pt x="1819" y="2262"/>
                  </a:lnTo>
                  <a:lnTo>
                    <a:pt x="1823" y="2269"/>
                  </a:lnTo>
                  <a:lnTo>
                    <a:pt x="1826" y="2273"/>
                  </a:lnTo>
                  <a:lnTo>
                    <a:pt x="1828" y="2276"/>
                  </a:lnTo>
                  <a:lnTo>
                    <a:pt x="1826" y="2269"/>
                  </a:lnTo>
                  <a:lnTo>
                    <a:pt x="1826" y="2252"/>
                  </a:lnTo>
                  <a:lnTo>
                    <a:pt x="1835" y="2266"/>
                  </a:lnTo>
                  <a:lnTo>
                    <a:pt x="1844" y="2278"/>
                  </a:lnTo>
                  <a:lnTo>
                    <a:pt x="1851" y="2278"/>
                  </a:lnTo>
                  <a:lnTo>
                    <a:pt x="1847" y="2276"/>
                  </a:lnTo>
                  <a:lnTo>
                    <a:pt x="1846" y="2273"/>
                  </a:lnTo>
                  <a:lnTo>
                    <a:pt x="1846" y="2271"/>
                  </a:lnTo>
                  <a:lnTo>
                    <a:pt x="1844" y="2268"/>
                  </a:lnTo>
                  <a:lnTo>
                    <a:pt x="1851" y="2268"/>
                  </a:lnTo>
                  <a:lnTo>
                    <a:pt x="1858" y="2269"/>
                  </a:lnTo>
                  <a:lnTo>
                    <a:pt x="1865" y="2273"/>
                  </a:lnTo>
                  <a:lnTo>
                    <a:pt x="1870" y="2278"/>
                  </a:lnTo>
                  <a:lnTo>
                    <a:pt x="1869" y="2275"/>
                  </a:lnTo>
                  <a:lnTo>
                    <a:pt x="1869" y="2271"/>
                  </a:lnTo>
                  <a:lnTo>
                    <a:pt x="1867" y="2268"/>
                  </a:lnTo>
                  <a:lnTo>
                    <a:pt x="1867" y="2264"/>
                  </a:lnTo>
                  <a:lnTo>
                    <a:pt x="1872" y="2266"/>
                  </a:lnTo>
                  <a:lnTo>
                    <a:pt x="1879" y="2269"/>
                  </a:lnTo>
                  <a:lnTo>
                    <a:pt x="1884" y="2275"/>
                  </a:lnTo>
                  <a:lnTo>
                    <a:pt x="1883" y="2269"/>
                  </a:lnTo>
                  <a:lnTo>
                    <a:pt x="1883" y="2255"/>
                  </a:lnTo>
                  <a:lnTo>
                    <a:pt x="1890" y="2264"/>
                  </a:lnTo>
                  <a:lnTo>
                    <a:pt x="1898" y="2273"/>
                  </a:lnTo>
                  <a:lnTo>
                    <a:pt x="1895" y="2255"/>
                  </a:lnTo>
                  <a:lnTo>
                    <a:pt x="1898" y="2238"/>
                  </a:lnTo>
                  <a:lnTo>
                    <a:pt x="1909" y="2259"/>
                  </a:lnTo>
                  <a:lnTo>
                    <a:pt x="1918" y="2266"/>
                  </a:lnTo>
                  <a:lnTo>
                    <a:pt x="1928" y="2269"/>
                  </a:lnTo>
                  <a:lnTo>
                    <a:pt x="1925" y="2264"/>
                  </a:lnTo>
                  <a:lnTo>
                    <a:pt x="1923" y="2261"/>
                  </a:lnTo>
                  <a:lnTo>
                    <a:pt x="1921" y="2255"/>
                  </a:lnTo>
                  <a:lnTo>
                    <a:pt x="1921" y="2248"/>
                  </a:lnTo>
                  <a:lnTo>
                    <a:pt x="1923" y="2243"/>
                  </a:lnTo>
                  <a:lnTo>
                    <a:pt x="1928" y="2248"/>
                  </a:lnTo>
                  <a:lnTo>
                    <a:pt x="1934" y="2255"/>
                  </a:lnTo>
                  <a:lnTo>
                    <a:pt x="1937" y="2261"/>
                  </a:lnTo>
                  <a:lnTo>
                    <a:pt x="1944" y="2255"/>
                  </a:lnTo>
                  <a:lnTo>
                    <a:pt x="1948" y="2248"/>
                  </a:lnTo>
                  <a:lnTo>
                    <a:pt x="1951" y="2238"/>
                  </a:lnTo>
                  <a:lnTo>
                    <a:pt x="1953" y="2229"/>
                  </a:lnTo>
                  <a:lnTo>
                    <a:pt x="1955" y="2232"/>
                  </a:lnTo>
                  <a:lnTo>
                    <a:pt x="1956" y="2238"/>
                  </a:lnTo>
                  <a:lnTo>
                    <a:pt x="1960" y="2241"/>
                  </a:lnTo>
                  <a:lnTo>
                    <a:pt x="1960" y="2245"/>
                  </a:lnTo>
                  <a:lnTo>
                    <a:pt x="1962" y="2243"/>
                  </a:lnTo>
                  <a:lnTo>
                    <a:pt x="1963" y="2240"/>
                  </a:lnTo>
                  <a:lnTo>
                    <a:pt x="1967" y="2234"/>
                  </a:lnTo>
                  <a:lnTo>
                    <a:pt x="1967" y="2231"/>
                  </a:lnTo>
                  <a:lnTo>
                    <a:pt x="1971" y="2238"/>
                  </a:lnTo>
                  <a:lnTo>
                    <a:pt x="1972" y="2243"/>
                  </a:lnTo>
                  <a:lnTo>
                    <a:pt x="1979" y="2254"/>
                  </a:lnTo>
                  <a:lnTo>
                    <a:pt x="1979" y="2247"/>
                  </a:lnTo>
                  <a:lnTo>
                    <a:pt x="1981" y="2240"/>
                  </a:lnTo>
                  <a:lnTo>
                    <a:pt x="1981" y="2234"/>
                  </a:lnTo>
                  <a:lnTo>
                    <a:pt x="1986" y="2243"/>
                  </a:lnTo>
                  <a:lnTo>
                    <a:pt x="1992" y="2247"/>
                  </a:lnTo>
                  <a:lnTo>
                    <a:pt x="1999" y="2247"/>
                  </a:lnTo>
                  <a:lnTo>
                    <a:pt x="2009" y="2243"/>
                  </a:lnTo>
                  <a:lnTo>
                    <a:pt x="2007" y="2240"/>
                  </a:lnTo>
                  <a:lnTo>
                    <a:pt x="2007" y="2234"/>
                  </a:lnTo>
                  <a:lnTo>
                    <a:pt x="2006" y="2231"/>
                  </a:lnTo>
                  <a:lnTo>
                    <a:pt x="2009" y="2236"/>
                  </a:lnTo>
                  <a:lnTo>
                    <a:pt x="2013" y="2240"/>
                  </a:lnTo>
                  <a:lnTo>
                    <a:pt x="2018" y="2243"/>
                  </a:lnTo>
                  <a:lnTo>
                    <a:pt x="2023" y="2245"/>
                  </a:lnTo>
                  <a:lnTo>
                    <a:pt x="2023" y="2234"/>
                  </a:lnTo>
                  <a:lnTo>
                    <a:pt x="2025" y="2224"/>
                  </a:lnTo>
                  <a:lnTo>
                    <a:pt x="2030" y="2229"/>
                  </a:lnTo>
                  <a:lnTo>
                    <a:pt x="2037" y="2234"/>
                  </a:lnTo>
                  <a:lnTo>
                    <a:pt x="2037" y="2232"/>
                  </a:lnTo>
                  <a:lnTo>
                    <a:pt x="2041" y="2229"/>
                  </a:lnTo>
                  <a:lnTo>
                    <a:pt x="2041" y="2227"/>
                  </a:lnTo>
                  <a:lnTo>
                    <a:pt x="2043" y="2229"/>
                  </a:lnTo>
                  <a:lnTo>
                    <a:pt x="2044" y="2232"/>
                  </a:lnTo>
                  <a:lnTo>
                    <a:pt x="2044" y="2234"/>
                  </a:lnTo>
                  <a:lnTo>
                    <a:pt x="2048" y="2232"/>
                  </a:lnTo>
                  <a:lnTo>
                    <a:pt x="2051" y="2232"/>
                  </a:lnTo>
                  <a:lnTo>
                    <a:pt x="2053" y="2231"/>
                  </a:lnTo>
                  <a:lnTo>
                    <a:pt x="2057" y="2224"/>
                  </a:lnTo>
                  <a:lnTo>
                    <a:pt x="2058" y="2227"/>
                  </a:lnTo>
                  <a:lnTo>
                    <a:pt x="2060" y="2229"/>
                  </a:lnTo>
                  <a:lnTo>
                    <a:pt x="2064" y="2231"/>
                  </a:lnTo>
                  <a:lnTo>
                    <a:pt x="2066" y="2234"/>
                  </a:lnTo>
                  <a:lnTo>
                    <a:pt x="2069" y="2236"/>
                  </a:lnTo>
                  <a:lnTo>
                    <a:pt x="2071" y="2229"/>
                  </a:lnTo>
                  <a:lnTo>
                    <a:pt x="2071" y="2222"/>
                  </a:lnTo>
                  <a:lnTo>
                    <a:pt x="2069" y="2215"/>
                  </a:lnTo>
                  <a:lnTo>
                    <a:pt x="2067" y="2210"/>
                  </a:lnTo>
                  <a:lnTo>
                    <a:pt x="2080" y="2218"/>
                  </a:lnTo>
                  <a:lnTo>
                    <a:pt x="2092" y="2229"/>
                  </a:lnTo>
                  <a:lnTo>
                    <a:pt x="2087" y="2208"/>
                  </a:lnTo>
                  <a:lnTo>
                    <a:pt x="2094" y="2211"/>
                  </a:lnTo>
                  <a:lnTo>
                    <a:pt x="2099" y="2215"/>
                  </a:lnTo>
                  <a:lnTo>
                    <a:pt x="2104" y="2220"/>
                  </a:lnTo>
                  <a:lnTo>
                    <a:pt x="2101" y="2206"/>
                  </a:lnTo>
                  <a:lnTo>
                    <a:pt x="2101" y="2199"/>
                  </a:lnTo>
                  <a:lnTo>
                    <a:pt x="2104" y="2203"/>
                  </a:lnTo>
                  <a:lnTo>
                    <a:pt x="2108" y="2204"/>
                  </a:lnTo>
                  <a:lnTo>
                    <a:pt x="2111" y="2204"/>
                  </a:lnTo>
                  <a:lnTo>
                    <a:pt x="2115" y="2206"/>
                  </a:lnTo>
                  <a:lnTo>
                    <a:pt x="2113" y="2201"/>
                  </a:lnTo>
                  <a:lnTo>
                    <a:pt x="2113" y="2194"/>
                  </a:lnTo>
                  <a:lnTo>
                    <a:pt x="2111" y="2189"/>
                  </a:lnTo>
                  <a:lnTo>
                    <a:pt x="2122" y="2192"/>
                  </a:lnTo>
                  <a:lnTo>
                    <a:pt x="2132" y="2199"/>
                  </a:lnTo>
                  <a:lnTo>
                    <a:pt x="2141" y="2206"/>
                  </a:lnTo>
                  <a:lnTo>
                    <a:pt x="2152" y="2211"/>
                  </a:lnTo>
                  <a:lnTo>
                    <a:pt x="2152" y="2194"/>
                  </a:lnTo>
                  <a:lnTo>
                    <a:pt x="2150" y="2185"/>
                  </a:lnTo>
                  <a:lnTo>
                    <a:pt x="2171" y="2192"/>
                  </a:lnTo>
                  <a:lnTo>
                    <a:pt x="2192" y="2203"/>
                  </a:lnTo>
                  <a:lnTo>
                    <a:pt x="2190" y="2197"/>
                  </a:lnTo>
                  <a:lnTo>
                    <a:pt x="2190" y="2183"/>
                  </a:lnTo>
                  <a:lnTo>
                    <a:pt x="2194" y="2178"/>
                  </a:lnTo>
                  <a:lnTo>
                    <a:pt x="2197" y="2182"/>
                  </a:lnTo>
                  <a:lnTo>
                    <a:pt x="2199" y="2185"/>
                  </a:lnTo>
                  <a:lnTo>
                    <a:pt x="2199" y="2197"/>
                  </a:lnTo>
                  <a:lnTo>
                    <a:pt x="2201" y="2192"/>
                  </a:lnTo>
                  <a:lnTo>
                    <a:pt x="2204" y="2185"/>
                  </a:lnTo>
                  <a:lnTo>
                    <a:pt x="2206" y="2180"/>
                  </a:lnTo>
                  <a:lnTo>
                    <a:pt x="2210" y="2175"/>
                  </a:lnTo>
                  <a:lnTo>
                    <a:pt x="2210" y="2178"/>
                  </a:lnTo>
                  <a:lnTo>
                    <a:pt x="2213" y="2189"/>
                  </a:lnTo>
                  <a:lnTo>
                    <a:pt x="2215" y="2192"/>
                  </a:lnTo>
                  <a:lnTo>
                    <a:pt x="2219" y="2180"/>
                  </a:lnTo>
                  <a:lnTo>
                    <a:pt x="2224" y="2166"/>
                  </a:lnTo>
                  <a:lnTo>
                    <a:pt x="2227" y="2175"/>
                  </a:lnTo>
                  <a:lnTo>
                    <a:pt x="2231" y="2182"/>
                  </a:lnTo>
                  <a:lnTo>
                    <a:pt x="2236" y="2190"/>
                  </a:lnTo>
                  <a:lnTo>
                    <a:pt x="2234" y="2185"/>
                  </a:lnTo>
                  <a:lnTo>
                    <a:pt x="2229" y="2175"/>
                  </a:lnTo>
                  <a:lnTo>
                    <a:pt x="2241" y="2182"/>
                  </a:lnTo>
                  <a:lnTo>
                    <a:pt x="2256" y="2183"/>
                  </a:lnTo>
                  <a:lnTo>
                    <a:pt x="2270" y="2182"/>
                  </a:lnTo>
                  <a:lnTo>
                    <a:pt x="2268" y="2178"/>
                  </a:lnTo>
                  <a:lnTo>
                    <a:pt x="2264" y="2176"/>
                  </a:lnTo>
                  <a:lnTo>
                    <a:pt x="2263" y="2173"/>
                  </a:lnTo>
                  <a:lnTo>
                    <a:pt x="2259" y="2171"/>
                  </a:lnTo>
                  <a:lnTo>
                    <a:pt x="2275" y="2176"/>
                  </a:lnTo>
                  <a:lnTo>
                    <a:pt x="2273" y="2173"/>
                  </a:lnTo>
                  <a:lnTo>
                    <a:pt x="2270" y="2169"/>
                  </a:lnTo>
                  <a:lnTo>
                    <a:pt x="2268" y="2166"/>
                  </a:lnTo>
                  <a:lnTo>
                    <a:pt x="2273" y="2164"/>
                  </a:lnTo>
                  <a:lnTo>
                    <a:pt x="2278" y="2164"/>
                  </a:lnTo>
                  <a:lnTo>
                    <a:pt x="2284" y="2168"/>
                  </a:lnTo>
                  <a:lnTo>
                    <a:pt x="2287" y="2171"/>
                  </a:lnTo>
                  <a:lnTo>
                    <a:pt x="2291" y="2176"/>
                  </a:lnTo>
                  <a:lnTo>
                    <a:pt x="2291" y="2171"/>
                  </a:lnTo>
                  <a:lnTo>
                    <a:pt x="2292" y="2166"/>
                  </a:lnTo>
                  <a:lnTo>
                    <a:pt x="2299" y="2171"/>
                  </a:lnTo>
                  <a:lnTo>
                    <a:pt x="2305" y="2178"/>
                  </a:lnTo>
                  <a:lnTo>
                    <a:pt x="2308" y="2185"/>
                  </a:lnTo>
                  <a:lnTo>
                    <a:pt x="2305" y="2182"/>
                  </a:lnTo>
                  <a:lnTo>
                    <a:pt x="2303" y="2178"/>
                  </a:lnTo>
                  <a:lnTo>
                    <a:pt x="2305" y="2183"/>
                  </a:lnTo>
                  <a:lnTo>
                    <a:pt x="2308" y="2187"/>
                  </a:lnTo>
                  <a:lnTo>
                    <a:pt x="2310" y="2190"/>
                  </a:lnTo>
                  <a:lnTo>
                    <a:pt x="2312" y="2183"/>
                  </a:lnTo>
                  <a:lnTo>
                    <a:pt x="2314" y="2175"/>
                  </a:lnTo>
                  <a:lnTo>
                    <a:pt x="2317" y="2169"/>
                  </a:lnTo>
                  <a:lnTo>
                    <a:pt x="2322" y="2164"/>
                  </a:lnTo>
                  <a:lnTo>
                    <a:pt x="2322" y="2171"/>
                  </a:lnTo>
                  <a:lnTo>
                    <a:pt x="2324" y="2173"/>
                  </a:lnTo>
                  <a:lnTo>
                    <a:pt x="2324" y="2168"/>
                  </a:lnTo>
                  <a:lnTo>
                    <a:pt x="2328" y="2155"/>
                  </a:lnTo>
                  <a:lnTo>
                    <a:pt x="2335" y="2146"/>
                  </a:lnTo>
                  <a:lnTo>
                    <a:pt x="2333" y="2159"/>
                  </a:lnTo>
                  <a:lnTo>
                    <a:pt x="2336" y="2171"/>
                  </a:lnTo>
                  <a:lnTo>
                    <a:pt x="2345" y="2180"/>
                  </a:lnTo>
                  <a:lnTo>
                    <a:pt x="2343" y="2176"/>
                  </a:lnTo>
                  <a:lnTo>
                    <a:pt x="2343" y="2173"/>
                  </a:lnTo>
                  <a:lnTo>
                    <a:pt x="2342" y="2169"/>
                  </a:lnTo>
                  <a:lnTo>
                    <a:pt x="2342" y="2166"/>
                  </a:lnTo>
                  <a:lnTo>
                    <a:pt x="2345" y="2169"/>
                  </a:lnTo>
                  <a:lnTo>
                    <a:pt x="2347" y="2173"/>
                  </a:lnTo>
                  <a:lnTo>
                    <a:pt x="2349" y="2178"/>
                  </a:lnTo>
                  <a:lnTo>
                    <a:pt x="2349" y="2183"/>
                  </a:lnTo>
                  <a:lnTo>
                    <a:pt x="2354" y="2176"/>
                  </a:lnTo>
                  <a:lnTo>
                    <a:pt x="2361" y="2162"/>
                  </a:lnTo>
                  <a:lnTo>
                    <a:pt x="2361" y="2173"/>
                  </a:lnTo>
                  <a:lnTo>
                    <a:pt x="2368" y="2152"/>
                  </a:lnTo>
                  <a:lnTo>
                    <a:pt x="2372" y="2143"/>
                  </a:lnTo>
                  <a:lnTo>
                    <a:pt x="2370" y="2153"/>
                  </a:lnTo>
                  <a:lnTo>
                    <a:pt x="2370" y="2162"/>
                  </a:lnTo>
                  <a:lnTo>
                    <a:pt x="2372" y="2171"/>
                  </a:lnTo>
                  <a:lnTo>
                    <a:pt x="2379" y="2176"/>
                  </a:lnTo>
                  <a:lnTo>
                    <a:pt x="2379" y="2155"/>
                  </a:lnTo>
                  <a:lnTo>
                    <a:pt x="2382" y="2162"/>
                  </a:lnTo>
                  <a:lnTo>
                    <a:pt x="2386" y="2166"/>
                  </a:lnTo>
                  <a:lnTo>
                    <a:pt x="2384" y="2161"/>
                  </a:lnTo>
                  <a:lnTo>
                    <a:pt x="2387" y="2150"/>
                  </a:lnTo>
                  <a:lnTo>
                    <a:pt x="2393" y="2166"/>
                  </a:lnTo>
                  <a:lnTo>
                    <a:pt x="2394" y="2162"/>
                  </a:lnTo>
                  <a:lnTo>
                    <a:pt x="2394" y="2159"/>
                  </a:lnTo>
                  <a:lnTo>
                    <a:pt x="2396" y="2157"/>
                  </a:lnTo>
                  <a:lnTo>
                    <a:pt x="2396" y="2152"/>
                  </a:lnTo>
                  <a:lnTo>
                    <a:pt x="2398" y="2161"/>
                  </a:lnTo>
                  <a:lnTo>
                    <a:pt x="2402" y="2169"/>
                  </a:lnTo>
                  <a:lnTo>
                    <a:pt x="2403" y="2162"/>
                  </a:lnTo>
                  <a:lnTo>
                    <a:pt x="2407" y="2155"/>
                  </a:lnTo>
                  <a:lnTo>
                    <a:pt x="2410" y="2150"/>
                  </a:lnTo>
                  <a:lnTo>
                    <a:pt x="2416" y="2145"/>
                  </a:lnTo>
                  <a:lnTo>
                    <a:pt x="2419" y="2166"/>
                  </a:lnTo>
                  <a:lnTo>
                    <a:pt x="2424" y="2150"/>
                  </a:lnTo>
                  <a:lnTo>
                    <a:pt x="2430" y="2132"/>
                  </a:lnTo>
                  <a:lnTo>
                    <a:pt x="2426" y="2145"/>
                  </a:lnTo>
                  <a:lnTo>
                    <a:pt x="2428" y="2159"/>
                  </a:lnTo>
                  <a:lnTo>
                    <a:pt x="2435" y="2171"/>
                  </a:lnTo>
                  <a:lnTo>
                    <a:pt x="2435" y="2155"/>
                  </a:lnTo>
                  <a:lnTo>
                    <a:pt x="2437" y="2157"/>
                  </a:lnTo>
                  <a:lnTo>
                    <a:pt x="2437" y="2159"/>
                  </a:lnTo>
                  <a:lnTo>
                    <a:pt x="2440" y="2148"/>
                  </a:lnTo>
                  <a:lnTo>
                    <a:pt x="2444" y="2143"/>
                  </a:lnTo>
                  <a:lnTo>
                    <a:pt x="2447" y="2139"/>
                  </a:lnTo>
                  <a:lnTo>
                    <a:pt x="2447" y="2155"/>
                  </a:lnTo>
                  <a:lnTo>
                    <a:pt x="2451" y="2145"/>
                  </a:lnTo>
                  <a:lnTo>
                    <a:pt x="2458" y="2134"/>
                  </a:lnTo>
                  <a:lnTo>
                    <a:pt x="2456" y="2143"/>
                  </a:lnTo>
                  <a:lnTo>
                    <a:pt x="2458" y="2153"/>
                  </a:lnTo>
                  <a:lnTo>
                    <a:pt x="2461" y="2164"/>
                  </a:lnTo>
                  <a:lnTo>
                    <a:pt x="2463" y="2153"/>
                  </a:lnTo>
                  <a:lnTo>
                    <a:pt x="2463" y="2143"/>
                  </a:lnTo>
                  <a:lnTo>
                    <a:pt x="2467" y="2134"/>
                  </a:lnTo>
                  <a:lnTo>
                    <a:pt x="2470" y="2148"/>
                  </a:lnTo>
                  <a:lnTo>
                    <a:pt x="2470" y="2153"/>
                  </a:lnTo>
                  <a:lnTo>
                    <a:pt x="2474" y="2161"/>
                  </a:lnTo>
                  <a:lnTo>
                    <a:pt x="2477" y="2157"/>
                  </a:lnTo>
                  <a:lnTo>
                    <a:pt x="2481" y="2150"/>
                  </a:lnTo>
                  <a:lnTo>
                    <a:pt x="2484" y="2139"/>
                  </a:lnTo>
                  <a:lnTo>
                    <a:pt x="2484" y="2145"/>
                  </a:lnTo>
                  <a:lnTo>
                    <a:pt x="2486" y="2148"/>
                  </a:lnTo>
                  <a:lnTo>
                    <a:pt x="2489" y="2141"/>
                  </a:lnTo>
                  <a:lnTo>
                    <a:pt x="2489" y="2150"/>
                  </a:lnTo>
                  <a:lnTo>
                    <a:pt x="2491" y="2157"/>
                  </a:lnTo>
                  <a:lnTo>
                    <a:pt x="2493" y="2153"/>
                  </a:lnTo>
                  <a:lnTo>
                    <a:pt x="2493" y="2150"/>
                  </a:lnTo>
                  <a:lnTo>
                    <a:pt x="2495" y="2146"/>
                  </a:lnTo>
                  <a:lnTo>
                    <a:pt x="2497" y="2150"/>
                  </a:lnTo>
                  <a:lnTo>
                    <a:pt x="2498" y="2155"/>
                  </a:lnTo>
                  <a:lnTo>
                    <a:pt x="2497" y="2148"/>
                  </a:lnTo>
                  <a:lnTo>
                    <a:pt x="2497" y="2141"/>
                  </a:lnTo>
                  <a:lnTo>
                    <a:pt x="2498" y="2136"/>
                  </a:lnTo>
                  <a:lnTo>
                    <a:pt x="2500" y="2143"/>
                  </a:lnTo>
                  <a:lnTo>
                    <a:pt x="2504" y="2150"/>
                  </a:lnTo>
                  <a:lnTo>
                    <a:pt x="2509" y="2155"/>
                  </a:lnTo>
                  <a:lnTo>
                    <a:pt x="2516" y="2159"/>
                  </a:lnTo>
                  <a:lnTo>
                    <a:pt x="2514" y="2148"/>
                  </a:lnTo>
                  <a:lnTo>
                    <a:pt x="2518" y="2138"/>
                  </a:lnTo>
                  <a:lnTo>
                    <a:pt x="2519" y="2127"/>
                  </a:lnTo>
                  <a:lnTo>
                    <a:pt x="2519" y="2132"/>
                  </a:lnTo>
                  <a:lnTo>
                    <a:pt x="2521" y="2138"/>
                  </a:lnTo>
                  <a:lnTo>
                    <a:pt x="2525" y="2143"/>
                  </a:lnTo>
                  <a:lnTo>
                    <a:pt x="2528" y="2146"/>
                  </a:lnTo>
                  <a:lnTo>
                    <a:pt x="2539" y="2146"/>
                  </a:lnTo>
                  <a:lnTo>
                    <a:pt x="2535" y="2143"/>
                  </a:lnTo>
                  <a:lnTo>
                    <a:pt x="2532" y="2138"/>
                  </a:lnTo>
                  <a:lnTo>
                    <a:pt x="2532" y="2127"/>
                  </a:lnTo>
                  <a:lnTo>
                    <a:pt x="2535" y="2134"/>
                  </a:lnTo>
                  <a:lnTo>
                    <a:pt x="2539" y="2138"/>
                  </a:lnTo>
                  <a:lnTo>
                    <a:pt x="2540" y="2141"/>
                  </a:lnTo>
                  <a:lnTo>
                    <a:pt x="2540" y="2127"/>
                  </a:lnTo>
                  <a:lnTo>
                    <a:pt x="2542" y="2120"/>
                  </a:lnTo>
                  <a:lnTo>
                    <a:pt x="2546" y="2115"/>
                  </a:lnTo>
                  <a:lnTo>
                    <a:pt x="2549" y="2118"/>
                  </a:lnTo>
                  <a:lnTo>
                    <a:pt x="2551" y="2122"/>
                  </a:lnTo>
                  <a:lnTo>
                    <a:pt x="2555" y="2125"/>
                  </a:lnTo>
                  <a:lnTo>
                    <a:pt x="2560" y="2117"/>
                  </a:lnTo>
                  <a:lnTo>
                    <a:pt x="2562" y="2106"/>
                  </a:lnTo>
                  <a:lnTo>
                    <a:pt x="2565" y="2094"/>
                  </a:lnTo>
                  <a:lnTo>
                    <a:pt x="2570" y="2085"/>
                  </a:lnTo>
                  <a:lnTo>
                    <a:pt x="2569" y="2099"/>
                  </a:lnTo>
                  <a:lnTo>
                    <a:pt x="2572" y="2110"/>
                  </a:lnTo>
                  <a:lnTo>
                    <a:pt x="2577" y="2120"/>
                  </a:lnTo>
                  <a:lnTo>
                    <a:pt x="2581" y="2103"/>
                  </a:lnTo>
                  <a:lnTo>
                    <a:pt x="2584" y="2096"/>
                  </a:lnTo>
                  <a:lnTo>
                    <a:pt x="2584" y="2113"/>
                  </a:lnTo>
                  <a:lnTo>
                    <a:pt x="2579" y="2131"/>
                  </a:lnTo>
                  <a:lnTo>
                    <a:pt x="2590" y="2125"/>
                  </a:lnTo>
                  <a:lnTo>
                    <a:pt x="2597" y="2115"/>
                  </a:lnTo>
                  <a:lnTo>
                    <a:pt x="2602" y="2104"/>
                  </a:lnTo>
                  <a:lnTo>
                    <a:pt x="2604" y="2094"/>
                  </a:lnTo>
                  <a:lnTo>
                    <a:pt x="2607" y="2104"/>
                  </a:lnTo>
                  <a:lnTo>
                    <a:pt x="2606" y="2115"/>
                  </a:lnTo>
                  <a:lnTo>
                    <a:pt x="2599" y="2125"/>
                  </a:lnTo>
                  <a:lnTo>
                    <a:pt x="2611" y="2120"/>
                  </a:lnTo>
                  <a:lnTo>
                    <a:pt x="2618" y="2111"/>
                  </a:lnTo>
                  <a:lnTo>
                    <a:pt x="2621" y="2101"/>
                  </a:lnTo>
                  <a:lnTo>
                    <a:pt x="2623" y="2089"/>
                  </a:lnTo>
                  <a:lnTo>
                    <a:pt x="2627" y="2092"/>
                  </a:lnTo>
                  <a:lnTo>
                    <a:pt x="2628" y="2096"/>
                  </a:lnTo>
                  <a:lnTo>
                    <a:pt x="2630" y="2101"/>
                  </a:lnTo>
                  <a:lnTo>
                    <a:pt x="2628" y="2106"/>
                  </a:lnTo>
                  <a:lnTo>
                    <a:pt x="2628" y="2111"/>
                  </a:lnTo>
                  <a:lnTo>
                    <a:pt x="2637" y="2106"/>
                  </a:lnTo>
                  <a:lnTo>
                    <a:pt x="2641" y="2097"/>
                  </a:lnTo>
                  <a:lnTo>
                    <a:pt x="2643" y="2089"/>
                  </a:lnTo>
                  <a:lnTo>
                    <a:pt x="2646" y="2078"/>
                  </a:lnTo>
                  <a:lnTo>
                    <a:pt x="2646" y="2085"/>
                  </a:lnTo>
                  <a:lnTo>
                    <a:pt x="2648" y="2083"/>
                  </a:lnTo>
                  <a:lnTo>
                    <a:pt x="2648" y="2082"/>
                  </a:lnTo>
                  <a:lnTo>
                    <a:pt x="2650" y="2078"/>
                  </a:lnTo>
                  <a:lnTo>
                    <a:pt x="2653" y="2085"/>
                  </a:lnTo>
                  <a:lnTo>
                    <a:pt x="2655" y="2094"/>
                  </a:lnTo>
                  <a:lnTo>
                    <a:pt x="2658" y="2101"/>
                  </a:lnTo>
                  <a:lnTo>
                    <a:pt x="2658" y="2092"/>
                  </a:lnTo>
                  <a:lnTo>
                    <a:pt x="2660" y="2089"/>
                  </a:lnTo>
                  <a:lnTo>
                    <a:pt x="2660" y="2085"/>
                  </a:lnTo>
                  <a:lnTo>
                    <a:pt x="2664" y="2089"/>
                  </a:lnTo>
                  <a:lnTo>
                    <a:pt x="2667" y="2094"/>
                  </a:lnTo>
                  <a:lnTo>
                    <a:pt x="2669" y="2101"/>
                  </a:lnTo>
                  <a:lnTo>
                    <a:pt x="2669" y="2097"/>
                  </a:lnTo>
                  <a:lnTo>
                    <a:pt x="2671" y="2094"/>
                  </a:lnTo>
                  <a:lnTo>
                    <a:pt x="2674" y="2090"/>
                  </a:lnTo>
                  <a:lnTo>
                    <a:pt x="2674" y="2087"/>
                  </a:lnTo>
                  <a:lnTo>
                    <a:pt x="2685" y="2094"/>
                  </a:lnTo>
                  <a:lnTo>
                    <a:pt x="2709" y="2097"/>
                  </a:lnTo>
                  <a:lnTo>
                    <a:pt x="2718" y="2097"/>
                  </a:lnTo>
                  <a:lnTo>
                    <a:pt x="2722" y="2099"/>
                  </a:lnTo>
                  <a:lnTo>
                    <a:pt x="2730" y="2099"/>
                  </a:lnTo>
                  <a:lnTo>
                    <a:pt x="2734" y="2097"/>
                  </a:lnTo>
                  <a:lnTo>
                    <a:pt x="2736" y="2097"/>
                  </a:lnTo>
                  <a:lnTo>
                    <a:pt x="2736" y="2096"/>
                  </a:lnTo>
                  <a:lnTo>
                    <a:pt x="2741" y="2101"/>
                  </a:lnTo>
                  <a:lnTo>
                    <a:pt x="2745" y="2103"/>
                  </a:lnTo>
                  <a:lnTo>
                    <a:pt x="2746" y="2104"/>
                  </a:lnTo>
                  <a:lnTo>
                    <a:pt x="2748" y="2103"/>
                  </a:lnTo>
                  <a:lnTo>
                    <a:pt x="2750" y="2099"/>
                  </a:lnTo>
                  <a:lnTo>
                    <a:pt x="2752" y="2097"/>
                  </a:lnTo>
                  <a:lnTo>
                    <a:pt x="2752" y="2094"/>
                  </a:lnTo>
                  <a:lnTo>
                    <a:pt x="2755" y="2096"/>
                  </a:lnTo>
                  <a:lnTo>
                    <a:pt x="2757" y="2099"/>
                  </a:lnTo>
                  <a:lnTo>
                    <a:pt x="2764" y="2103"/>
                  </a:lnTo>
                  <a:lnTo>
                    <a:pt x="2766" y="2104"/>
                  </a:lnTo>
                  <a:lnTo>
                    <a:pt x="2766" y="2101"/>
                  </a:lnTo>
                  <a:lnTo>
                    <a:pt x="2769" y="2094"/>
                  </a:lnTo>
                  <a:lnTo>
                    <a:pt x="2769" y="2090"/>
                  </a:lnTo>
                  <a:lnTo>
                    <a:pt x="2778" y="2099"/>
                  </a:lnTo>
                  <a:lnTo>
                    <a:pt x="2780" y="2103"/>
                  </a:lnTo>
                  <a:lnTo>
                    <a:pt x="2776" y="2092"/>
                  </a:lnTo>
                  <a:lnTo>
                    <a:pt x="2773" y="2087"/>
                  </a:lnTo>
                  <a:lnTo>
                    <a:pt x="2776" y="2089"/>
                  </a:lnTo>
                  <a:lnTo>
                    <a:pt x="2778" y="2090"/>
                  </a:lnTo>
                  <a:lnTo>
                    <a:pt x="2780" y="2094"/>
                  </a:lnTo>
                  <a:lnTo>
                    <a:pt x="2783" y="2087"/>
                  </a:lnTo>
                  <a:lnTo>
                    <a:pt x="2783" y="2082"/>
                  </a:lnTo>
                  <a:lnTo>
                    <a:pt x="2785" y="2083"/>
                  </a:lnTo>
                  <a:lnTo>
                    <a:pt x="2785" y="2085"/>
                  </a:lnTo>
                  <a:lnTo>
                    <a:pt x="2787" y="2087"/>
                  </a:lnTo>
                  <a:lnTo>
                    <a:pt x="2789" y="2090"/>
                  </a:lnTo>
                  <a:lnTo>
                    <a:pt x="2790" y="2083"/>
                  </a:lnTo>
                  <a:lnTo>
                    <a:pt x="2794" y="2076"/>
                  </a:lnTo>
                  <a:lnTo>
                    <a:pt x="2799" y="2071"/>
                  </a:lnTo>
                  <a:lnTo>
                    <a:pt x="2801" y="2073"/>
                  </a:lnTo>
                  <a:lnTo>
                    <a:pt x="2803" y="2076"/>
                  </a:lnTo>
                  <a:lnTo>
                    <a:pt x="2810" y="2083"/>
                  </a:lnTo>
                  <a:lnTo>
                    <a:pt x="2810" y="2066"/>
                  </a:lnTo>
                  <a:lnTo>
                    <a:pt x="2813" y="2071"/>
                  </a:lnTo>
                  <a:lnTo>
                    <a:pt x="2817" y="2075"/>
                  </a:lnTo>
                  <a:lnTo>
                    <a:pt x="2820" y="2080"/>
                  </a:lnTo>
                  <a:lnTo>
                    <a:pt x="2825" y="2082"/>
                  </a:lnTo>
                  <a:lnTo>
                    <a:pt x="2820" y="2078"/>
                  </a:lnTo>
                  <a:lnTo>
                    <a:pt x="2813" y="2071"/>
                  </a:lnTo>
                  <a:lnTo>
                    <a:pt x="2822" y="2075"/>
                  </a:lnTo>
                  <a:lnTo>
                    <a:pt x="2827" y="2076"/>
                  </a:lnTo>
                  <a:lnTo>
                    <a:pt x="2831" y="2080"/>
                  </a:lnTo>
                  <a:lnTo>
                    <a:pt x="2829" y="2076"/>
                  </a:lnTo>
                  <a:lnTo>
                    <a:pt x="2831" y="2076"/>
                  </a:lnTo>
                  <a:lnTo>
                    <a:pt x="2829" y="2075"/>
                  </a:lnTo>
                  <a:lnTo>
                    <a:pt x="2829" y="2066"/>
                  </a:lnTo>
                  <a:lnTo>
                    <a:pt x="2832" y="2069"/>
                  </a:lnTo>
                  <a:lnTo>
                    <a:pt x="2834" y="2073"/>
                  </a:lnTo>
                  <a:lnTo>
                    <a:pt x="2838" y="2075"/>
                  </a:lnTo>
                  <a:lnTo>
                    <a:pt x="2838" y="2069"/>
                  </a:lnTo>
                  <a:lnTo>
                    <a:pt x="2840" y="2064"/>
                  </a:lnTo>
                  <a:lnTo>
                    <a:pt x="2841" y="2060"/>
                  </a:lnTo>
                  <a:lnTo>
                    <a:pt x="2845" y="2067"/>
                  </a:lnTo>
                  <a:lnTo>
                    <a:pt x="2848" y="2071"/>
                  </a:lnTo>
                  <a:lnTo>
                    <a:pt x="2850" y="2075"/>
                  </a:lnTo>
                  <a:lnTo>
                    <a:pt x="2850" y="2046"/>
                  </a:lnTo>
                  <a:lnTo>
                    <a:pt x="2854" y="2052"/>
                  </a:lnTo>
                  <a:lnTo>
                    <a:pt x="2855" y="2055"/>
                  </a:lnTo>
                  <a:lnTo>
                    <a:pt x="2862" y="2062"/>
                  </a:lnTo>
                  <a:lnTo>
                    <a:pt x="2868" y="2066"/>
                  </a:lnTo>
                  <a:lnTo>
                    <a:pt x="2873" y="2066"/>
                  </a:lnTo>
                  <a:lnTo>
                    <a:pt x="2871" y="2060"/>
                  </a:lnTo>
                  <a:lnTo>
                    <a:pt x="2868" y="2055"/>
                  </a:lnTo>
                  <a:lnTo>
                    <a:pt x="2864" y="2048"/>
                  </a:lnTo>
                  <a:lnTo>
                    <a:pt x="2861" y="2043"/>
                  </a:lnTo>
                  <a:lnTo>
                    <a:pt x="2866" y="2045"/>
                  </a:lnTo>
                  <a:lnTo>
                    <a:pt x="2873" y="2052"/>
                  </a:lnTo>
                  <a:lnTo>
                    <a:pt x="2875" y="2057"/>
                  </a:lnTo>
                  <a:lnTo>
                    <a:pt x="2875" y="2050"/>
                  </a:lnTo>
                  <a:lnTo>
                    <a:pt x="2873" y="2046"/>
                  </a:lnTo>
                  <a:lnTo>
                    <a:pt x="2873" y="2045"/>
                  </a:lnTo>
                  <a:lnTo>
                    <a:pt x="2875" y="2048"/>
                  </a:lnTo>
                  <a:lnTo>
                    <a:pt x="2876" y="2053"/>
                  </a:lnTo>
                  <a:lnTo>
                    <a:pt x="2880" y="2059"/>
                  </a:lnTo>
                  <a:lnTo>
                    <a:pt x="2882" y="2062"/>
                  </a:lnTo>
                  <a:lnTo>
                    <a:pt x="2884" y="2057"/>
                  </a:lnTo>
                  <a:lnTo>
                    <a:pt x="2884" y="2052"/>
                  </a:lnTo>
                  <a:lnTo>
                    <a:pt x="2885" y="2048"/>
                  </a:lnTo>
                  <a:lnTo>
                    <a:pt x="2885" y="2043"/>
                  </a:lnTo>
                  <a:lnTo>
                    <a:pt x="2887" y="2039"/>
                  </a:lnTo>
                  <a:lnTo>
                    <a:pt x="2887" y="2045"/>
                  </a:lnTo>
                  <a:lnTo>
                    <a:pt x="2891" y="2052"/>
                  </a:lnTo>
                  <a:lnTo>
                    <a:pt x="2894" y="2053"/>
                  </a:lnTo>
                  <a:lnTo>
                    <a:pt x="2899" y="2053"/>
                  </a:lnTo>
                  <a:lnTo>
                    <a:pt x="2898" y="2043"/>
                  </a:lnTo>
                  <a:lnTo>
                    <a:pt x="2894" y="2034"/>
                  </a:lnTo>
                  <a:lnTo>
                    <a:pt x="2905" y="2052"/>
                  </a:lnTo>
                  <a:lnTo>
                    <a:pt x="2908" y="2064"/>
                  </a:lnTo>
                  <a:lnTo>
                    <a:pt x="2913" y="2057"/>
                  </a:lnTo>
                  <a:lnTo>
                    <a:pt x="2913" y="2046"/>
                  </a:lnTo>
                  <a:lnTo>
                    <a:pt x="2915" y="2036"/>
                  </a:lnTo>
                  <a:lnTo>
                    <a:pt x="2926" y="2053"/>
                  </a:lnTo>
                  <a:lnTo>
                    <a:pt x="2924" y="2041"/>
                  </a:lnTo>
                  <a:lnTo>
                    <a:pt x="2922" y="2027"/>
                  </a:lnTo>
                  <a:lnTo>
                    <a:pt x="2926" y="2029"/>
                  </a:lnTo>
                  <a:lnTo>
                    <a:pt x="2936" y="2039"/>
                  </a:lnTo>
                  <a:lnTo>
                    <a:pt x="2935" y="2034"/>
                  </a:lnTo>
                  <a:lnTo>
                    <a:pt x="2935" y="2017"/>
                  </a:lnTo>
                  <a:lnTo>
                    <a:pt x="2943" y="2025"/>
                  </a:lnTo>
                  <a:lnTo>
                    <a:pt x="2945" y="2015"/>
                  </a:lnTo>
                  <a:lnTo>
                    <a:pt x="2945" y="2004"/>
                  </a:lnTo>
                  <a:lnTo>
                    <a:pt x="2954" y="2011"/>
                  </a:lnTo>
                  <a:lnTo>
                    <a:pt x="2961" y="2018"/>
                  </a:lnTo>
                  <a:lnTo>
                    <a:pt x="2957" y="2003"/>
                  </a:lnTo>
                  <a:lnTo>
                    <a:pt x="2957" y="1987"/>
                  </a:lnTo>
                  <a:lnTo>
                    <a:pt x="2968" y="2004"/>
                  </a:lnTo>
                  <a:lnTo>
                    <a:pt x="2982" y="2017"/>
                  </a:lnTo>
                  <a:lnTo>
                    <a:pt x="2978" y="2006"/>
                  </a:lnTo>
                  <a:lnTo>
                    <a:pt x="2982" y="2011"/>
                  </a:lnTo>
                  <a:lnTo>
                    <a:pt x="2987" y="2017"/>
                  </a:lnTo>
                  <a:lnTo>
                    <a:pt x="2984" y="2003"/>
                  </a:lnTo>
                  <a:lnTo>
                    <a:pt x="2986" y="1997"/>
                  </a:lnTo>
                  <a:lnTo>
                    <a:pt x="2987" y="2001"/>
                  </a:lnTo>
                  <a:lnTo>
                    <a:pt x="2996" y="2010"/>
                  </a:lnTo>
                  <a:lnTo>
                    <a:pt x="2998" y="2001"/>
                  </a:lnTo>
                  <a:lnTo>
                    <a:pt x="2996" y="1990"/>
                  </a:lnTo>
                  <a:lnTo>
                    <a:pt x="2996" y="1980"/>
                  </a:lnTo>
                  <a:lnTo>
                    <a:pt x="3003" y="1990"/>
                  </a:lnTo>
                  <a:lnTo>
                    <a:pt x="3014" y="2001"/>
                  </a:lnTo>
                  <a:lnTo>
                    <a:pt x="3012" y="1996"/>
                  </a:lnTo>
                  <a:lnTo>
                    <a:pt x="3012" y="1992"/>
                  </a:lnTo>
                  <a:lnTo>
                    <a:pt x="3010" y="1987"/>
                  </a:lnTo>
                  <a:lnTo>
                    <a:pt x="3010" y="1983"/>
                  </a:lnTo>
                  <a:lnTo>
                    <a:pt x="3014" y="1988"/>
                  </a:lnTo>
                  <a:lnTo>
                    <a:pt x="3017" y="1992"/>
                  </a:lnTo>
                  <a:lnTo>
                    <a:pt x="3022" y="1992"/>
                  </a:lnTo>
                  <a:lnTo>
                    <a:pt x="3026" y="1990"/>
                  </a:lnTo>
                  <a:lnTo>
                    <a:pt x="3026" y="1987"/>
                  </a:lnTo>
                  <a:lnTo>
                    <a:pt x="3028" y="1981"/>
                  </a:lnTo>
                  <a:lnTo>
                    <a:pt x="3026" y="1976"/>
                  </a:lnTo>
                  <a:lnTo>
                    <a:pt x="3031" y="1981"/>
                  </a:lnTo>
                  <a:lnTo>
                    <a:pt x="3035" y="1988"/>
                  </a:lnTo>
                  <a:lnTo>
                    <a:pt x="3040" y="1996"/>
                  </a:lnTo>
                  <a:lnTo>
                    <a:pt x="3044" y="2001"/>
                  </a:lnTo>
                  <a:lnTo>
                    <a:pt x="3047" y="1983"/>
                  </a:lnTo>
                  <a:lnTo>
                    <a:pt x="3052" y="1990"/>
                  </a:lnTo>
                  <a:lnTo>
                    <a:pt x="3059" y="2008"/>
                  </a:lnTo>
                  <a:lnTo>
                    <a:pt x="3058" y="2001"/>
                  </a:lnTo>
                  <a:lnTo>
                    <a:pt x="3059" y="1996"/>
                  </a:lnTo>
                  <a:lnTo>
                    <a:pt x="3059" y="1990"/>
                  </a:lnTo>
                  <a:lnTo>
                    <a:pt x="3063" y="1985"/>
                  </a:lnTo>
                  <a:lnTo>
                    <a:pt x="3061" y="1996"/>
                  </a:lnTo>
                  <a:lnTo>
                    <a:pt x="3065" y="2004"/>
                  </a:lnTo>
                  <a:lnTo>
                    <a:pt x="3072" y="2011"/>
                  </a:lnTo>
                  <a:lnTo>
                    <a:pt x="3077" y="2020"/>
                  </a:lnTo>
                  <a:lnTo>
                    <a:pt x="3079" y="2017"/>
                  </a:lnTo>
                  <a:lnTo>
                    <a:pt x="3081" y="2015"/>
                  </a:lnTo>
                  <a:lnTo>
                    <a:pt x="3082" y="2011"/>
                  </a:lnTo>
                  <a:lnTo>
                    <a:pt x="3082" y="2008"/>
                  </a:lnTo>
                  <a:lnTo>
                    <a:pt x="3084" y="2011"/>
                  </a:lnTo>
                  <a:lnTo>
                    <a:pt x="3084" y="2015"/>
                  </a:lnTo>
                  <a:lnTo>
                    <a:pt x="3086" y="2018"/>
                  </a:lnTo>
                  <a:lnTo>
                    <a:pt x="3089" y="2018"/>
                  </a:lnTo>
                  <a:lnTo>
                    <a:pt x="3095" y="2013"/>
                  </a:lnTo>
                  <a:lnTo>
                    <a:pt x="3096" y="2010"/>
                  </a:lnTo>
                  <a:lnTo>
                    <a:pt x="3096" y="1997"/>
                  </a:lnTo>
                  <a:lnTo>
                    <a:pt x="3098" y="2001"/>
                  </a:lnTo>
                  <a:lnTo>
                    <a:pt x="3103" y="2006"/>
                  </a:lnTo>
                  <a:lnTo>
                    <a:pt x="3105" y="2010"/>
                  </a:lnTo>
                  <a:lnTo>
                    <a:pt x="3105" y="2006"/>
                  </a:lnTo>
                  <a:lnTo>
                    <a:pt x="3103" y="2001"/>
                  </a:lnTo>
                  <a:lnTo>
                    <a:pt x="3107" y="2004"/>
                  </a:lnTo>
                  <a:lnTo>
                    <a:pt x="3109" y="2010"/>
                  </a:lnTo>
                  <a:lnTo>
                    <a:pt x="3114" y="2015"/>
                  </a:lnTo>
                  <a:lnTo>
                    <a:pt x="3119" y="2015"/>
                  </a:lnTo>
                  <a:lnTo>
                    <a:pt x="3124" y="2013"/>
                  </a:lnTo>
                  <a:lnTo>
                    <a:pt x="3130" y="2006"/>
                  </a:lnTo>
                  <a:lnTo>
                    <a:pt x="3133" y="1994"/>
                  </a:lnTo>
                  <a:lnTo>
                    <a:pt x="3133" y="1985"/>
                  </a:lnTo>
                  <a:lnTo>
                    <a:pt x="3135" y="1990"/>
                  </a:lnTo>
                  <a:lnTo>
                    <a:pt x="3135" y="2003"/>
                  </a:lnTo>
                  <a:lnTo>
                    <a:pt x="3137" y="2008"/>
                  </a:lnTo>
                  <a:lnTo>
                    <a:pt x="3139" y="1996"/>
                  </a:lnTo>
                  <a:lnTo>
                    <a:pt x="3142" y="1981"/>
                  </a:lnTo>
                  <a:lnTo>
                    <a:pt x="3147" y="1969"/>
                  </a:lnTo>
                  <a:lnTo>
                    <a:pt x="3154" y="1978"/>
                  </a:lnTo>
                  <a:lnTo>
                    <a:pt x="3156" y="1988"/>
                  </a:lnTo>
                  <a:lnTo>
                    <a:pt x="3156" y="2008"/>
                  </a:lnTo>
                  <a:lnTo>
                    <a:pt x="3158" y="2004"/>
                  </a:lnTo>
                  <a:lnTo>
                    <a:pt x="3158" y="2001"/>
                  </a:lnTo>
                  <a:lnTo>
                    <a:pt x="3160" y="1997"/>
                  </a:lnTo>
                  <a:lnTo>
                    <a:pt x="3160" y="2001"/>
                  </a:lnTo>
                  <a:lnTo>
                    <a:pt x="3161" y="2004"/>
                  </a:lnTo>
                  <a:lnTo>
                    <a:pt x="3161" y="2010"/>
                  </a:lnTo>
                  <a:lnTo>
                    <a:pt x="3167" y="2008"/>
                  </a:lnTo>
                  <a:lnTo>
                    <a:pt x="3174" y="1997"/>
                  </a:lnTo>
                  <a:lnTo>
                    <a:pt x="3177" y="1990"/>
                  </a:lnTo>
                  <a:lnTo>
                    <a:pt x="3177" y="1997"/>
                  </a:lnTo>
                  <a:lnTo>
                    <a:pt x="3179" y="2003"/>
                  </a:lnTo>
                  <a:lnTo>
                    <a:pt x="3179" y="2008"/>
                  </a:lnTo>
                  <a:lnTo>
                    <a:pt x="3183" y="2001"/>
                  </a:lnTo>
                  <a:lnTo>
                    <a:pt x="3186" y="1996"/>
                  </a:lnTo>
                  <a:lnTo>
                    <a:pt x="3190" y="1988"/>
                  </a:lnTo>
                  <a:lnTo>
                    <a:pt x="3191" y="1994"/>
                  </a:lnTo>
                  <a:lnTo>
                    <a:pt x="3191" y="1997"/>
                  </a:lnTo>
                  <a:lnTo>
                    <a:pt x="3193" y="2003"/>
                  </a:lnTo>
                  <a:lnTo>
                    <a:pt x="3193" y="2006"/>
                  </a:lnTo>
                  <a:lnTo>
                    <a:pt x="3200" y="1978"/>
                  </a:lnTo>
                  <a:lnTo>
                    <a:pt x="3205" y="1988"/>
                  </a:lnTo>
                  <a:lnTo>
                    <a:pt x="3211" y="1997"/>
                  </a:lnTo>
                  <a:lnTo>
                    <a:pt x="3211" y="1974"/>
                  </a:lnTo>
                  <a:lnTo>
                    <a:pt x="3214" y="1962"/>
                  </a:lnTo>
                  <a:lnTo>
                    <a:pt x="3216" y="1971"/>
                  </a:lnTo>
                  <a:lnTo>
                    <a:pt x="3219" y="1980"/>
                  </a:lnTo>
                  <a:lnTo>
                    <a:pt x="3221" y="1987"/>
                  </a:lnTo>
                  <a:lnTo>
                    <a:pt x="3223" y="1962"/>
                  </a:lnTo>
                  <a:lnTo>
                    <a:pt x="3227" y="1938"/>
                  </a:lnTo>
                  <a:lnTo>
                    <a:pt x="3227" y="1950"/>
                  </a:lnTo>
                  <a:lnTo>
                    <a:pt x="3237" y="1974"/>
                  </a:lnTo>
                  <a:lnTo>
                    <a:pt x="3235" y="1957"/>
                  </a:lnTo>
                  <a:lnTo>
                    <a:pt x="3237" y="1938"/>
                  </a:lnTo>
                  <a:lnTo>
                    <a:pt x="3248" y="1955"/>
                  </a:lnTo>
                  <a:lnTo>
                    <a:pt x="3251" y="1938"/>
                  </a:lnTo>
                  <a:lnTo>
                    <a:pt x="3255" y="1931"/>
                  </a:lnTo>
                  <a:lnTo>
                    <a:pt x="3258" y="1943"/>
                  </a:lnTo>
                  <a:lnTo>
                    <a:pt x="3258" y="1932"/>
                  </a:lnTo>
                  <a:lnTo>
                    <a:pt x="3262" y="1924"/>
                  </a:lnTo>
                  <a:lnTo>
                    <a:pt x="3263" y="1936"/>
                  </a:lnTo>
                  <a:lnTo>
                    <a:pt x="3271" y="1964"/>
                  </a:lnTo>
                  <a:lnTo>
                    <a:pt x="3278" y="1974"/>
                  </a:lnTo>
                  <a:lnTo>
                    <a:pt x="3279" y="1955"/>
                  </a:lnTo>
                  <a:lnTo>
                    <a:pt x="3285" y="1936"/>
                  </a:lnTo>
                  <a:lnTo>
                    <a:pt x="3285" y="1953"/>
                  </a:lnTo>
                  <a:lnTo>
                    <a:pt x="3286" y="1960"/>
                  </a:lnTo>
                  <a:lnTo>
                    <a:pt x="3292" y="1946"/>
                  </a:lnTo>
                  <a:lnTo>
                    <a:pt x="3299" y="1931"/>
                  </a:lnTo>
                  <a:lnTo>
                    <a:pt x="3300" y="1941"/>
                  </a:lnTo>
                  <a:lnTo>
                    <a:pt x="3302" y="1950"/>
                  </a:lnTo>
                  <a:lnTo>
                    <a:pt x="3307" y="1929"/>
                  </a:lnTo>
                  <a:lnTo>
                    <a:pt x="3309" y="1938"/>
                  </a:lnTo>
                  <a:lnTo>
                    <a:pt x="3309" y="1948"/>
                  </a:lnTo>
                  <a:lnTo>
                    <a:pt x="3311" y="1957"/>
                  </a:lnTo>
                  <a:lnTo>
                    <a:pt x="3316" y="1962"/>
                  </a:lnTo>
                  <a:lnTo>
                    <a:pt x="3316" y="1934"/>
                  </a:lnTo>
                  <a:lnTo>
                    <a:pt x="3322" y="1946"/>
                  </a:lnTo>
                  <a:lnTo>
                    <a:pt x="3329" y="1971"/>
                  </a:lnTo>
                  <a:lnTo>
                    <a:pt x="3329" y="1957"/>
                  </a:lnTo>
                  <a:lnTo>
                    <a:pt x="3327" y="1943"/>
                  </a:lnTo>
                  <a:lnTo>
                    <a:pt x="3329" y="1929"/>
                  </a:lnTo>
                  <a:lnTo>
                    <a:pt x="3343" y="1943"/>
                  </a:lnTo>
                  <a:lnTo>
                    <a:pt x="3348" y="1950"/>
                  </a:lnTo>
                  <a:lnTo>
                    <a:pt x="3355" y="1953"/>
                  </a:lnTo>
                  <a:lnTo>
                    <a:pt x="3344" y="1927"/>
                  </a:lnTo>
                  <a:lnTo>
                    <a:pt x="3350" y="1932"/>
                  </a:lnTo>
                  <a:lnTo>
                    <a:pt x="3353" y="1938"/>
                  </a:lnTo>
                  <a:lnTo>
                    <a:pt x="3358" y="1945"/>
                  </a:lnTo>
                  <a:lnTo>
                    <a:pt x="3362" y="1950"/>
                  </a:lnTo>
                  <a:lnTo>
                    <a:pt x="3357" y="1936"/>
                  </a:lnTo>
                  <a:lnTo>
                    <a:pt x="3353" y="1922"/>
                  </a:lnTo>
                  <a:lnTo>
                    <a:pt x="3357" y="1927"/>
                  </a:lnTo>
                  <a:lnTo>
                    <a:pt x="3358" y="1932"/>
                  </a:lnTo>
                  <a:lnTo>
                    <a:pt x="3365" y="1943"/>
                  </a:lnTo>
                  <a:lnTo>
                    <a:pt x="3371" y="1946"/>
                  </a:lnTo>
                  <a:lnTo>
                    <a:pt x="3364" y="1931"/>
                  </a:lnTo>
                  <a:lnTo>
                    <a:pt x="3358" y="1915"/>
                  </a:lnTo>
                  <a:lnTo>
                    <a:pt x="3357" y="1897"/>
                  </a:lnTo>
                  <a:lnTo>
                    <a:pt x="3362" y="1913"/>
                  </a:lnTo>
                  <a:lnTo>
                    <a:pt x="3373" y="1929"/>
                  </a:lnTo>
                  <a:lnTo>
                    <a:pt x="3385" y="1941"/>
                  </a:lnTo>
                  <a:lnTo>
                    <a:pt x="3381" y="1934"/>
                  </a:lnTo>
                  <a:lnTo>
                    <a:pt x="3380" y="1925"/>
                  </a:lnTo>
                  <a:lnTo>
                    <a:pt x="3376" y="1917"/>
                  </a:lnTo>
                  <a:lnTo>
                    <a:pt x="3381" y="1920"/>
                  </a:lnTo>
                  <a:lnTo>
                    <a:pt x="3385" y="1925"/>
                  </a:lnTo>
                  <a:lnTo>
                    <a:pt x="3387" y="1932"/>
                  </a:lnTo>
                  <a:lnTo>
                    <a:pt x="3388" y="1927"/>
                  </a:lnTo>
                  <a:lnTo>
                    <a:pt x="3388" y="1908"/>
                  </a:lnTo>
                  <a:lnTo>
                    <a:pt x="3397" y="1917"/>
                  </a:lnTo>
                  <a:lnTo>
                    <a:pt x="3404" y="1925"/>
                  </a:lnTo>
                  <a:lnTo>
                    <a:pt x="3392" y="1909"/>
                  </a:lnTo>
                  <a:lnTo>
                    <a:pt x="3380" y="1892"/>
                  </a:lnTo>
                  <a:lnTo>
                    <a:pt x="3397" y="1897"/>
                  </a:lnTo>
                  <a:lnTo>
                    <a:pt x="3413" y="1908"/>
                  </a:lnTo>
                  <a:lnTo>
                    <a:pt x="3427" y="1918"/>
                  </a:lnTo>
                  <a:lnTo>
                    <a:pt x="3427" y="1911"/>
                  </a:lnTo>
                  <a:lnTo>
                    <a:pt x="3424" y="1906"/>
                  </a:lnTo>
                  <a:lnTo>
                    <a:pt x="3420" y="1892"/>
                  </a:lnTo>
                  <a:lnTo>
                    <a:pt x="3431" y="1908"/>
                  </a:lnTo>
                  <a:lnTo>
                    <a:pt x="3429" y="1902"/>
                  </a:lnTo>
                  <a:lnTo>
                    <a:pt x="3427" y="1899"/>
                  </a:lnTo>
                  <a:lnTo>
                    <a:pt x="3424" y="1888"/>
                  </a:lnTo>
                  <a:lnTo>
                    <a:pt x="3429" y="1894"/>
                  </a:lnTo>
                  <a:lnTo>
                    <a:pt x="3434" y="1897"/>
                  </a:lnTo>
                  <a:lnTo>
                    <a:pt x="3439" y="1902"/>
                  </a:lnTo>
                  <a:lnTo>
                    <a:pt x="3432" y="1888"/>
                  </a:lnTo>
                  <a:lnTo>
                    <a:pt x="3427" y="1883"/>
                  </a:lnTo>
                  <a:lnTo>
                    <a:pt x="3420" y="1880"/>
                  </a:lnTo>
                  <a:lnTo>
                    <a:pt x="3432" y="1878"/>
                  </a:lnTo>
                  <a:lnTo>
                    <a:pt x="3457" y="1885"/>
                  </a:lnTo>
                  <a:lnTo>
                    <a:pt x="3441" y="1874"/>
                  </a:lnTo>
                  <a:lnTo>
                    <a:pt x="3424" y="1866"/>
                  </a:lnTo>
                  <a:lnTo>
                    <a:pt x="3436" y="1864"/>
                  </a:lnTo>
                  <a:lnTo>
                    <a:pt x="3446" y="1866"/>
                  </a:lnTo>
                  <a:lnTo>
                    <a:pt x="3459" y="1867"/>
                  </a:lnTo>
                  <a:lnTo>
                    <a:pt x="3453" y="1864"/>
                  </a:lnTo>
                  <a:lnTo>
                    <a:pt x="3446" y="1860"/>
                  </a:lnTo>
                  <a:lnTo>
                    <a:pt x="3441" y="1855"/>
                  </a:lnTo>
                  <a:lnTo>
                    <a:pt x="3436" y="1852"/>
                  </a:lnTo>
                  <a:lnTo>
                    <a:pt x="3448" y="1853"/>
                  </a:lnTo>
                  <a:lnTo>
                    <a:pt x="3457" y="1859"/>
                  </a:lnTo>
                  <a:lnTo>
                    <a:pt x="3464" y="1867"/>
                  </a:lnTo>
                  <a:lnTo>
                    <a:pt x="3459" y="1853"/>
                  </a:lnTo>
                  <a:lnTo>
                    <a:pt x="3452" y="1838"/>
                  </a:lnTo>
                  <a:lnTo>
                    <a:pt x="3466" y="1845"/>
                  </a:lnTo>
                  <a:lnTo>
                    <a:pt x="3471" y="1850"/>
                  </a:lnTo>
                  <a:lnTo>
                    <a:pt x="3475" y="1855"/>
                  </a:lnTo>
                  <a:lnTo>
                    <a:pt x="3473" y="1846"/>
                  </a:lnTo>
                  <a:lnTo>
                    <a:pt x="3468" y="1838"/>
                  </a:lnTo>
                  <a:lnTo>
                    <a:pt x="3459" y="1832"/>
                  </a:lnTo>
                  <a:lnTo>
                    <a:pt x="3448" y="1827"/>
                  </a:lnTo>
                  <a:lnTo>
                    <a:pt x="3439" y="1822"/>
                  </a:lnTo>
                  <a:lnTo>
                    <a:pt x="3457" y="1827"/>
                  </a:lnTo>
                  <a:lnTo>
                    <a:pt x="3473" y="1832"/>
                  </a:lnTo>
                  <a:lnTo>
                    <a:pt x="3489" y="1843"/>
                  </a:lnTo>
                  <a:lnTo>
                    <a:pt x="3478" y="1829"/>
                  </a:lnTo>
                  <a:lnTo>
                    <a:pt x="3466" y="1816"/>
                  </a:lnTo>
                  <a:lnTo>
                    <a:pt x="3448" y="1809"/>
                  </a:lnTo>
                  <a:lnTo>
                    <a:pt x="3464" y="1815"/>
                  </a:lnTo>
                  <a:lnTo>
                    <a:pt x="3471" y="1818"/>
                  </a:lnTo>
                  <a:lnTo>
                    <a:pt x="3457" y="1811"/>
                  </a:lnTo>
                  <a:lnTo>
                    <a:pt x="3453" y="1811"/>
                  </a:lnTo>
                  <a:lnTo>
                    <a:pt x="3446" y="1804"/>
                  </a:lnTo>
                  <a:lnTo>
                    <a:pt x="3459" y="1801"/>
                  </a:lnTo>
                  <a:lnTo>
                    <a:pt x="3473" y="1804"/>
                  </a:lnTo>
                  <a:lnTo>
                    <a:pt x="3485" y="1809"/>
                  </a:lnTo>
                  <a:lnTo>
                    <a:pt x="3476" y="1802"/>
                  </a:lnTo>
                  <a:lnTo>
                    <a:pt x="3466" y="1792"/>
                  </a:lnTo>
                  <a:lnTo>
                    <a:pt x="3460" y="1780"/>
                  </a:lnTo>
                  <a:lnTo>
                    <a:pt x="3483" y="1802"/>
                  </a:lnTo>
                  <a:lnTo>
                    <a:pt x="3496" y="1809"/>
                  </a:lnTo>
                  <a:lnTo>
                    <a:pt x="3487" y="1794"/>
                  </a:lnTo>
                  <a:lnTo>
                    <a:pt x="3485" y="1776"/>
                  </a:lnTo>
                  <a:lnTo>
                    <a:pt x="3487" y="1759"/>
                  </a:lnTo>
                  <a:lnTo>
                    <a:pt x="3487" y="1762"/>
                  </a:lnTo>
                  <a:lnTo>
                    <a:pt x="3490" y="1769"/>
                  </a:lnTo>
                  <a:lnTo>
                    <a:pt x="3490" y="1767"/>
                  </a:lnTo>
                  <a:lnTo>
                    <a:pt x="3492" y="1760"/>
                  </a:lnTo>
                  <a:lnTo>
                    <a:pt x="3492" y="1755"/>
                  </a:lnTo>
                  <a:lnTo>
                    <a:pt x="3494" y="1760"/>
                  </a:lnTo>
                  <a:lnTo>
                    <a:pt x="3497" y="1767"/>
                  </a:lnTo>
                  <a:lnTo>
                    <a:pt x="3499" y="1773"/>
                  </a:lnTo>
                  <a:lnTo>
                    <a:pt x="3499" y="1751"/>
                  </a:lnTo>
                  <a:lnTo>
                    <a:pt x="3501" y="1755"/>
                  </a:lnTo>
                  <a:lnTo>
                    <a:pt x="3504" y="1759"/>
                  </a:lnTo>
                  <a:lnTo>
                    <a:pt x="3506" y="1762"/>
                  </a:lnTo>
                  <a:lnTo>
                    <a:pt x="3506" y="1764"/>
                  </a:lnTo>
                  <a:lnTo>
                    <a:pt x="3508" y="1766"/>
                  </a:lnTo>
                  <a:lnTo>
                    <a:pt x="3506" y="1762"/>
                  </a:lnTo>
                  <a:lnTo>
                    <a:pt x="3506" y="1760"/>
                  </a:lnTo>
                  <a:lnTo>
                    <a:pt x="3517" y="1774"/>
                  </a:lnTo>
                  <a:lnTo>
                    <a:pt x="3522" y="1783"/>
                  </a:lnTo>
                  <a:lnTo>
                    <a:pt x="3517" y="1773"/>
                  </a:lnTo>
                  <a:lnTo>
                    <a:pt x="3515" y="1762"/>
                  </a:lnTo>
                  <a:lnTo>
                    <a:pt x="3515" y="1751"/>
                  </a:lnTo>
                  <a:lnTo>
                    <a:pt x="3519" y="1760"/>
                  </a:lnTo>
                  <a:lnTo>
                    <a:pt x="3526" y="1771"/>
                  </a:lnTo>
                  <a:lnTo>
                    <a:pt x="3538" y="1781"/>
                  </a:lnTo>
                  <a:lnTo>
                    <a:pt x="3548" y="1788"/>
                  </a:lnTo>
                  <a:lnTo>
                    <a:pt x="3559" y="1792"/>
                  </a:lnTo>
                  <a:lnTo>
                    <a:pt x="3547" y="1773"/>
                  </a:lnTo>
                  <a:lnTo>
                    <a:pt x="3543" y="1750"/>
                  </a:lnTo>
                  <a:lnTo>
                    <a:pt x="3545" y="1760"/>
                  </a:lnTo>
                  <a:lnTo>
                    <a:pt x="3563" y="1778"/>
                  </a:lnTo>
                  <a:lnTo>
                    <a:pt x="3573" y="1783"/>
                  </a:lnTo>
                  <a:lnTo>
                    <a:pt x="3564" y="1769"/>
                  </a:lnTo>
                  <a:lnTo>
                    <a:pt x="3557" y="1753"/>
                  </a:lnTo>
                  <a:lnTo>
                    <a:pt x="3555" y="1739"/>
                  </a:lnTo>
                  <a:lnTo>
                    <a:pt x="3557" y="1743"/>
                  </a:lnTo>
                  <a:lnTo>
                    <a:pt x="3561" y="1748"/>
                  </a:lnTo>
                  <a:lnTo>
                    <a:pt x="3563" y="1753"/>
                  </a:lnTo>
                  <a:lnTo>
                    <a:pt x="3561" y="1723"/>
                  </a:lnTo>
                  <a:lnTo>
                    <a:pt x="3566" y="1730"/>
                  </a:lnTo>
                  <a:lnTo>
                    <a:pt x="3570" y="1739"/>
                  </a:lnTo>
                  <a:lnTo>
                    <a:pt x="3571" y="1748"/>
                  </a:lnTo>
                  <a:lnTo>
                    <a:pt x="3573" y="1741"/>
                  </a:lnTo>
                  <a:lnTo>
                    <a:pt x="3573" y="1723"/>
                  </a:lnTo>
                  <a:lnTo>
                    <a:pt x="3582" y="1736"/>
                  </a:lnTo>
                  <a:lnTo>
                    <a:pt x="3603" y="1757"/>
                  </a:lnTo>
                  <a:lnTo>
                    <a:pt x="3599" y="1748"/>
                  </a:lnTo>
                  <a:lnTo>
                    <a:pt x="3594" y="1741"/>
                  </a:lnTo>
                  <a:lnTo>
                    <a:pt x="3591" y="1732"/>
                  </a:lnTo>
                  <a:lnTo>
                    <a:pt x="3594" y="1739"/>
                  </a:lnTo>
                  <a:lnTo>
                    <a:pt x="3598" y="1744"/>
                  </a:lnTo>
                  <a:lnTo>
                    <a:pt x="3603" y="1751"/>
                  </a:lnTo>
                  <a:lnTo>
                    <a:pt x="3608" y="1757"/>
                  </a:lnTo>
                  <a:lnTo>
                    <a:pt x="3605" y="1743"/>
                  </a:lnTo>
                  <a:lnTo>
                    <a:pt x="3601" y="1727"/>
                  </a:lnTo>
                  <a:lnTo>
                    <a:pt x="3603" y="1713"/>
                  </a:lnTo>
                  <a:lnTo>
                    <a:pt x="3608" y="1734"/>
                  </a:lnTo>
                  <a:lnTo>
                    <a:pt x="3617" y="1755"/>
                  </a:lnTo>
                  <a:lnTo>
                    <a:pt x="3614" y="1737"/>
                  </a:lnTo>
                  <a:lnTo>
                    <a:pt x="3614" y="1729"/>
                  </a:lnTo>
                  <a:lnTo>
                    <a:pt x="3622" y="1744"/>
                  </a:lnTo>
                  <a:lnTo>
                    <a:pt x="3633" y="1759"/>
                  </a:lnTo>
                  <a:lnTo>
                    <a:pt x="3629" y="1753"/>
                  </a:lnTo>
                  <a:lnTo>
                    <a:pt x="3628" y="1746"/>
                  </a:lnTo>
                  <a:lnTo>
                    <a:pt x="3624" y="1741"/>
                  </a:lnTo>
                  <a:lnTo>
                    <a:pt x="3633" y="1751"/>
                  </a:lnTo>
                  <a:lnTo>
                    <a:pt x="3642" y="1764"/>
                  </a:lnTo>
                  <a:lnTo>
                    <a:pt x="3652" y="1773"/>
                  </a:lnTo>
                  <a:lnTo>
                    <a:pt x="3665" y="1778"/>
                  </a:lnTo>
                  <a:lnTo>
                    <a:pt x="3658" y="1774"/>
                  </a:lnTo>
                  <a:lnTo>
                    <a:pt x="3652" y="1771"/>
                  </a:lnTo>
                  <a:lnTo>
                    <a:pt x="3642" y="1760"/>
                  </a:lnTo>
                  <a:lnTo>
                    <a:pt x="3638" y="1753"/>
                  </a:lnTo>
                  <a:lnTo>
                    <a:pt x="3642" y="1755"/>
                  </a:lnTo>
                  <a:lnTo>
                    <a:pt x="3643" y="1757"/>
                  </a:lnTo>
                  <a:lnTo>
                    <a:pt x="3638" y="1746"/>
                  </a:lnTo>
                  <a:lnTo>
                    <a:pt x="3635" y="1736"/>
                  </a:lnTo>
                  <a:lnTo>
                    <a:pt x="3649" y="1750"/>
                  </a:lnTo>
                  <a:lnTo>
                    <a:pt x="3647" y="1744"/>
                  </a:lnTo>
                  <a:lnTo>
                    <a:pt x="3647" y="1739"/>
                  </a:lnTo>
                  <a:lnTo>
                    <a:pt x="3645" y="1736"/>
                  </a:lnTo>
                  <a:lnTo>
                    <a:pt x="3658" y="1746"/>
                  </a:lnTo>
                  <a:lnTo>
                    <a:pt x="3673" y="1751"/>
                  </a:lnTo>
                  <a:lnTo>
                    <a:pt x="3668" y="1746"/>
                  </a:lnTo>
                  <a:lnTo>
                    <a:pt x="3679" y="1746"/>
                  </a:lnTo>
                  <a:lnTo>
                    <a:pt x="3689" y="1748"/>
                  </a:lnTo>
                  <a:lnTo>
                    <a:pt x="3700" y="1743"/>
                  </a:lnTo>
                  <a:lnTo>
                    <a:pt x="3684" y="1737"/>
                  </a:lnTo>
                  <a:lnTo>
                    <a:pt x="3673" y="1729"/>
                  </a:lnTo>
                  <a:lnTo>
                    <a:pt x="3665" y="1716"/>
                  </a:lnTo>
                  <a:lnTo>
                    <a:pt x="3680" y="1725"/>
                  </a:lnTo>
                  <a:lnTo>
                    <a:pt x="3696" y="1727"/>
                  </a:lnTo>
                  <a:lnTo>
                    <a:pt x="3680" y="1718"/>
                  </a:lnTo>
                  <a:lnTo>
                    <a:pt x="3666" y="1704"/>
                  </a:lnTo>
                  <a:lnTo>
                    <a:pt x="3680" y="1709"/>
                  </a:lnTo>
                  <a:lnTo>
                    <a:pt x="3698" y="1715"/>
                  </a:lnTo>
                  <a:lnTo>
                    <a:pt x="3687" y="1706"/>
                  </a:lnTo>
                  <a:lnTo>
                    <a:pt x="3677" y="1699"/>
                  </a:lnTo>
                  <a:lnTo>
                    <a:pt x="3668" y="1690"/>
                  </a:lnTo>
                  <a:lnTo>
                    <a:pt x="3679" y="1692"/>
                  </a:lnTo>
                  <a:lnTo>
                    <a:pt x="3689" y="1697"/>
                  </a:lnTo>
                  <a:lnTo>
                    <a:pt x="3700" y="1701"/>
                  </a:lnTo>
                  <a:lnTo>
                    <a:pt x="3694" y="1694"/>
                  </a:lnTo>
                  <a:lnTo>
                    <a:pt x="3691" y="1687"/>
                  </a:lnTo>
                  <a:lnTo>
                    <a:pt x="3689" y="1678"/>
                  </a:lnTo>
                  <a:lnTo>
                    <a:pt x="3698" y="1687"/>
                  </a:lnTo>
                  <a:lnTo>
                    <a:pt x="3700" y="1692"/>
                  </a:lnTo>
                  <a:lnTo>
                    <a:pt x="3696" y="1671"/>
                  </a:lnTo>
                  <a:lnTo>
                    <a:pt x="3707" y="1678"/>
                  </a:lnTo>
                  <a:lnTo>
                    <a:pt x="3710" y="1683"/>
                  </a:lnTo>
                  <a:lnTo>
                    <a:pt x="3714" y="1690"/>
                  </a:lnTo>
                  <a:lnTo>
                    <a:pt x="3709" y="1674"/>
                  </a:lnTo>
                  <a:lnTo>
                    <a:pt x="3712" y="1680"/>
                  </a:lnTo>
                  <a:lnTo>
                    <a:pt x="3717" y="1685"/>
                  </a:lnTo>
                  <a:lnTo>
                    <a:pt x="3723" y="1688"/>
                  </a:lnTo>
                  <a:lnTo>
                    <a:pt x="3726" y="1694"/>
                  </a:lnTo>
                  <a:lnTo>
                    <a:pt x="3726" y="1685"/>
                  </a:lnTo>
                  <a:lnTo>
                    <a:pt x="3724" y="1680"/>
                  </a:lnTo>
                  <a:lnTo>
                    <a:pt x="3724" y="1674"/>
                  </a:lnTo>
                  <a:lnTo>
                    <a:pt x="3728" y="1678"/>
                  </a:lnTo>
                  <a:lnTo>
                    <a:pt x="3730" y="1685"/>
                  </a:lnTo>
                  <a:lnTo>
                    <a:pt x="3730" y="1687"/>
                  </a:lnTo>
                  <a:lnTo>
                    <a:pt x="3731" y="1694"/>
                  </a:lnTo>
                  <a:lnTo>
                    <a:pt x="3731" y="1688"/>
                  </a:lnTo>
                  <a:lnTo>
                    <a:pt x="3730" y="1685"/>
                  </a:lnTo>
                  <a:lnTo>
                    <a:pt x="3731" y="1681"/>
                  </a:lnTo>
                  <a:lnTo>
                    <a:pt x="3731" y="1676"/>
                  </a:lnTo>
                  <a:lnTo>
                    <a:pt x="3735" y="1671"/>
                  </a:lnTo>
                  <a:lnTo>
                    <a:pt x="3737" y="1680"/>
                  </a:lnTo>
                  <a:lnTo>
                    <a:pt x="3740" y="1687"/>
                  </a:lnTo>
                  <a:lnTo>
                    <a:pt x="3745" y="1692"/>
                  </a:lnTo>
                  <a:lnTo>
                    <a:pt x="3742" y="1678"/>
                  </a:lnTo>
                  <a:lnTo>
                    <a:pt x="3742" y="1664"/>
                  </a:lnTo>
                  <a:lnTo>
                    <a:pt x="3756" y="1680"/>
                  </a:lnTo>
                  <a:lnTo>
                    <a:pt x="3768" y="1688"/>
                  </a:lnTo>
                  <a:lnTo>
                    <a:pt x="3781" y="1694"/>
                  </a:lnTo>
                  <a:lnTo>
                    <a:pt x="3786" y="1695"/>
                  </a:lnTo>
                  <a:lnTo>
                    <a:pt x="3781" y="1694"/>
                  </a:lnTo>
                  <a:lnTo>
                    <a:pt x="3777" y="1688"/>
                  </a:lnTo>
                  <a:lnTo>
                    <a:pt x="3772" y="1683"/>
                  </a:lnTo>
                  <a:lnTo>
                    <a:pt x="3768" y="1676"/>
                  </a:lnTo>
                  <a:lnTo>
                    <a:pt x="3763" y="1671"/>
                  </a:lnTo>
                  <a:lnTo>
                    <a:pt x="3781" y="1683"/>
                  </a:lnTo>
                  <a:lnTo>
                    <a:pt x="3802" y="1692"/>
                  </a:lnTo>
                  <a:lnTo>
                    <a:pt x="3789" y="1678"/>
                  </a:lnTo>
                  <a:lnTo>
                    <a:pt x="3775" y="1664"/>
                  </a:lnTo>
                  <a:lnTo>
                    <a:pt x="3779" y="1665"/>
                  </a:lnTo>
                  <a:lnTo>
                    <a:pt x="3782" y="1665"/>
                  </a:lnTo>
                  <a:lnTo>
                    <a:pt x="3789" y="1669"/>
                  </a:lnTo>
                  <a:lnTo>
                    <a:pt x="3782" y="1660"/>
                  </a:lnTo>
                  <a:lnTo>
                    <a:pt x="3775" y="1650"/>
                  </a:lnTo>
                  <a:lnTo>
                    <a:pt x="3782" y="1650"/>
                  </a:lnTo>
                  <a:lnTo>
                    <a:pt x="3786" y="1653"/>
                  </a:lnTo>
                  <a:lnTo>
                    <a:pt x="3795" y="1660"/>
                  </a:lnTo>
                  <a:lnTo>
                    <a:pt x="3791" y="1655"/>
                  </a:lnTo>
                  <a:lnTo>
                    <a:pt x="3788" y="1651"/>
                  </a:lnTo>
                  <a:lnTo>
                    <a:pt x="3782" y="1650"/>
                  </a:lnTo>
                  <a:lnTo>
                    <a:pt x="3777" y="1643"/>
                  </a:lnTo>
                  <a:lnTo>
                    <a:pt x="3772" y="1630"/>
                  </a:lnTo>
                  <a:lnTo>
                    <a:pt x="3796" y="1646"/>
                  </a:lnTo>
                  <a:lnTo>
                    <a:pt x="3821" y="1665"/>
                  </a:lnTo>
                  <a:lnTo>
                    <a:pt x="3807" y="1644"/>
                  </a:lnTo>
                  <a:lnTo>
                    <a:pt x="3795" y="1620"/>
                  </a:lnTo>
                  <a:lnTo>
                    <a:pt x="3804" y="1623"/>
                  </a:lnTo>
                  <a:lnTo>
                    <a:pt x="3814" y="1629"/>
                  </a:lnTo>
                  <a:lnTo>
                    <a:pt x="3823" y="1634"/>
                  </a:lnTo>
                  <a:lnTo>
                    <a:pt x="3814" y="1623"/>
                  </a:lnTo>
                  <a:lnTo>
                    <a:pt x="3804" y="1613"/>
                  </a:lnTo>
                  <a:lnTo>
                    <a:pt x="3809" y="1616"/>
                  </a:lnTo>
                  <a:lnTo>
                    <a:pt x="3821" y="1622"/>
                  </a:lnTo>
                  <a:lnTo>
                    <a:pt x="3835" y="1629"/>
                  </a:lnTo>
                  <a:lnTo>
                    <a:pt x="3851" y="1637"/>
                  </a:lnTo>
                  <a:lnTo>
                    <a:pt x="3869" y="1644"/>
                  </a:lnTo>
                  <a:lnTo>
                    <a:pt x="3884" y="1651"/>
                  </a:lnTo>
                  <a:lnTo>
                    <a:pt x="3898" y="1655"/>
                  </a:lnTo>
                  <a:lnTo>
                    <a:pt x="3907" y="1658"/>
                  </a:lnTo>
                  <a:lnTo>
                    <a:pt x="3911" y="1657"/>
                  </a:lnTo>
                  <a:lnTo>
                    <a:pt x="3909" y="1644"/>
                  </a:lnTo>
                  <a:lnTo>
                    <a:pt x="3895" y="1620"/>
                  </a:lnTo>
                  <a:lnTo>
                    <a:pt x="3888" y="1606"/>
                  </a:lnTo>
                  <a:lnTo>
                    <a:pt x="3884" y="1571"/>
                  </a:lnTo>
                  <a:lnTo>
                    <a:pt x="3884" y="1553"/>
                  </a:lnTo>
                  <a:lnTo>
                    <a:pt x="3883" y="1532"/>
                  </a:lnTo>
                  <a:lnTo>
                    <a:pt x="3879" y="1511"/>
                  </a:lnTo>
                  <a:lnTo>
                    <a:pt x="3881" y="1499"/>
                  </a:lnTo>
                  <a:lnTo>
                    <a:pt x="3884" y="1488"/>
                  </a:lnTo>
                  <a:lnTo>
                    <a:pt x="3890" y="1476"/>
                  </a:lnTo>
                  <a:lnTo>
                    <a:pt x="3902" y="1451"/>
                  </a:lnTo>
                  <a:lnTo>
                    <a:pt x="3914" y="1428"/>
                  </a:lnTo>
                  <a:lnTo>
                    <a:pt x="3930" y="1407"/>
                  </a:lnTo>
                  <a:lnTo>
                    <a:pt x="3937" y="1402"/>
                  </a:lnTo>
                  <a:lnTo>
                    <a:pt x="3951" y="1386"/>
                  </a:lnTo>
                  <a:lnTo>
                    <a:pt x="3967" y="1372"/>
                  </a:lnTo>
                  <a:lnTo>
                    <a:pt x="3974" y="1364"/>
                  </a:lnTo>
                  <a:lnTo>
                    <a:pt x="3981" y="1357"/>
                  </a:lnTo>
                  <a:lnTo>
                    <a:pt x="3985" y="1346"/>
                  </a:lnTo>
                  <a:lnTo>
                    <a:pt x="3985" y="1335"/>
                  </a:lnTo>
                  <a:lnTo>
                    <a:pt x="3983" y="1320"/>
                  </a:lnTo>
                  <a:lnTo>
                    <a:pt x="3981" y="1306"/>
                  </a:lnTo>
                  <a:lnTo>
                    <a:pt x="3974" y="1263"/>
                  </a:lnTo>
                  <a:lnTo>
                    <a:pt x="3972" y="1256"/>
                  </a:lnTo>
                  <a:lnTo>
                    <a:pt x="3971" y="1251"/>
                  </a:lnTo>
                  <a:lnTo>
                    <a:pt x="3967" y="1246"/>
                  </a:lnTo>
                  <a:lnTo>
                    <a:pt x="3950" y="1228"/>
                  </a:lnTo>
                  <a:lnTo>
                    <a:pt x="3946" y="1227"/>
                  </a:lnTo>
                  <a:lnTo>
                    <a:pt x="3934" y="1227"/>
                  </a:lnTo>
                  <a:lnTo>
                    <a:pt x="3930" y="1228"/>
                  </a:lnTo>
                  <a:lnTo>
                    <a:pt x="3923" y="1228"/>
                  </a:lnTo>
                  <a:lnTo>
                    <a:pt x="3914" y="1227"/>
                  </a:lnTo>
                  <a:lnTo>
                    <a:pt x="3897" y="1220"/>
                  </a:lnTo>
                  <a:lnTo>
                    <a:pt x="3883" y="1209"/>
                  </a:lnTo>
                  <a:lnTo>
                    <a:pt x="3870" y="1193"/>
                  </a:lnTo>
                  <a:lnTo>
                    <a:pt x="3860" y="1176"/>
                  </a:lnTo>
                  <a:lnTo>
                    <a:pt x="3851" y="1155"/>
                  </a:lnTo>
                  <a:lnTo>
                    <a:pt x="3847" y="1134"/>
                  </a:lnTo>
                  <a:lnTo>
                    <a:pt x="3851" y="1114"/>
                  </a:lnTo>
                  <a:lnTo>
                    <a:pt x="3865" y="1118"/>
                  </a:lnTo>
                  <a:lnTo>
                    <a:pt x="3877" y="1123"/>
                  </a:lnTo>
                  <a:lnTo>
                    <a:pt x="3890" y="1130"/>
                  </a:lnTo>
                  <a:lnTo>
                    <a:pt x="3895" y="1134"/>
                  </a:lnTo>
                  <a:lnTo>
                    <a:pt x="3909" y="1141"/>
                  </a:lnTo>
                  <a:lnTo>
                    <a:pt x="3920" y="1148"/>
                  </a:lnTo>
                  <a:lnTo>
                    <a:pt x="3923" y="1153"/>
                  </a:lnTo>
                  <a:lnTo>
                    <a:pt x="3928" y="1158"/>
                  </a:lnTo>
                  <a:lnTo>
                    <a:pt x="3939" y="1177"/>
                  </a:lnTo>
                  <a:lnTo>
                    <a:pt x="3948" y="1199"/>
                  </a:lnTo>
                  <a:lnTo>
                    <a:pt x="3951" y="1209"/>
                  </a:lnTo>
                  <a:lnTo>
                    <a:pt x="3955" y="1221"/>
                  </a:lnTo>
                  <a:lnTo>
                    <a:pt x="3962" y="1232"/>
                  </a:lnTo>
                  <a:lnTo>
                    <a:pt x="3971" y="1239"/>
                  </a:lnTo>
                  <a:lnTo>
                    <a:pt x="3965" y="1193"/>
                  </a:lnTo>
                  <a:lnTo>
                    <a:pt x="3960" y="1149"/>
                  </a:lnTo>
                  <a:lnTo>
                    <a:pt x="3955" y="1098"/>
                  </a:lnTo>
                  <a:lnTo>
                    <a:pt x="3955" y="1049"/>
                  </a:lnTo>
                  <a:lnTo>
                    <a:pt x="3957" y="1042"/>
                  </a:lnTo>
                  <a:lnTo>
                    <a:pt x="3957" y="991"/>
                  </a:lnTo>
                  <a:lnTo>
                    <a:pt x="3953" y="988"/>
                  </a:lnTo>
                  <a:lnTo>
                    <a:pt x="3935" y="988"/>
                  </a:lnTo>
                  <a:lnTo>
                    <a:pt x="3925" y="984"/>
                  </a:lnTo>
                  <a:lnTo>
                    <a:pt x="3921" y="981"/>
                  </a:lnTo>
                  <a:lnTo>
                    <a:pt x="3914" y="976"/>
                  </a:lnTo>
                  <a:lnTo>
                    <a:pt x="3904" y="962"/>
                  </a:lnTo>
                  <a:lnTo>
                    <a:pt x="3897" y="946"/>
                  </a:lnTo>
                  <a:lnTo>
                    <a:pt x="3893" y="932"/>
                  </a:lnTo>
                  <a:lnTo>
                    <a:pt x="3893" y="919"/>
                  </a:lnTo>
                  <a:lnTo>
                    <a:pt x="3895" y="905"/>
                  </a:lnTo>
                  <a:lnTo>
                    <a:pt x="3891" y="893"/>
                  </a:lnTo>
                  <a:lnTo>
                    <a:pt x="3890" y="888"/>
                  </a:lnTo>
                  <a:lnTo>
                    <a:pt x="3886" y="883"/>
                  </a:lnTo>
                  <a:lnTo>
                    <a:pt x="3884" y="877"/>
                  </a:lnTo>
                  <a:lnTo>
                    <a:pt x="3881" y="872"/>
                  </a:lnTo>
                  <a:lnTo>
                    <a:pt x="3907" y="893"/>
                  </a:lnTo>
                  <a:lnTo>
                    <a:pt x="3937" y="914"/>
                  </a:lnTo>
                  <a:lnTo>
                    <a:pt x="3946" y="923"/>
                  </a:lnTo>
                  <a:lnTo>
                    <a:pt x="3950" y="932"/>
                  </a:lnTo>
                  <a:lnTo>
                    <a:pt x="3951" y="944"/>
                  </a:lnTo>
                  <a:lnTo>
                    <a:pt x="3957" y="960"/>
                  </a:lnTo>
                  <a:lnTo>
                    <a:pt x="3958" y="977"/>
                  </a:lnTo>
                  <a:lnTo>
                    <a:pt x="3958" y="951"/>
                  </a:lnTo>
                  <a:lnTo>
                    <a:pt x="3953" y="935"/>
                  </a:lnTo>
                  <a:lnTo>
                    <a:pt x="3951" y="928"/>
                  </a:lnTo>
                  <a:lnTo>
                    <a:pt x="3951" y="919"/>
                  </a:lnTo>
                  <a:lnTo>
                    <a:pt x="3953" y="912"/>
                  </a:lnTo>
                  <a:lnTo>
                    <a:pt x="3953" y="907"/>
                  </a:lnTo>
                  <a:lnTo>
                    <a:pt x="3955" y="900"/>
                  </a:lnTo>
                  <a:lnTo>
                    <a:pt x="3958" y="895"/>
                  </a:lnTo>
                  <a:lnTo>
                    <a:pt x="3960" y="890"/>
                  </a:lnTo>
                  <a:lnTo>
                    <a:pt x="3972" y="876"/>
                  </a:lnTo>
                  <a:lnTo>
                    <a:pt x="3988" y="863"/>
                  </a:lnTo>
                  <a:lnTo>
                    <a:pt x="4004" y="853"/>
                  </a:lnTo>
                  <a:lnTo>
                    <a:pt x="4018" y="840"/>
                  </a:lnTo>
                  <a:lnTo>
                    <a:pt x="4016" y="844"/>
                  </a:lnTo>
                  <a:lnTo>
                    <a:pt x="4016" y="854"/>
                  </a:lnTo>
                  <a:lnTo>
                    <a:pt x="4015" y="874"/>
                  </a:lnTo>
                  <a:lnTo>
                    <a:pt x="4011" y="893"/>
                  </a:lnTo>
                  <a:lnTo>
                    <a:pt x="4002" y="911"/>
                  </a:lnTo>
                  <a:lnTo>
                    <a:pt x="3986" y="930"/>
                  </a:lnTo>
                  <a:lnTo>
                    <a:pt x="3965" y="944"/>
                  </a:lnTo>
                  <a:lnTo>
                    <a:pt x="3965" y="979"/>
                  </a:lnTo>
                  <a:lnTo>
                    <a:pt x="3964" y="1014"/>
                  </a:lnTo>
                  <a:lnTo>
                    <a:pt x="3964" y="1032"/>
                  </a:lnTo>
                  <a:lnTo>
                    <a:pt x="3965" y="1051"/>
                  </a:lnTo>
                  <a:lnTo>
                    <a:pt x="3962" y="1069"/>
                  </a:lnTo>
                  <a:lnTo>
                    <a:pt x="3969" y="1048"/>
                  </a:lnTo>
                  <a:lnTo>
                    <a:pt x="3978" y="1030"/>
                  </a:lnTo>
                  <a:lnTo>
                    <a:pt x="3988" y="1011"/>
                  </a:lnTo>
                  <a:lnTo>
                    <a:pt x="3993" y="1000"/>
                  </a:lnTo>
                  <a:lnTo>
                    <a:pt x="3995" y="986"/>
                  </a:lnTo>
                  <a:lnTo>
                    <a:pt x="3997" y="974"/>
                  </a:lnTo>
                  <a:lnTo>
                    <a:pt x="4001" y="962"/>
                  </a:lnTo>
                  <a:lnTo>
                    <a:pt x="4015" y="947"/>
                  </a:lnTo>
                  <a:lnTo>
                    <a:pt x="4030" y="939"/>
                  </a:lnTo>
                  <a:lnTo>
                    <a:pt x="4052" y="935"/>
                  </a:lnTo>
                  <a:lnTo>
                    <a:pt x="4071" y="937"/>
                  </a:lnTo>
                  <a:lnTo>
                    <a:pt x="4090" y="940"/>
                  </a:lnTo>
                  <a:lnTo>
                    <a:pt x="4085" y="963"/>
                  </a:lnTo>
                  <a:lnTo>
                    <a:pt x="4076" y="983"/>
                  </a:lnTo>
                  <a:lnTo>
                    <a:pt x="4064" y="997"/>
                  </a:lnTo>
                  <a:lnTo>
                    <a:pt x="4046" y="1007"/>
                  </a:lnTo>
                  <a:lnTo>
                    <a:pt x="4025" y="1014"/>
                  </a:lnTo>
                  <a:lnTo>
                    <a:pt x="3999" y="1014"/>
                  </a:lnTo>
                  <a:lnTo>
                    <a:pt x="3993" y="1018"/>
                  </a:lnTo>
                  <a:lnTo>
                    <a:pt x="3986" y="1028"/>
                  </a:lnTo>
                  <a:lnTo>
                    <a:pt x="3981" y="1037"/>
                  </a:lnTo>
                  <a:lnTo>
                    <a:pt x="3978" y="1044"/>
                  </a:lnTo>
                  <a:lnTo>
                    <a:pt x="3972" y="1065"/>
                  </a:lnTo>
                  <a:lnTo>
                    <a:pt x="3969" y="1086"/>
                  </a:lnTo>
                  <a:lnTo>
                    <a:pt x="3969" y="1116"/>
                  </a:lnTo>
                  <a:lnTo>
                    <a:pt x="3972" y="1146"/>
                  </a:lnTo>
                  <a:lnTo>
                    <a:pt x="3978" y="1176"/>
                  </a:lnTo>
                  <a:lnTo>
                    <a:pt x="3981" y="1211"/>
                  </a:lnTo>
                  <a:lnTo>
                    <a:pt x="3983" y="1202"/>
                  </a:lnTo>
                  <a:lnTo>
                    <a:pt x="3985" y="1195"/>
                  </a:lnTo>
                  <a:lnTo>
                    <a:pt x="3983" y="1190"/>
                  </a:lnTo>
                  <a:lnTo>
                    <a:pt x="3983" y="1184"/>
                  </a:lnTo>
                  <a:lnTo>
                    <a:pt x="3981" y="1179"/>
                  </a:lnTo>
                  <a:lnTo>
                    <a:pt x="3979" y="1162"/>
                  </a:lnTo>
                  <a:lnTo>
                    <a:pt x="3985" y="1148"/>
                  </a:lnTo>
                  <a:lnTo>
                    <a:pt x="3995" y="1132"/>
                  </a:lnTo>
                  <a:lnTo>
                    <a:pt x="4030" y="1097"/>
                  </a:lnTo>
                  <a:lnTo>
                    <a:pt x="4041" y="1081"/>
                  </a:lnTo>
                  <a:lnTo>
                    <a:pt x="4050" y="1065"/>
                  </a:lnTo>
                  <a:lnTo>
                    <a:pt x="4057" y="1088"/>
                  </a:lnTo>
                  <a:lnTo>
                    <a:pt x="4060" y="1111"/>
                  </a:lnTo>
                  <a:lnTo>
                    <a:pt x="4060" y="1134"/>
                  </a:lnTo>
                  <a:lnTo>
                    <a:pt x="4059" y="1153"/>
                  </a:lnTo>
                  <a:lnTo>
                    <a:pt x="4053" y="1172"/>
                  </a:lnTo>
                  <a:lnTo>
                    <a:pt x="4045" y="1190"/>
                  </a:lnTo>
                  <a:lnTo>
                    <a:pt x="4029" y="1202"/>
                  </a:lnTo>
                  <a:lnTo>
                    <a:pt x="4022" y="1206"/>
                  </a:lnTo>
                  <a:lnTo>
                    <a:pt x="4013" y="1209"/>
                  </a:lnTo>
                  <a:lnTo>
                    <a:pt x="3997" y="1209"/>
                  </a:lnTo>
                  <a:lnTo>
                    <a:pt x="3990" y="1214"/>
                  </a:lnTo>
                  <a:lnTo>
                    <a:pt x="3986" y="1223"/>
                  </a:lnTo>
                  <a:lnTo>
                    <a:pt x="3986" y="1234"/>
                  </a:lnTo>
                  <a:lnTo>
                    <a:pt x="3988" y="1246"/>
                  </a:lnTo>
                  <a:lnTo>
                    <a:pt x="3990" y="1253"/>
                  </a:lnTo>
                  <a:lnTo>
                    <a:pt x="3997" y="1292"/>
                  </a:lnTo>
                  <a:lnTo>
                    <a:pt x="3999" y="1299"/>
                  </a:lnTo>
                  <a:lnTo>
                    <a:pt x="4001" y="1307"/>
                  </a:lnTo>
                  <a:lnTo>
                    <a:pt x="4004" y="1320"/>
                  </a:lnTo>
                  <a:lnTo>
                    <a:pt x="4006" y="1328"/>
                  </a:lnTo>
                  <a:lnTo>
                    <a:pt x="4006" y="1334"/>
                  </a:lnTo>
                  <a:lnTo>
                    <a:pt x="4011" y="1328"/>
                  </a:lnTo>
                  <a:lnTo>
                    <a:pt x="4020" y="1316"/>
                  </a:lnTo>
                  <a:lnTo>
                    <a:pt x="4027" y="1300"/>
                  </a:lnTo>
                  <a:lnTo>
                    <a:pt x="4039" y="1286"/>
                  </a:lnTo>
                  <a:lnTo>
                    <a:pt x="4050" y="1272"/>
                  </a:lnTo>
                  <a:lnTo>
                    <a:pt x="4069" y="1241"/>
                  </a:lnTo>
                  <a:lnTo>
                    <a:pt x="4085" y="1209"/>
                  </a:lnTo>
                  <a:lnTo>
                    <a:pt x="4094" y="1188"/>
                  </a:lnTo>
                  <a:lnTo>
                    <a:pt x="4108" y="1146"/>
                  </a:lnTo>
                  <a:lnTo>
                    <a:pt x="4129" y="1097"/>
                  </a:lnTo>
                  <a:lnTo>
                    <a:pt x="4154" y="1049"/>
                  </a:lnTo>
                  <a:lnTo>
                    <a:pt x="4178" y="1004"/>
                  </a:lnTo>
                  <a:lnTo>
                    <a:pt x="4187" y="990"/>
                  </a:lnTo>
                  <a:lnTo>
                    <a:pt x="4194" y="976"/>
                  </a:lnTo>
                  <a:lnTo>
                    <a:pt x="4199" y="962"/>
                  </a:lnTo>
                  <a:lnTo>
                    <a:pt x="4203" y="933"/>
                  </a:lnTo>
                  <a:lnTo>
                    <a:pt x="4203" y="923"/>
                  </a:lnTo>
                  <a:lnTo>
                    <a:pt x="4205" y="912"/>
                  </a:lnTo>
                  <a:lnTo>
                    <a:pt x="4203" y="902"/>
                  </a:lnTo>
                  <a:lnTo>
                    <a:pt x="4189" y="876"/>
                  </a:lnTo>
                  <a:lnTo>
                    <a:pt x="4175" y="846"/>
                  </a:lnTo>
                  <a:lnTo>
                    <a:pt x="4164" y="814"/>
                  </a:lnTo>
                  <a:lnTo>
                    <a:pt x="4157" y="784"/>
                  </a:lnTo>
                  <a:lnTo>
                    <a:pt x="4157" y="753"/>
                  </a:lnTo>
                  <a:lnTo>
                    <a:pt x="4168" y="723"/>
                  </a:lnTo>
                  <a:lnTo>
                    <a:pt x="4178" y="709"/>
                  </a:lnTo>
                  <a:lnTo>
                    <a:pt x="4192" y="698"/>
                  </a:lnTo>
                  <a:lnTo>
                    <a:pt x="4208" y="689"/>
                  </a:lnTo>
                  <a:lnTo>
                    <a:pt x="4226" y="682"/>
                  </a:lnTo>
                  <a:lnTo>
                    <a:pt x="4226" y="646"/>
                  </a:lnTo>
                  <a:lnTo>
                    <a:pt x="4227" y="614"/>
                  </a:lnTo>
                  <a:lnTo>
                    <a:pt x="4233" y="586"/>
                  </a:lnTo>
                  <a:lnTo>
                    <a:pt x="4233" y="575"/>
                  </a:lnTo>
                  <a:lnTo>
                    <a:pt x="4242" y="558"/>
                  </a:lnTo>
                  <a:lnTo>
                    <a:pt x="4252" y="542"/>
                  </a:lnTo>
                  <a:lnTo>
                    <a:pt x="4264" y="528"/>
                  </a:lnTo>
                  <a:lnTo>
                    <a:pt x="4275" y="503"/>
                  </a:lnTo>
                  <a:lnTo>
                    <a:pt x="4282" y="491"/>
                  </a:lnTo>
                  <a:lnTo>
                    <a:pt x="4289" y="486"/>
                  </a:lnTo>
                  <a:lnTo>
                    <a:pt x="4296" y="482"/>
                  </a:lnTo>
                  <a:lnTo>
                    <a:pt x="4301" y="479"/>
                  </a:lnTo>
                  <a:lnTo>
                    <a:pt x="4301" y="472"/>
                  </a:lnTo>
                  <a:lnTo>
                    <a:pt x="4296" y="463"/>
                  </a:lnTo>
                  <a:lnTo>
                    <a:pt x="4293" y="459"/>
                  </a:lnTo>
                  <a:lnTo>
                    <a:pt x="4284" y="459"/>
                  </a:lnTo>
                  <a:lnTo>
                    <a:pt x="4278" y="461"/>
                  </a:lnTo>
                  <a:lnTo>
                    <a:pt x="4266" y="461"/>
                  </a:lnTo>
                  <a:lnTo>
                    <a:pt x="4261" y="459"/>
                  </a:lnTo>
                  <a:lnTo>
                    <a:pt x="4257" y="456"/>
                  </a:lnTo>
                  <a:lnTo>
                    <a:pt x="4256" y="452"/>
                  </a:lnTo>
                  <a:lnTo>
                    <a:pt x="4254" y="447"/>
                  </a:lnTo>
                  <a:lnTo>
                    <a:pt x="4252" y="440"/>
                  </a:lnTo>
                  <a:lnTo>
                    <a:pt x="4249" y="416"/>
                  </a:lnTo>
                  <a:lnTo>
                    <a:pt x="4245" y="403"/>
                  </a:lnTo>
                  <a:lnTo>
                    <a:pt x="4240" y="391"/>
                  </a:lnTo>
                  <a:lnTo>
                    <a:pt x="4231" y="384"/>
                  </a:lnTo>
                  <a:lnTo>
                    <a:pt x="4217" y="377"/>
                  </a:lnTo>
                  <a:lnTo>
                    <a:pt x="4203" y="372"/>
                  </a:lnTo>
                  <a:lnTo>
                    <a:pt x="4196" y="366"/>
                  </a:lnTo>
                  <a:lnTo>
                    <a:pt x="4185" y="356"/>
                  </a:lnTo>
                  <a:lnTo>
                    <a:pt x="4182" y="349"/>
                  </a:lnTo>
                  <a:lnTo>
                    <a:pt x="4168" y="316"/>
                  </a:lnTo>
                  <a:lnTo>
                    <a:pt x="4159" y="282"/>
                  </a:lnTo>
                  <a:lnTo>
                    <a:pt x="4154" y="247"/>
                  </a:lnTo>
                  <a:lnTo>
                    <a:pt x="4154" y="230"/>
                  </a:lnTo>
                  <a:lnTo>
                    <a:pt x="4152" y="224"/>
                  </a:lnTo>
                  <a:lnTo>
                    <a:pt x="4148" y="221"/>
                  </a:lnTo>
                  <a:lnTo>
                    <a:pt x="4147" y="215"/>
                  </a:lnTo>
                  <a:lnTo>
                    <a:pt x="4145" y="207"/>
                  </a:lnTo>
                  <a:lnTo>
                    <a:pt x="4145" y="180"/>
                  </a:lnTo>
                  <a:lnTo>
                    <a:pt x="4143" y="163"/>
                  </a:lnTo>
                  <a:lnTo>
                    <a:pt x="4147" y="154"/>
                  </a:lnTo>
                  <a:lnTo>
                    <a:pt x="4154" y="143"/>
                  </a:lnTo>
                  <a:lnTo>
                    <a:pt x="4161" y="135"/>
                  </a:lnTo>
                  <a:lnTo>
                    <a:pt x="4168" y="129"/>
                  </a:lnTo>
                  <a:lnTo>
                    <a:pt x="4171" y="126"/>
                  </a:lnTo>
                  <a:lnTo>
                    <a:pt x="4176" y="122"/>
                  </a:lnTo>
                  <a:lnTo>
                    <a:pt x="4180" y="121"/>
                  </a:lnTo>
                  <a:lnTo>
                    <a:pt x="4185" y="117"/>
                  </a:lnTo>
                  <a:lnTo>
                    <a:pt x="4192" y="110"/>
                  </a:lnTo>
                  <a:lnTo>
                    <a:pt x="4194" y="105"/>
                  </a:lnTo>
                  <a:lnTo>
                    <a:pt x="4194" y="96"/>
                  </a:lnTo>
                  <a:lnTo>
                    <a:pt x="4196" y="87"/>
                  </a:lnTo>
                  <a:lnTo>
                    <a:pt x="4199" y="80"/>
                  </a:lnTo>
                  <a:lnTo>
                    <a:pt x="4206" y="75"/>
                  </a:lnTo>
                  <a:lnTo>
                    <a:pt x="4212" y="72"/>
                  </a:lnTo>
                  <a:lnTo>
                    <a:pt x="4217" y="66"/>
                  </a:lnTo>
                  <a:lnTo>
                    <a:pt x="4219" y="63"/>
                  </a:lnTo>
                  <a:lnTo>
                    <a:pt x="4220" y="57"/>
                  </a:lnTo>
                  <a:lnTo>
                    <a:pt x="4224" y="52"/>
                  </a:lnTo>
                  <a:lnTo>
                    <a:pt x="4231" y="45"/>
                  </a:lnTo>
                  <a:lnTo>
                    <a:pt x="4236" y="42"/>
                  </a:lnTo>
                  <a:lnTo>
                    <a:pt x="4243" y="35"/>
                  </a:lnTo>
                  <a:lnTo>
                    <a:pt x="4249" y="31"/>
                  </a:lnTo>
                  <a:lnTo>
                    <a:pt x="4259" y="28"/>
                  </a:lnTo>
                  <a:lnTo>
                    <a:pt x="4266" y="29"/>
                  </a:lnTo>
                  <a:lnTo>
                    <a:pt x="4270" y="24"/>
                  </a:lnTo>
                  <a:lnTo>
                    <a:pt x="4273" y="21"/>
                  </a:lnTo>
                  <a:lnTo>
                    <a:pt x="4289" y="10"/>
                  </a:lnTo>
                  <a:lnTo>
                    <a:pt x="4296" y="8"/>
                  </a:lnTo>
                  <a:lnTo>
                    <a:pt x="4307" y="3"/>
                  </a:lnTo>
                  <a:lnTo>
                    <a:pt x="4321" y="3"/>
                  </a:lnTo>
                  <a:lnTo>
                    <a:pt x="4331"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23" name="Freeform 43"/>
            <p:cNvSpPr>
              <a:spLocks noEditPoints="1"/>
            </p:cNvSpPr>
            <p:nvPr userDrawn="1"/>
          </p:nvSpPr>
          <p:spPr bwMode="auto">
            <a:xfrm>
              <a:off x="2268538" y="3300114"/>
              <a:ext cx="1008062" cy="668337"/>
            </a:xfrm>
            <a:custGeom>
              <a:avLst/>
              <a:gdLst>
                <a:gd name="T0" fmla="*/ 2147483646 w 5202"/>
                <a:gd name="T1" fmla="*/ 2147483646 h 3449"/>
                <a:gd name="T2" fmla="*/ 2147483646 w 5202"/>
                <a:gd name="T3" fmla="*/ 2147483646 h 3449"/>
                <a:gd name="T4" fmla="*/ 2147483646 w 5202"/>
                <a:gd name="T5" fmla="*/ 2147483646 h 3449"/>
                <a:gd name="T6" fmla="*/ 2147483646 w 5202"/>
                <a:gd name="T7" fmla="*/ 2147483646 h 3449"/>
                <a:gd name="T8" fmla="*/ 2147483646 w 5202"/>
                <a:gd name="T9" fmla="*/ 2147483646 h 3449"/>
                <a:gd name="T10" fmla="*/ 2147483646 w 5202"/>
                <a:gd name="T11" fmla="*/ 2147483646 h 3449"/>
                <a:gd name="T12" fmla="*/ 2147483646 w 5202"/>
                <a:gd name="T13" fmla="*/ 2147483646 h 3449"/>
                <a:gd name="T14" fmla="*/ 2147483646 w 5202"/>
                <a:gd name="T15" fmla="*/ 2147483646 h 3449"/>
                <a:gd name="T16" fmla="*/ 2147483646 w 5202"/>
                <a:gd name="T17" fmla="*/ 2147483646 h 3449"/>
                <a:gd name="T18" fmla="*/ 2147483646 w 5202"/>
                <a:gd name="T19" fmla="*/ 356532889 h 3449"/>
                <a:gd name="T20" fmla="*/ 2147483646 w 5202"/>
                <a:gd name="T21" fmla="*/ 523891140 h 3449"/>
                <a:gd name="T22" fmla="*/ 2147483646 w 5202"/>
                <a:gd name="T23" fmla="*/ 2147483646 h 3449"/>
                <a:gd name="T24" fmla="*/ 2147483646 w 5202"/>
                <a:gd name="T25" fmla="*/ 2147483646 h 3449"/>
                <a:gd name="T26" fmla="*/ 2147483646 w 5202"/>
                <a:gd name="T27" fmla="*/ 2147483646 h 3449"/>
                <a:gd name="T28" fmla="*/ 2147483646 w 5202"/>
                <a:gd name="T29" fmla="*/ 2147483646 h 3449"/>
                <a:gd name="T30" fmla="*/ 2147483646 w 5202"/>
                <a:gd name="T31" fmla="*/ 2147483646 h 3449"/>
                <a:gd name="T32" fmla="*/ 2147483646 w 5202"/>
                <a:gd name="T33" fmla="*/ 2147483646 h 3449"/>
                <a:gd name="T34" fmla="*/ 2147483646 w 5202"/>
                <a:gd name="T35" fmla="*/ 2147483646 h 3449"/>
                <a:gd name="T36" fmla="*/ 2147483646 w 5202"/>
                <a:gd name="T37" fmla="*/ 2147483646 h 3449"/>
                <a:gd name="T38" fmla="*/ 2147483646 w 5202"/>
                <a:gd name="T39" fmla="*/ 2147483646 h 3449"/>
                <a:gd name="T40" fmla="*/ 2147483646 w 5202"/>
                <a:gd name="T41" fmla="*/ 2147483646 h 3449"/>
                <a:gd name="T42" fmla="*/ 2147483646 w 5202"/>
                <a:gd name="T43" fmla="*/ 2147483646 h 3449"/>
                <a:gd name="T44" fmla="*/ 2147483646 w 5202"/>
                <a:gd name="T45" fmla="*/ 2147483646 h 3449"/>
                <a:gd name="T46" fmla="*/ 2147483646 w 5202"/>
                <a:gd name="T47" fmla="*/ 2147483646 h 3449"/>
                <a:gd name="T48" fmla="*/ 2147483646 w 5202"/>
                <a:gd name="T49" fmla="*/ 2147483646 h 3449"/>
                <a:gd name="T50" fmla="*/ 2147483646 w 5202"/>
                <a:gd name="T51" fmla="*/ 2147483646 h 3449"/>
                <a:gd name="T52" fmla="*/ 2147483646 w 5202"/>
                <a:gd name="T53" fmla="*/ 2147483646 h 3449"/>
                <a:gd name="T54" fmla="*/ 2147483646 w 5202"/>
                <a:gd name="T55" fmla="*/ 2147483646 h 3449"/>
                <a:gd name="T56" fmla="*/ 2147483646 w 5202"/>
                <a:gd name="T57" fmla="*/ 2147483646 h 3449"/>
                <a:gd name="T58" fmla="*/ 2147483646 w 5202"/>
                <a:gd name="T59" fmla="*/ 2147483646 h 3449"/>
                <a:gd name="T60" fmla="*/ 2147483646 w 5202"/>
                <a:gd name="T61" fmla="*/ 2147483646 h 3449"/>
                <a:gd name="T62" fmla="*/ 2147483646 w 5202"/>
                <a:gd name="T63" fmla="*/ 2147483646 h 3449"/>
                <a:gd name="T64" fmla="*/ 2147483646 w 5202"/>
                <a:gd name="T65" fmla="*/ 2147483646 h 3449"/>
                <a:gd name="T66" fmla="*/ 2147483646 w 5202"/>
                <a:gd name="T67" fmla="*/ 2147483646 h 3449"/>
                <a:gd name="T68" fmla="*/ 2147483646 w 5202"/>
                <a:gd name="T69" fmla="*/ 2147483646 h 3449"/>
                <a:gd name="T70" fmla="*/ 2147483646 w 5202"/>
                <a:gd name="T71" fmla="*/ 2147483646 h 3449"/>
                <a:gd name="T72" fmla="*/ 43672997 w 5202"/>
                <a:gd name="T73" fmla="*/ 2147483646 h 3449"/>
                <a:gd name="T74" fmla="*/ 298351083 w 5202"/>
                <a:gd name="T75" fmla="*/ 2147483646 h 3449"/>
                <a:gd name="T76" fmla="*/ 1688265690 w 5202"/>
                <a:gd name="T77" fmla="*/ 2147483646 h 3449"/>
                <a:gd name="T78" fmla="*/ 2147483646 w 5202"/>
                <a:gd name="T79" fmla="*/ 2147483646 h 3449"/>
                <a:gd name="T80" fmla="*/ 2147483646 w 5202"/>
                <a:gd name="T81" fmla="*/ 2147483646 h 3449"/>
                <a:gd name="T82" fmla="*/ 2147483646 w 5202"/>
                <a:gd name="T83" fmla="*/ 2147483646 h 3449"/>
                <a:gd name="T84" fmla="*/ 2147483646 w 5202"/>
                <a:gd name="T85" fmla="*/ 2147483646 h 3449"/>
                <a:gd name="T86" fmla="*/ 2147483646 w 5202"/>
                <a:gd name="T87" fmla="*/ 2147483646 h 3449"/>
                <a:gd name="T88" fmla="*/ 2147483646 w 5202"/>
                <a:gd name="T89" fmla="*/ 2147483646 h 3449"/>
                <a:gd name="T90" fmla="*/ 2147483646 w 5202"/>
                <a:gd name="T91" fmla="*/ 2147483646 h 3449"/>
                <a:gd name="T92" fmla="*/ 2147483646 w 5202"/>
                <a:gd name="T93" fmla="*/ 2147483646 h 3449"/>
                <a:gd name="T94" fmla="*/ 2147483646 w 5202"/>
                <a:gd name="T95" fmla="*/ 2147483646 h 3449"/>
                <a:gd name="T96" fmla="*/ 2147483646 w 5202"/>
                <a:gd name="T97" fmla="*/ 2147483646 h 3449"/>
                <a:gd name="T98" fmla="*/ 2147483646 w 5202"/>
                <a:gd name="T99" fmla="*/ 2147483646 h 3449"/>
                <a:gd name="T100" fmla="*/ 2147483646 w 5202"/>
                <a:gd name="T101" fmla="*/ 2147483646 h 3449"/>
                <a:gd name="T102" fmla="*/ 2147483646 w 5202"/>
                <a:gd name="T103" fmla="*/ 2147483646 h 3449"/>
                <a:gd name="T104" fmla="*/ 2147483646 w 5202"/>
                <a:gd name="T105" fmla="*/ 2147483646 h 3449"/>
                <a:gd name="T106" fmla="*/ 2147483646 w 5202"/>
                <a:gd name="T107" fmla="*/ 2147483646 h 3449"/>
                <a:gd name="T108" fmla="*/ 2147483646 w 5202"/>
                <a:gd name="T109" fmla="*/ 2147483646 h 3449"/>
                <a:gd name="T110" fmla="*/ 2147483646 w 5202"/>
                <a:gd name="T111" fmla="*/ 2147483646 h 3449"/>
                <a:gd name="T112" fmla="*/ 2147483646 w 5202"/>
                <a:gd name="T113" fmla="*/ 2147483646 h 3449"/>
                <a:gd name="T114" fmla="*/ 2147483646 w 5202"/>
                <a:gd name="T115" fmla="*/ 2147483646 h 3449"/>
                <a:gd name="T116" fmla="*/ 2147483646 w 5202"/>
                <a:gd name="T117" fmla="*/ 2147483646 h 3449"/>
                <a:gd name="T118" fmla="*/ 2147483646 w 5202"/>
                <a:gd name="T119" fmla="*/ 2147483646 h 3449"/>
                <a:gd name="T120" fmla="*/ 2147483646 w 5202"/>
                <a:gd name="T121" fmla="*/ 2147483646 h 3449"/>
                <a:gd name="T122" fmla="*/ 2147483646 w 5202"/>
                <a:gd name="T123" fmla="*/ 298331181 h 34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02" h="3449">
                  <a:moveTo>
                    <a:pt x="3522" y="2162"/>
                  </a:moveTo>
                  <a:lnTo>
                    <a:pt x="3465" y="2166"/>
                  </a:lnTo>
                  <a:lnTo>
                    <a:pt x="3441" y="2169"/>
                  </a:lnTo>
                  <a:lnTo>
                    <a:pt x="3424" y="2174"/>
                  </a:lnTo>
                  <a:lnTo>
                    <a:pt x="3414" y="2180"/>
                  </a:lnTo>
                  <a:lnTo>
                    <a:pt x="3419" y="2178"/>
                  </a:lnTo>
                  <a:lnTo>
                    <a:pt x="3425" y="2183"/>
                  </a:lnTo>
                  <a:lnTo>
                    <a:pt x="3432" y="2192"/>
                  </a:lnTo>
                  <a:lnTo>
                    <a:pt x="3436" y="2203"/>
                  </a:lnTo>
                  <a:lnTo>
                    <a:pt x="3441" y="2213"/>
                  </a:lnTo>
                  <a:lnTo>
                    <a:pt x="3443" y="2218"/>
                  </a:lnTo>
                  <a:lnTo>
                    <a:pt x="3457" y="2235"/>
                  </a:lnTo>
                  <a:lnTo>
                    <a:pt x="3473" y="2256"/>
                  </a:lnTo>
                  <a:lnTo>
                    <a:pt x="3501" y="2300"/>
                  </a:lnTo>
                  <a:lnTo>
                    <a:pt x="3512" y="2320"/>
                  </a:lnTo>
                  <a:lnTo>
                    <a:pt x="3517" y="2338"/>
                  </a:lnTo>
                  <a:lnTo>
                    <a:pt x="3517" y="2353"/>
                  </a:lnTo>
                  <a:lnTo>
                    <a:pt x="3515" y="2366"/>
                  </a:lnTo>
                  <a:lnTo>
                    <a:pt x="3514" y="2377"/>
                  </a:lnTo>
                  <a:lnTo>
                    <a:pt x="3514" y="2387"/>
                  </a:lnTo>
                  <a:lnTo>
                    <a:pt x="3517" y="2393"/>
                  </a:lnTo>
                  <a:lnTo>
                    <a:pt x="3528" y="2399"/>
                  </a:lnTo>
                  <a:lnTo>
                    <a:pt x="3548" y="2402"/>
                  </a:lnTo>
                  <a:lnTo>
                    <a:pt x="3577" y="2406"/>
                  </a:lnTo>
                  <a:lnTo>
                    <a:pt x="3610" y="2409"/>
                  </a:lnTo>
                  <a:lnTo>
                    <a:pt x="3648" y="2412"/>
                  </a:lnTo>
                  <a:lnTo>
                    <a:pt x="3665" y="2415"/>
                  </a:lnTo>
                  <a:lnTo>
                    <a:pt x="3679" y="2418"/>
                  </a:lnTo>
                  <a:lnTo>
                    <a:pt x="3692" y="2420"/>
                  </a:lnTo>
                  <a:lnTo>
                    <a:pt x="3701" y="2420"/>
                  </a:lnTo>
                  <a:lnTo>
                    <a:pt x="3708" y="2417"/>
                  </a:lnTo>
                  <a:lnTo>
                    <a:pt x="3709" y="2412"/>
                  </a:lnTo>
                  <a:lnTo>
                    <a:pt x="3709" y="2401"/>
                  </a:lnTo>
                  <a:lnTo>
                    <a:pt x="3703" y="2385"/>
                  </a:lnTo>
                  <a:lnTo>
                    <a:pt x="3690" y="2357"/>
                  </a:lnTo>
                  <a:lnTo>
                    <a:pt x="3676" y="2330"/>
                  </a:lnTo>
                  <a:lnTo>
                    <a:pt x="3662" y="2305"/>
                  </a:lnTo>
                  <a:lnTo>
                    <a:pt x="3649" y="2279"/>
                  </a:lnTo>
                  <a:lnTo>
                    <a:pt x="3640" y="2254"/>
                  </a:lnTo>
                  <a:lnTo>
                    <a:pt x="3637" y="2227"/>
                  </a:lnTo>
                  <a:lnTo>
                    <a:pt x="3638" y="2199"/>
                  </a:lnTo>
                  <a:lnTo>
                    <a:pt x="3640" y="2183"/>
                  </a:lnTo>
                  <a:lnTo>
                    <a:pt x="3640" y="2172"/>
                  </a:lnTo>
                  <a:lnTo>
                    <a:pt x="3635" y="2167"/>
                  </a:lnTo>
                  <a:lnTo>
                    <a:pt x="3630" y="2166"/>
                  </a:lnTo>
                  <a:lnTo>
                    <a:pt x="3624" y="2166"/>
                  </a:lnTo>
                  <a:lnTo>
                    <a:pt x="3618" y="2167"/>
                  </a:lnTo>
                  <a:lnTo>
                    <a:pt x="3613" y="2170"/>
                  </a:lnTo>
                  <a:lnTo>
                    <a:pt x="3610" y="2170"/>
                  </a:lnTo>
                  <a:lnTo>
                    <a:pt x="3596" y="2167"/>
                  </a:lnTo>
                  <a:lnTo>
                    <a:pt x="3575" y="2164"/>
                  </a:lnTo>
                  <a:lnTo>
                    <a:pt x="3550" y="2164"/>
                  </a:lnTo>
                  <a:lnTo>
                    <a:pt x="3522" y="2162"/>
                  </a:lnTo>
                  <a:close/>
                  <a:moveTo>
                    <a:pt x="2542" y="1900"/>
                  </a:moveTo>
                  <a:lnTo>
                    <a:pt x="2529" y="1902"/>
                  </a:lnTo>
                  <a:lnTo>
                    <a:pt x="2517" y="1905"/>
                  </a:lnTo>
                  <a:lnTo>
                    <a:pt x="2509" y="1907"/>
                  </a:lnTo>
                  <a:lnTo>
                    <a:pt x="2505" y="1910"/>
                  </a:lnTo>
                  <a:lnTo>
                    <a:pt x="2507" y="1916"/>
                  </a:lnTo>
                  <a:lnTo>
                    <a:pt x="2512" y="1923"/>
                  </a:lnTo>
                  <a:lnTo>
                    <a:pt x="2523" y="1927"/>
                  </a:lnTo>
                  <a:lnTo>
                    <a:pt x="2534" y="1929"/>
                  </a:lnTo>
                  <a:lnTo>
                    <a:pt x="2546" y="1930"/>
                  </a:lnTo>
                  <a:lnTo>
                    <a:pt x="2558" y="1929"/>
                  </a:lnTo>
                  <a:lnTo>
                    <a:pt x="2567" y="1926"/>
                  </a:lnTo>
                  <a:lnTo>
                    <a:pt x="2572" y="1919"/>
                  </a:lnTo>
                  <a:lnTo>
                    <a:pt x="2570" y="1910"/>
                  </a:lnTo>
                  <a:lnTo>
                    <a:pt x="2564" y="1904"/>
                  </a:lnTo>
                  <a:lnTo>
                    <a:pt x="2554" y="1900"/>
                  </a:lnTo>
                  <a:lnTo>
                    <a:pt x="2542" y="1900"/>
                  </a:lnTo>
                  <a:close/>
                  <a:moveTo>
                    <a:pt x="2427" y="1613"/>
                  </a:moveTo>
                  <a:lnTo>
                    <a:pt x="2423" y="1615"/>
                  </a:lnTo>
                  <a:lnTo>
                    <a:pt x="2420" y="1618"/>
                  </a:lnTo>
                  <a:lnTo>
                    <a:pt x="2420" y="1621"/>
                  </a:lnTo>
                  <a:lnTo>
                    <a:pt x="2422" y="1623"/>
                  </a:lnTo>
                  <a:lnTo>
                    <a:pt x="2425" y="1623"/>
                  </a:lnTo>
                  <a:lnTo>
                    <a:pt x="2431" y="1616"/>
                  </a:lnTo>
                  <a:lnTo>
                    <a:pt x="2430" y="1613"/>
                  </a:lnTo>
                  <a:lnTo>
                    <a:pt x="2427" y="1613"/>
                  </a:lnTo>
                  <a:close/>
                  <a:moveTo>
                    <a:pt x="2703" y="1490"/>
                  </a:moveTo>
                  <a:lnTo>
                    <a:pt x="2695" y="1492"/>
                  </a:lnTo>
                  <a:lnTo>
                    <a:pt x="2687" y="1496"/>
                  </a:lnTo>
                  <a:lnTo>
                    <a:pt x="2682" y="1499"/>
                  </a:lnTo>
                  <a:lnTo>
                    <a:pt x="2681" y="1501"/>
                  </a:lnTo>
                  <a:lnTo>
                    <a:pt x="2666" y="1498"/>
                  </a:lnTo>
                  <a:lnTo>
                    <a:pt x="2646" y="1496"/>
                  </a:lnTo>
                  <a:lnTo>
                    <a:pt x="2617" y="1495"/>
                  </a:lnTo>
                  <a:lnTo>
                    <a:pt x="2553" y="1495"/>
                  </a:lnTo>
                  <a:lnTo>
                    <a:pt x="2518" y="1496"/>
                  </a:lnTo>
                  <a:lnTo>
                    <a:pt x="2485" y="1498"/>
                  </a:lnTo>
                  <a:lnTo>
                    <a:pt x="2455" y="1499"/>
                  </a:lnTo>
                  <a:lnTo>
                    <a:pt x="2430" y="1503"/>
                  </a:lnTo>
                  <a:lnTo>
                    <a:pt x="2412" y="1506"/>
                  </a:lnTo>
                  <a:lnTo>
                    <a:pt x="2403" y="1510"/>
                  </a:lnTo>
                  <a:lnTo>
                    <a:pt x="2400" y="1518"/>
                  </a:lnTo>
                  <a:lnTo>
                    <a:pt x="2397" y="1531"/>
                  </a:lnTo>
                  <a:lnTo>
                    <a:pt x="2395" y="1547"/>
                  </a:lnTo>
                  <a:lnTo>
                    <a:pt x="2393" y="1561"/>
                  </a:lnTo>
                  <a:lnTo>
                    <a:pt x="2393" y="1575"/>
                  </a:lnTo>
                  <a:lnTo>
                    <a:pt x="2398" y="1575"/>
                  </a:lnTo>
                  <a:lnTo>
                    <a:pt x="2411" y="1574"/>
                  </a:lnTo>
                  <a:lnTo>
                    <a:pt x="2460" y="1574"/>
                  </a:lnTo>
                  <a:lnTo>
                    <a:pt x="2491" y="1572"/>
                  </a:lnTo>
                  <a:lnTo>
                    <a:pt x="2524" y="1572"/>
                  </a:lnTo>
                  <a:lnTo>
                    <a:pt x="2561" y="1570"/>
                  </a:lnTo>
                  <a:lnTo>
                    <a:pt x="2595" y="1567"/>
                  </a:lnTo>
                  <a:lnTo>
                    <a:pt x="2629" y="1566"/>
                  </a:lnTo>
                  <a:lnTo>
                    <a:pt x="2657" y="1563"/>
                  </a:lnTo>
                  <a:lnTo>
                    <a:pt x="2682" y="1559"/>
                  </a:lnTo>
                  <a:lnTo>
                    <a:pt x="2700" y="1555"/>
                  </a:lnTo>
                  <a:lnTo>
                    <a:pt x="2709" y="1548"/>
                  </a:lnTo>
                  <a:lnTo>
                    <a:pt x="2712" y="1542"/>
                  </a:lnTo>
                  <a:lnTo>
                    <a:pt x="2715" y="1529"/>
                  </a:lnTo>
                  <a:lnTo>
                    <a:pt x="2717" y="1515"/>
                  </a:lnTo>
                  <a:lnTo>
                    <a:pt x="2715" y="1503"/>
                  </a:lnTo>
                  <a:lnTo>
                    <a:pt x="2709" y="1492"/>
                  </a:lnTo>
                  <a:lnTo>
                    <a:pt x="2703" y="1490"/>
                  </a:lnTo>
                  <a:close/>
                  <a:moveTo>
                    <a:pt x="3165" y="42"/>
                  </a:moveTo>
                  <a:lnTo>
                    <a:pt x="3159" y="46"/>
                  </a:lnTo>
                  <a:lnTo>
                    <a:pt x="3156" y="49"/>
                  </a:lnTo>
                  <a:lnTo>
                    <a:pt x="3156" y="52"/>
                  </a:lnTo>
                  <a:lnTo>
                    <a:pt x="3160" y="52"/>
                  </a:lnTo>
                  <a:lnTo>
                    <a:pt x="3173" y="46"/>
                  </a:lnTo>
                  <a:lnTo>
                    <a:pt x="3173" y="42"/>
                  </a:lnTo>
                  <a:lnTo>
                    <a:pt x="3165" y="42"/>
                  </a:lnTo>
                  <a:close/>
                  <a:moveTo>
                    <a:pt x="3280" y="0"/>
                  </a:moveTo>
                  <a:lnTo>
                    <a:pt x="3320" y="1"/>
                  </a:lnTo>
                  <a:lnTo>
                    <a:pt x="3354" y="6"/>
                  </a:lnTo>
                  <a:lnTo>
                    <a:pt x="3387" y="14"/>
                  </a:lnTo>
                  <a:lnTo>
                    <a:pt x="3422" y="30"/>
                  </a:lnTo>
                  <a:lnTo>
                    <a:pt x="3451" y="50"/>
                  </a:lnTo>
                  <a:lnTo>
                    <a:pt x="3474" y="72"/>
                  </a:lnTo>
                  <a:lnTo>
                    <a:pt x="3495" y="98"/>
                  </a:lnTo>
                  <a:lnTo>
                    <a:pt x="3512" y="123"/>
                  </a:lnTo>
                  <a:lnTo>
                    <a:pt x="3526" y="151"/>
                  </a:lnTo>
                  <a:lnTo>
                    <a:pt x="3542" y="180"/>
                  </a:lnTo>
                  <a:lnTo>
                    <a:pt x="3556" y="207"/>
                  </a:lnTo>
                  <a:lnTo>
                    <a:pt x="3572" y="233"/>
                  </a:lnTo>
                  <a:lnTo>
                    <a:pt x="3589" y="260"/>
                  </a:lnTo>
                  <a:lnTo>
                    <a:pt x="3610" y="284"/>
                  </a:lnTo>
                  <a:lnTo>
                    <a:pt x="3621" y="292"/>
                  </a:lnTo>
                  <a:lnTo>
                    <a:pt x="3637" y="303"/>
                  </a:lnTo>
                  <a:lnTo>
                    <a:pt x="3659" y="316"/>
                  </a:lnTo>
                  <a:lnTo>
                    <a:pt x="3682" y="330"/>
                  </a:lnTo>
                  <a:lnTo>
                    <a:pt x="3733" y="361"/>
                  </a:lnTo>
                  <a:lnTo>
                    <a:pt x="3755" y="377"/>
                  </a:lnTo>
                  <a:lnTo>
                    <a:pt x="3774" y="391"/>
                  </a:lnTo>
                  <a:lnTo>
                    <a:pt x="3787" y="405"/>
                  </a:lnTo>
                  <a:lnTo>
                    <a:pt x="3801" y="426"/>
                  </a:lnTo>
                  <a:lnTo>
                    <a:pt x="3810" y="442"/>
                  </a:lnTo>
                  <a:lnTo>
                    <a:pt x="3813" y="453"/>
                  </a:lnTo>
                  <a:lnTo>
                    <a:pt x="3813" y="461"/>
                  </a:lnTo>
                  <a:lnTo>
                    <a:pt x="3809" y="465"/>
                  </a:lnTo>
                  <a:lnTo>
                    <a:pt x="3801" y="467"/>
                  </a:lnTo>
                  <a:lnTo>
                    <a:pt x="3790" y="465"/>
                  </a:lnTo>
                  <a:lnTo>
                    <a:pt x="3777" y="462"/>
                  </a:lnTo>
                  <a:lnTo>
                    <a:pt x="3761" y="458"/>
                  </a:lnTo>
                  <a:lnTo>
                    <a:pt x="3730" y="445"/>
                  </a:lnTo>
                  <a:lnTo>
                    <a:pt x="3698" y="429"/>
                  </a:lnTo>
                  <a:lnTo>
                    <a:pt x="3684" y="423"/>
                  </a:lnTo>
                  <a:lnTo>
                    <a:pt x="3654" y="407"/>
                  </a:lnTo>
                  <a:lnTo>
                    <a:pt x="3627" y="394"/>
                  </a:lnTo>
                  <a:lnTo>
                    <a:pt x="3604" y="385"/>
                  </a:lnTo>
                  <a:lnTo>
                    <a:pt x="3580" y="377"/>
                  </a:lnTo>
                  <a:lnTo>
                    <a:pt x="3558" y="372"/>
                  </a:lnTo>
                  <a:lnTo>
                    <a:pt x="3533" y="369"/>
                  </a:lnTo>
                  <a:lnTo>
                    <a:pt x="3504" y="369"/>
                  </a:lnTo>
                  <a:lnTo>
                    <a:pt x="3473" y="372"/>
                  </a:lnTo>
                  <a:lnTo>
                    <a:pt x="3433" y="377"/>
                  </a:lnTo>
                  <a:lnTo>
                    <a:pt x="3417" y="379"/>
                  </a:lnTo>
                  <a:lnTo>
                    <a:pt x="3398" y="382"/>
                  </a:lnTo>
                  <a:lnTo>
                    <a:pt x="3378" y="385"/>
                  </a:lnTo>
                  <a:lnTo>
                    <a:pt x="3356" y="388"/>
                  </a:lnTo>
                  <a:lnTo>
                    <a:pt x="3337" y="393"/>
                  </a:lnTo>
                  <a:lnTo>
                    <a:pt x="3321" y="398"/>
                  </a:lnTo>
                  <a:lnTo>
                    <a:pt x="3313" y="405"/>
                  </a:lnTo>
                  <a:lnTo>
                    <a:pt x="3307" y="421"/>
                  </a:lnTo>
                  <a:lnTo>
                    <a:pt x="3305" y="440"/>
                  </a:lnTo>
                  <a:lnTo>
                    <a:pt x="3307" y="462"/>
                  </a:lnTo>
                  <a:lnTo>
                    <a:pt x="3310" y="486"/>
                  </a:lnTo>
                  <a:lnTo>
                    <a:pt x="3320" y="533"/>
                  </a:lnTo>
                  <a:lnTo>
                    <a:pt x="3326" y="554"/>
                  </a:lnTo>
                  <a:lnTo>
                    <a:pt x="3331" y="570"/>
                  </a:lnTo>
                  <a:lnTo>
                    <a:pt x="3332" y="581"/>
                  </a:lnTo>
                  <a:lnTo>
                    <a:pt x="3334" y="649"/>
                  </a:lnTo>
                  <a:lnTo>
                    <a:pt x="3329" y="713"/>
                  </a:lnTo>
                  <a:lnTo>
                    <a:pt x="3321" y="776"/>
                  </a:lnTo>
                  <a:lnTo>
                    <a:pt x="3312" y="835"/>
                  </a:lnTo>
                  <a:lnTo>
                    <a:pt x="3304" y="889"/>
                  </a:lnTo>
                  <a:lnTo>
                    <a:pt x="3296" y="944"/>
                  </a:lnTo>
                  <a:lnTo>
                    <a:pt x="3290" y="991"/>
                  </a:lnTo>
                  <a:lnTo>
                    <a:pt x="3280" y="1032"/>
                  </a:lnTo>
                  <a:lnTo>
                    <a:pt x="3272" y="1067"/>
                  </a:lnTo>
                  <a:lnTo>
                    <a:pt x="3261" y="1100"/>
                  </a:lnTo>
                  <a:lnTo>
                    <a:pt x="3247" y="1130"/>
                  </a:lnTo>
                  <a:lnTo>
                    <a:pt x="3231" y="1162"/>
                  </a:lnTo>
                  <a:lnTo>
                    <a:pt x="3211" y="1195"/>
                  </a:lnTo>
                  <a:lnTo>
                    <a:pt x="3176" y="1247"/>
                  </a:lnTo>
                  <a:lnTo>
                    <a:pt x="3138" y="1291"/>
                  </a:lnTo>
                  <a:lnTo>
                    <a:pt x="3100" y="1327"/>
                  </a:lnTo>
                  <a:lnTo>
                    <a:pt x="3056" y="1361"/>
                  </a:lnTo>
                  <a:lnTo>
                    <a:pt x="3007" y="1387"/>
                  </a:lnTo>
                  <a:lnTo>
                    <a:pt x="2950" y="1413"/>
                  </a:lnTo>
                  <a:lnTo>
                    <a:pt x="2886" y="1436"/>
                  </a:lnTo>
                  <a:lnTo>
                    <a:pt x="2865" y="1443"/>
                  </a:lnTo>
                  <a:lnTo>
                    <a:pt x="2843" y="1451"/>
                  </a:lnTo>
                  <a:lnTo>
                    <a:pt x="2823" y="1457"/>
                  </a:lnTo>
                  <a:lnTo>
                    <a:pt x="2805" y="1465"/>
                  </a:lnTo>
                  <a:lnTo>
                    <a:pt x="2789" y="1474"/>
                  </a:lnTo>
                  <a:lnTo>
                    <a:pt x="2780" y="1487"/>
                  </a:lnTo>
                  <a:lnTo>
                    <a:pt x="2774" y="1501"/>
                  </a:lnTo>
                  <a:lnTo>
                    <a:pt x="2774" y="1525"/>
                  </a:lnTo>
                  <a:lnTo>
                    <a:pt x="2778" y="1542"/>
                  </a:lnTo>
                  <a:lnTo>
                    <a:pt x="2789" y="1555"/>
                  </a:lnTo>
                  <a:lnTo>
                    <a:pt x="2804" y="1564"/>
                  </a:lnTo>
                  <a:lnTo>
                    <a:pt x="2821" y="1570"/>
                  </a:lnTo>
                  <a:lnTo>
                    <a:pt x="2840" y="1574"/>
                  </a:lnTo>
                  <a:lnTo>
                    <a:pt x="2862" y="1574"/>
                  </a:lnTo>
                  <a:lnTo>
                    <a:pt x="2909" y="1570"/>
                  </a:lnTo>
                  <a:lnTo>
                    <a:pt x="2931" y="1567"/>
                  </a:lnTo>
                  <a:lnTo>
                    <a:pt x="2968" y="1559"/>
                  </a:lnTo>
                  <a:lnTo>
                    <a:pt x="3007" y="1547"/>
                  </a:lnTo>
                  <a:lnTo>
                    <a:pt x="3050" y="1531"/>
                  </a:lnTo>
                  <a:lnTo>
                    <a:pt x="3094" y="1514"/>
                  </a:lnTo>
                  <a:lnTo>
                    <a:pt x="3138" y="1493"/>
                  </a:lnTo>
                  <a:lnTo>
                    <a:pt x="3182" y="1474"/>
                  </a:lnTo>
                  <a:lnTo>
                    <a:pt x="3241" y="1451"/>
                  </a:lnTo>
                  <a:lnTo>
                    <a:pt x="3304" y="1427"/>
                  </a:lnTo>
                  <a:lnTo>
                    <a:pt x="3335" y="1411"/>
                  </a:lnTo>
                  <a:lnTo>
                    <a:pt x="3365" y="1395"/>
                  </a:lnTo>
                  <a:lnTo>
                    <a:pt x="3395" y="1381"/>
                  </a:lnTo>
                  <a:lnTo>
                    <a:pt x="3424" y="1372"/>
                  </a:lnTo>
                  <a:lnTo>
                    <a:pt x="3463" y="1367"/>
                  </a:lnTo>
                  <a:lnTo>
                    <a:pt x="3503" y="1368"/>
                  </a:lnTo>
                  <a:lnTo>
                    <a:pt x="3539" y="1370"/>
                  </a:lnTo>
                  <a:lnTo>
                    <a:pt x="3575" y="1373"/>
                  </a:lnTo>
                  <a:lnTo>
                    <a:pt x="3610" y="1372"/>
                  </a:lnTo>
                  <a:lnTo>
                    <a:pt x="3659" y="1364"/>
                  </a:lnTo>
                  <a:lnTo>
                    <a:pt x="3705" y="1351"/>
                  </a:lnTo>
                  <a:lnTo>
                    <a:pt x="3749" y="1334"/>
                  </a:lnTo>
                  <a:lnTo>
                    <a:pt x="3787" y="1313"/>
                  </a:lnTo>
                  <a:lnTo>
                    <a:pt x="3821" y="1289"/>
                  </a:lnTo>
                  <a:lnTo>
                    <a:pt x="3850" y="1261"/>
                  </a:lnTo>
                  <a:lnTo>
                    <a:pt x="3873" y="1230"/>
                  </a:lnTo>
                  <a:lnTo>
                    <a:pt x="3889" y="1195"/>
                  </a:lnTo>
                  <a:lnTo>
                    <a:pt x="3895" y="1182"/>
                  </a:lnTo>
                  <a:lnTo>
                    <a:pt x="3908" y="1166"/>
                  </a:lnTo>
                  <a:lnTo>
                    <a:pt x="3914" y="1147"/>
                  </a:lnTo>
                  <a:lnTo>
                    <a:pt x="3918" y="1132"/>
                  </a:lnTo>
                  <a:lnTo>
                    <a:pt x="3921" y="1119"/>
                  </a:lnTo>
                  <a:lnTo>
                    <a:pt x="3925" y="1111"/>
                  </a:lnTo>
                  <a:lnTo>
                    <a:pt x="3954" y="1084"/>
                  </a:lnTo>
                  <a:lnTo>
                    <a:pt x="3990" y="1059"/>
                  </a:lnTo>
                  <a:lnTo>
                    <a:pt x="4033" y="1038"/>
                  </a:lnTo>
                  <a:lnTo>
                    <a:pt x="4080" y="1021"/>
                  </a:lnTo>
                  <a:lnTo>
                    <a:pt x="4131" y="1010"/>
                  </a:lnTo>
                  <a:lnTo>
                    <a:pt x="4183" y="1005"/>
                  </a:lnTo>
                  <a:lnTo>
                    <a:pt x="4233" y="1009"/>
                  </a:lnTo>
                  <a:lnTo>
                    <a:pt x="4271" y="1018"/>
                  </a:lnTo>
                  <a:lnTo>
                    <a:pt x="4307" y="1032"/>
                  </a:lnTo>
                  <a:lnTo>
                    <a:pt x="4344" y="1051"/>
                  </a:lnTo>
                  <a:lnTo>
                    <a:pt x="4378" y="1075"/>
                  </a:lnTo>
                  <a:lnTo>
                    <a:pt x="4410" y="1098"/>
                  </a:lnTo>
                  <a:lnTo>
                    <a:pt x="4435" y="1124"/>
                  </a:lnTo>
                  <a:lnTo>
                    <a:pt x="4456" y="1149"/>
                  </a:lnTo>
                  <a:lnTo>
                    <a:pt x="4465" y="1165"/>
                  </a:lnTo>
                  <a:lnTo>
                    <a:pt x="4473" y="1182"/>
                  </a:lnTo>
                  <a:lnTo>
                    <a:pt x="4479" y="1201"/>
                  </a:lnTo>
                  <a:lnTo>
                    <a:pt x="4489" y="1218"/>
                  </a:lnTo>
                  <a:lnTo>
                    <a:pt x="4501" y="1233"/>
                  </a:lnTo>
                  <a:lnTo>
                    <a:pt x="4514" y="1239"/>
                  </a:lnTo>
                  <a:lnTo>
                    <a:pt x="4528" y="1244"/>
                  </a:lnTo>
                  <a:lnTo>
                    <a:pt x="4544" y="1245"/>
                  </a:lnTo>
                  <a:lnTo>
                    <a:pt x="4558" y="1250"/>
                  </a:lnTo>
                  <a:lnTo>
                    <a:pt x="4571" y="1256"/>
                  </a:lnTo>
                  <a:lnTo>
                    <a:pt x="4587" y="1266"/>
                  </a:lnTo>
                  <a:lnTo>
                    <a:pt x="4604" y="1278"/>
                  </a:lnTo>
                  <a:lnTo>
                    <a:pt x="4596" y="1272"/>
                  </a:lnTo>
                  <a:lnTo>
                    <a:pt x="4594" y="1269"/>
                  </a:lnTo>
                  <a:lnTo>
                    <a:pt x="4598" y="1271"/>
                  </a:lnTo>
                  <a:lnTo>
                    <a:pt x="4604" y="1272"/>
                  </a:lnTo>
                  <a:lnTo>
                    <a:pt x="4613" y="1277"/>
                  </a:lnTo>
                  <a:lnTo>
                    <a:pt x="4623" y="1283"/>
                  </a:lnTo>
                  <a:lnTo>
                    <a:pt x="4634" y="1291"/>
                  </a:lnTo>
                  <a:lnTo>
                    <a:pt x="4643" y="1299"/>
                  </a:lnTo>
                  <a:lnTo>
                    <a:pt x="4651" y="1307"/>
                  </a:lnTo>
                  <a:lnTo>
                    <a:pt x="4664" y="1324"/>
                  </a:lnTo>
                  <a:lnTo>
                    <a:pt x="4670" y="1338"/>
                  </a:lnTo>
                  <a:lnTo>
                    <a:pt x="4670" y="1348"/>
                  </a:lnTo>
                  <a:lnTo>
                    <a:pt x="4667" y="1354"/>
                  </a:lnTo>
                  <a:lnTo>
                    <a:pt x="4658" y="1357"/>
                  </a:lnTo>
                  <a:lnTo>
                    <a:pt x="4629" y="1357"/>
                  </a:lnTo>
                  <a:lnTo>
                    <a:pt x="4610" y="1354"/>
                  </a:lnTo>
                  <a:lnTo>
                    <a:pt x="4591" y="1349"/>
                  </a:lnTo>
                  <a:lnTo>
                    <a:pt x="4569" y="1345"/>
                  </a:lnTo>
                  <a:lnTo>
                    <a:pt x="4547" y="1338"/>
                  </a:lnTo>
                  <a:lnTo>
                    <a:pt x="4527" y="1332"/>
                  </a:lnTo>
                  <a:lnTo>
                    <a:pt x="4506" y="1327"/>
                  </a:lnTo>
                  <a:lnTo>
                    <a:pt x="4487" y="1323"/>
                  </a:lnTo>
                  <a:lnTo>
                    <a:pt x="4470" y="1319"/>
                  </a:lnTo>
                  <a:lnTo>
                    <a:pt x="4457" y="1316"/>
                  </a:lnTo>
                  <a:lnTo>
                    <a:pt x="4446" y="1316"/>
                  </a:lnTo>
                  <a:lnTo>
                    <a:pt x="4413" y="1323"/>
                  </a:lnTo>
                  <a:lnTo>
                    <a:pt x="4378" y="1335"/>
                  </a:lnTo>
                  <a:lnTo>
                    <a:pt x="4345" y="1354"/>
                  </a:lnTo>
                  <a:lnTo>
                    <a:pt x="4315" y="1379"/>
                  </a:lnTo>
                  <a:lnTo>
                    <a:pt x="4288" y="1406"/>
                  </a:lnTo>
                  <a:lnTo>
                    <a:pt x="4269" y="1436"/>
                  </a:lnTo>
                  <a:lnTo>
                    <a:pt x="4257" y="1469"/>
                  </a:lnTo>
                  <a:lnTo>
                    <a:pt x="4249" y="1507"/>
                  </a:lnTo>
                  <a:lnTo>
                    <a:pt x="4243" y="1548"/>
                  </a:lnTo>
                  <a:lnTo>
                    <a:pt x="4238" y="1593"/>
                  </a:lnTo>
                  <a:lnTo>
                    <a:pt x="4232" y="1638"/>
                  </a:lnTo>
                  <a:lnTo>
                    <a:pt x="4220" y="1683"/>
                  </a:lnTo>
                  <a:lnTo>
                    <a:pt x="4205" y="1725"/>
                  </a:lnTo>
                  <a:lnTo>
                    <a:pt x="4187" y="1757"/>
                  </a:lnTo>
                  <a:lnTo>
                    <a:pt x="4164" y="1790"/>
                  </a:lnTo>
                  <a:lnTo>
                    <a:pt x="4135" y="1826"/>
                  </a:lnTo>
                  <a:lnTo>
                    <a:pt x="4104" y="1863"/>
                  </a:lnTo>
                  <a:lnTo>
                    <a:pt x="4071" y="1897"/>
                  </a:lnTo>
                  <a:lnTo>
                    <a:pt x="4009" y="1959"/>
                  </a:lnTo>
                  <a:lnTo>
                    <a:pt x="3982" y="1984"/>
                  </a:lnTo>
                  <a:lnTo>
                    <a:pt x="3960" y="2003"/>
                  </a:lnTo>
                  <a:lnTo>
                    <a:pt x="3935" y="2024"/>
                  </a:lnTo>
                  <a:lnTo>
                    <a:pt x="3907" y="2044"/>
                  </a:lnTo>
                  <a:lnTo>
                    <a:pt x="3875" y="2066"/>
                  </a:lnTo>
                  <a:lnTo>
                    <a:pt x="3842" y="2087"/>
                  </a:lnTo>
                  <a:lnTo>
                    <a:pt x="3818" y="2101"/>
                  </a:lnTo>
                  <a:lnTo>
                    <a:pt x="3733" y="2139"/>
                  </a:lnTo>
                  <a:lnTo>
                    <a:pt x="3709" y="2150"/>
                  </a:lnTo>
                  <a:lnTo>
                    <a:pt x="3692" y="2161"/>
                  </a:lnTo>
                  <a:lnTo>
                    <a:pt x="3684" y="2170"/>
                  </a:lnTo>
                  <a:lnTo>
                    <a:pt x="3684" y="2177"/>
                  </a:lnTo>
                  <a:lnTo>
                    <a:pt x="3687" y="2188"/>
                  </a:lnTo>
                  <a:lnTo>
                    <a:pt x="3690" y="2205"/>
                  </a:lnTo>
                  <a:lnTo>
                    <a:pt x="3694" y="2224"/>
                  </a:lnTo>
                  <a:lnTo>
                    <a:pt x="3698" y="2246"/>
                  </a:lnTo>
                  <a:lnTo>
                    <a:pt x="3705" y="2267"/>
                  </a:lnTo>
                  <a:lnTo>
                    <a:pt x="3708" y="2286"/>
                  </a:lnTo>
                  <a:lnTo>
                    <a:pt x="3712" y="2301"/>
                  </a:lnTo>
                  <a:lnTo>
                    <a:pt x="3717" y="2323"/>
                  </a:lnTo>
                  <a:lnTo>
                    <a:pt x="3725" y="2350"/>
                  </a:lnTo>
                  <a:lnTo>
                    <a:pt x="3741" y="2401"/>
                  </a:lnTo>
                  <a:lnTo>
                    <a:pt x="3749" y="2420"/>
                  </a:lnTo>
                  <a:lnTo>
                    <a:pt x="3758" y="2431"/>
                  </a:lnTo>
                  <a:lnTo>
                    <a:pt x="3771" y="2436"/>
                  </a:lnTo>
                  <a:lnTo>
                    <a:pt x="3788" y="2442"/>
                  </a:lnTo>
                  <a:lnTo>
                    <a:pt x="3832" y="2451"/>
                  </a:lnTo>
                  <a:lnTo>
                    <a:pt x="3854" y="2454"/>
                  </a:lnTo>
                  <a:lnTo>
                    <a:pt x="3870" y="2459"/>
                  </a:lnTo>
                  <a:lnTo>
                    <a:pt x="3905" y="2467"/>
                  </a:lnTo>
                  <a:lnTo>
                    <a:pt x="3938" y="2475"/>
                  </a:lnTo>
                  <a:lnTo>
                    <a:pt x="3966" y="2484"/>
                  </a:lnTo>
                  <a:lnTo>
                    <a:pt x="3992" y="2496"/>
                  </a:lnTo>
                  <a:lnTo>
                    <a:pt x="4012" y="2510"/>
                  </a:lnTo>
                  <a:lnTo>
                    <a:pt x="4026" y="2529"/>
                  </a:lnTo>
                  <a:lnTo>
                    <a:pt x="4037" y="2552"/>
                  </a:lnTo>
                  <a:lnTo>
                    <a:pt x="4041" y="2571"/>
                  </a:lnTo>
                  <a:lnTo>
                    <a:pt x="4039" y="2592"/>
                  </a:lnTo>
                  <a:lnTo>
                    <a:pt x="4034" y="2612"/>
                  </a:lnTo>
                  <a:lnTo>
                    <a:pt x="4031" y="2633"/>
                  </a:lnTo>
                  <a:lnTo>
                    <a:pt x="4028" y="2655"/>
                  </a:lnTo>
                  <a:lnTo>
                    <a:pt x="4030" y="2674"/>
                  </a:lnTo>
                  <a:lnTo>
                    <a:pt x="4037" y="2691"/>
                  </a:lnTo>
                  <a:lnTo>
                    <a:pt x="4050" y="2704"/>
                  </a:lnTo>
                  <a:lnTo>
                    <a:pt x="4067" y="2712"/>
                  </a:lnTo>
                  <a:lnTo>
                    <a:pt x="4090" y="2717"/>
                  </a:lnTo>
                  <a:lnTo>
                    <a:pt x="4115" y="2718"/>
                  </a:lnTo>
                  <a:lnTo>
                    <a:pt x="4143" y="2720"/>
                  </a:lnTo>
                  <a:lnTo>
                    <a:pt x="4173" y="2723"/>
                  </a:lnTo>
                  <a:lnTo>
                    <a:pt x="4206" y="2728"/>
                  </a:lnTo>
                  <a:lnTo>
                    <a:pt x="4241" y="2737"/>
                  </a:lnTo>
                  <a:lnTo>
                    <a:pt x="4260" y="2747"/>
                  </a:lnTo>
                  <a:lnTo>
                    <a:pt x="4279" y="2761"/>
                  </a:lnTo>
                  <a:lnTo>
                    <a:pt x="4299" y="2773"/>
                  </a:lnTo>
                  <a:lnTo>
                    <a:pt x="4325" y="2784"/>
                  </a:lnTo>
                  <a:lnTo>
                    <a:pt x="4342" y="2786"/>
                  </a:lnTo>
                  <a:lnTo>
                    <a:pt x="4361" y="2784"/>
                  </a:lnTo>
                  <a:lnTo>
                    <a:pt x="4381" y="2784"/>
                  </a:lnTo>
                  <a:lnTo>
                    <a:pt x="4391" y="2788"/>
                  </a:lnTo>
                  <a:lnTo>
                    <a:pt x="4399" y="2792"/>
                  </a:lnTo>
                  <a:lnTo>
                    <a:pt x="4407" y="2799"/>
                  </a:lnTo>
                  <a:lnTo>
                    <a:pt x="4418" y="2803"/>
                  </a:lnTo>
                  <a:lnTo>
                    <a:pt x="4457" y="2811"/>
                  </a:lnTo>
                  <a:lnTo>
                    <a:pt x="4493" y="2819"/>
                  </a:lnTo>
                  <a:lnTo>
                    <a:pt x="4525" y="2829"/>
                  </a:lnTo>
                  <a:lnTo>
                    <a:pt x="4549" y="2840"/>
                  </a:lnTo>
                  <a:lnTo>
                    <a:pt x="4575" y="2851"/>
                  </a:lnTo>
                  <a:lnTo>
                    <a:pt x="4605" y="2859"/>
                  </a:lnTo>
                  <a:lnTo>
                    <a:pt x="4634" y="2865"/>
                  </a:lnTo>
                  <a:lnTo>
                    <a:pt x="4659" y="2870"/>
                  </a:lnTo>
                  <a:lnTo>
                    <a:pt x="4678" y="2878"/>
                  </a:lnTo>
                  <a:lnTo>
                    <a:pt x="4694" y="2889"/>
                  </a:lnTo>
                  <a:lnTo>
                    <a:pt x="4705" y="2901"/>
                  </a:lnTo>
                  <a:lnTo>
                    <a:pt x="4714" y="2912"/>
                  </a:lnTo>
                  <a:lnTo>
                    <a:pt x="4725" y="2923"/>
                  </a:lnTo>
                  <a:lnTo>
                    <a:pt x="4754" y="2944"/>
                  </a:lnTo>
                  <a:lnTo>
                    <a:pt x="4788" y="2958"/>
                  </a:lnTo>
                  <a:lnTo>
                    <a:pt x="4825" y="2969"/>
                  </a:lnTo>
                  <a:lnTo>
                    <a:pt x="4863" y="2975"/>
                  </a:lnTo>
                  <a:lnTo>
                    <a:pt x="4900" y="2979"/>
                  </a:lnTo>
                  <a:lnTo>
                    <a:pt x="4935" y="2979"/>
                  </a:lnTo>
                  <a:lnTo>
                    <a:pt x="4967" y="2975"/>
                  </a:lnTo>
                  <a:lnTo>
                    <a:pt x="4994" y="2971"/>
                  </a:lnTo>
                  <a:lnTo>
                    <a:pt x="5011" y="2966"/>
                  </a:lnTo>
                  <a:lnTo>
                    <a:pt x="5020" y="2961"/>
                  </a:lnTo>
                  <a:lnTo>
                    <a:pt x="5025" y="2960"/>
                  </a:lnTo>
                  <a:lnTo>
                    <a:pt x="5027" y="2960"/>
                  </a:lnTo>
                  <a:lnTo>
                    <a:pt x="5028" y="2963"/>
                  </a:lnTo>
                  <a:lnTo>
                    <a:pt x="5033" y="2969"/>
                  </a:lnTo>
                  <a:lnTo>
                    <a:pt x="5041" y="2979"/>
                  </a:lnTo>
                  <a:lnTo>
                    <a:pt x="5047" y="2982"/>
                  </a:lnTo>
                  <a:lnTo>
                    <a:pt x="5055" y="2983"/>
                  </a:lnTo>
                  <a:lnTo>
                    <a:pt x="5061" y="2985"/>
                  </a:lnTo>
                  <a:lnTo>
                    <a:pt x="5068" y="2988"/>
                  </a:lnTo>
                  <a:lnTo>
                    <a:pt x="5079" y="3004"/>
                  </a:lnTo>
                  <a:lnTo>
                    <a:pt x="5087" y="3023"/>
                  </a:lnTo>
                  <a:lnTo>
                    <a:pt x="5093" y="3040"/>
                  </a:lnTo>
                  <a:lnTo>
                    <a:pt x="5096" y="3053"/>
                  </a:lnTo>
                  <a:lnTo>
                    <a:pt x="5104" y="3064"/>
                  </a:lnTo>
                  <a:lnTo>
                    <a:pt x="5113" y="3075"/>
                  </a:lnTo>
                  <a:lnTo>
                    <a:pt x="5125" y="3086"/>
                  </a:lnTo>
                  <a:lnTo>
                    <a:pt x="5134" y="3100"/>
                  </a:lnTo>
                  <a:lnTo>
                    <a:pt x="5140" y="3119"/>
                  </a:lnTo>
                  <a:lnTo>
                    <a:pt x="5143" y="3140"/>
                  </a:lnTo>
                  <a:lnTo>
                    <a:pt x="5147" y="3163"/>
                  </a:lnTo>
                  <a:lnTo>
                    <a:pt x="5151" y="3184"/>
                  </a:lnTo>
                  <a:lnTo>
                    <a:pt x="5162" y="3214"/>
                  </a:lnTo>
                  <a:lnTo>
                    <a:pt x="5172" y="3245"/>
                  </a:lnTo>
                  <a:lnTo>
                    <a:pt x="5183" y="3280"/>
                  </a:lnTo>
                  <a:lnTo>
                    <a:pt x="5191" y="3316"/>
                  </a:lnTo>
                  <a:lnTo>
                    <a:pt x="5197" y="3351"/>
                  </a:lnTo>
                  <a:lnTo>
                    <a:pt x="5202" y="3386"/>
                  </a:lnTo>
                  <a:lnTo>
                    <a:pt x="5202" y="3416"/>
                  </a:lnTo>
                  <a:lnTo>
                    <a:pt x="5199" y="3444"/>
                  </a:lnTo>
                  <a:lnTo>
                    <a:pt x="295" y="3444"/>
                  </a:lnTo>
                  <a:lnTo>
                    <a:pt x="263" y="3446"/>
                  </a:lnTo>
                  <a:lnTo>
                    <a:pt x="227" y="3446"/>
                  </a:lnTo>
                  <a:lnTo>
                    <a:pt x="191" y="3447"/>
                  </a:lnTo>
                  <a:lnTo>
                    <a:pt x="153" y="3447"/>
                  </a:lnTo>
                  <a:lnTo>
                    <a:pt x="117" y="3449"/>
                  </a:lnTo>
                  <a:lnTo>
                    <a:pt x="30" y="3449"/>
                  </a:lnTo>
                  <a:lnTo>
                    <a:pt x="14" y="3447"/>
                  </a:lnTo>
                  <a:lnTo>
                    <a:pt x="6" y="3444"/>
                  </a:lnTo>
                  <a:lnTo>
                    <a:pt x="3" y="3435"/>
                  </a:lnTo>
                  <a:lnTo>
                    <a:pt x="2" y="3417"/>
                  </a:lnTo>
                  <a:lnTo>
                    <a:pt x="0" y="3394"/>
                  </a:lnTo>
                  <a:lnTo>
                    <a:pt x="0" y="3364"/>
                  </a:lnTo>
                  <a:lnTo>
                    <a:pt x="2" y="3331"/>
                  </a:lnTo>
                  <a:lnTo>
                    <a:pt x="2" y="3296"/>
                  </a:lnTo>
                  <a:lnTo>
                    <a:pt x="3" y="3260"/>
                  </a:lnTo>
                  <a:lnTo>
                    <a:pt x="5" y="3225"/>
                  </a:lnTo>
                  <a:lnTo>
                    <a:pt x="6" y="3193"/>
                  </a:lnTo>
                  <a:lnTo>
                    <a:pt x="6" y="1241"/>
                  </a:lnTo>
                  <a:lnTo>
                    <a:pt x="24" y="1250"/>
                  </a:lnTo>
                  <a:lnTo>
                    <a:pt x="41" y="1253"/>
                  </a:lnTo>
                  <a:lnTo>
                    <a:pt x="60" y="1252"/>
                  </a:lnTo>
                  <a:lnTo>
                    <a:pt x="80" y="1250"/>
                  </a:lnTo>
                  <a:lnTo>
                    <a:pt x="99" y="1250"/>
                  </a:lnTo>
                  <a:lnTo>
                    <a:pt x="109" y="1253"/>
                  </a:lnTo>
                  <a:lnTo>
                    <a:pt x="117" y="1259"/>
                  </a:lnTo>
                  <a:lnTo>
                    <a:pt x="125" y="1264"/>
                  </a:lnTo>
                  <a:lnTo>
                    <a:pt x="136" y="1269"/>
                  </a:lnTo>
                  <a:lnTo>
                    <a:pt x="151" y="1269"/>
                  </a:lnTo>
                  <a:lnTo>
                    <a:pt x="180" y="1259"/>
                  </a:lnTo>
                  <a:lnTo>
                    <a:pt x="192" y="1259"/>
                  </a:lnTo>
                  <a:lnTo>
                    <a:pt x="207" y="1266"/>
                  </a:lnTo>
                  <a:lnTo>
                    <a:pt x="232" y="1282"/>
                  </a:lnTo>
                  <a:lnTo>
                    <a:pt x="248" y="1288"/>
                  </a:lnTo>
                  <a:lnTo>
                    <a:pt x="286" y="1296"/>
                  </a:lnTo>
                  <a:lnTo>
                    <a:pt x="330" y="1301"/>
                  </a:lnTo>
                  <a:lnTo>
                    <a:pt x="377" y="1307"/>
                  </a:lnTo>
                  <a:lnTo>
                    <a:pt x="393" y="1307"/>
                  </a:lnTo>
                  <a:lnTo>
                    <a:pt x="410" y="1305"/>
                  </a:lnTo>
                  <a:lnTo>
                    <a:pt x="428" y="1305"/>
                  </a:lnTo>
                  <a:lnTo>
                    <a:pt x="443" y="1307"/>
                  </a:lnTo>
                  <a:lnTo>
                    <a:pt x="443" y="1319"/>
                  </a:lnTo>
                  <a:lnTo>
                    <a:pt x="442" y="1329"/>
                  </a:lnTo>
                  <a:lnTo>
                    <a:pt x="443" y="1334"/>
                  </a:lnTo>
                  <a:lnTo>
                    <a:pt x="448" y="1335"/>
                  </a:lnTo>
                  <a:lnTo>
                    <a:pt x="456" y="1335"/>
                  </a:lnTo>
                  <a:lnTo>
                    <a:pt x="465" y="1334"/>
                  </a:lnTo>
                  <a:lnTo>
                    <a:pt x="480" y="1334"/>
                  </a:lnTo>
                  <a:lnTo>
                    <a:pt x="536" y="1351"/>
                  </a:lnTo>
                  <a:lnTo>
                    <a:pt x="589" y="1365"/>
                  </a:lnTo>
                  <a:lnTo>
                    <a:pt x="639" y="1379"/>
                  </a:lnTo>
                  <a:lnTo>
                    <a:pt x="688" y="1394"/>
                  </a:lnTo>
                  <a:lnTo>
                    <a:pt x="740" y="1408"/>
                  </a:lnTo>
                  <a:lnTo>
                    <a:pt x="765" y="1417"/>
                  </a:lnTo>
                  <a:lnTo>
                    <a:pt x="790" y="1428"/>
                  </a:lnTo>
                  <a:lnTo>
                    <a:pt x="817" y="1439"/>
                  </a:lnTo>
                  <a:lnTo>
                    <a:pt x="843" y="1446"/>
                  </a:lnTo>
                  <a:lnTo>
                    <a:pt x="909" y="1454"/>
                  </a:lnTo>
                  <a:lnTo>
                    <a:pt x="1041" y="1454"/>
                  </a:lnTo>
                  <a:lnTo>
                    <a:pt x="1103" y="1455"/>
                  </a:lnTo>
                  <a:lnTo>
                    <a:pt x="1142" y="1460"/>
                  </a:lnTo>
                  <a:lnTo>
                    <a:pt x="1261" y="1484"/>
                  </a:lnTo>
                  <a:lnTo>
                    <a:pt x="1305" y="1488"/>
                  </a:lnTo>
                  <a:lnTo>
                    <a:pt x="1347" y="1490"/>
                  </a:lnTo>
                  <a:lnTo>
                    <a:pt x="1388" y="1495"/>
                  </a:lnTo>
                  <a:lnTo>
                    <a:pt x="1428" y="1501"/>
                  </a:lnTo>
                  <a:lnTo>
                    <a:pt x="1466" y="1514"/>
                  </a:lnTo>
                  <a:lnTo>
                    <a:pt x="1502" y="1531"/>
                  </a:lnTo>
                  <a:lnTo>
                    <a:pt x="1538" y="1550"/>
                  </a:lnTo>
                  <a:lnTo>
                    <a:pt x="1576" y="1567"/>
                  </a:lnTo>
                  <a:lnTo>
                    <a:pt x="1642" y="1585"/>
                  </a:lnTo>
                  <a:lnTo>
                    <a:pt x="1709" y="1599"/>
                  </a:lnTo>
                  <a:lnTo>
                    <a:pt x="1838" y="1624"/>
                  </a:lnTo>
                  <a:lnTo>
                    <a:pt x="1901" y="1642"/>
                  </a:lnTo>
                  <a:lnTo>
                    <a:pt x="1944" y="1654"/>
                  </a:lnTo>
                  <a:lnTo>
                    <a:pt x="1988" y="1667"/>
                  </a:lnTo>
                  <a:lnTo>
                    <a:pt x="2031" y="1681"/>
                  </a:lnTo>
                  <a:lnTo>
                    <a:pt x="2068" y="1697"/>
                  </a:lnTo>
                  <a:lnTo>
                    <a:pt x="2087" y="1709"/>
                  </a:lnTo>
                  <a:lnTo>
                    <a:pt x="2127" y="1749"/>
                  </a:lnTo>
                  <a:lnTo>
                    <a:pt x="2149" y="1768"/>
                  </a:lnTo>
                  <a:lnTo>
                    <a:pt x="2171" y="1780"/>
                  </a:lnTo>
                  <a:lnTo>
                    <a:pt x="2185" y="1785"/>
                  </a:lnTo>
                  <a:lnTo>
                    <a:pt x="2203" y="1788"/>
                  </a:lnTo>
                  <a:lnTo>
                    <a:pt x="2247" y="1795"/>
                  </a:lnTo>
                  <a:lnTo>
                    <a:pt x="2270" y="1795"/>
                  </a:lnTo>
                  <a:lnTo>
                    <a:pt x="2292" y="1793"/>
                  </a:lnTo>
                  <a:lnTo>
                    <a:pt x="2311" y="1790"/>
                  </a:lnTo>
                  <a:lnTo>
                    <a:pt x="2329" y="1784"/>
                  </a:lnTo>
                  <a:lnTo>
                    <a:pt x="2340" y="1774"/>
                  </a:lnTo>
                  <a:lnTo>
                    <a:pt x="2346" y="1761"/>
                  </a:lnTo>
                  <a:lnTo>
                    <a:pt x="2346" y="1749"/>
                  </a:lnTo>
                  <a:lnTo>
                    <a:pt x="2341" y="1741"/>
                  </a:lnTo>
                  <a:lnTo>
                    <a:pt x="2332" y="1735"/>
                  </a:lnTo>
                  <a:lnTo>
                    <a:pt x="2319" y="1730"/>
                  </a:lnTo>
                  <a:lnTo>
                    <a:pt x="2305" y="1724"/>
                  </a:lnTo>
                  <a:lnTo>
                    <a:pt x="2289" y="1717"/>
                  </a:lnTo>
                  <a:lnTo>
                    <a:pt x="2272" y="1706"/>
                  </a:lnTo>
                  <a:lnTo>
                    <a:pt x="2250" y="1687"/>
                  </a:lnTo>
                  <a:lnTo>
                    <a:pt x="2231" y="1667"/>
                  </a:lnTo>
                  <a:lnTo>
                    <a:pt x="2214" y="1651"/>
                  </a:lnTo>
                  <a:lnTo>
                    <a:pt x="2198" y="1642"/>
                  </a:lnTo>
                  <a:lnTo>
                    <a:pt x="2182" y="1638"/>
                  </a:lnTo>
                  <a:lnTo>
                    <a:pt x="2162" y="1635"/>
                  </a:lnTo>
                  <a:lnTo>
                    <a:pt x="2135" y="1635"/>
                  </a:lnTo>
                  <a:lnTo>
                    <a:pt x="2106" y="1634"/>
                  </a:lnTo>
                  <a:lnTo>
                    <a:pt x="2078" y="1635"/>
                  </a:lnTo>
                  <a:lnTo>
                    <a:pt x="2049" y="1634"/>
                  </a:lnTo>
                  <a:lnTo>
                    <a:pt x="2024" y="1634"/>
                  </a:lnTo>
                  <a:lnTo>
                    <a:pt x="2004" y="1632"/>
                  </a:lnTo>
                  <a:lnTo>
                    <a:pt x="1980" y="1627"/>
                  </a:lnTo>
                  <a:lnTo>
                    <a:pt x="1966" y="1623"/>
                  </a:lnTo>
                  <a:lnTo>
                    <a:pt x="1961" y="1618"/>
                  </a:lnTo>
                  <a:lnTo>
                    <a:pt x="1963" y="1613"/>
                  </a:lnTo>
                  <a:lnTo>
                    <a:pt x="1971" y="1610"/>
                  </a:lnTo>
                  <a:lnTo>
                    <a:pt x="1983" y="1605"/>
                  </a:lnTo>
                  <a:lnTo>
                    <a:pt x="1999" y="1602"/>
                  </a:lnTo>
                  <a:lnTo>
                    <a:pt x="2018" y="1599"/>
                  </a:lnTo>
                  <a:lnTo>
                    <a:pt x="2059" y="1596"/>
                  </a:lnTo>
                  <a:lnTo>
                    <a:pt x="2078" y="1594"/>
                  </a:lnTo>
                  <a:lnTo>
                    <a:pt x="2111" y="1594"/>
                  </a:lnTo>
                  <a:lnTo>
                    <a:pt x="2180" y="1597"/>
                  </a:lnTo>
                  <a:lnTo>
                    <a:pt x="2247" y="1604"/>
                  </a:lnTo>
                  <a:lnTo>
                    <a:pt x="2304" y="1604"/>
                  </a:lnTo>
                  <a:lnTo>
                    <a:pt x="2326" y="1600"/>
                  </a:lnTo>
                  <a:lnTo>
                    <a:pt x="2343" y="1594"/>
                  </a:lnTo>
                  <a:lnTo>
                    <a:pt x="2356" y="1585"/>
                  </a:lnTo>
                  <a:lnTo>
                    <a:pt x="2368" y="1566"/>
                  </a:lnTo>
                  <a:lnTo>
                    <a:pt x="2375" y="1548"/>
                  </a:lnTo>
                  <a:lnTo>
                    <a:pt x="2375" y="1536"/>
                  </a:lnTo>
                  <a:lnTo>
                    <a:pt x="2370" y="1525"/>
                  </a:lnTo>
                  <a:lnTo>
                    <a:pt x="2362" y="1515"/>
                  </a:lnTo>
                  <a:lnTo>
                    <a:pt x="2349" y="1507"/>
                  </a:lnTo>
                  <a:lnTo>
                    <a:pt x="2335" y="1499"/>
                  </a:lnTo>
                  <a:lnTo>
                    <a:pt x="2300" y="1484"/>
                  </a:lnTo>
                  <a:lnTo>
                    <a:pt x="2281" y="1474"/>
                  </a:lnTo>
                  <a:lnTo>
                    <a:pt x="2248" y="1454"/>
                  </a:lnTo>
                  <a:lnTo>
                    <a:pt x="2221" y="1435"/>
                  </a:lnTo>
                  <a:lnTo>
                    <a:pt x="2199" y="1419"/>
                  </a:lnTo>
                  <a:lnTo>
                    <a:pt x="2179" y="1408"/>
                  </a:lnTo>
                  <a:lnTo>
                    <a:pt x="2133" y="1391"/>
                  </a:lnTo>
                  <a:lnTo>
                    <a:pt x="2086" y="1376"/>
                  </a:lnTo>
                  <a:lnTo>
                    <a:pt x="2040" y="1362"/>
                  </a:lnTo>
                  <a:lnTo>
                    <a:pt x="1994" y="1343"/>
                  </a:lnTo>
                  <a:lnTo>
                    <a:pt x="1969" y="1329"/>
                  </a:lnTo>
                  <a:lnTo>
                    <a:pt x="1945" y="1313"/>
                  </a:lnTo>
                  <a:lnTo>
                    <a:pt x="1920" y="1297"/>
                  </a:lnTo>
                  <a:lnTo>
                    <a:pt x="1898" y="1285"/>
                  </a:lnTo>
                  <a:lnTo>
                    <a:pt x="1876" y="1271"/>
                  </a:lnTo>
                  <a:lnTo>
                    <a:pt x="1854" y="1258"/>
                  </a:lnTo>
                  <a:lnTo>
                    <a:pt x="1837" y="1250"/>
                  </a:lnTo>
                  <a:lnTo>
                    <a:pt x="1802" y="1242"/>
                  </a:lnTo>
                  <a:lnTo>
                    <a:pt x="1767" y="1237"/>
                  </a:lnTo>
                  <a:lnTo>
                    <a:pt x="1732" y="1236"/>
                  </a:lnTo>
                  <a:lnTo>
                    <a:pt x="1699" y="1231"/>
                  </a:lnTo>
                  <a:lnTo>
                    <a:pt x="1669" y="1223"/>
                  </a:lnTo>
                  <a:lnTo>
                    <a:pt x="1660" y="1217"/>
                  </a:lnTo>
                  <a:lnTo>
                    <a:pt x="1655" y="1211"/>
                  </a:lnTo>
                  <a:lnTo>
                    <a:pt x="1649" y="1203"/>
                  </a:lnTo>
                  <a:lnTo>
                    <a:pt x="1641" y="1195"/>
                  </a:lnTo>
                  <a:lnTo>
                    <a:pt x="1627" y="1188"/>
                  </a:lnTo>
                  <a:lnTo>
                    <a:pt x="1609" y="1182"/>
                  </a:lnTo>
                  <a:lnTo>
                    <a:pt x="1595" y="1176"/>
                  </a:lnTo>
                  <a:lnTo>
                    <a:pt x="1567" y="1162"/>
                  </a:lnTo>
                  <a:lnTo>
                    <a:pt x="1538" y="1149"/>
                  </a:lnTo>
                  <a:lnTo>
                    <a:pt x="1511" y="1140"/>
                  </a:lnTo>
                  <a:lnTo>
                    <a:pt x="1491" y="1136"/>
                  </a:lnTo>
                  <a:lnTo>
                    <a:pt x="1466" y="1133"/>
                  </a:lnTo>
                  <a:lnTo>
                    <a:pt x="1406" y="1130"/>
                  </a:lnTo>
                  <a:lnTo>
                    <a:pt x="1374" y="1130"/>
                  </a:lnTo>
                  <a:lnTo>
                    <a:pt x="1344" y="1128"/>
                  </a:lnTo>
                  <a:lnTo>
                    <a:pt x="1317" y="1125"/>
                  </a:lnTo>
                  <a:lnTo>
                    <a:pt x="1295" y="1122"/>
                  </a:lnTo>
                  <a:lnTo>
                    <a:pt x="1278" y="1117"/>
                  </a:lnTo>
                  <a:lnTo>
                    <a:pt x="1270" y="1111"/>
                  </a:lnTo>
                  <a:lnTo>
                    <a:pt x="1270" y="1106"/>
                  </a:lnTo>
                  <a:lnTo>
                    <a:pt x="1276" y="1097"/>
                  </a:lnTo>
                  <a:lnTo>
                    <a:pt x="1286" y="1084"/>
                  </a:lnTo>
                  <a:lnTo>
                    <a:pt x="1298" y="1070"/>
                  </a:lnTo>
                  <a:lnTo>
                    <a:pt x="1313" y="1056"/>
                  </a:lnTo>
                  <a:lnTo>
                    <a:pt x="1344" y="1027"/>
                  </a:lnTo>
                  <a:lnTo>
                    <a:pt x="1358" y="1016"/>
                  </a:lnTo>
                  <a:lnTo>
                    <a:pt x="1371" y="1009"/>
                  </a:lnTo>
                  <a:lnTo>
                    <a:pt x="1382" y="1005"/>
                  </a:lnTo>
                  <a:lnTo>
                    <a:pt x="1396" y="1001"/>
                  </a:lnTo>
                  <a:lnTo>
                    <a:pt x="1412" y="997"/>
                  </a:lnTo>
                  <a:lnTo>
                    <a:pt x="1431" y="994"/>
                  </a:lnTo>
                  <a:lnTo>
                    <a:pt x="1466" y="988"/>
                  </a:lnTo>
                  <a:lnTo>
                    <a:pt x="1482" y="985"/>
                  </a:lnTo>
                  <a:lnTo>
                    <a:pt x="1493" y="982"/>
                  </a:lnTo>
                  <a:lnTo>
                    <a:pt x="1499" y="977"/>
                  </a:lnTo>
                  <a:lnTo>
                    <a:pt x="1499" y="972"/>
                  </a:lnTo>
                  <a:lnTo>
                    <a:pt x="1493" y="967"/>
                  </a:lnTo>
                  <a:lnTo>
                    <a:pt x="1478" y="961"/>
                  </a:lnTo>
                  <a:lnTo>
                    <a:pt x="1455" y="953"/>
                  </a:lnTo>
                  <a:lnTo>
                    <a:pt x="1392" y="937"/>
                  </a:lnTo>
                  <a:lnTo>
                    <a:pt x="1333" y="926"/>
                  </a:lnTo>
                  <a:lnTo>
                    <a:pt x="1276" y="917"/>
                  </a:lnTo>
                  <a:lnTo>
                    <a:pt x="1221" y="909"/>
                  </a:lnTo>
                  <a:lnTo>
                    <a:pt x="1168" y="901"/>
                  </a:lnTo>
                  <a:lnTo>
                    <a:pt x="1112" y="892"/>
                  </a:lnTo>
                  <a:lnTo>
                    <a:pt x="1056" y="879"/>
                  </a:lnTo>
                  <a:lnTo>
                    <a:pt x="1030" y="873"/>
                  </a:lnTo>
                  <a:lnTo>
                    <a:pt x="1013" y="866"/>
                  </a:lnTo>
                  <a:lnTo>
                    <a:pt x="1005" y="862"/>
                  </a:lnTo>
                  <a:lnTo>
                    <a:pt x="1007" y="859"/>
                  </a:lnTo>
                  <a:lnTo>
                    <a:pt x="1026" y="854"/>
                  </a:lnTo>
                  <a:lnTo>
                    <a:pt x="1043" y="854"/>
                  </a:lnTo>
                  <a:lnTo>
                    <a:pt x="1065" y="852"/>
                  </a:lnTo>
                  <a:lnTo>
                    <a:pt x="1089" y="852"/>
                  </a:lnTo>
                  <a:lnTo>
                    <a:pt x="1114" y="854"/>
                  </a:lnTo>
                  <a:lnTo>
                    <a:pt x="1141" y="854"/>
                  </a:lnTo>
                  <a:lnTo>
                    <a:pt x="1191" y="857"/>
                  </a:lnTo>
                  <a:lnTo>
                    <a:pt x="1213" y="859"/>
                  </a:lnTo>
                  <a:lnTo>
                    <a:pt x="1232" y="860"/>
                  </a:lnTo>
                  <a:lnTo>
                    <a:pt x="1245" y="862"/>
                  </a:lnTo>
                  <a:lnTo>
                    <a:pt x="1264" y="863"/>
                  </a:lnTo>
                  <a:lnTo>
                    <a:pt x="1287" y="866"/>
                  </a:lnTo>
                  <a:lnTo>
                    <a:pt x="1314" y="870"/>
                  </a:lnTo>
                  <a:lnTo>
                    <a:pt x="1344" y="871"/>
                  </a:lnTo>
                  <a:lnTo>
                    <a:pt x="1373" y="874"/>
                  </a:lnTo>
                  <a:lnTo>
                    <a:pt x="1401" y="876"/>
                  </a:lnTo>
                  <a:lnTo>
                    <a:pt x="1448" y="876"/>
                  </a:lnTo>
                  <a:lnTo>
                    <a:pt x="1464" y="874"/>
                  </a:lnTo>
                  <a:lnTo>
                    <a:pt x="1474" y="870"/>
                  </a:lnTo>
                  <a:lnTo>
                    <a:pt x="1475" y="863"/>
                  </a:lnTo>
                  <a:lnTo>
                    <a:pt x="1470" y="852"/>
                  </a:lnTo>
                  <a:lnTo>
                    <a:pt x="1463" y="840"/>
                  </a:lnTo>
                  <a:lnTo>
                    <a:pt x="1440" y="808"/>
                  </a:lnTo>
                  <a:lnTo>
                    <a:pt x="1426" y="791"/>
                  </a:lnTo>
                  <a:lnTo>
                    <a:pt x="1412" y="776"/>
                  </a:lnTo>
                  <a:lnTo>
                    <a:pt x="1401" y="762"/>
                  </a:lnTo>
                  <a:lnTo>
                    <a:pt x="1390" y="751"/>
                  </a:lnTo>
                  <a:lnTo>
                    <a:pt x="1384" y="743"/>
                  </a:lnTo>
                  <a:lnTo>
                    <a:pt x="1381" y="740"/>
                  </a:lnTo>
                  <a:lnTo>
                    <a:pt x="1371" y="726"/>
                  </a:lnTo>
                  <a:lnTo>
                    <a:pt x="1360" y="710"/>
                  </a:lnTo>
                  <a:lnTo>
                    <a:pt x="1347" y="691"/>
                  </a:lnTo>
                  <a:lnTo>
                    <a:pt x="1325" y="650"/>
                  </a:lnTo>
                  <a:lnTo>
                    <a:pt x="1319" y="630"/>
                  </a:lnTo>
                  <a:lnTo>
                    <a:pt x="1314" y="611"/>
                  </a:lnTo>
                  <a:lnTo>
                    <a:pt x="1317" y="595"/>
                  </a:lnTo>
                  <a:lnTo>
                    <a:pt x="1325" y="581"/>
                  </a:lnTo>
                  <a:lnTo>
                    <a:pt x="1341" y="571"/>
                  </a:lnTo>
                  <a:lnTo>
                    <a:pt x="1358" y="570"/>
                  </a:lnTo>
                  <a:lnTo>
                    <a:pt x="1379" y="573"/>
                  </a:lnTo>
                  <a:lnTo>
                    <a:pt x="1401" y="582"/>
                  </a:lnTo>
                  <a:lnTo>
                    <a:pt x="1425" y="595"/>
                  </a:lnTo>
                  <a:lnTo>
                    <a:pt x="1450" y="611"/>
                  </a:lnTo>
                  <a:lnTo>
                    <a:pt x="1474" y="626"/>
                  </a:lnTo>
                  <a:lnTo>
                    <a:pt x="1499" y="644"/>
                  </a:lnTo>
                  <a:lnTo>
                    <a:pt x="1523" y="660"/>
                  </a:lnTo>
                  <a:lnTo>
                    <a:pt x="1546" y="674"/>
                  </a:lnTo>
                  <a:lnTo>
                    <a:pt x="1567" y="683"/>
                  </a:lnTo>
                  <a:lnTo>
                    <a:pt x="1579" y="688"/>
                  </a:lnTo>
                  <a:lnTo>
                    <a:pt x="1598" y="694"/>
                  </a:lnTo>
                  <a:lnTo>
                    <a:pt x="1620" y="701"/>
                  </a:lnTo>
                  <a:lnTo>
                    <a:pt x="1646" y="707"/>
                  </a:lnTo>
                  <a:lnTo>
                    <a:pt x="1669" y="713"/>
                  </a:lnTo>
                  <a:lnTo>
                    <a:pt x="1690" y="718"/>
                  </a:lnTo>
                  <a:lnTo>
                    <a:pt x="1706" y="721"/>
                  </a:lnTo>
                  <a:lnTo>
                    <a:pt x="1715" y="721"/>
                  </a:lnTo>
                  <a:lnTo>
                    <a:pt x="1736" y="716"/>
                  </a:lnTo>
                  <a:lnTo>
                    <a:pt x="1753" y="709"/>
                  </a:lnTo>
                  <a:lnTo>
                    <a:pt x="1769" y="698"/>
                  </a:lnTo>
                  <a:lnTo>
                    <a:pt x="1783" y="688"/>
                  </a:lnTo>
                  <a:lnTo>
                    <a:pt x="1800" y="677"/>
                  </a:lnTo>
                  <a:lnTo>
                    <a:pt x="1821" y="669"/>
                  </a:lnTo>
                  <a:lnTo>
                    <a:pt x="1846" y="664"/>
                  </a:lnTo>
                  <a:lnTo>
                    <a:pt x="1878" y="666"/>
                  </a:lnTo>
                  <a:lnTo>
                    <a:pt x="1911" y="671"/>
                  </a:lnTo>
                  <a:lnTo>
                    <a:pt x="1942" y="679"/>
                  </a:lnTo>
                  <a:lnTo>
                    <a:pt x="1975" y="683"/>
                  </a:lnTo>
                  <a:lnTo>
                    <a:pt x="2013" y="686"/>
                  </a:lnTo>
                  <a:lnTo>
                    <a:pt x="2051" y="688"/>
                  </a:lnTo>
                  <a:lnTo>
                    <a:pt x="2087" y="688"/>
                  </a:lnTo>
                  <a:lnTo>
                    <a:pt x="2122" y="686"/>
                  </a:lnTo>
                  <a:lnTo>
                    <a:pt x="2152" y="683"/>
                  </a:lnTo>
                  <a:lnTo>
                    <a:pt x="2188" y="672"/>
                  </a:lnTo>
                  <a:lnTo>
                    <a:pt x="2223" y="656"/>
                  </a:lnTo>
                  <a:lnTo>
                    <a:pt x="2261" y="641"/>
                  </a:lnTo>
                  <a:lnTo>
                    <a:pt x="2300" y="628"/>
                  </a:lnTo>
                  <a:lnTo>
                    <a:pt x="2370" y="614"/>
                  </a:lnTo>
                  <a:lnTo>
                    <a:pt x="2434" y="604"/>
                  </a:lnTo>
                  <a:lnTo>
                    <a:pt x="2496" y="596"/>
                  </a:lnTo>
                  <a:lnTo>
                    <a:pt x="2553" y="587"/>
                  </a:lnTo>
                  <a:lnTo>
                    <a:pt x="2606" y="573"/>
                  </a:lnTo>
                  <a:lnTo>
                    <a:pt x="2651" y="559"/>
                  </a:lnTo>
                  <a:lnTo>
                    <a:pt x="2693" y="546"/>
                  </a:lnTo>
                  <a:lnTo>
                    <a:pt x="2728" y="535"/>
                  </a:lnTo>
                  <a:lnTo>
                    <a:pt x="2752" y="522"/>
                  </a:lnTo>
                  <a:lnTo>
                    <a:pt x="2775" y="503"/>
                  </a:lnTo>
                  <a:lnTo>
                    <a:pt x="2796" y="483"/>
                  </a:lnTo>
                  <a:lnTo>
                    <a:pt x="2815" y="461"/>
                  </a:lnTo>
                  <a:lnTo>
                    <a:pt x="2830" y="442"/>
                  </a:lnTo>
                  <a:lnTo>
                    <a:pt x="2843" y="434"/>
                  </a:lnTo>
                  <a:lnTo>
                    <a:pt x="2856" y="429"/>
                  </a:lnTo>
                  <a:lnTo>
                    <a:pt x="2867" y="423"/>
                  </a:lnTo>
                  <a:lnTo>
                    <a:pt x="2906" y="379"/>
                  </a:lnTo>
                  <a:lnTo>
                    <a:pt x="2941" y="333"/>
                  </a:lnTo>
                  <a:lnTo>
                    <a:pt x="2971" y="286"/>
                  </a:lnTo>
                  <a:lnTo>
                    <a:pt x="2998" y="238"/>
                  </a:lnTo>
                  <a:lnTo>
                    <a:pt x="3014" y="205"/>
                  </a:lnTo>
                  <a:lnTo>
                    <a:pt x="3028" y="173"/>
                  </a:lnTo>
                  <a:lnTo>
                    <a:pt x="3042" y="140"/>
                  </a:lnTo>
                  <a:lnTo>
                    <a:pt x="3058" y="110"/>
                  </a:lnTo>
                  <a:lnTo>
                    <a:pt x="3077" y="83"/>
                  </a:lnTo>
                  <a:lnTo>
                    <a:pt x="3099" y="61"/>
                  </a:lnTo>
                  <a:lnTo>
                    <a:pt x="3129" y="41"/>
                  </a:lnTo>
                  <a:lnTo>
                    <a:pt x="3163" y="23"/>
                  </a:lnTo>
                  <a:lnTo>
                    <a:pt x="3201" y="12"/>
                  </a:lnTo>
                  <a:lnTo>
                    <a:pt x="3241" y="5"/>
                  </a:lnTo>
                  <a:lnTo>
                    <a:pt x="328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24" name="Freeform 46"/>
            <p:cNvSpPr>
              <a:spLocks/>
            </p:cNvSpPr>
            <p:nvPr userDrawn="1"/>
          </p:nvSpPr>
          <p:spPr bwMode="auto">
            <a:xfrm rot="7594831">
              <a:off x="3284788" y="1195298"/>
              <a:ext cx="601662" cy="552450"/>
            </a:xfrm>
            <a:custGeom>
              <a:avLst/>
              <a:gdLst>
                <a:gd name="T0" fmla="*/ 2147483646 w 4605"/>
                <a:gd name="T1" fmla="*/ 651686635 h 4482"/>
                <a:gd name="T2" fmla="*/ 2147483646 w 4605"/>
                <a:gd name="T3" fmla="*/ 646080414 h 4482"/>
                <a:gd name="T4" fmla="*/ 2147483646 w 4605"/>
                <a:gd name="T5" fmla="*/ 567426424 h 4482"/>
                <a:gd name="T6" fmla="*/ 2147483646 w 4605"/>
                <a:gd name="T7" fmla="*/ 1086159594 h 4482"/>
                <a:gd name="T8" fmla="*/ 2147483646 w 4605"/>
                <a:gd name="T9" fmla="*/ 1485035397 h 4482"/>
                <a:gd name="T10" fmla="*/ 2147483646 w 4605"/>
                <a:gd name="T11" fmla="*/ 1897022704 h 4482"/>
                <a:gd name="T12" fmla="*/ 2147483646 w 4605"/>
                <a:gd name="T13" fmla="*/ 2129231910 h 4482"/>
                <a:gd name="T14" fmla="*/ 2147483646 w 4605"/>
                <a:gd name="T15" fmla="*/ 2147483646 h 4482"/>
                <a:gd name="T16" fmla="*/ 2147483646 w 4605"/>
                <a:gd name="T17" fmla="*/ 2147483646 h 4482"/>
                <a:gd name="T18" fmla="*/ 2147483646 w 4605"/>
                <a:gd name="T19" fmla="*/ 2147483646 h 4482"/>
                <a:gd name="T20" fmla="*/ 2147483646 w 4605"/>
                <a:gd name="T21" fmla="*/ 2147483646 h 4482"/>
                <a:gd name="T22" fmla="*/ 2147483646 w 4605"/>
                <a:gd name="T23" fmla="*/ 2147483646 h 4482"/>
                <a:gd name="T24" fmla="*/ 2147483646 w 4605"/>
                <a:gd name="T25" fmla="*/ 2147483646 h 4482"/>
                <a:gd name="T26" fmla="*/ 2147483646 w 4605"/>
                <a:gd name="T27" fmla="*/ 2147483646 h 4482"/>
                <a:gd name="T28" fmla="*/ 2147483646 w 4605"/>
                <a:gd name="T29" fmla="*/ 2147483646 h 4482"/>
                <a:gd name="T30" fmla="*/ 2147483646 w 4605"/>
                <a:gd name="T31" fmla="*/ 2147483646 h 4482"/>
                <a:gd name="T32" fmla="*/ 2147483646 w 4605"/>
                <a:gd name="T33" fmla="*/ 2147483646 h 4482"/>
                <a:gd name="T34" fmla="*/ 2147483646 w 4605"/>
                <a:gd name="T35" fmla="*/ 2147483646 h 4482"/>
                <a:gd name="T36" fmla="*/ 2147483646 w 4605"/>
                <a:gd name="T37" fmla="*/ 2147483646 h 4482"/>
                <a:gd name="T38" fmla="*/ 2147483646 w 4605"/>
                <a:gd name="T39" fmla="*/ 2147483646 h 4482"/>
                <a:gd name="T40" fmla="*/ 2147483646 w 4605"/>
                <a:gd name="T41" fmla="*/ 2147483646 h 4482"/>
                <a:gd name="T42" fmla="*/ 2147483646 w 4605"/>
                <a:gd name="T43" fmla="*/ 2147483646 h 4482"/>
                <a:gd name="T44" fmla="*/ 2147483646 w 4605"/>
                <a:gd name="T45" fmla="*/ 2147483646 h 4482"/>
                <a:gd name="T46" fmla="*/ 2147483646 w 4605"/>
                <a:gd name="T47" fmla="*/ 2147483646 h 4482"/>
                <a:gd name="T48" fmla="*/ 2147483646 w 4605"/>
                <a:gd name="T49" fmla="*/ 2147483646 h 4482"/>
                <a:gd name="T50" fmla="*/ 2147483646 w 4605"/>
                <a:gd name="T51" fmla="*/ 2147483646 h 4482"/>
                <a:gd name="T52" fmla="*/ 2147483646 w 4605"/>
                <a:gd name="T53" fmla="*/ 2147483646 h 4482"/>
                <a:gd name="T54" fmla="*/ 2147483646 w 4605"/>
                <a:gd name="T55" fmla="*/ 2147483646 h 4482"/>
                <a:gd name="T56" fmla="*/ 2147483646 w 4605"/>
                <a:gd name="T57" fmla="*/ 2147483646 h 4482"/>
                <a:gd name="T58" fmla="*/ 2147483646 w 4605"/>
                <a:gd name="T59" fmla="*/ 2147483646 h 4482"/>
                <a:gd name="T60" fmla="*/ 2147483646 w 4605"/>
                <a:gd name="T61" fmla="*/ 2147483646 h 4482"/>
                <a:gd name="T62" fmla="*/ 2147483646 w 4605"/>
                <a:gd name="T63" fmla="*/ 2147483646 h 4482"/>
                <a:gd name="T64" fmla="*/ 2147483646 w 4605"/>
                <a:gd name="T65" fmla="*/ 2147483646 h 4482"/>
                <a:gd name="T66" fmla="*/ 2147483646 w 4605"/>
                <a:gd name="T67" fmla="*/ 2147483646 h 4482"/>
                <a:gd name="T68" fmla="*/ 2147483646 w 4605"/>
                <a:gd name="T69" fmla="*/ 2147483646 h 4482"/>
                <a:gd name="T70" fmla="*/ 2147483646 w 4605"/>
                <a:gd name="T71" fmla="*/ 2147483646 h 4482"/>
                <a:gd name="T72" fmla="*/ 2147483646 w 4605"/>
                <a:gd name="T73" fmla="*/ 2147483646 h 4482"/>
                <a:gd name="T74" fmla="*/ 1748581200 w 4605"/>
                <a:gd name="T75" fmla="*/ 2147483646 h 4482"/>
                <a:gd name="T76" fmla="*/ 1159768897 w 4605"/>
                <a:gd name="T77" fmla="*/ 2147483646 h 4482"/>
                <a:gd name="T78" fmla="*/ 1242287527 w 4605"/>
                <a:gd name="T79" fmla="*/ 2147483646 h 4482"/>
                <a:gd name="T80" fmla="*/ 506276427 w 4605"/>
                <a:gd name="T81" fmla="*/ 2147483646 h 4482"/>
                <a:gd name="T82" fmla="*/ 1124091582 w 4605"/>
                <a:gd name="T83" fmla="*/ 2147483646 h 4482"/>
                <a:gd name="T84" fmla="*/ 127123929 w 4605"/>
                <a:gd name="T85" fmla="*/ 2147483646 h 4482"/>
                <a:gd name="T86" fmla="*/ 1117399872 w 4605"/>
                <a:gd name="T87" fmla="*/ 2147483646 h 4482"/>
                <a:gd name="T88" fmla="*/ 75827050 w 4605"/>
                <a:gd name="T89" fmla="*/ 2147483646 h 4482"/>
                <a:gd name="T90" fmla="*/ 1019261680 w 4605"/>
                <a:gd name="T91" fmla="*/ 2147483646 h 4482"/>
                <a:gd name="T92" fmla="*/ 787307848 w 4605"/>
                <a:gd name="T93" fmla="*/ 2147483646 h 4482"/>
                <a:gd name="T94" fmla="*/ 1434108608 w 4605"/>
                <a:gd name="T95" fmla="*/ 2147483646 h 4482"/>
                <a:gd name="T96" fmla="*/ 2147483646 w 4605"/>
                <a:gd name="T97" fmla="*/ 2147483646 h 4482"/>
                <a:gd name="T98" fmla="*/ 2147483646 w 4605"/>
                <a:gd name="T99" fmla="*/ 2147483646 h 4482"/>
                <a:gd name="T100" fmla="*/ 2147483646 w 4605"/>
                <a:gd name="T101" fmla="*/ 2147483646 h 4482"/>
                <a:gd name="T102" fmla="*/ 2147483646 w 4605"/>
                <a:gd name="T103" fmla="*/ 2147483646 h 4482"/>
                <a:gd name="T104" fmla="*/ 2147483646 w 4605"/>
                <a:gd name="T105" fmla="*/ 2147483646 h 4482"/>
                <a:gd name="T106" fmla="*/ 2147483646 w 4605"/>
                <a:gd name="T107" fmla="*/ 2147483646 h 4482"/>
                <a:gd name="T108" fmla="*/ 2147483646 w 4605"/>
                <a:gd name="T109" fmla="*/ 2147483646 h 4482"/>
                <a:gd name="T110" fmla="*/ 2147483646 w 4605"/>
                <a:gd name="T111" fmla="*/ 1756579117 h 4482"/>
                <a:gd name="T112" fmla="*/ 2147483646 w 4605"/>
                <a:gd name="T113" fmla="*/ 825858639 h 4482"/>
                <a:gd name="T114" fmla="*/ 2147483646 w 4605"/>
                <a:gd name="T115" fmla="*/ 1307125913 h 4482"/>
                <a:gd name="T116" fmla="*/ 2147483646 w 4605"/>
                <a:gd name="T117" fmla="*/ 237830465 h 4482"/>
                <a:gd name="T118" fmla="*/ 2147483646 w 4605"/>
                <a:gd name="T119" fmla="*/ 1046824957 h 4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05" h="4482">
                  <a:moveTo>
                    <a:pt x="2603" y="0"/>
                  </a:moveTo>
                  <a:lnTo>
                    <a:pt x="2624" y="3"/>
                  </a:lnTo>
                  <a:lnTo>
                    <a:pt x="2645" y="12"/>
                  </a:lnTo>
                  <a:lnTo>
                    <a:pt x="2669" y="31"/>
                  </a:lnTo>
                  <a:lnTo>
                    <a:pt x="2693" y="59"/>
                  </a:lnTo>
                  <a:lnTo>
                    <a:pt x="2718" y="95"/>
                  </a:lnTo>
                  <a:lnTo>
                    <a:pt x="2738" y="134"/>
                  </a:lnTo>
                  <a:lnTo>
                    <a:pt x="2753" y="175"/>
                  </a:lnTo>
                  <a:lnTo>
                    <a:pt x="2763" y="217"/>
                  </a:lnTo>
                  <a:lnTo>
                    <a:pt x="2769" y="258"/>
                  </a:lnTo>
                  <a:lnTo>
                    <a:pt x="2770" y="298"/>
                  </a:lnTo>
                  <a:lnTo>
                    <a:pt x="2769" y="338"/>
                  </a:lnTo>
                  <a:lnTo>
                    <a:pt x="2766" y="376"/>
                  </a:lnTo>
                  <a:lnTo>
                    <a:pt x="2760" y="412"/>
                  </a:lnTo>
                  <a:lnTo>
                    <a:pt x="2757" y="426"/>
                  </a:lnTo>
                  <a:lnTo>
                    <a:pt x="2759" y="423"/>
                  </a:lnTo>
                  <a:lnTo>
                    <a:pt x="2770" y="387"/>
                  </a:lnTo>
                  <a:lnTo>
                    <a:pt x="2783" y="348"/>
                  </a:lnTo>
                  <a:lnTo>
                    <a:pt x="2813" y="269"/>
                  </a:lnTo>
                  <a:lnTo>
                    <a:pt x="2829" y="231"/>
                  </a:lnTo>
                  <a:lnTo>
                    <a:pt x="2864" y="161"/>
                  </a:lnTo>
                  <a:lnTo>
                    <a:pt x="2883" y="132"/>
                  </a:lnTo>
                  <a:lnTo>
                    <a:pt x="2902" y="108"/>
                  </a:lnTo>
                  <a:lnTo>
                    <a:pt x="2921" y="90"/>
                  </a:lnTo>
                  <a:lnTo>
                    <a:pt x="2939" y="78"/>
                  </a:lnTo>
                  <a:lnTo>
                    <a:pt x="2959" y="76"/>
                  </a:lnTo>
                  <a:lnTo>
                    <a:pt x="2979" y="81"/>
                  </a:lnTo>
                  <a:lnTo>
                    <a:pt x="2997" y="94"/>
                  </a:lnTo>
                  <a:lnTo>
                    <a:pt x="3011" y="112"/>
                  </a:lnTo>
                  <a:lnTo>
                    <a:pt x="3024" y="134"/>
                  </a:lnTo>
                  <a:lnTo>
                    <a:pt x="3035" y="162"/>
                  </a:lnTo>
                  <a:lnTo>
                    <a:pt x="3042" y="195"/>
                  </a:lnTo>
                  <a:lnTo>
                    <a:pt x="3047" y="230"/>
                  </a:lnTo>
                  <a:lnTo>
                    <a:pt x="3050" y="266"/>
                  </a:lnTo>
                  <a:lnTo>
                    <a:pt x="3050" y="305"/>
                  </a:lnTo>
                  <a:lnTo>
                    <a:pt x="3047" y="345"/>
                  </a:lnTo>
                  <a:lnTo>
                    <a:pt x="3043" y="384"/>
                  </a:lnTo>
                  <a:lnTo>
                    <a:pt x="3036" y="423"/>
                  </a:lnTo>
                  <a:lnTo>
                    <a:pt x="3028" y="461"/>
                  </a:lnTo>
                  <a:lnTo>
                    <a:pt x="3015" y="496"/>
                  </a:lnTo>
                  <a:lnTo>
                    <a:pt x="3003" y="528"/>
                  </a:lnTo>
                  <a:lnTo>
                    <a:pt x="2987" y="554"/>
                  </a:lnTo>
                  <a:lnTo>
                    <a:pt x="2994" y="547"/>
                  </a:lnTo>
                  <a:lnTo>
                    <a:pt x="3003" y="533"/>
                  </a:lnTo>
                  <a:lnTo>
                    <a:pt x="3014" y="516"/>
                  </a:lnTo>
                  <a:lnTo>
                    <a:pt x="3029" y="495"/>
                  </a:lnTo>
                  <a:lnTo>
                    <a:pt x="3045" y="472"/>
                  </a:lnTo>
                  <a:lnTo>
                    <a:pt x="3063" y="447"/>
                  </a:lnTo>
                  <a:lnTo>
                    <a:pt x="3082" y="422"/>
                  </a:lnTo>
                  <a:lnTo>
                    <a:pt x="3103" y="395"/>
                  </a:lnTo>
                  <a:lnTo>
                    <a:pt x="3123" y="370"/>
                  </a:lnTo>
                  <a:lnTo>
                    <a:pt x="3144" y="345"/>
                  </a:lnTo>
                  <a:lnTo>
                    <a:pt x="3164" y="322"/>
                  </a:lnTo>
                  <a:lnTo>
                    <a:pt x="3183" y="303"/>
                  </a:lnTo>
                  <a:lnTo>
                    <a:pt x="3201" y="287"/>
                  </a:lnTo>
                  <a:lnTo>
                    <a:pt x="3218" y="275"/>
                  </a:lnTo>
                  <a:lnTo>
                    <a:pt x="3232" y="268"/>
                  </a:lnTo>
                  <a:lnTo>
                    <a:pt x="3245" y="266"/>
                  </a:lnTo>
                  <a:lnTo>
                    <a:pt x="3260" y="273"/>
                  </a:lnTo>
                  <a:lnTo>
                    <a:pt x="3274" y="287"/>
                  </a:lnTo>
                  <a:lnTo>
                    <a:pt x="3287" y="310"/>
                  </a:lnTo>
                  <a:lnTo>
                    <a:pt x="3295" y="338"/>
                  </a:lnTo>
                  <a:lnTo>
                    <a:pt x="3301" y="370"/>
                  </a:lnTo>
                  <a:lnTo>
                    <a:pt x="3301" y="408"/>
                  </a:lnTo>
                  <a:lnTo>
                    <a:pt x="3298" y="448"/>
                  </a:lnTo>
                  <a:lnTo>
                    <a:pt x="3288" y="491"/>
                  </a:lnTo>
                  <a:lnTo>
                    <a:pt x="3273" y="534"/>
                  </a:lnTo>
                  <a:lnTo>
                    <a:pt x="3252" y="579"/>
                  </a:lnTo>
                  <a:lnTo>
                    <a:pt x="3222" y="622"/>
                  </a:lnTo>
                  <a:lnTo>
                    <a:pt x="3241" y="604"/>
                  </a:lnTo>
                  <a:lnTo>
                    <a:pt x="3253" y="593"/>
                  </a:lnTo>
                  <a:lnTo>
                    <a:pt x="3269" y="580"/>
                  </a:lnTo>
                  <a:lnTo>
                    <a:pt x="3285" y="568"/>
                  </a:lnTo>
                  <a:lnTo>
                    <a:pt x="3304" y="555"/>
                  </a:lnTo>
                  <a:lnTo>
                    <a:pt x="3322" y="545"/>
                  </a:lnTo>
                  <a:lnTo>
                    <a:pt x="3340" y="538"/>
                  </a:lnTo>
                  <a:lnTo>
                    <a:pt x="3358" y="535"/>
                  </a:lnTo>
                  <a:lnTo>
                    <a:pt x="3374" y="537"/>
                  </a:lnTo>
                  <a:lnTo>
                    <a:pt x="3389" y="544"/>
                  </a:lnTo>
                  <a:lnTo>
                    <a:pt x="3399" y="556"/>
                  </a:lnTo>
                  <a:lnTo>
                    <a:pt x="3406" y="573"/>
                  </a:lnTo>
                  <a:lnTo>
                    <a:pt x="3409" y="594"/>
                  </a:lnTo>
                  <a:lnTo>
                    <a:pt x="3410" y="618"/>
                  </a:lnTo>
                  <a:lnTo>
                    <a:pt x="3404" y="671"/>
                  </a:lnTo>
                  <a:lnTo>
                    <a:pt x="3400" y="698"/>
                  </a:lnTo>
                  <a:lnTo>
                    <a:pt x="3389" y="746"/>
                  </a:lnTo>
                  <a:lnTo>
                    <a:pt x="3383" y="765"/>
                  </a:lnTo>
                  <a:lnTo>
                    <a:pt x="3379" y="779"/>
                  </a:lnTo>
                  <a:lnTo>
                    <a:pt x="3376" y="789"/>
                  </a:lnTo>
                  <a:lnTo>
                    <a:pt x="3375" y="793"/>
                  </a:lnTo>
                  <a:lnTo>
                    <a:pt x="3378" y="792"/>
                  </a:lnTo>
                  <a:lnTo>
                    <a:pt x="3386" y="786"/>
                  </a:lnTo>
                  <a:lnTo>
                    <a:pt x="3399" y="781"/>
                  </a:lnTo>
                  <a:lnTo>
                    <a:pt x="3414" y="775"/>
                  </a:lnTo>
                  <a:lnTo>
                    <a:pt x="3431" y="771"/>
                  </a:lnTo>
                  <a:lnTo>
                    <a:pt x="3449" y="768"/>
                  </a:lnTo>
                  <a:lnTo>
                    <a:pt x="3469" y="771"/>
                  </a:lnTo>
                  <a:lnTo>
                    <a:pt x="3487" y="778"/>
                  </a:lnTo>
                  <a:lnTo>
                    <a:pt x="3504" y="793"/>
                  </a:lnTo>
                  <a:lnTo>
                    <a:pt x="3512" y="810"/>
                  </a:lnTo>
                  <a:lnTo>
                    <a:pt x="3518" y="830"/>
                  </a:lnTo>
                  <a:lnTo>
                    <a:pt x="3518" y="854"/>
                  </a:lnTo>
                  <a:lnTo>
                    <a:pt x="3515" y="879"/>
                  </a:lnTo>
                  <a:lnTo>
                    <a:pt x="3509" y="905"/>
                  </a:lnTo>
                  <a:lnTo>
                    <a:pt x="3495" y="956"/>
                  </a:lnTo>
                  <a:lnTo>
                    <a:pt x="3487" y="980"/>
                  </a:lnTo>
                  <a:lnTo>
                    <a:pt x="3480" y="999"/>
                  </a:lnTo>
                  <a:lnTo>
                    <a:pt x="3473" y="1013"/>
                  </a:lnTo>
                  <a:lnTo>
                    <a:pt x="3469" y="1023"/>
                  </a:lnTo>
                  <a:lnTo>
                    <a:pt x="3467" y="1027"/>
                  </a:lnTo>
                  <a:lnTo>
                    <a:pt x="3470" y="1026"/>
                  </a:lnTo>
                  <a:lnTo>
                    <a:pt x="3480" y="1023"/>
                  </a:lnTo>
                  <a:lnTo>
                    <a:pt x="3494" y="1018"/>
                  </a:lnTo>
                  <a:lnTo>
                    <a:pt x="3512" y="1013"/>
                  </a:lnTo>
                  <a:lnTo>
                    <a:pt x="3532" y="1009"/>
                  </a:lnTo>
                  <a:lnTo>
                    <a:pt x="3553" y="1006"/>
                  </a:lnTo>
                  <a:lnTo>
                    <a:pt x="3574" y="1005"/>
                  </a:lnTo>
                  <a:lnTo>
                    <a:pt x="3593" y="1006"/>
                  </a:lnTo>
                  <a:lnTo>
                    <a:pt x="3610" y="1013"/>
                  </a:lnTo>
                  <a:lnTo>
                    <a:pt x="3624" y="1023"/>
                  </a:lnTo>
                  <a:lnTo>
                    <a:pt x="3630" y="1036"/>
                  </a:lnTo>
                  <a:lnTo>
                    <a:pt x="3630" y="1051"/>
                  </a:lnTo>
                  <a:lnTo>
                    <a:pt x="3626" y="1071"/>
                  </a:lnTo>
                  <a:lnTo>
                    <a:pt x="3619" y="1092"/>
                  </a:lnTo>
                  <a:lnTo>
                    <a:pt x="3609" y="1114"/>
                  </a:lnTo>
                  <a:lnTo>
                    <a:pt x="3596" y="1137"/>
                  </a:lnTo>
                  <a:lnTo>
                    <a:pt x="3582" y="1161"/>
                  </a:lnTo>
                  <a:lnTo>
                    <a:pt x="3570" y="1182"/>
                  </a:lnTo>
                  <a:lnTo>
                    <a:pt x="3557" y="1201"/>
                  </a:lnTo>
                  <a:lnTo>
                    <a:pt x="3546" y="1218"/>
                  </a:lnTo>
                  <a:lnTo>
                    <a:pt x="3536" y="1231"/>
                  </a:lnTo>
                  <a:lnTo>
                    <a:pt x="3530" y="1239"/>
                  </a:lnTo>
                  <a:lnTo>
                    <a:pt x="3528" y="1242"/>
                  </a:lnTo>
                  <a:lnTo>
                    <a:pt x="3530" y="1242"/>
                  </a:lnTo>
                  <a:lnTo>
                    <a:pt x="3540" y="1241"/>
                  </a:lnTo>
                  <a:lnTo>
                    <a:pt x="3554" y="1239"/>
                  </a:lnTo>
                  <a:lnTo>
                    <a:pt x="3591" y="1239"/>
                  </a:lnTo>
                  <a:lnTo>
                    <a:pt x="3609" y="1242"/>
                  </a:lnTo>
                  <a:lnTo>
                    <a:pt x="3627" y="1246"/>
                  </a:lnTo>
                  <a:lnTo>
                    <a:pt x="3641" y="1255"/>
                  </a:lnTo>
                  <a:lnTo>
                    <a:pt x="3652" y="1266"/>
                  </a:lnTo>
                  <a:lnTo>
                    <a:pt x="3657" y="1281"/>
                  </a:lnTo>
                  <a:lnTo>
                    <a:pt x="3657" y="1301"/>
                  </a:lnTo>
                  <a:lnTo>
                    <a:pt x="3654" y="1323"/>
                  </a:lnTo>
                  <a:lnTo>
                    <a:pt x="3645" y="1349"/>
                  </a:lnTo>
                  <a:lnTo>
                    <a:pt x="3634" y="1374"/>
                  </a:lnTo>
                  <a:lnTo>
                    <a:pt x="3620" y="1399"/>
                  </a:lnTo>
                  <a:lnTo>
                    <a:pt x="3602" y="1423"/>
                  </a:lnTo>
                  <a:lnTo>
                    <a:pt x="3581" y="1444"/>
                  </a:lnTo>
                  <a:lnTo>
                    <a:pt x="3557" y="1459"/>
                  </a:lnTo>
                  <a:lnTo>
                    <a:pt x="3532" y="1469"/>
                  </a:lnTo>
                  <a:lnTo>
                    <a:pt x="3546" y="1469"/>
                  </a:lnTo>
                  <a:lnTo>
                    <a:pt x="3563" y="1471"/>
                  </a:lnTo>
                  <a:lnTo>
                    <a:pt x="3581" y="1473"/>
                  </a:lnTo>
                  <a:lnTo>
                    <a:pt x="3602" y="1478"/>
                  </a:lnTo>
                  <a:lnTo>
                    <a:pt x="3624" y="1485"/>
                  </a:lnTo>
                  <a:lnTo>
                    <a:pt x="3644" y="1493"/>
                  </a:lnTo>
                  <a:lnTo>
                    <a:pt x="3662" y="1504"/>
                  </a:lnTo>
                  <a:lnTo>
                    <a:pt x="3675" y="1520"/>
                  </a:lnTo>
                  <a:lnTo>
                    <a:pt x="3680" y="1535"/>
                  </a:lnTo>
                  <a:lnTo>
                    <a:pt x="3680" y="1552"/>
                  </a:lnTo>
                  <a:lnTo>
                    <a:pt x="3676" y="1569"/>
                  </a:lnTo>
                  <a:lnTo>
                    <a:pt x="3669" y="1584"/>
                  </a:lnTo>
                  <a:lnTo>
                    <a:pt x="3659" y="1599"/>
                  </a:lnTo>
                  <a:lnTo>
                    <a:pt x="3648" y="1612"/>
                  </a:lnTo>
                  <a:lnTo>
                    <a:pt x="3638" y="1623"/>
                  </a:lnTo>
                  <a:lnTo>
                    <a:pt x="3623" y="1639"/>
                  </a:lnTo>
                  <a:lnTo>
                    <a:pt x="3620" y="1640"/>
                  </a:lnTo>
                  <a:lnTo>
                    <a:pt x="3626" y="1651"/>
                  </a:lnTo>
                  <a:lnTo>
                    <a:pt x="3631" y="1664"/>
                  </a:lnTo>
                  <a:lnTo>
                    <a:pt x="3638" y="1681"/>
                  </a:lnTo>
                  <a:lnTo>
                    <a:pt x="3644" y="1700"/>
                  </a:lnTo>
                  <a:lnTo>
                    <a:pt x="3650" y="1723"/>
                  </a:lnTo>
                  <a:lnTo>
                    <a:pt x="3654" y="1745"/>
                  </a:lnTo>
                  <a:lnTo>
                    <a:pt x="3655" y="1769"/>
                  </a:lnTo>
                  <a:lnTo>
                    <a:pt x="3652" y="1793"/>
                  </a:lnTo>
                  <a:lnTo>
                    <a:pt x="3645" y="1814"/>
                  </a:lnTo>
                  <a:lnTo>
                    <a:pt x="3634" y="1835"/>
                  </a:lnTo>
                  <a:lnTo>
                    <a:pt x="3616" y="1857"/>
                  </a:lnTo>
                  <a:lnTo>
                    <a:pt x="3602" y="1876"/>
                  </a:lnTo>
                  <a:lnTo>
                    <a:pt x="3591" y="1888"/>
                  </a:lnTo>
                  <a:lnTo>
                    <a:pt x="3584" y="1898"/>
                  </a:lnTo>
                  <a:lnTo>
                    <a:pt x="3578" y="1904"/>
                  </a:lnTo>
                  <a:lnTo>
                    <a:pt x="3575" y="1908"/>
                  </a:lnTo>
                  <a:lnTo>
                    <a:pt x="3574" y="1909"/>
                  </a:lnTo>
                  <a:lnTo>
                    <a:pt x="3574" y="1912"/>
                  </a:lnTo>
                  <a:lnTo>
                    <a:pt x="3575" y="1919"/>
                  </a:lnTo>
                  <a:lnTo>
                    <a:pt x="3578" y="1930"/>
                  </a:lnTo>
                  <a:lnTo>
                    <a:pt x="3579" y="1944"/>
                  </a:lnTo>
                  <a:lnTo>
                    <a:pt x="3579" y="1960"/>
                  </a:lnTo>
                  <a:lnTo>
                    <a:pt x="3578" y="1978"/>
                  </a:lnTo>
                  <a:lnTo>
                    <a:pt x="3575" y="1998"/>
                  </a:lnTo>
                  <a:lnTo>
                    <a:pt x="3570" y="2017"/>
                  </a:lnTo>
                  <a:lnTo>
                    <a:pt x="3561" y="2037"/>
                  </a:lnTo>
                  <a:lnTo>
                    <a:pt x="3549" y="2055"/>
                  </a:lnTo>
                  <a:lnTo>
                    <a:pt x="3532" y="2071"/>
                  </a:lnTo>
                  <a:lnTo>
                    <a:pt x="3511" y="2085"/>
                  </a:lnTo>
                  <a:lnTo>
                    <a:pt x="3484" y="2096"/>
                  </a:lnTo>
                  <a:lnTo>
                    <a:pt x="3452" y="2103"/>
                  </a:lnTo>
                  <a:lnTo>
                    <a:pt x="3452" y="2104"/>
                  </a:lnTo>
                  <a:lnTo>
                    <a:pt x="3453" y="2110"/>
                  </a:lnTo>
                  <a:lnTo>
                    <a:pt x="3456" y="2120"/>
                  </a:lnTo>
                  <a:lnTo>
                    <a:pt x="3458" y="2131"/>
                  </a:lnTo>
                  <a:lnTo>
                    <a:pt x="3459" y="2143"/>
                  </a:lnTo>
                  <a:lnTo>
                    <a:pt x="3460" y="2159"/>
                  </a:lnTo>
                  <a:lnTo>
                    <a:pt x="3459" y="2176"/>
                  </a:lnTo>
                  <a:lnTo>
                    <a:pt x="3456" y="2191"/>
                  </a:lnTo>
                  <a:lnTo>
                    <a:pt x="3452" y="2208"/>
                  </a:lnTo>
                  <a:lnTo>
                    <a:pt x="3444" y="2225"/>
                  </a:lnTo>
                  <a:lnTo>
                    <a:pt x="3432" y="2240"/>
                  </a:lnTo>
                  <a:lnTo>
                    <a:pt x="3418" y="2254"/>
                  </a:lnTo>
                  <a:lnTo>
                    <a:pt x="3400" y="2265"/>
                  </a:lnTo>
                  <a:lnTo>
                    <a:pt x="3376" y="2275"/>
                  </a:lnTo>
                  <a:lnTo>
                    <a:pt x="3348" y="2281"/>
                  </a:lnTo>
                  <a:lnTo>
                    <a:pt x="3315" y="2284"/>
                  </a:lnTo>
                  <a:lnTo>
                    <a:pt x="3315" y="2285"/>
                  </a:lnTo>
                  <a:lnTo>
                    <a:pt x="3318" y="2291"/>
                  </a:lnTo>
                  <a:lnTo>
                    <a:pt x="3319" y="2298"/>
                  </a:lnTo>
                  <a:lnTo>
                    <a:pt x="3322" y="2307"/>
                  </a:lnTo>
                  <a:lnTo>
                    <a:pt x="3325" y="2319"/>
                  </a:lnTo>
                  <a:lnTo>
                    <a:pt x="3326" y="2331"/>
                  </a:lnTo>
                  <a:lnTo>
                    <a:pt x="3326" y="2344"/>
                  </a:lnTo>
                  <a:lnTo>
                    <a:pt x="3325" y="2358"/>
                  </a:lnTo>
                  <a:lnTo>
                    <a:pt x="3322" y="2372"/>
                  </a:lnTo>
                  <a:lnTo>
                    <a:pt x="3315" y="2386"/>
                  </a:lnTo>
                  <a:lnTo>
                    <a:pt x="3306" y="2397"/>
                  </a:lnTo>
                  <a:lnTo>
                    <a:pt x="3294" y="2408"/>
                  </a:lnTo>
                  <a:lnTo>
                    <a:pt x="3277" y="2418"/>
                  </a:lnTo>
                  <a:lnTo>
                    <a:pt x="3256" y="2425"/>
                  </a:lnTo>
                  <a:lnTo>
                    <a:pt x="3231" y="2429"/>
                  </a:lnTo>
                  <a:lnTo>
                    <a:pt x="3200" y="2431"/>
                  </a:lnTo>
                  <a:lnTo>
                    <a:pt x="3164" y="2428"/>
                  </a:lnTo>
                  <a:lnTo>
                    <a:pt x="3120" y="2422"/>
                  </a:lnTo>
                  <a:lnTo>
                    <a:pt x="3144" y="2477"/>
                  </a:lnTo>
                  <a:lnTo>
                    <a:pt x="3148" y="2479"/>
                  </a:lnTo>
                  <a:lnTo>
                    <a:pt x="3158" y="2481"/>
                  </a:lnTo>
                  <a:lnTo>
                    <a:pt x="3176" y="2487"/>
                  </a:lnTo>
                  <a:lnTo>
                    <a:pt x="3201" y="2494"/>
                  </a:lnTo>
                  <a:lnTo>
                    <a:pt x="3232" y="2501"/>
                  </a:lnTo>
                  <a:lnTo>
                    <a:pt x="3270" y="2509"/>
                  </a:lnTo>
                  <a:lnTo>
                    <a:pt x="3315" y="2518"/>
                  </a:lnTo>
                  <a:lnTo>
                    <a:pt x="3367" y="2526"/>
                  </a:lnTo>
                  <a:lnTo>
                    <a:pt x="3424" y="2535"/>
                  </a:lnTo>
                  <a:lnTo>
                    <a:pt x="3488" y="2542"/>
                  </a:lnTo>
                  <a:lnTo>
                    <a:pt x="3558" y="2547"/>
                  </a:lnTo>
                  <a:lnTo>
                    <a:pt x="3634" y="2551"/>
                  </a:lnTo>
                  <a:lnTo>
                    <a:pt x="3701" y="2554"/>
                  </a:lnTo>
                  <a:lnTo>
                    <a:pt x="3766" y="2557"/>
                  </a:lnTo>
                  <a:lnTo>
                    <a:pt x="3830" y="2558"/>
                  </a:lnTo>
                  <a:lnTo>
                    <a:pt x="3892" y="2560"/>
                  </a:lnTo>
                  <a:lnTo>
                    <a:pt x="3951" y="2563"/>
                  </a:lnTo>
                  <a:lnTo>
                    <a:pt x="4007" y="2567"/>
                  </a:lnTo>
                  <a:lnTo>
                    <a:pt x="4060" y="2571"/>
                  </a:lnTo>
                  <a:lnTo>
                    <a:pt x="4109" y="2578"/>
                  </a:lnTo>
                  <a:lnTo>
                    <a:pt x="4155" y="2586"/>
                  </a:lnTo>
                  <a:lnTo>
                    <a:pt x="4197" y="2598"/>
                  </a:lnTo>
                  <a:lnTo>
                    <a:pt x="4235" y="2613"/>
                  </a:lnTo>
                  <a:lnTo>
                    <a:pt x="4267" y="2630"/>
                  </a:lnTo>
                  <a:lnTo>
                    <a:pt x="4295" y="2652"/>
                  </a:lnTo>
                  <a:lnTo>
                    <a:pt x="4318" y="2678"/>
                  </a:lnTo>
                  <a:lnTo>
                    <a:pt x="4320" y="2692"/>
                  </a:lnTo>
                  <a:lnTo>
                    <a:pt x="4318" y="2703"/>
                  </a:lnTo>
                  <a:lnTo>
                    <a:pt x="4312" y="2710"/>
                  </a:lnTo>
                  <a:lnTo>
                    <a:pt x="4305" y="2715"/>
                  </a:lnTo>
                  <a:lnTo>
                    <a:pt x="4288" y="2721"/>
                  </a:lnTo>
                  <a:lnTo>
                    <a:pt x="4281" y="2721"/>
                  </a:lnTo>
                  <a:lnTo>
                    <a:pt x="4285" y="2722"/>
                  </a:lnTo>
                  <a:lnTo>
                    <a:pt x="4295" y="2725"/>
                  </a:lnTo>
                  <a:lnTo>
                    <a:pt x="4311" y="2729"/>
                  </a:lnTo>
                  <a:lnTo>
                    <a:pt x="4330" y="2735"/>
                  </a:lnTo>
                  <a:lnTo>
                    <a:pt x="4353" y="2744"/>
                  </a:lnTo>
                  <a:lnTo>
                    <a:pt x="4378" y="2752"/>
                  </a:lnTo>
                  <a:lnTo>
                    <a:pt x="4404" y="2760"/>
                  </a:lnTo>
                  <a:lnTo>
                    <a:pt x="4432" y="2772"/>
                  </a:lnTo>
                  <a:lnTo>
                    <a:pt x="4458" y="2781"/>
                  </a:lnTo>
                  <a:lnTo>
                    <a:pt x="4481" y="2794"/>
                  </a:lnTo>
                  <a:lnTo>
                    <a:pt x="4504" y="2805"/>
                  </a:lnTo>
                  <a:lnTo>
                    <a:pt x="4521" y="2816"/>
                  </a:lnTo>
                  <a:lnTo>
                    <a:pt x="4530" y="2829"/>
                  </a:lnTo>
                  <a:lnTo>
                    <a:pt x="4533" y="2843"/>
                  </a:lnTo>
                  <a:lnTo>
                    <a:pt x="4530" y="2858"/>
                  </a:lnTo>
                  <a:lnTo>
                    <a:pt x="4522" y="2875"/>
                  </a:lnTo>
                  <a:lnTo>
                    <a:pt x="4511" y="2892"/>
                  </a:lnTo>
                  <a:lnTo>
                    <a:pt x="4480" y="2926"/>
                  </a:lnTo>
                  <a:lnTo>
                    <a:pt x="4463" y="2941"/>
                  </a:lnTo>
                  <a:lnTo>
                    <a:pt x="4446" y="2955"/>
                  </a:lnTo>
                  <a:lnTo>
                    <a:pt x="4432" y="2968"/>
                  </a:lnTo>
                  <a:lnTo>
                    <a:pt x="4421" y="2976"/>
                  </a:lnTo>
                  <a:lnTo>
                    <a:pt x="4413" y="2983"/>
                  </a:lnTo>
                  <a:lnTo>
                    <a:pt x="4410" y="2985"/>
                  </a:lnTo>
                  <a:lnTo>
                    <a:pt x="4413" y="2986"/>
                  </a:lnTo>
                  <a:lnTo>
                    <a:pt x="4421" y="2992"/>
                  </a:lnTo>
                  <a:lnTo>
                    <a:pt x="4434" y="2999"/>
                  </a:lnTo>
                  <a:lnTo>
                    <a:pt x="4451" y="3008"/>
                  </a:lnTo>
                  <a:lnTo>
                    <a:pt x="4470" y="3021"/>
                  </a:lnTo>
                  <a:lnTo>
                    <a:pt x="4490" y="3035"/>
                  </a:lnTo>
                  <a:lnTo>
                    <a:pt x="4512" y="3051"/>
                  </a:lnTo>
                  <a:lnTo>
                    <a:pt x="4533" y="3067"/>
                  </a:lnTo>
                  <a:lnTo>
                    <a:pt x="4553" y="3086"/>
                  </a:lnTo>
                  <a:lnTo>
                    <a:pt x="4571" y="3104"/>
                  </a:lnTo>
                  <a:lnTo>
                    <a:pt x="4586" y="3122"/>
                  </a:lnTo>
                  <a:lnTo>
                    <a:pt x="4598" y="3140"/>
                  </a:lnTo>
                  <a:lnTo>
                    <a:pt x="4605" y="3159"/>
                  </a:lnTo>
                  <a:lnTo>
                    <a:pt x="4605" y="3175"/>
                  </a:lnTo>
                  <a:lnTo>
                    <a:pt x="4596" y="3191"/>
                  </a:lnTo>
                  <a:lnTo>
                    <a:pt x="4582" y="3205"/>
                  </a:lnTo>
                  <a:lnTo>
                    <a:pt x="4563" y="3217"/>
                  </a:lnTo>
                  <a:lnTo>
                    <a:pt x="4540" y="3230"/>
                  </a:lnTo>
                  <a:lnTo>
                    <a:pt x="4515" y="3240"/>
                  </a:lnTo>
                  <a:lnTo>
                    <a:pt x="4488" y="3248"/>
                  </a:lnTo>
                  <a:lnTo>
                    <a:pt x="4463" y="3257"/>
                  </a:lnTo>
                  <a:lnTo>
                    <a:pt x="4439" y="3262"/>
                  </a:lnTo>
                  <a:lnTo>
                    <a:pt x="4418" y="3268"/>
                  </a:lnTo>
                  <a:lnTo>
                    <a:pt x="4403" y="3271"/>
                  </a:lnTo>
                  <a:lnTo>
                    <a:pt x="4392" y="3273"/>
                  </a:lnTo>
                  <a:lnTo>
                    <a:pt x="4388" y="3273"/>
                  </a:lnTo>
                  <a:lnTo>
                    <a:pt x="4390" y="3275"/>
                  </a:lnTo>
                  <a:lnTo>
                    <a:pt x="4411" y="3289"/>
                  </a:lnTo>
                  <a:lnTo>
                    <a:pt x="4427" y="3300"/>
                  </a:lnTo>
                  <a:lnTo>
                    <a:pt x="4445" y="3314"/>
                  </a:lnTo>
                  <a:lnTo>
                    <a:pt x="4466" y="3330"/>
                  </a:lnTo>
                  <a:lnTo>
                    <a:pt x="4487" y="3346"/>
                  </a:lnTo>
                  <a:lnTo>
                    <a:pt x="4507" y="3365"/>
                  </a:lnTo>
                  <a:lnTo>
                    <a:pt x="4528" y="3383"/>
                  </a:lnTo>
                  <a:lnTo>
                    <a:pt x="4546" y="3401"/>
                  </a:lnTo>
                  <a:lnTo>
                    <a:pt x="4561" y="3421"/>
                  </a:lnTo>
                  <a:lnTo>
                    <a:pt x="4574" y="3438"/>
                  </a:lnTo>
                  <a:lnTo>
                    <a:pt x="4581" y="3454"/>
                  </a:lnTo>
                  <a:lnTo>
                    <a:pt x="4584" y="3470"/>
                  </a:lnTo>
                  <a:lnTo>
                    <a:pt x="4581" y="3482"/>
                  </a:lnTo>
                  <a:lnTo>
                    <a:pt x="4574" y="3491"/>
                  </a:lnTo>
                  <a:lnTo>
                    <a:pt x="4563" y="3496"/>
                  </a:lnTo>
                  <a:lnTo>
                    <a:pt x="4549" y="3501"/>
                  </a:lnTo>
                  <a:lnTo>
                    <a:pt x="4532" y="3501"/>
                  </a:lnTo>
                  <a:lnTo>
                    <a:pt x="4514" y="3499"/>
                  </a:lnTo>
                  <a:lnTo>
                    <a:pt x="4495" y="3495"/>
                  </a:lnTo>
                  <a:lnTo>
                    <a:pt x="4477" y="3489"/>
                  </a:lnTo>
                  <a:lnTo>
                    <a:pt x="4460" y="3482"/>
                  </a:lnTo>
                  <a:lnTo>
                    <a:pt x="4445" y="3474"/>
                  </a:lnTo>
                  <a:lnTo>
                    <a:pt x="4434" y="3464"/>
                  </a:lnTo>
                  <a:lnTo>
                    <a:pt x="4434" y="3466"/>
                  </a:lnTo>
                  <a:lnTo>
                    <a:pt x="4435" y="3471"/>
                  </a:lnTo>
                  <a:lnTo>
                    <a:pt x="4437" y="3480"/>
                  </a:lnTo>
                  <a:lnTo>
                    <a:pt x="4437" y="3489"/>
                  </a:lnTo>
                  <a:lnTo>
                    <a:pt x="4438" y="3501"/>
                  </a:lnTo>
                  <a:lnTo>
                    <a:pt x="4437" y="3512"/>
                  </a:lnTo>
                  <a:lnTo>
                    <a:pt x="4434" y="3523"/>
                  </a:lnTo>
                  <a:lnTo>
                    <a:pt x="4428" y="3533"/>
                  </a:lnTo>
                  <a:lnTo>
                    <a:pt x="4420" y="3541"/>
                  </a:lnTo>
                  <a:lnTo>
                    <a:pt x="4410" y="3547"/>
                  </a:lnTo>
                  <a:lnTo>
                    <a:pt x="4395" y="3550"/>
                  </a:lnTo>
                  <a:lnTo>
                    <a:pt x="4376" y="3547"/>
                  </a:lnTo>
                  <a:lnTo>
                    <a:pt x="4360" y="3541"/>
                  </a:lnTo>
                  <a:lnTo>
                    <a:pt x="4318" y="3520"/>
                  </a:lnTo>
                  <a:lnTo>
                    <a:pt x="4295" y="3505"/>
                  </a:lnTo>
                  <a:lnTo>
                    <a:pt x="4270" y="3488"/>
                  </a:lnTo>
                  <a:lnTo>
                    <a:pt x="4194" y="3429"/>
                  </a:lnTo>
                  <a:lnTo>
                    <a:pt x="4170" y="3409"/>
                  </a:lnTo>
                  <a:lnTo>
                    <a:pt x="4147" y="3391"/>
                  </a:lnTo>
                  <a:lnTo>
                    <a:pt x="4127" y="3373"/>
                  </a:lnTo>
                  <a:lnTo>
                    <a:pt x="4109" y="3358"/>
                  </a:lnTo>
                  <a:lnTo>
                    <a:pt x="4093" y="3344"/>
                  </a:lnTo>
                  <a:lnTo>
                    <a:pt x="4082" y="3334"/>
                  </a:lnTo>
                  <a:lnTo>
                    <a:pt x="4075" y="3328"/>
                  </a:lnTo>
                  <a:lnTo>
                    <a:pt x="4072" y="3325"/>
                  </a:lnTo>
                  <a:lnTo>
                    <a:pt x="4074" y="3328"/>
                  </a:lnTo>
                  <a:lnTo>
                    <a:pt x="4079" y="3335"/>
                  </a:lnTo>
                  <a:lnTo>
                    <a:pt x="4088" y="3348"/>
                  </a:lnTo>
                  <a:lnTo>
                    <a:pt x="4098" y="3362"/>
                  </a:lnTo>
                  <a:lnTo>
                    <a:pt x="4109" y="3380"/>
                  </a:lnTo>
                  <a:lnTo>
                    <a:pt x="4121" y="3398"/>
                  </a:lnTo>
                  <a:lnTo>
                    <a:pt x="4134" y="3418"/>
                  </a:lnTo>
                  <a:lnTo>
                    <a:pt x="4145" y="3438"/>
                  </a:lnTo>
                  <a:lnTo>
                    <a:pt x="4156" y="3456"/>
                  </a:lnTo>
                  <a:lnTo>
                    <a:pt x="4172" y="3487"/>
                  </a:lnTo>
                  <a:lnTo>
                    <a:pt x="4175" y="3498"/>
                  </a:lnTo>
                  <a:lnTo>
                    <a:pt x="4184" y="3508"/>
                  </a:lnTo>
                  <a:lnTo>
                    <a:pt x="4196" y="3517"/>
                  </a:lnTo>
                  <a:lnTo>
                    <a:pt x="4228" y="3550"/>
                  </a:lnTo>
                  <a:lnTo>
                    <a:pt x="4246" y="3571"/>
                  </a:lnTo>
                  <a:lnTo>
                    <a:pt x="4267" y="3595"/>
                  </a:lnTo>
                  <a:lnTo>
                    <a:pt x="4287" y="3618"/>
                  </a:lnTo>
                  <a:lnTo>
                    <a:pt x="4306" y="3645"/>
                  </a:lnTo>
                  <a:lnTo>
                    <a:pt x="4323" y="3673"/>
                  </a:lnTo>
                  <a:lnTo>
                    <a:pt x="4340" y="3702"/>
                  </a:lnTo>
                  <a:lnTo>
                    <a:pt x="4353" y="3731"/>
                  </a:lnTo>
                  <a:lnTo>
                    <a:pt x="4362" y="3760"/>
                  </a:lnTo>
                  <a:lnTo>
                    <a:pt x="4367" y="3788"/>
                  </a:lnTo>
                  <a:lnTo>
                    <a:pt x="4368" y="3833"/>
                  </a:lnTo>
                  <a:lnTo>
                    <a:pt x="4367" y="3872"/>
                  </a:lnTo>
                  <a:lnTo>
                    <a:pt x="4361" y="3906"/>
                  </a:lnTo>
                  <a:lnTo>
                    <a:pt x="4355" y="3934"/>
                  </a:lnTo>
                  <a:lnTo>
                    <a:pt x="4348" y="3955"/>
                  </a:lnTo>
                  <a:lnTo>
                    <a:pt x="4341" y="3969"/>
                  </a:lnTo>
                  <a:lnTo>
                    <a:pt x="4337" y="3979"/>
                  </a:lnTo>
                  <a:lnTo>
                    <a:pt x="4336" y="3981"/>
                  </a:lnTo>
                  <a:lnTo>
                    <a:pt x="4333" y="3983"/>
                  </a:lnTo>
                  <a:lnTo>
                    <a:pt x="4323" y="3987"/>
                  </a:lnTo>
                  <a:lnTo>
                    <a:pt x="4308" y="3993"/>
                  </a:lnTo>
                  <a:lnTo>
                    <a:pt x="4288" y="3998"/>
                  </a:lnTo>
                  <a:lnTo>
                    <a:pt x="4263" y="4004"/>
                  </a:lnTo>
                  <a:lnTo>
                    <a:pt x="4235" y="4008"/>
                  </a:lnTo>
                  <a:lnTo>
                    <a:pt x="4204" y="4008"/>
                  </a:lnTo>
                  <a:lnTo>
                    <a:pt x="4170" y="4004"/>
                  </a:lnTo>
                  <a:lnTo>
                    <a:pt x="4135" y="3996"/>
                  </a:lnTo>
                  <a:lnTo>
                    <a:pt x="4099" y="3981"/>
                  </a:lnTo>
                  <a:lnTo>
                    <a:pt x="4063" y="3959"/>
                  </a:lnTo>
                  <a:lnTo>
                    <a:pt x="4064" y="3962"/>
                  </a:lnTo>
                  <a:lnTo>
                    <a:pt x="4070" y="3972"/>
                  </a:lnTo>
                  <a:lnTo>
                    <a:pt x="4075" y="3986"/>
                  </a:lnTo>
                  <a:lnTo>
                    <a:pt x="4084" y="4005"/>
                  </a:lnTo>
                  <a:lnTo>
                    <a:pt x="4092" y="4031"/>
                  </a:lnTo>
                  <a:lnTo>
                    <a:pt x="4099" y="4059"/>
                  </a:lnTo>
                  <a:lnTo>
                    <a:pt x="4106" y="4089"/>
                  </a:lnTo>
                  <a:lnTo>
                    <a:pt x="4109" y="4124"/>
                  </a:lnTo>
                  <a:lnTo>
                    <a:pt x="4110" y="4161"/>
                  </a:lnTo>
                  <a:lnTo>
                    <a:pt x="4106" y="4200"/>
                  </a:lnTo>
                  <a:lnTo>
                    <a:pt x="4098" y="4241"/>
                  </a:lnTo>
                  <a:lnTo>
                    <a:pt x="4096" y="4242"/>
                  </a:lnTo>
                  <a:lnTo>
                    <a:pt x="4082" y="4249"/>
                  </a:lnTo>
                  <a:lnTo>
                    <a:pt x="4070" y="4252"/>
                  </a:lnTo>
                  <a:lnTo>
                    <a:pt x="4054" y="4253"/>
                  </a:lnTo>
                  <a:lnTo>
                    <a:pt x="4033" y="4252"/>
                  </a:lnTo>
                  <a:lnTo>
                    <a:pt x="4009" y="4248"/>
                  </a:lnTo>
                  <a:lnTo>
                    <a:pt x="3980" y="4237"/>
                  </a:lnTo>
                  <a:lnTo>
                    <a:pt x="3979" y="4241"/>
                  </a:lnTo>
                  <a:lnTo>
                    <a:pt x="3976" y="4252"/>
                  </a:lnTo>
                  <a:lnTo>
                    <a:pt x="3972" y="4267"/>
                  </a:lnTo>
                  <a:lnTo>
                    <a:pt x="3965" y="4287"/>
                  </a:lnTo>
                  <a:lnTo>
                    <a:pt x="3956" y="4308"/>
                  </a:lnTo>
                  <a:lnTo>
                    <a:pt x="3944" y="4329"/>
                  </a:lnTo>
                  <a:lnTo>
                    <a:pt x="3930" y="4347"/>
                  </a:lnTo>
                  <a:lnTo>
                    <a:pt x="3925" y="4346"/>
                  </a:lnTo>
                  <a:lnTo>
                    <a:pt x="3916" y="4342"/>
                  </a:lnTo>
                  <a:lnTo>
                    <a:pt x="3900" y="4335"/>
                  </a:lnTo>
                  <a:lnTo>
                    <a:pt x="3881" y="4326"/>
                  </a:lnTo>
                  <a:lnTo>
                    <a:pt x="3857" y="4314"/>
                  </a:lnTo>
                  <a:lnTo>
                    <a:pt x="3832" y="4298"/>
                  </a:lnTo>
                  <a:lnTo>
                    <a:pt x="3805" y="4280"/>
                  </a:lnTo>
                  <a:lnTo>
                    <a:pt x="3778" y="4260"/>
                  </a:lnTo>
                  <a:lnTo>
                    <a:pt x="3753" y="4237"/>
                  </a:lnTo>
                  <a:lnTo>
                    <a:pt x="3753" y="4239"/>
                  </a:lnTo>
                  <a:lnTo>
                    <a:pt x="3755" y="4249"/>
                  </a:lnTo>
                  <a:lnTo>
                    <a:pt x="3757" y="4263"/>
                  </a:lnTo>
                  <a:lnTo>
                    <a:pt x="3759" y="4280"/>
                  </a:lnTo>
                  <a:lnTo>
                    <a:pt x="3760" y="4300"/>
                  </a:lnTo>
                  <a:lnTo>
                    <a:pt x="3759" y="4321"/>
                  </a:lnTo>
                  <a:lnTo>
                    <a:pt x="3757" y="4343"/>
                  </a:lnTo>
                  <a:lnTo>
                    <a:pt x="3753" y="4364"/>
                  </a:lnTo>
                  <a:lnTo>
                    <a:pt x="3746" y="4384"/>
                  </a:lnTo>
                  <a:lnTo>
                    <a:pt x="3735" y="4399"/>
                  </a:lnTo>
                  <a:lnTo>
                    <a:pt x="3721" y="4412"/>
                  </a:lnTo>
                  <a:lnTo>
                    <a:pt x="3703" y="4419"/>
                  </a:lnTo>
                  <a:lnTo>
                    <a:pt x="3685" y="4419"/>
                  </a:lnTo>
                  <a:lnTo>
                    <a:pt x="3664" y="4415"/>
                  </a:lnTo>
                  <a:lnTo>
                    <a:pt x="3643" y="4406"/>
                  </a:lnTo>
                  <a:lnTo>
                    <a:pt x="3603" y="4384"/>
                  </a:lnTo>
                  <a:lnTo>
                    <a:pt x="3586" y="4370"/>
                  </a:lnTo>
                  <a:lnTo>
                    <a:pt x="3571" y="4359"/>
                  </a:lnTo>
                  <a:lnTo>
                    <a:pt x="3560" y="4349"/>
                  </a:lnTo>
                  <a:lnTo>
                    <a:pt x="3550" y="4339"/>
                  </a:lnTo>
                  <a:lnTo>
                    <a:pt x="3550" y="4342"/>
                  </a:lnTo>
                  <a:lnTo>
                    <a:pt x="3549" y="4352"/>
                  </a:lnTo>
                  <a:lnTo>
                    <a:pt x="3546" y="4364"/>
                  </a:lnTo>
                  <a:lnTo>
                    <a:pt x="3542" y="4381"/>
                  </a:lnTo>
                  <a:lnTo>
                    <a:pt x="3537" y="4399"/>
                  </a:lnTo>
                  <a:lnTo>
                    <a:pt x="3530" y="4419"/>
                  </a:lnTo>
                  <a:lnTo>
                    <a:pt x="3521" y="4437"/>
                  </a:lnTo>
                  <a:lnTo>
                    <a:pt x="3509" y="4454"/>
                  </a:lnTo>
                  <a:lnTo>
                    <a:pt x="3497" y="4468"/>
                  </a:lnTo>
                  <a:lnTo>
                    <a:pt x="3480" y="4478"/>
                  </a:lnTo>
                  <a:lnTo>
                    <a:pt x="3462" y="4482"/>
                  </a:lnTo>
                  <a:lnTo>
                    <a:pt x="3441" y="4481"/>
                  </a:lnTo>
                  <a:lnTo>
                    <a:pt x="3420" y="4472"/>
                  </a:lnTo>
                  <a:lnTo>
                    <a:pt x="3399" y="4461"/>
                  </a:lnTo>
                  <a:lnTo>
                    <a:pt x="3381" y="4447"/>
                  </a:lnTo>
                  <a:lnTo>
                    <a:pt x="3364" y="4430"/>
                  </a:lnTo>
                  <a:lnTo>
                    <a:pt x="3350" y="4415"/>
                  </a:lnTo>
                  <a:lnTo>
                    <a:pt x="3337" y="4399"/>
                  </a:lnTo>
                  <a:lnTo>
                    <a:pt x="3329" y="4387"/>
                  </a:lnTo>
                  <a:lnTo>
                    <a:pt x="3322" y="4378"/>
                  </a:lnTo>
                  <a:lnTo>
                    <a:pt x="3320" y="4375"/>
                  </a:lnTo>
                  <a:lnTo>
                    <a:pt x="3320" y="4378"/>
                  </a:lnTo>
                  <a:lnTo>
                    <a:pt x="3318" y="4385"/>
                  </a:lnTo>
                  <a:lnTo>
                    <a:pt x="3313" y="4396"/>
                  </a:lnTo>
                  <a:lnTo>
                    <a:pt x="3308" y="4408"/>
                  </a:lnTo>
                  <a:lnTo>
                    <a:pt x="3299" y="4419"/>
                  </a:lnTo>
                  <a:lnTo>
                    <a:pt x="3288" y="4430"/>
                  </a:lnTo>
                  <a:lnTo>
                    <a:pt x="3273" y="4437"/>
                  </a:lnTo>
                  <a:lnTo>
                    <a:pt x="3255" y="4440"/>
                  </a:lnTo>
                  <a:lnTo>
                    <a:pt x="3243" y="4437"/>
                  </a:lnTo>
                  <a:lnTo>
                    <a:pt x="3231" y="4427"/>
                  </a:lnTo>
                  <a:lnTo>
                    <a:pt x="3215" y="4413"/>
                  </a:lnTo>
                  <a:lnTo>
                    <a:pt x="3201" y="4395"/>
                  </a:lnTo>
                  <a:lnTo>
                    <a:pt x="3185" y="4374"/>
                  </a:lnTo>
                  <a:lnTo>
                    <a:pt x="3169" y="4349"/>
                  </a:lnTo>
                  <a:lnTo>
                    <a:pt x="3152" y="4324"/>
                  </a:lnTo>
                  <a:lnTo>
                    <a:pt x="3122" y="4270"/>
                  </a:lnTo>
                  <a:lnTo>
                    <a:pt x="3108" y="4245"/>
                  </a:lnTo>
                  <a:lnTo>
                    <a:pt x="3095" y="4220"/>
                  </a:lnTo>
                  <a:lnTo>
                    <a:pt x="3084" y="4199"/>
                  </a:lnTo>
                  <a:lnTo>
                    <a:pt x="3074" y="4181"/>
                  </a:lnTo>
                  <a:lnTo>
                    <a:pt x="3067" y="4167"/>
                  </a:lnTo>
                  <a:lnTo>
                    <a:pt x="3063" y="4157"/>
                  </a:lnTo>
                  <a:lnTo>
                    <a:pt x="3061" y="4154"/>
                  </a:lnTo>
                  <a:lnTo>
                    <a:pt x="3061" y="4157"/>
                  </a:lnTo>
                  <a:lnTo>
                    <a:pt x="3059" y="4167"/>
                  </a:lnTo>
                  <a:lnTo>
                    <a:pt x="3054" y="4179"/>
                  </a:lnTo>
                  <a:lnTo>
                    <a:pt x="3049" y="4195"/>
                  </a:lnTo>
                  <a:lnTo>
                    <a:pt x="3040" y="4210"/>
                  </a:lnTo>
                  <a:lnTo>
                    <a:pt x="3029" y="4225"/>
                  </a:lnTo>
                  <a:lnTo>
                    <a:pt x="3015" y="4238"/>
                  </a:lnTo>
                  <a:lnTo>
                    <a:pt x="2998" y="4248"/>
                  </a:lnTo>
                  <a:lnTo>
                    <a:pt x="2977" y="4251"/>
                  </a:lnTo>
                  <a:lnTo>
                    <a:pt x="2969" y="4246"/>
                  </a:lnTo>
                  <a:lnTo>
                    <a:pt x="2958" y="4234"/>
                  </a:lnTo>
                  <a:lnTo>
                    <a:pt x="2946" y="4214"/>
                  </a:lnTo>
                  <a:lnTo>
                    <a:pt x="2932" y="4188"/>
                  </a:lnTo>
                  <a:lnTo>
                    <a:pt x="2918" y="4155"/>
                  </a:lnTo>
                  <a:lnTo>
                    <a:pt x="2903" y="4117"/>
                  </a:lnTo>
                  <a:lnTo>
                    <a:pt x="2886" y="4075"/>
                  </a:lnTo>
                  <a:lnTo>
                    <a:pt x="2869" y="4029"/>
                  </a:lnTo>
                  <a:lnTo>
                    <a:pt x="2853" y="3979"/>
                  </a:lnTo>
                  <a:lnTo>
                    <a:pt x="2834" y="3927"/>
                  </a:lnTo>
                  <a:lnTo>
                    <a:pt x="2816" y="3872"/>
                  </a:lnTo>
                  <a:lnTo>
                    <a:pt x="2798" y="3816"/>
                  </a:lnTo>
                  <a:lnTo>
                    <a:pt x="2781" y="3760"/>
                  </a:lnTo>
                  <a:lnTo>
                    <a:pt x="2763" y="3704"/>
                  </a:lnTo>
                  <a:lnTo>
                    <a:pt x="2746" y="3648"/>
                  </a:lnTo>
                  <a:lnTo>
                    <a:pt x="2729" y="3593"/>
                  </a:lnTo>
                  <a:lnTo>
                    <a:pt x="2714" y="3541"/>
                  </a:lnTo>
                  <a:lnTo>
                    <a:pt x="2699" y="3491"/>
                  </a:lnTo>
                  <a:lnTo>
                    <a:pt x="2686" y="3445"/>
                  </a:lnTo>
                  <a:lnTo>
                    <a:pt x="2673" y="3402"/>
                  </a:lnTo>
                  <a:lnTo>
                    <a:pt x="2662" y="3365"/>
                  </a:lnTo>
                  <a:lnTo>
                    <a:pt x="2654" y="3332"/>
                  </a:lnTo>
                  <a:lnTo>
                    <a:pt x="2645" y="3306"/>
                  </a:lnTo>
                  <a:lnTo>
                    <a:pt x="2640" y="3286"/>
                  </a:lnTo>
                  <a:lnTo>
                    <a:pt x="2637" y="3273"/>
                  </a:lnTo>
                  <a:lnTo>
                    <a:pt x="2636" y="3269"/>
                  </a:lnTo>
                  <a:lnTo>
                    <a:pt x="2589" y="3306"/>
                  </a:lnTo>
                  <a:lnTo>
                    <a:pt x="2589" y="3355"/>
                  </a:lnTo>
                  <a:lnTo>
                    <a:pt x="2588" y="3359"/>
                  </a:lnTo>
                  <a:lnTo>
                    <a:pt x="2585" y="3370"/>
                  </a:lnTo>
                  <a:lnTo>
                    <a:pt x="2581" y="3386"/>
                  </a:lnTo>
                  <a:lnTo>
                    <a:pt x="2573" y="3404"/>
                  </a:lnTo>
                  <a:lnTo>
                    <a:pt x="2563" y="3425"/>
                  </a:lnTo>
                  <a:lnTo>
                    <a:pt x="2550" y="3446"/>
                  </a:lnTo>
                  <a:lnTo>
                    <a:pt x="2533" y="3464"/>
                  </a:lnTo>
                  <a:lnTo>
                    <a:pt x="2515" y="3478"/>
                  </a:lnTo>
                  <a:lnTo>
                    <a:pt x="2496" y="3487"/>
                  </a:lnTo>
                  <a:lnTo>
                    <a:pt x="2479" y="3491"/>
                  </a:lnTo>
                  <a:lnTo>
                    <a:pt x="2463" y="3489"/>
                  </a:lnTo>
                  <a:lnTo>
                    <a:pt x="2452" y="3487"/>
                  </a:lnTo>
                  <a:lnTo>
                    <a:pt x="2442" y="3482"/>
                  </a:lnTo>
                  <a:lnTo>
                    <a:pt x="2437" y="3478"/>
                  </a:lnTo>
                  <a:lnTo>
                    <a:pt x="2431" y="3473"/>
                  </a:lnTo>
                  <a:lnTo>
                    <a:pt x="2431" y="3475"/>
                  </a:lnTo>
                  <a:lnTo>
                    <a:pt x="2430" y="3485"/>
                  </a:lnTo>
                  <a:lnTo>
                    <a:pt x="2428" y="3501"/>
                  </a:lnTo>
                  <a:lnTo>
                    <a:pt x="2424" y="3519"/>
                  </a:lnTo>
                  <a:lnTo>
                    <a:pt x="2420" y="3540"/>
                  </a:lnTo>
                  <a:lnTo>
                    <a:pt x="2414" y="3562"/>
                  </a:lnTo>
                  <a:lnTo>
                    <a:pt x="2406" y="3586"/>
                  </a:lnTo>
                  <a:lnTo>
                    <a:pt x="2396" y="3607"/>
                  </a:lnTo>
                  <a:lnTo>
                    <a:pt x="2385" y="3628"/>
                  </a:lnTo>
                  <a:lnTo>
                    <a:pt x="2371" y="3644"/>
                  </a:lnTo>
                  <a:lnTo>
                    <a:pt x="2354" y="3656"/>
                  </a:lnTo>
                  <a:lnTo>
                    <a:pt x="2335" y="3663"/>
                  </a:lnTo>
                  <a:lnTo>
                    <a:pt x="2304" y="3669"/>
                  </a:lnTo>
                  <a:lnTo>
                    <a:pt x="2280" y="3672"/>
                  </a:lnTo>
                  <a:lnTo>
                    <a:pt x="2263" y="3674"/>
                  </a:lnTo>
                  <a:lnTo>
                    <a:pt x="2252" y="3676"/>
                  </a:lnTo>
                  <a:lnTo>
                    <a:pt x="2246" y="3677"/>
                  </a:lnTo>
                  <a:lnTo>
                    <a:pt x="2242" y="3677"/>
                  </a:lnTo>
                  <a:lnTo>
                    <a:pt x="2241" y="3680"/>
                  </a:lnTo>
                  <a:lnTo>
                    <a:pt x="2238" y="3690"/>
                  </a:lnTo>
                  <a:lnTo>
                    <a:pt x="2232" y="3702"/>
                  </a:lnTo>
                  <a:lnTo>
                    <a:pt x="2225" y="3718"/>
                  </a:lnTo>
                  <a:lnTo>
                    <a:pt x="2217" y="3735"/>
                  </a:lnTo>
                  <a:lnTo>
                    <a:pt x="2206" y="3753"/>
                  </a:lnTo>
                  <a:lnTo>
                    <a:pt x="2193" y="3768"/>
                  </a:lnTo>
                  <a:lnTo>
                    <a:pt x="2179" y="3782"/>
                  </a:lnTo>
                  <a:lnTo>
                    <a:pt x="2164" y="3792"/>
                  </a:lnTo>
                  <a:lnTo>
                    <a:pt x="2147" y="3796"/>
                  </a:lnTo>
                  <a:lnTo>
                    <a:pt x="2124" y="3798"/>
                  </a:lnTo>
                  <a:lnTo>
                    <a:pt x="2099" y="3796"/>
                  </a:lnTo>
                  <a:lnTo>
                    <a:pt x="2075" y="3795"/>
                  </a:lnTo>
                  <a:lnTo>
                    <a:pt x="2053" y="3792"/>
                  </a:lnTo>
                  <a:lnTo>
                    <a:pt x="2032" y="3788"/>
                  </a:lnTo>
                  <a:lnTo>
                    <a:pt x="2015" y="3785"/>
                  </a:lnTo>
                  <a:lnTo>
                    <a:pt x="2005" y="3784"/>
                  </a:lnTo>
                  <a:lnTo>
                    <a:pt x="2001" y="3782"/>
                  </a:lnTo>
                  <a:lnTo>
                    <a:pt x="2000" y="3785"/>
                  </a:lnTo>
                  <a:lnTo>
                    <a:pt x="1996" y="3795"/>
                  </a:lnTo>
                  <a:lnTo>
                    <a:pt x="1989" y="3809"/>
                  </a:lnTo>
                  <a:lnTo>
                    <a:pt x="1980" y="3824"/>
                  </a:lnTo>
                  <a:lnTo>
                    <a:pt x="1969" y="3843"/>
                  </a:lnTo>
                  <a:lnTo>
                    <a:pt x="1956" y="3861"/>
                  </a:lnTo>
                  <a:lnTo>
                    <a:pt x="1941" y="3876"/>
                  </a:lnTo>
                  <a:lnTo>
                    <a:pt x="1926" y="3890"/>
                  </a:lnTo>
                  <a:lnTo>
                    <a:pt x="1909" y="3899"/>
                  </a:lnTo>
                  <a:lnTo>
                    <a:pt x="1893" y="3902"/>
                  </a:lnTo>
                  <a:lnTo>
                    <a:pt x="1875" y="3900"/>
                  </a:lnTo>
                  <a:lnTo>
                    <a:pt x="1857" y="3893"/>
                  </a:lnTo>
                  <a:lnTo>
                    <a:pt x="1839" y="3885"/>
                  </a:lnTo>
                  <a:lnTo>
                    <a:pt x="1822" y="3875"/>
                  </a:lnTo>
                  <a:lnTo>
                    <a:pt x="1807" y="3865"/>
                  </a:lnTo>
                  <a:lnTo>
                    <a:pt x="1793" y="3855"/>
                  </a:lnTo>
                  <a:lnTo>
                    <a:pt x="1783" y="3847"/>
                  </a:lnTo>
                  <a:lnTo>
                    <a:pt x="1776" y="3841"/>
                  </a:lnTo>
                  <a:lnTo>
                    <a:pt x="1773" y="3838"/>
                  </a:lnTo>
                  <a:lnTo>
                    <a:pt x="1772" y="3841"/>
                  </a:lnTo>
                  <a:lnTo>
                    <a:pt x="1765" y="3850"/>
                  </a:lnTo>
                  <a:lnTo>
                    <a:pt x="1756" y="3861"/>
                  </a:lnTo>
                  <a:lnTo>
                    <a:pt x="1744" y="3875"/>
                  </a:lnTo>
                  <a:lnTo>
                    <a:pt x="1730" y="3890"/>
                  </a:lnTo>
                  <a:lnTo>
                    <a:pt x="1713" y="3907"/>
                  </a:lnTo>
                  <a:lnTo>
                    <a:pt x="1695" y="3921"/>
                  </a:lnTo>
                  <a:lnTo>
                    <a:pt x="1676" y="3934"/>
                  </a:lnTo>
                  <a:lnTo>
                    <a:pt x="1658" y="3944"/>
                  </a:lnTo>
                  <a:lnTo>
                    <a:pt x="1640" y="3949"/>
                  </a:lnTo>
                  <a:lnTo>
                    <a:pt x="1620" y="3949"/>
                  </a:lnTo>
                  <a:lnTo>
                    <a:pt x="1602" y="3945"/>
                  </a:lnTo>
                  <a:lnTo>
                    <a:pt x="1584" y="3938"/>
                  </a:lnTo>
                  <a:lnTo>
                    <a:pt x="1567" y="3928"/>
                  </a:lnTo>
                  <a:lnTo>
                    <a:pt x="1553" y="3917"/>
                  </a:lnTo>
                  <a:lnTo>
                    <a:pt x="1540" y="3907"/>
                  </a:lnTo>
                  <a:lnTo>
                    <a:pt x="1532" y="3897"/>
                  </a:lnTo>
                  <a:lnTo>
                    <a:pt x="1525" y="3892"/>
                  </a:lnTo>
                  <a:lnTo>
                    <a:pt x="1524" y="3889"/>
                  </a:lnTo>
                  <a:lnTo>
                    <a:pt x="1521" y="3890"/>
                  </a:lnTo>
                  <a:lnTo>
                    <a:pt x="1511" y="3896"/>
                  </a:lnTo>
                  <a:lnTo>
                    <a:pt x="1498" y="3903"/>
                  </a:lnTo>
                  <a:lnTo>
                    <a:pt x="1482" y="3913"/>
                  </a:lnTo>
                  <a:lnTo>
                    <a:pt x="1463" y="3924"/>
                  </a:lnTo>
                  <a:lnTo>
                    <a:pt x="1444" y="3934"/>
                  </a:lnTo>
                  <a:lnTo>
                    <a:pt x="1427" y="3945"/>
                  </a:lnTo>
                  <a:lnTo>
                    <a:pt x="1410" y="3955"/>
                  </a:lnTo>
                  <a:lnTo>
                    <a:pt x="1398" y="3959"/>
                  </a:lnTo>
                  <a:lnTo>
                    <a:pt x="1384" y="3958"/>
                  </a:lnTo>
                  <a:lnTo>
                    <a:pt x="1368" y="3952"/>
                  </a:lnTo>
                  <a:lnTo>
                    <a:pt x="1353" y="3945"/>
                  </a:lnTo>
                  <a:lnTo>
                    <a:pt x="1337" y="3935"/>
                  </a:lnTo>
                  <a:lnTo>
                    <a:pt x="1323" y="3925"/>
                  </a:lnTo>
                  <a:lnTo>
                    <a:pt x="1312" y="3916"/>
                  </a:lnTo>
                  <a:lnTo>
                    <a:pt x="1302" y="3907"/>
                  </a:lnTo>
                  <a:lnTo>
                    <a:pt x="1294" y="3899"/>
                  </a:lnTo>
                  <a:lnTo>
                    <a:pt x="1291" y="3902"/>
                  </a:lnTo>
                  <a:lnTo>
                    <a:pt x="1281" y="3907"/>
                  </a:lnTo>
                  <a:lnTo>
                    <a:pt x="1269" y="3916"/>
                  </a:lnTo>
                  <a:lnTo>
                    <a:pt x="1251" y="3927"/>
                  </a:lnTo>
                  <a:lnTo>
                    <a:pt x="1228" y="3938"/>
                  </a:lnTo>
                  <a:lnTo>
                    <a:pt x="1204" y="3951"/>
                  </a:lnTo>
                  <a:lnTo>
                    <a:pt x="1179" y="3962"/>
                  </a:lnTo>
                  <a:lnTo>
                    <a:pt x="1151" y="3972"/>
                  </a:lnTo>
                  <a:lnTo>
                    <a:pt x="1123" y="3979"/>
                  </a:lnTo>
                  <a:lnTo>
                    <a:pt x="1097" y="3981"/>
                  </a:lnTo>
                  <a:lnTo>
                    <a:pt x="1091" y="3970"/>
                  </a:lnTo>
                  <a:lnTo>
                    <a:pt x="1085" y="3958"/>
                  </a:lnTo>
                  <a:lnTo>
                    <a:pt x="1078" y="3941"/>
                  </a:lnTo>
                  <a:lnTo>
                    <a:pt x="1073" y="3921"/>
                  </a:lnTo>
                  <a:lnTo>
                    <a:pt x="1069" y="3899"/>
                  </a:lnTo>
                  <a:lnTo>
                    <a:pt x="1067" y="3874"/>
                  </a:lnTo>
                  <a:lnTo>
                    <a:pt x="1069" y="3848"/>
                  </a:lnTo>
                  <a:lnTo>
                    <a:pt x="1066" y="3850"/>
                  </a:lnTo>
                  <a:lnTo>
                    <a:pt x="1056" y="3855"/>
                  </a:lnTo>
                  <a:lnTo>
                    <a:pt x="1042" y="3864"/>
                  </a:lnTo>
                  <a:lnTo>
                    <a:pt x="1022" y="3874"/>
                  </a:lnTo>
                  <a:lnTo>
                    <a:pt x="1001" y="3885"/>
                  </a:lnTo>
                  <a:lnTo>
                    <a:pt x="976" y="3897"/>
                  </a:lnTo>
                  <a:lnTo>
                    <a:pt x="920" y="3923"/>
                  </a:lnTo>
                  <a:lnTo>
                    <a:pt x="892" y="3934"/>
                  </a:lnTo>
                  <a:lnTo>
                    <a:pt x="864" y="3944"/>
                  </a:lnTo>
                  <a:lnTo>
                    <a:pt x="836" y="3952"/>
                  </a:lnTo>
                  <a:lnTo>
                    <a:pt x="812" y="3958"/>
                  </a:lnTo>
                  <a:lnTo>
                    <a:pt x="790" y="3959"/>
                  </a:lnTo>
                  <a:lnTo>
                    <a:pt x="788" y="3955"/>
                  </a:lnTo>
                  <a:lnTo>
                    <a:pt x="787" y="3945"/>
                  </a:lnTo>
                  <a:lnTo>
                    <a:pt x="786" y="3931"/>
                  </a:lnTo>
                  <a:lnTo>
                    <a:pt x="783" y="3914"/>
                  </a:lnTo>
                  <a:lnTo>
                    <a:pt x="781" y="3895"/>
                  </a:lnTo>
                  <a:lnTo>
                    <a:pt x="783" y="3876"/>
                  </a:lnTo>
                  <a:lnTo>
                    <a:pt x="784" y="3861"/>
                  </a:lnTo>
                  <a:lnTo>
                    <a:pt x="790" y="3848"/>
                  </a:lnTo>
                  <a:lnTo>
                    <a:pt x="787" y="3850"/>
                  </a:lnTo>
                  <a:lnTo>
                    <a:pt x="777" y="3854"/>
                  </a:lnTo>
                  <a:lnTo>
                    <a:pt x="744" y="3871"/>
                  </a:lnTo>
                  <a:lnTo>
                    <a:pt x="720" y="3881"/>
                  </a:lnTo>
                  <a:lnTo>
                    <a:pt x="695" y="3892"/>
                  </a:lnTo>
                  <a:lnTo>
                    <a:pt x="665" y="3903"/>
                  </a:lnTo>
                  <a:lnTo>
                    <a:pt x="636" y="3913"/>
                  </a:lnTo>
                  <a:lnTo>
                    <a:pt x="605" y="3923"/>
                  </a:lnTo>
                  <a:lnTo>
                    <a:pt x="543" y="3937"/>
                  </a:lnTo>
                  <a:lnTo>
                    <a:pt x="514" y="3939"/>
                  </a:lnTo>
                  <a:lnTo>
                    <a:pt x="486" y="3939"/>
                  </a:lnTo>
                  <a:lnTo>
                    <a:pt x="462" y="3935"/>
                  </a:lnTo>
                  <a:lnTo>
                    <a:pt x="464" y="3932"/>
                  </a:lnTo>
                  <a:lnTo>
                    <a:pt x="478" y="3911"/>
                  </a:lnTo>
                  <a:lnTo>
                    <a:pt x="490" y="3893"/>
                  </a:lnTo>
                  <a:lnTo>
                    <a:pt x="503" y="3874"/>
                  </a:lnTo>
                  <a:lnTo>
                    <a:pt x="520" y="3850"/>
                  </a:lnTo>
                  <a:lnTo>
                    <a:pt x="536" y="3823"/>
                  </a:lnTo>
                  <a:lnTo>
                    <a:pt x="556" y="3796"/>
                  </a:lnTo>
                  <a:lnTo>
                    <a:pt x="576" y="3768"/>
                  </a:lnTo>
                  <a:lnTo>
                    <a:pt x="595" y="3739"/>
                  </a:lnTo>
                  <a:lnTo>
                    <a:pt x="616" y="3711"/>
                  </a:lnTo>
                  <a:lnTo>
                    <a:pt x="655" y="3658"/>
                  </a:lnTo>
                  <a:lnTo>
                    <a:pt x="675" y="3635"/>
                  </a:lnTo>
                  <a:lnTo>
                    <a:pt x="692" y="3614"/>
                  </a:lnTo>
                  <a:lnTo>
                    <a:pt x="707" y="3597"/>
                  </a:lnTo>
                  <a:lnTo>
                    <a:pt x="721" y="3585"/>
                  </a:lnTo>
                  <a:lnTo>
                    <a:pt x="718" y="3586"/>
                  </a:lnTo>
                  <a:lnTo>
                    <a:pt x="709" y="3593"/>
                  </a:lnTo>
                  <a:lnTo>
                    <a:pt x="693" y="3602"/>
                  </a:lnTo>
                  <a:lnTo>
                    <a:pt x="674" y="3613"/>
                  </a:lnTo>
                  <a:lnTo>
                    <a:pt x="650" y="3627"/>
                  </a:lnTo>
                  <a:lnTo>
                    <a:pt x="622" y="3642"/>
                  </a:lnTo>
                  <a:lnTo>
                    <a:pt x="591" y="3659"/>
                  </a:lnTo>
                  <a:lnTo>
                    <a:pt x="557" y="3677"/>
                  </a:lnTo>
                  <a:lnTo>
                    <a:pt x="521" y="3694"/>
                  </a:lnTo>
                  <a:lnTo>
                    <a:pt x="483" y="3711"/>
                  </a:lnTo>
                  <a:lnTo>
                    <a:pt x="444" y="3728"/>
                  </a:lnTo>
                  <a:lnTo>
                    <a:pt x="406" y="3742"/>
                  </a:lnTo>
                  <a:lnTo>
                    <a:pt x="367" y="3754"/>
                  </a:lnTo>
                  <a:lnTo>
                    <a:pt x="329" y="3766"/>
                  </a:lnTo>
                  <a:lnTo>
                    <a:pt x="293" y="3773"/>
                  </a:lnTo>
                  <a:lnTo>
                    <a:pt x="258" y="3777"/>
                  </a:lnTo>
                  <a:lnTo>
                    <a:pt x="225" y="3777"/>
                  </a:lnTo>
                  <a:lnTo>
                    <a:pt x="196" y="3773"/>
                  </a:lnTo>
                  <a:lnTo>
                    <a:pt x="169" y="3763"/>
                  </a:lnTo>
                  <a:lnTo>
                    <a:pt x="148" y="3747"/>
                  </a:lnTo>
                  <a:lnTo>
                    <a:pt x="150" y="3743"/>
                  </a:lnTo>
                  <a:lnTo>
                    <a:pt x="155" y="3733"/>
                  </a:lnTo>
                  <a:lnTo>
                    <a:pt x="168" y="3721"/>
                  </a:lnTo>
                  <a:lnTo>
                    <a:pt x="183" y="3707"/>
                  </a:lnTo>
                  <a:lnTo>
                    <a:pt x="204" y="3688"/>
                  </a:lnTo>
                  <a:lnTo>
                    <a:pt x="227" y="3667"/>
                  </a:lnTo>
                  <a:lnTo>
                    <a:pt x="253" y="3646"/>
                  </a:lnTo>
                  <a:lnTo>
                    <a:pt x="281" y="3623"/>
                  </a:lnTo>
                  <a:lnTo>
                    <a:pt x="312" y="3599"/>
                  </a:lnTo>
                  <a:lnTo>
                    <a:pt x="374" y="3548"/>
                  </a:lnTo>
                  <a:lnTo>
                    <a:pt x="436" y="3501"/>
                  </a:lnTo>
                  <a:lnTo>
                    <a:pt x="464" y="3478"/>
                  </a:lnTo>
                  <a:lnTo>
                    <a:pt x="490" y="3457"/>
                  </a:lnTo>
                  <a:lnTo>
                    <a:pt x="515" y="3439"/>
                  </a:lnTo>
                  <a:lnTo>
                    <a:pt x="536" y="3422"/>
                  </a:lnTo>
                  <a:lnTo>
                    <a:pt x="553" y="3408"/>
                  </a:lnTo>
                  <a:lnTo>
                    <a:pt x="567" y="3398"/>
                  </a:lnTo>
                  <a:lnTo>
                    <a:pt x="576" y="3393"/>
                  </a:lnTo>
                  <a:lnTo>
                    <a:pt x="578" y="3390"/>
                  </a:lnTo>
                  <a:lnTo>
                    <a:pt x="576" y="3391"/>
                  </a:lnTo>
                  <a:lnTo>
                    <a:pt x="566" y="3397"/>
                  </a:lnTo>
                  <a:lnTo>
                    <a:pt x="550" y="3404"/>
                  </a:lnTo>
                  <a:lnTo>
                    <a:pt x="529" y="3414"/>
                  </a:lnTo>
                  <a:lnTo>
                    <a:pt x="504" y="3423"/>
                  </a:lnTo>
                  <a:lnTo>
                    <a:pt x="476" y="3436"/>
                  </a:lnTo>
                  <a:lnTo>
                    <a:pt x="444" y="3447"/>
                  </a:lnTo>
                  <a:lnTo>
                    <a:pt x="409" y="3460"/>
                  </a:lnTo>
                  <a:lnTo>
                    <a:pt x="371" y="3471"/>
                  </a:lnTo>
                  <a:lnTo>
                    <a:pt x="332" y="3481"/>
                  </a:lnTo>
                  <a:lnTo>
                    <a:pt x="291" y="3489"/>
                  </a:lnTo>
                  <a:lnTo>
                    <a:pt x="251" y="3495"/>
                  </a:lnTo>
                  <a:lnTo>
                    <a:pt x="210" y="3499"/>
                  </a:lnTo>
                  <a:lnTo>
                    <a:pt x="171" y="3498"/>
                  </a:lnTo>
                  <a:lnTo>
                    <a:pt x="132" y="3494"/>
                  </a:lnTo>
                  <a:lnTo>
                    <a:pt x="95" y="3485"/>
                  </a:lnTo>
                  <a:lnTo>
                    <a:pt x="60" y="3471"/>
                  </a:lnTo>
                  <a:lnTo>
                    <a:pt x="28" y="3452"/>
                  </a:lnTo>
                  <a:lnTo>
                    <a:pt x="0" y="3426"/>
                  </a:lnTo>
                  <a:lnTo>
                    <a:pt x="4" y="3425"/>
                  </a:lnTo>
                  <a:lnTo>
                    <a:pt x="15" y="3422"/>
                  </a:lnTo>
                  <a:lnTo>
                    <a:pt x="34" y="3416"/>
                  </a:lnTo>
                  <a:lnTo>
                    <a:pt x="57" y="3409"/>
                  </a:lnTo>
                  <a:lnTo>
                    <a:pt x="84" y="3400"/>
                  </a:lnTo>
                  <a:lnTo>
                    <a:pt x="116" y="3390"/>
                  </a:lnTo>
                  <a:lnTo>
                    <a:pt x="150" y="3377"/>
                  </a:lnTo>
                  <a:lnTo>
                    <a:pt x="186" y="3365"/>
                  </a:lnTo>
                  <a:lnTo>
                    <a:pt x="259" y="3337"/>
                  </a:lnTo>
                  <a:lnTo>
                    <a:pt x="294" y="3321"/>
                  </a:lnTo>
                  <a:lnTo>
                    <a:pt x="328" y="3306"/>
                  </a:lnTo>
                  <a:lnTo>
                    <a:pt x="357" y="3289"/>
                  </a:lnTo>
                  <a:lnTo>
                    <a:pt x="384" y="3273"/>
                  </a:lnTo>
                  <a:lnTo>
                    <a:pt x="417" y="3251"/>
                  </a:lnTo>
                  <a:lnTo>
                    <a:pt x="444" y="3231"/>
                  </a:lnTo>
                  <a:lnTo>
                    <a:pt x="464" y="3216"/>
                  </a:lnTo>
                  <a:lnTo>
                    <a:pt x="479" y="3203"/>
                  </a:lnTo>
                  <a:lnTo>
                    <a:pt x="490" y="3194"/>
                  </a:lnTo>
                  <a:lnTo>
                    <a:pt x="497" y="3185"/>
                  </a:lnTo>
                  <a:lnTo>
                    <a:pt x="504" y="3178"/>
                  </a:lnTo>
                  <a:lnTo>
                    <a:pt x="504" y="3177"/>
                  </a:lnTo>
                  <a:lnTo>
                    <a:pt x="501" y="3178"/>
                  </a:lnTo>
                  <a:lnTo>
                    <a:pt x="492" y="3181"/>
                  </a:lnTo>
                  <a:lnTo>
                    <a:pt x="476" y="3185"/>
                  </a:lnTo>
                  <a:lnTo>
                    <a:pt x="457" y="3191"/>
                  </a:lnTo>
                  <a:lnTo>
                    <a:pt x="433" y="3196"/>
                  </a:lnTo>
                  <a:lnTo>
                    <a:pt x="405" y="3202"/>
                  </a:lnTo>
                  <a:lnTo>
                    <a:pt x="374" y="3209"/>
                  </a:lnTo>
                  <a:lnTo>
                    <a:pt x="342" y="3215"/>
                  </a:lnTo>
                  <a:lnTo>
                    <a:pt x="307" y="3219"/>
                  </a:lnTo>
                  <a:lnTo>
                    <a:pt x="272" y="3222"/>
                  </a:lnTo>
                  <a:lnTo>
                    <a:pt x="237" y="3223"/>
                  </a:lnTo>
                  <a:lnTo>
                    <a:pt x="202" y="3222"/>
                  </a:lnTo>
                  <a:lnTo>
                    <a:pt x="167" y="3217"/>
                  </a:lnTo>
                  <a:lnTo>
                    <a:pt x="134" y="3210"/>
                  </a:lnTo>
                  <a:lnTo>
                    <a:pt x="105" y="3201"/>
                  </a:lnTo>
                  <a:lnTo>
                    <a:pt x="78" y="3187"/>
                  </a:lnTo>
                  <a:lnTo>
                    <a:pt x="55" y="3168"/>
                  </a:lnTo>
                  <a:lnTo>
                    <a:pt x="36" y="3144"/>
                  </a:lnTo>
                  <a:lnTo>
                    <a:pt x="34" y="3135"/>
                  </a:lnTo>
                  <a:lnTo>
                    <a:pt x="38" y="3128"/>
                  </a:lnTo>
                  <a:lnTo>
                    <a:pt x="50" y="3122"/>
                  </a:lnTo>
                  <a:lnTo>
                    <a:pt x="67" y="3116"/>
                  </a:lnTo>
                  <a:lnTo>
                    <a:pt x="88" y="3112"/>
                  </a:lnTo>
                  <a:lnTo>
                    <a:pt x="113" y="3109"/>
                  </a:lnTo>
                  <a:lnTo>
                    <a:pt x="140" y="3107"/>
                  </a:lnTo>
                  <a:lnTo>
                    <a:pt x="196" y="3101"/>
                  </a:lnTo>
                  <a:lnTo>
                    <a:pt x="221" y="3100"/>
                  </a:lnTo>
                  <a:lnTo>
                    <a:pt x="244" y="3097"/>
                  </a:lnTo>
                  <a:lnTo>
                    <a:pt x="263" y="3094"/>
                  </a:lnTo>
                  <a:lnTo>
                    <a:pt x="277" y="3091"/>
                  </a:lnTo>
                  <a:lnTo>
                    <a:pt x="290" y="3087"/>
                  </a:lnTo>
                  <a:lnTo>
                    <a:pt x="309" y="3080"/>
                  </a:lnTo>
                  <a:lnTo>
                    <a:pt x="332" y="3073"/>
                  </a:lnTo>
                  <a:lnTo>
                    <a:pt x="360" y="3063"/>
                  </a:lnTo>
                  <a:lnTo>
                    <a:pt x="391" y="3053"/>
                  </a:lnTo>
                  <a:lnTo>
                    <a:pt x="423" y="3042"/>
                  </a:lnTo>
                  <a:lnTo>
                    <a:pt x="457" y="3030"/>
                  </a:lnTo>
                  <a:lnTo>
                    <a:pt x="490" y="3018"/>
                  </a:lnTo>
                  <a:lnTo>
                    <a:pt x="521" y="3006"/>
                  </a:lnTo>
                  <a:lnTo>
                    <a:pt x="552" y="2994"/>
                  </a:lnTo>
                  <a:lnTo>
                    <a:pt x="578" y="2982"/>
                  </a:lnTo>
                  <a:lnTo>
                    <a:pt x="601" y="2971"/>
                  </a:lnTo>
                  <a:lnTo>
                    <a:pt x="618" y="2961"/>
                  </a:lnTo>
                  <a:lnTo>
                    <a:pt x="629" y="2952"/>
                  </a:lnTo>
                  <a:lnTo>
                    <a:pt x="633" y="2945"/>
                  </a:lnTo>
                  <a:lnTo>
                    <a:pt x="629" y="2940"/>
                  </a:lnTo>
                  <a:lnTo>
                    <a:pt x="618" y="2936"/>
                  </a:lnTo>
                  <a:lnTo>
                    <a:pt x="599" y="2933"/>
                  </a:lnTo>
                  <a:lnTo>
                    <a:pt x="577" y="2931"/>
                  </a:lnTo>
                  <a:lnTo>
                    <a:pt x="549" y="2931"/>
                  </a:lnTo>
                  <a:lnTo>
                    <a:pt x="518" y="2930"/>
                  </a:lnTo>
                  <a:lnTo>
                    <a:pt x="451" y="2930"/>
                  </a:lnTo>
                  <a:lnTo>
                    <a:pt x="417" y="2929"/>
                  </a:lnTo>
                  <a:lnTo>
                    <a:pt x="384" y="2926"/>
                  </a:lnTo>
                  <a:lnTo>
                    <a:pt x="353" y="2923"/>
                  </a:lnTo>
                  <a:lnTo>
                    <a:pt x="325" y="2919"/>
                  </a:lnTo>
                  <a:lnTo>
                    <a:pt x="300" y="2913"/>
                  </a:lnTo>
                  <a:lnTo>
                    <a:pt x="280" y="2905"/>
                  </a:lnTo>
                  <a:lnTo>
                    <a:pt x="267" y="2895"/>
                  </a:lnTo>
                  <a:lnTo>
                    <a:pt x="262" y="2884"/>
                  </a:lnTo>
                  <a:lnTo>
                    <a:pt x="265" y="2873"/>
                  </a:lnTo>
                  <a:lnTo>
                    <a:pt x="273" y="2863"/>
                  </a:lnTo>
                  <a:lnTo>
                    <a:pt x="290" y="2854"/>
                  </a:lnTo>
                  <a:lnTo>
                    <a:pt x="311" y="2846"/>
                  </a:lnTo>
                  <a:lnTo>
                    <a:pt x="338" y="2839"/>
                  </a:lnTo>
                  <a:lnTo>
                    <a:pt x="367" y="2833"/>
                  </a:lnTo>
                  <a:lnTo>
                    <a:pt x="399" y="2828"/>
                  </a:lnTo>
                  <a:lnTo>
                    <a:pt x="469" y="2819"/>
                  </a:lnTo>
                  <a:lnTo>
                    <a:pt x="506" y="2816"/>
                  </a:lnTo>
                  <a:lnTo>
                    <a:pt x="541" y="2814"/>
                  </a:lnTo>
                  <a:lnTo>
                    <a:pt x="574" y="2812"/>
                  </a:lnTo>
                  <a:lnTo>
                    <a:pt x="605" y="2811"/>
                  </a:lnTo>
                  <a:lnTo>
                    <a:pt x="643" y="2808"/>
                  </a:lnTo>
                  <a:lnTo>
                    <a:pt x="675" y="2802"/>
                  </a:lnTo>
                  <a:lnTo>
                    <a:pt x="703" y="2795"/>
                  </a:lnTo>
                  <a:lnTo>
                    <a:pt x="725" y="2787"/>
                  </a:lnTo>
                  <a:lnTo>
                    <a:pt x="744" y="2777"/>
                  </a:lnTo>
                  <a:lnTo>
                    <a:pt x="759" y="2766"/>
                  </a:lnTo>
                  <a:lnTo>
                    <a:pt x="770" y="2755"/>
                  </a:lnTo>
                  <a:lnTo>
                    <a:pt x="779" y="2744"/>
                  </a:lnTo>
                  <a:lnTo>
                    <a:pt x="786" y="2734"/>
                  </a:lnTo>
                  <a:lnTo>
                    <a:pt x="790" y="2725"/>
                  </a:lnTo>
                  <a:lnTo>
                    <a:pt x="798" y="2718"/>
                  </a:lnTo>
                  <a:lnTo>
                    <a:pt x="815" y="2713"/>
                  </a:lnTo>
                  <a:lnTo>
                    <a:pt x="836" y="2708"/>
                  </a:lnTo>
                  <a:lnTo>
                    <a:pt x="863" y="2706"/>
                  </a:lnTo>
                  <a:lnTo>
                    <a:pt x="891" y="2703"/>
                  </a:lnTo>
                  <a:lnTo>
                    <a:pt x="921" y="2701"/>
                  </a:lnTo>
                  <a:lnTo>
                    <a:pt x="954" y="2700"/>
                  </a:lnTo>
                  <a:lnTo>
                    <a:pt x="983" y="2699"/>
                  </a:lnTo>
                  <a:lnTo>
                    <a:pt x="1011" y="2696"/>
                  </a:lnTo>
                  <a:lnTo>
                    <a:pt x="1042" y="2693"/>
                  </a:lnTo>
                  <a:lnTo>
                    <a:pt x="1071" y="2690"/>
                  </a:lnTo>
                  <a:lnTo>
                    <a:pt x="1101" y="2686"/>
                  </a:lnTo>
                  <a:lnTo>
                    <a:pt x="1129" y="2683"/>
                  </a:lnTo>
                  <a:lnTo>
                    <a:pt x="1154" y="2679"/>
                  </a:lnTo>
                  <a:lnTo>
                    <a:pt x="1176" y="2672"/>
                  </a:lnTo>
                  <a:lnTo>
                    <a:pt x="1195" y="2665"/>
                  </a:lnTo>
                  <a:lnTo>
                    <a:pt x="1207" y="2654"/>
                  </a:lnTo>
                  <a:lnTo>
                    <a:pt x="1216" y="2643"/>
                  </a:lnTo>
                  <a:lnTo>
                    <a:pt x="1242" y="2616"/>
                  </a:lnTo>
                  <a:lnTo>
                    <a:pt x="1259" y="2602"/>
                  </a:lnTo>
                  <a:lnTo>
                    <a:pt x="1279" y="2588"/>
                  </a:lnTo>
                  <a:lnTo>
                    <a:pt x="1302" y="2574"/>
                  </a:lnTo>
                  <a:lnTo>
                    <a:pt x="1330" y="2563"/>
                  </a:lnTo>
                  <a:lnTo>
                    <a:pt x="1361" y="2553"/>
                  </a:lnTo>
                  <a:lnTo>
                    <a:pt x="1398" y="2546"/>
                  </a:lnTo>
                  <a:lnTo>
                    <a:pt x="1438" y="2543"/>
                  </a:lnTo>
                  <a:lnTo>
                    <a:pt x="1448" y="2533"/>
                  </a:lnTo>
                  <a:lnTo>
                    <a:pt x="1461" y="2523"/>
                  </a:lnTo>
                  <a:lnTo>
                    <a:pt x="1476" y="2509"/>
                  </a:lnTo>
                  <a:lnTo>
                    <a:pt x="1494" y="2494"/>
                  </a:lnTo>
                  <a:lnTo>
                    <a:pt x="1514" y="2476"/>
                  </a:lnTo>
                  <a:lnTo>
                    <a:pt x="1535" y="2458"/>
                  </a:lnTo>
                  <a:lnTo>
                    <a:pt x="1557" y="2438"/>
                  </a:lnTo>
                  <a:lnTo>
                    <a:pt x="1578" y="2418"/>
                  </a:lnTo>
                  <a:lnTo>
                    <a:pt x="1598" y="2399"/>
                  </a:lnTo>
                  <a:lnTo>
                    <a:pt x="1617" y="2382"/>
                  </a:lnTo>
                  <a:lnTo>
                    <a:pt x="1633" y="2365"/>
                  </a:lnTo>
                  <a:lnTo>
                    <a:pt x="1645" y="2352"/>
                  </a:lnTo>
                  <a:lnTo>
                    <a:pt x="1644" y="2348"/>
                  </a:lnTo>
                  <a:lnTo>
                    <a:pt x="1643" y="2336"/>
                  </a:lnTo>
                  <a:lnTo>
                    <a:pt x="1638" y="2316"/>
                  </a:lnTo>
                  <a:lnTo>
                    <a:pt x="1634" y="2292"/>
                  </a:lnTo>
                  <a:lnTo>
                    <a:pt x="1627" y="2264"/>
                  </a:lnTo>
                  <a:lnTo>
                    <a:pt x="1620" y="2233"/>
                  </a:lnTo>
                  <a:lnTo>
                    <a:pt x="1603" y="2169"/>
                  </a:lnTo>
                  <a:lnTo>
                    <a:pt x="1594" y="2139"/>
                  </a:lnTo>
                  <a:lnTo>
                    <a:pt x="1582" y="2111"/>
                  </a:lnTo>
                  <a:lnTo>
                    <a:pt x="1571" y="2089"/>
                  </a:lnTo>
                  <a:lnTo>
                    <a:pt x="1556" y="2064"/>
                  </a:lnTo>
                  <a:lnTo>
                    <a:pt x="1540" y="2037"/>
                  </a:lnTo>
                  <a:lnTo>
                    <a:pt x="1524" y="2009"/>
                  </a:lnTo>
                  <a:lnTo>
                    <a:pt x="1493" y="1956"/>
                  </a:lnTo>
                  <a:lnTo>
                    <a:pt x="1480" y="1930"/>
                  </a:lnTo>
                  <a:lnTo>
                    <a:pt x="1470" y="1908"/>
                  </a:lnTo>
                  <a:lnTo>
                    <a:pt x="1463" y="1888"/>
                  </a:lnTo>
                  <a:lnTo>
                    <a:pt x="1461" y="1871"/>
                  </a:lnTo>
                  <a:lnTo>
                    <a:pt x="1461" y="1811"/>
                  </a:lnTo>
                  <a:lnTo>
                    <a:pt x="1458" y="1810"/>
                  </a:lnTo>
                  <a:lnTo>
                    <a:pt x="1449" y="1804"/>
                  </a:lnTo>
                  <a:lnTo>
                    <a:pt x="1440" y="1796"/>
                  </a:lnTo>
                  <a:lnTo>
                    <a:pt x="1426" y="1786"/>
                  </a:lnTo>
                  <a:lnTo>
                    <a:pt x="1400" y="1761"/>
                  </a:lnTo>
                  <a:lnTo>
                    <a:pt x="1389" y="1747"/>
                  </a:lnTo>
                  <a:lnTo>
                    <a:pt x="1384" y="1733"/>
                  </a:lnTo>
                  <a:lnTo>
                    <a:pt x="1382" y="1719"/>
                  </a:lnTo>
                  <a:lnTo>
                    <a:pt x="1385" y="1717"/>
                  </a:lnTo>
                  <a:lnTo>
                    <a:pt x="1392" y="1713"/>
                  </a:lnTo>
                  <a:lnTo>
                    <a:pt x="1402" y="1707"/>
                  </a:lnTo>
                  <a:lnTo>
                    <a:pt x="1416" y="1700"/>
                  </a:lnTo>
                  <a:lnTo>
                    <a:pt x="1431" y="1696"/>
                  </a:lnTo>
                  <a:lnTo>
                    <a:pt x="1449" y="1692"/>
                  </a:lnTo>
                  <a:lnTo>
                    <a:pt x="1466" y="1692"/>
                  </a:lnTo>
                  <a:lnTo>
                    <a:pt x="1484" y="1695"/>
                  </a:lnTo>
                  <a:lnTo>
                    <a:pt x="1487" y="1693"/>
                  </a:lnTo>
                  <a:lnTo>
                    <a:pt x="1494" y="1689"/>
                  </a:lnTo>
                  <a:lnTo>
                    <a:pt x="1508" y="1682"/>
                  </a:lnTo>
                  <a:lnTo>
                    <a:pt x="1526" y="1674"/>
                  </a:lnTo>
                  <a:lnTo>
                    <a:pt x="1550" y="1664"/>
                  </a:lnTo>
                  <a:lnTo>
                    <a:pt x="1580" y="1656"/>
                  </a:lnTo>
                  <a:lnTo>
                    <a:pt x="1615" y="1647"/>
                  </a:lnTo>
                  <a:lnTo>
                    <a:pt x="1657" y="1640"/>
                  </a:lnTo>
                  <a:lnTo>
                    <a:pt x="1703" y="1636"/>
                  </a:lnTo>
                  <a:lnTo>
                    <a:pt x="1758" y="1635"/>
                  </a:lnTo>
                  <a:lnTo>
                    <a:pt x="1816" y="1636"/>
                  </a:lnTo>
                  <a:lnTo>
                    <a:pt x="1870" y="1640"/>
                  </a:lnTo>
                  <a:lnTo>
                    <a:pt x="1917" y="1646"/>
                  </a:lnTo>
                  <a:lnTo>
                    <a:pt x="1956" y="1653"/>
                  </a:lnTo>
                  <a:lnTo>
                    <a:pt x="1989" y="1660"/>
                  </a:lnTo>
                  <a:lnTo>
                    <a:pt x="2015" y="1668"/>
                  </a:lnTo>
                  <a:lnTo>
                    <a:pt x="2038" y="1675"/>
                  </a:lnTo>
                  <a:lnTo>
                    <a:pt x="2054" y="1684"/>
                  </a:lnTo>
                  <a:lnTo>
                    <a:pt x="2067" y="1691"/>
                  </a:lnTo>
                  <a:lnTo>
                    <a:pt x="2075" y="1696"/>
                  </a:lnTo>
                  <a:lnTo>
                    <a:pt x="2081" y="1700"/>
                  </a:lnTo>
                  <a:lnTo>
                    <a:pt x="2085" y="1705"/>
                  </a:lnTo>
                  <a:lnTo>
                    <a:pt x="2088" y="1702"/>
                  </a:lnTo>
                  <a:lnTo>
                    <a:pt x="2095" y="1696"/>
                  </a:lnTo>
                  <a:lnTo>
                    <a:pt x="2108" y="1686"/>
                  </a:lnTo>
                  <a:lnTo>
                    <a:pt x="2122" y="1672"/>
                  </a:lnTo>
                  <a:lnTo>
                    <a:pt x="2137" y="1656"/>
                  </a:lnTo>
                  <a:lnTo>
                    <a:pt x="2154" y="1635"/>
                  </a:lnTo>
                  <a:lnTo>
                    <a:pt x="2169" y="1612"/>
                  </a:lnTo>
                  <a:lnTo>
                    <a:pt x="2183" y="1585"/>
                  </a:lnTo>
                  <a:lnTo>
                    <a:pt x="2196" y="1557"/>
                  </a:lnTo>
                  <a:lnTo>
                    <a:pt x="2203" y="1527"/>
                  </a:lnTo>
                  <a:lnTo>
                    <a:pt x="2206" y="1493"/>
                  </a:lnTo>
                  <a:lnTo>
                    <a:pt x="2204" y="1493"/>
                  </a:lnTo>
                  <a:lnTo>
                    <a:pt x="2200" y="1492"/>
                  </a:lnTo>
                  <a:lnTo>
                    <a:pt x="2193" y="1489"/>
                  </a:lnTo>
                  <a:lnTo>
                    <a:pt x="2186" y="1483"/>
                  </a:lnTo>
                  <a:lnTo>
                    <a:pt x="2178" y="1473"/>
                  </a:lnTo>
                  <a:lnTo>
                    <a:pt x="2171" y="1461"/>
                  </a:lnTo>
                  <a:lnTo>
                    <a:pt x="2164" y="1442"/>
                  </a:lnTo>
                  <a:lnTo>
                    <a:pt x="2159" y="1420"/>
                  </a:lnTo>
                  <a:lnTo>
                    <a:pt x="2158" y="1391"/>
                  </a:lnTo>
                  <a:lnTo>
                    <a:pt x="2158" y="1350"/>
                  </a:lnTo>
                  <a:lnTo>
                    <a:pt x="2159" y="1309"/>
                  </a:lnTo>
                  <a:lnTo>
                    <a:pt x="2158" y="1270"/>
                  </a:lnTo>
                  <a:lnTo>
                    <a:pt x="2154" y="1232"/>
                  </a:lnTo>
                  <a:lnTo>
                    <a:pt x="2144" y="1193"/>
                  </a:lnTo>
                  <a:lnTo>
                    <a:pt x="2127" y="1155"/>
                  </a:lnTo>
                  <a:lnTo>
                    <a:pt x="2103" y="1117"/>
                  </a:lnTo>
                  <a:lnTo>
                    <a:pt x="2088" y="1095"/>
                  </a:lnTo>
                  <a:lnTo>
                    <a:pt x="2074" y="1074"/>
                  </a:lnTo>
                  <a:lnTo>
                    <a:pt x="2061" y="1051"/>
                  </a:lnTo>
                  <a:lnTo>
                    <a:pt x="2053" y="1032"/>
                  </a:lnTo>
                  <a:lnTo>
                    <a:pt x="2047" y="1013"/>
                  </a:lnTo>
                  <a:lnTo>
                    <a:pt x="2045" y="995"/>
                  </a:lnTo>
                  <a:lnTo>
                    <a:pt x="2046" y="981"/>
                  </a:lnTo>
                  <a:lnTo>
                    <a:pt x="2052" y="967"/>
                  </a:lnTo>
                  <a:lnTo>
                    <a:pt x="2061" y="957"/>
                  </a:lnTo>
                  <a:lnTo>
                    <a:pt x="2075" y="949"/>
                  </a:lnTo>
                  <a:lnTo>
                    <a:pt x="2096" y="943"/>
                  </a:lnTo>
                  <a:lnTo>
                    <a:pt x="2122" y="942"/>
                  </a:lnTo>
                  <a:lnTo>
                    <a:pt x="2120" y="938"/>
                  </a:lnTo>
                  <a:lnTo>
                    <a:pt x="2117" y="928"/>
                  </a:lnTo>
                  <a:lnTo>
                    <a:pt x="2113" y="911"/>
                  </a:lnTo>
                  <a:lnTo>
                    <a:pt x="2108" y="890"/>
                  </a:lnTo>
                  <a:lnTo>
                    <a:pt x="2101" y="863"/>
                  </a:lnTo>
                  <a:lnTo>
                    <a:pt x="2094" y="834"/>
                  </a:lnTo>
                  <a:lnTo>
                    <a:pt x="2085" y="800"/>
                  </a:lnTo>
                  <a:lnTo>
                    <a:pt x="2078" y="765"/>
                  </a:lnTo>
                  <a:lnTo>
                    <a:pt x="2071" y="729"/>
                  </a:lnTo>
                  <a:lnTo>
                    <a:pt x="2064" y="691"/>
                  </a:lnTo>
                  <a:lnTo>
                    <a:pt x="2059" y="653"/>
                  </a:lnTo>
                  <a:lnTo>
                    <a:pt x="2054" y="617"/>
                  </a:lnTo>
                  <a:lnTo>
                    <a:pt x="2052" y="582"/>
                  </a:lnTo>
                  <a:lnTo>
                    <a:pt x="2052" y="548"/>
                  </a:lnTo>
                  <a:lnTo>
                    <a:pt x="2053" y="519"/>
                  </a:lnTo>
                  <a:lnTo>
                    <a:pt x="2057" y="492"/>
                  </a:lnTo>
                  <a:lnTo>
                    <a:pt x="2064" y="469"/>
                  </a:lnTo>
                  <a:lnTo>
                    <a:pt x="2075" y="453"/>
                  </a:lnTo>
                  <a:lnTo>
                    <a:pt x="2089" y="441"/>
                  </a:lnTo>
                  <a:lnTo>
                    <a:pt x="2108" y="437"/>
                  </a:lnTo>
                  <a:lnTo>
                    <a:pt x="2126" y="440"/>
                  </a:lnTo>
                  <a:lnTo>
                    <a:pt x="2143" y="451"/>
                  </a:lnTo>
                  <a:lnTo>
                    <a:pt x="2159" y="467"/>
                  </a:lnTo>
                  <a:lnTo>
                    <a:pt x="2175" y="488"/>
                  </a:lnTo>
                  <a:lnTo>
                    <a:pt x="2189" y="513"/>
                  </a:lnTo>
                  <a:lnTo>
                    <a:pt x="2201" y="540"/>
                  </a:lnTo>
                  <a:lnTo>
                    <a:pt x="2224" y="598"/>
                  </a:lnTo>
                  <a:lnTo>
                    <a:pt x="2234" y="628"/>
                  </a:lnTo>
                  <a:lnTo>
                    <a:pt x="2241" y="656"/>
                  </a:lnTo>
                  <a:lnTo>
                    <a:pt x="2248" y="681"/>
                  </a:lnTo>
                  <a:lnTo>
                    <a:pt x="2253" y="702"/>
                  </a:lnTo>
                  <a:lnTo>
                    <a:pt x="2257" y="719"/>
                  </a:lnTo>
                  <a:lnTo>
                    <a:pt x="2259" y="729"/>
                  </a:lnTo>
                  <a:lnTo>
                    <a:pt x="2260" y="733"/>
                  </a:lnTo>
                  <a:lnTo>
                    <a:pt x="2260" y="729"/>
                  </a:lnTo>
                  <a:lnTo>
                    <a:pt x="2259" y="718"/>
                  </a:lnTo>
                  <a:lnTo>
                    <a:pt x="2256" y="698"/>
                  </a:lnTo>
                  <a:lnTo>
                    <a:pt x="2255" y="673"/>
                  </a:lnTo>
                  <a:lnTo>
                    <a:pt x="2252" y="643"/>
                  </a:lnTo>
                  <a:lnTo>
                    <a:pt x="2249" y="608"/>
                  </a:lnTo>
                  <a:lnTo>
                    <a:pt x="2246" y="569"/>
                  </a:lnTo>
                  <a:lnTo>
                    <a:pt x="2243" y="528"/>
                  </a:lnTo>
                  <a:lnTo>
                    <a:pt x="2241" y="485"/>
                  </a:lnTo>
                  <a:lnTo>
                    <a:pt x="2238" y="395"/>
                  </a:lnTo>
                  <a:lnTo>
                    <a:pt x="2238" y="308"/>
                  </a:lnTo>
                  <a:lnTo>
                    <a:pt x="2239" y="268"/>
                  </a:lnTo>
                  <a:lnTo>
                    <a:pt x="2243" y="230"/>
                  </a:lnTo>
                  <a:lnTo>
                    <a:pt x="2248" y="196"/>
                  </a:lnTo>
                  <a:lnTo>
                    <a:pt x="2255" y="167"/>
                  </a:lnTo>
                  <a:lnTo>
                    <a:pt x="2263" y="141"/>
                  </a:lnTo>
                  <a:lnTo>
                    <a:pt x="2273" y="125"/>
                  </a:lnTo>
                  <a:lnTo>
                    <a:pt x="2285" y="113"/>
                  </a:lnTo>
                  <a:lnTo>
                    <a:pt x="2304" y="109"/>
                  </a:lnTo>
                  <a:lnTo>
                    <a:pt x="2323" y="113"/>
                  </a:lnTo>
                  <a:lnTo>
                    <a:pt x="2344" y="127"/>
                  </a:lnTo>
                  <a:lnTo>
                    <a:pt x="2364" y="148"/>
                  </a:lnTo>
                  <a:lnTo>
                    <a:pt x="2382" y="176"/>
                  </a:lnTo>
                  <a:lnTo>
                    <a:pt x="2402" y="210"/>
                  </a:lnTo>
                  <a:lnTo>
                    <a:pt x="2419" y="251"/>
                  </a:lnTo>
                  <a:lnTo>
                    <a:pt x="2434" y="296"/>
                  </a:lnTo>
                  <a:lnTo>
                    <a:pt x="2447" y="343"/>
                  </a:lnTo>
                  <a:lnTo>
                    <a:pt x="2458" y="395"/>
                  </a:lnTo>
                  <a:lnTo>
                    <a:pt x="2466" y="450"/>
                  </a:lnTo>
                  <a:lnTo>
                    <a:pt x="2470" y="506"/>
                  </a:lnTo>
                  <a:lnTo>
                    <a:pt x="2470" y="563"/>
                  </a:lnTo>
                  <a:lnTo>
                    <a:pt x="2468" y="621"/>
                  </a:lnTo>
                  <a:lnTo>
                    <a:pt x="2459" y="678"/>
                  </a:lnTo>
                  <a:lnTo>
                    <a:pt x="2461" y="674"/>
                  </a:lnTo>
                  <a:lnTo>
                    <a:pt x="2463" y="663"/>
                  </a:lnTo>
                  <a:lnTo>
                    <a:pt x="2468" y="645"/>
                  </a:lnTo>
                  <a:lnTo>
                    <a:pt x="2473" y="621"/>
                  </a:lnTo>
                  <a:lnTo>
                    <a:pt x="2480" y="593"/>
                  </a:lnTo>
                  <a:lnTo>
                    <a:pt x="2487" y="559"/>
                  </a:lnTo>
                  <a:lnTo>
                    <a:pt x="2494" y="523"/>
                  </a:lnTo>
                  <a:lnTo>
                    <a:pt x="2501" y="482"/>
                  </a:lnTo>
                  <a:lnTo>
                    <a:pt x="2507" y="440"/>
                  </a:lnTo>
                  <a:lnTo>
                    <a:pt x="2512" y="397"/>
                  </a:lnTo>
                  <a:lnTo>
                    <a:pt x="2515" y="353"/>
                  </a:lnTo>
                  <a:lnTo>
                    <a:pt x="2518" y="308"/>
                  </a:lnTo>
                  <a:lnTo>
                    <a:pt x="2518" y="266"/>
                  </a:lnTo>
                  <a:lnTo>
                    <a:pt x="2515" y="224"/>
                  </a:lnTo>
                  <a:lnTo>
                    <a:pt x="2512" y="185"/>
                  </a:lnTo>
                  <a:lnTo>
                    <a:pt x="2514" y="147"/>
                  </a:lnTo>
                  <a:lnTo>
                    <a:pt x="2519" y="113"/>
                  </a:lnTo>
                  <a:lnTo>
                    <a:pt x="2526" y="81"/>
                  </a:lnTo>
                  <a:lnTo>
                    <a:pt x="2538" y="54"/>
                  </a:lnTo>
                  <a:lnTo>
                    <a:pt x="2550" y="32"/>
                  </a:lnTo>
                  <a:lnTo>
                    <a:pt x="2566" y="15"/>
                  </a:lnTo>
                  <a:lnTo>
                    <a:pt x="2584" y="4"/>
                  </a:lnTo>
                  <a:lnTo>
                    <a:pt x="260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grpSp>
      <p:sp>
        <p:nvSpPr>
          <p:cNvPr id="26" name="Title 25"/>
          <p:cNvSpPr>
            <a:spLocks noGrp="1"/>
          </p:cNvSpPr>
          <p:nvPr>
            <p:ph type="title"/>
          </p:nvPr>
        </p:nvSpPr>
        <p:spPr>
          <a:xfrm>
            <a:off x="194118" y="4590361"/>
            <a:ext cx="9275763" cy="1325563"/>
          </a:xfrm>
          <a:prstGeom prst="rect">
            <a:avLst/>
          </a:prstGeom>
        </p:spPr>
        <p:txBody>
          <a:bodyPr/>
          <a:lstStyle>
            <a:lvl1pPr>
              <a:defRPr lang="en-US" sz="4800" kern="1200" dirty="0" smtClean="0">
                <a:solidFill>
                  <a:schemeClr val="accent6">
                    <a:lumMod val="75000"/>
                  </a:schemeClr>
                </a:solidFill>
                <a:latin typeface="Archer Semibold" pitchFamily="50" charset="0"/>
                <a:ea typeface="+mj-ea"/>
                <a:cs typeface="Arial" panose="020B0604020202020204" pitchFamily="34" charset="0"/>
              </a:defRPr>
            </a:lvl1pPr>
          </a:lstStyle>
          <a:p>
            <a:r>
              <a:rPr lang="en-US"/>
              <a:t>Click to edit Master title style</a:t>
            </a:r>
            <a:endParaRPr lang="en-NZ" dirty="0"/>
          </a:p>
        </p:txBody>
      </p:sp>
    </p:spTree>
    <p:extLst>
      <p:ext uri="{BB962C8B-B14F-4D97-AF65-F5344CB8AC3E}">
        <p14:creationId xmlns:p14="http://schemas.microsoft.com/office/powerpoint/2010/main" val="146093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4413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275763" cy="1325563"/>
          </a:xfrm>
          <a:prstGeom prst="rect">
            <a:avLst/>
          </a:prstGeom>
        </p:spPr>
        <p:txBody>
          <a:bodyPr/>
          <a:lstStyle/>
          <a:p>
            <a:r>
              <a:rPr lang="en-US"/>
              <a:t>Click to edit Master title style</a:t>
            </a:r>
            <a:endParaRPr lang="en-NZ"/>
          </a:p>
        </p:txBody>
      </p:sp>
      <p:sp>
        <p:nvSpPr>
          <p:cNvPr id="3" name="Vertical Text Placeholder 2"/>
          <p:cNvSpPr>
            <a:spLocks noGrp="1"/>
          </p:cNvSpPr>
          <p:nvPr>
            <p:ph type="body" orient="vert" idx="1"/>
          </p:nvPr>
        </p:nvSpPr>
        <p:spPr>
          <a:xfrm>
            <a:off x="838200" y="1825625"/>
            <a:ext cx="9275763"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5389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19208"/>
          </a:xfrm>
          <a:prstGeom prst="rect">
            <a:avLst/>
          </a:prstGeo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2297513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b="19580"/>
          <a:stretch/>
        </p:blipFill>
        <p:spPr>
          <a:xfrm>
            <a:off x="0" y="158788"/>
            <a:ext cx="12192000" cy="6706470"/>
          </a:xfrm>
          <a:prstGeom prst="rect">
            <a:avLst/>
          </a:prstGeom>
        </p:spPr>
      </p:pic>
      <p:sp>
        <p:nvSpPr>
          <p:cNvPr id="5" name="Title 25"/>
          <p:cNvSpPr>
            <a:spLocks noGrp="1"/>
          </p:cNvSpPr>
          <p:nvPr>
            <p:ph type="title"/>
          </p:nvPr>
        </p:nvSpPr>
        <p:spPr>
          <a:xfrm>
            <a:off x="194118" y="4590361"/>
            <a:ext cx="9275763" cy="1325563"/>
          </a:xfrm>
          <a:prstGeom prst="rect">
            <a:avLst/>
          </a:prstGeom>
        </p:spPr>
        <p:txBody>
          <a:bodyPr/>
          <a:lstStyle>
            <a:lvl1pPr>
              <a:defRPr lang="en-US" sz="4800" kern="1200" dirty="0" smtClean="0">
                <a:solidFill>
                  <a:schemeClr val="bg1"/>
                </a:solidFill>
                <a:latin typeface="Archer Semibold" pitchFamily="50" charset="0"/>
                <a:ea typeface="+mj-ea"/>
                <a:cs typeface="Arial" panose="020B0604020202020204" pitchFamily="34" charset="0"/>
              </a:defRPr>
            </a:lvl1pPr>
          </a:lstStyle>
          <a:p>
            <a:r>
              <a:rPr lang="en-US"/>
              <a:t>Click to edit Master title style</a:t>
            </a:r>
            <a:endParaRPr lang="en-NZ" dirty="0"/>
          </a:p>
        </p:txBody>
      </p:sp>
      <p:pic>
        <p:nvPicPr>
          <p:cNvPr id="6"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684670" y="5931294"/>
            <a:ext cx="1246638" cy="75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0336" y="6321426"/>
            <a:ext cx="1770064" cy="44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DOC_Single_CMYK"/>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084455" y="-17656"/>
            <a:ext cx="11176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85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275763" cy="1325563"/>
          </a:xfrm>
          <a:prstGeom prst="rect">
            <a:avLst/>
          </a:prstGeom>
        </p:spPr>
        <p:txBody>
          <a:bodyPr/>
          <a:lstStyle/>
          <a:p>
            <a:r>
              <a:rPr lang="en-US"/>
              <a:t>Click to edit Master title style</a:t>
            </a:r>
            <a:endParaRPr lang="en-NZ"/>
          </a:p>
        </p:txBody>
      </p:sp>
      <p:sp>
        <p:nvSpPr>
          <p:cNvPr id="3" name="Content Placeholder 2"/>
          <p:cNvSpPr>
            <a:spLocks noGrp="1"/>
          </p:cNvSpPr>
          <p:nvPr>
            <p:ph idx="1"/>
          </p:nvPr>
        </p:nvSpPr>
        <p:spPr>
          <a:xfrm>
            <a:off x="838200" y="1825625"/>
            <a:ext cx="9275763"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3480535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9531350" cy="2852737"/>
          </a:xfrm>
          <a:prstGeom prst="rect">
            <a:avLst/>
          </a:prstGeo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953135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7"/>
          <p:cNvPicPr>
            <a:picLocks noChangeAspect="1"/>
          </p:cNvPicPr>
          <p:nvPr userDrawn="1"/>
        </p:nvPicPr>
        <p:blipFill>
          <a:blip r:embed="rId2">
            <a:extLst>
              <a:ext uri="{28A0092B-C50C-407E-A947-70E740481C1C}">
                <a14:useLocalDpi xmlns:a14="http://schemas.microsoft.com/office/drawing/2010/main" val="0"/>
              </a:ext>
            </a:extLst>
          </a:blip>
          <a:srcRect l="67126" t="15639" r="29102" b="12100"/>
          <a:stretch>
            <a:fillRect/>
          </a:stretch>
        </p:blipFill>
        <p:spPr bwMode="auto">
          <a:xfrm>
            <a:off x="10715625" y="0"/>
            <a:ext cx="1476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userDrawn="1"/>
        </p:nvPicPr>
        <p:blipFill>
          <a:blip r:embed="rId3">
            <a:extLst>
              <a:ext uri="{28A0092B-C50C-407E-A947-70E740481C1C}">
                <a14:useLocalDpi xmlns:a14="http://schemas.microsoft.com/office/drawing/2010/main" val="0"/>
              </a:ext>
            </a:extLst>
          </a:blip>
          <a:srcRect r="34451" b="1003"/>
          <a:stretch>
            <a:fillRect/>
          </a:stretch>
        </p:blipFill>
        <p:spPr bwMode="auto">
          <a:xfrm>
            <a:off x="10113963" y="4764088"/>
            <a:ext cx="2078037"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19"/>
          <p:cNvSpPr>
            <a:spLocks/>
          </p:cNvSpPr>
          <p:nvPr userDrawn="1"/>
        </p:nvSpPr>
        <p:spPr bwMode="auto">
          <a:xfrm rot="21413642">
            <a:off x="10860088" y="4087813"/>
            <a:ext cx="496887" cy="455612"/>
          </a:xfrm>
          <a:custGeom>
            <a:avLst/>
            <a:gdLst>
              <a:gd name="T0" fmla="*/ 2147483646 w 4605"/>
              <a:gd name="T1" fmla="*/ 366011865 h 4482"/>
              <a:gd name="T2" fmla="*/ 2147483646 w 4605"/>
              <a:gd name="T3" fmla="*/ 362860192 h 4482"/>
              <a:gd name="T4" fmla="*/ 2147483646 w 4605"/>
              <a:gd name="T5" fmla="*/ 318684533 h 4482"/>
              <a:gd name="T6" fmla="*/ 2147483646 w 4605"/>
              <a:gd name="T7" fmla="*/ 610016284 h 4482"/>
              <a:gd name="T8" fmla="*/ 2147483646 w 4605"/>
              <a:gd name="T9" fmla="*/ 834046153 h 4482"/>
              <a:gd name="T10" fmla="*/ 2147483646 w 4605"/>
              <a:gd name="T11" fmla="*/ 1065433414 h 4482"/>
              <a:gd name="T12" fmla="*/ 2147483646 w 4605"/>
              <a:gd name="T13" fmla="*/ 1195841929 h 4482"/>
              <a:gd name="T14" fmla="*/ 2147483646 w 4605"/>
              <a:gd name="T15" fmla="*/ 1391475440 h 4482"/>
              <a:gd name="T16" fmla="*/ 2147483646 w 4605"/>
              <a:gd name="T17" fmla="*/ 1650205113 h 4482"/>
              <a:gd name="T18" fmla="*/ 2147483646 w 4605"/>
              <a:gd name="T19" fmla="*/ 1973095366 h 4482"/>
              <a:gd name="T20" fmla="*/ 2147483646 w 4605"/>
              <a:gd name="T21" fmla="*/ 2147483646 h 4482"/>
              <a:gd name="T22" fmla="*/ 2147483646 w 4605"/>
              <a:gd name="T23" fmla="*/ 2147483646 h 4482"/>
              <a:gd name="T24" fmla="*/ 2147483646 w 4605"/>
              <a:gd name="T25" fmla="*/ 2147483646 h 4482"/>
              <a:gd name="T26" fmla="*/ 2147483646 w 4605"/>
              <a:gd name="T27" fmla="*/ 2147483646 h 4482"/>
              <a:gd name="T28" fmla="*/ 2147483646 w 4605"/>
              <a:gd name="T29" fmla="*/ 2147483646 h 4482"/>
              <a:gd name="T30" fmla="*/ 2147483646 w 4605"/>
              <a:gd name="T31" fmla="*/ 2147483646 h 4482"/>
              <a:gd name="T32" fmla="*/ 2147483646 w 4605"/>
              <a:gd name="T33" fmla="*/ 2147483646 h 4482"/>
              <a:gd name="T34" fmla="*/ 2147483646 w 4605"/>
              <a:gd name="T35" fmla="*/ 2147483646 h 4482"/>
              <a:gd name="T36" fmla="*/ 2147483646 w 4605"/>
              <a:gd name="T37" fmla="*/ 2147483646 h 4482"/>
              <a:gd name="T38" fmla="*/ 2147483646 w 4605"/>
              <a:gd name="T39" fmla="*/ 2147483646 h 4482"/>
              <a:gd name="T40" fmla="*/ 2147483646 w 4605"/>
              <a:gd name="T41" fmla="*/ 2147483646 h 4482"/>
              <a:gd name="T42" fmla="*/ 2147483646 w 4605"/>
              <a:gd name="T43" fmla="*/ 2147483646 h 4482"/>
              <a:gd name="T44" fmla="*/ 2147483646 w 4605"/>
              <a:gd name="T45" fmla="*/ 2147483646 h 4482"/>
              <a:gd name="T46" fmla="*/ 2147483646 w 4605"/>
              <a:gd name="T47" fmla="*/ 2147483646 h 4482"/>
              <a:gd name="T48" fmla="*/ 2147483646 w 4605"/>
              <a:gd name="T49" fmla="*/ 2147483646 h 4482"/>
              <a:gd name="T50" fmla="*/ 2147483646 w 4605"/>
              <a:gd name="T51" fmla="*/ 2147483646 h 4482"/>
              <a:gd name="T52" fmla="*/ 2147483646 w 4605"/>
              <a:gd name="T53" fmla="*/ 2147483646 h 4482"/>
              <a:gd name="T54" fmla="*/ 2147483646 w 4605"/>
              <a:gd name="T55" fmla="*/ 2147483646 h 4482"/>
              <a:gd name="T56" fmla="*/ 2147483646 w 4605"/>
              <a:gd name="T57" fmla="*/ 2147483646 h 4482"/>
              <a:gd name="T58" fmla="*/ 2147483646 w 4605"/>
              <a:gd name="T59" fmla="*/ 2147483646 h 4482"/>
              <a:gd name="T60" fmla="*/ 2147483646 w 4605"/>
              <a:gd name="T61" fmla="*/ 2147483646 h 4482"/>
              <a:gd name="T62" fmla="*/ 2147483646 w 4605"/>
              <a:gd name="T63" fmla="*/ 2147483646 h 4482"/>
              <a:gd name="T64" fmla="*/ 2147483646 w 4605"/>
              <a:gd name="T65" fmla="*/ 2147483646 h 4482"/>
              <a:gd name="T66" fmla="*/ 2147483646 w 4605"/>
              <a:gd name="T67" fmla="*/ 2147483646 h 4482"/>
              <a:gd name="T68" fmla="*/ 1914361023 w 4605"/>
              <a:gd name="T69" fmla="*/ 2147483646 h 4482"/>
              <a:gd name="T70" fmla="*/ 1624386402 w 4605"/>
              <a:gd name="T71" fmla="*/ 2147483646 h 4482"/>
              <a:gd name="T72" fmla="*/ 1338172476 w 4605"/>
              <a:gd name="T73" fmla="*/ 2147483646 h 4482"/>
              <a:gd name="T74" fmla="*/ 984174316 w 4605"/>
              <a:gd name="T75" fmla="*/ 2147483646 h 4482"/>
              <a:gd name="T76" fmla="*/ 652763095 w 4605"/>
              <a:gd name="T77" fmla="*/ 2147483646 h 4482"/>
              <a:gd name="T78" fmla="*/ 699217660 w 4605"/>
              <a:gd name="T79" fmla="*/ 2147483646 h 4482"/>
              <a:gd name="T80" fmla="*/ 284956548 w 4605"/>
              <a:gd name="T81" fmla="*/ 2147483646 h 4482"/>
              <a:gd name="T82" fmla="*/ 632679257 w 4605"/>
              <a:gd name="T83" fmla="*/ 2147483646 h 4482"/>
              <a:gd name="T84" fmla="*/ 71556368 w 4605"/>
              <a:gd name="T85" fmla="*/ 2147483646 h 4482"/>
              <a:gd name="T86" fmla="*/ 628918670 w 4605"/>
              <a:gd name="T87" fmla="*/ 2147483646 h 4482"/>
              <a:gd name="T88" fmla="*/ 42682324 w 4605"/>
              <a:gd name="T89" fmla="*/ 2147483646 h 4482"/>
              <a:gd name="T90" fmla="*/ 573685445 w 4605"/>
              <a:gd name="T91" fmla="*/ 2147483646 h 4482"/>
              <a:gd name="T92" fmla="*/ 443123503 w 4605"/>
              <a:gd name="T93" fmla="*/ 2147483646 h 4482"/>
              <a:gd name="T94" fmla="*/ 807169355 w 4605"/>
              <a:gd name="T95" fmla="*/ 2147483646 h 4482"/>
              <a:gd name="T96" fmla="*/ 1269130864 w 4605"/>
              <a:gd name="T97" fmla="*/ 2147483646 h 4482"/>
              <a:gd name="T98" fmla="*/ 1817702852 w 4605"/>
              <a:gd name="T99" fmla="*/ 2147483646 h 4482"/>
              <a:gd name="T100" fmla="*/ 2012276679 w 4605"/>
              <a:gd name="T101" fmla="*/ 2147483646 h 4482"/>
              <a:gd name="T102" fmla="*/ 1743643274 w 4605"/>
              <a:gd name="T103" fmla="*/ 1837416714 h 4482"/>
              <a:gd name="T104" fmla="*/ 2080060806 w 4605"/>
              <a:gd name="T105" fmla="*/ 1724874858 h 4482"/>
              <a:gd name="T106" fmla="*/ 2147483646 w 4605"/>
              <a:gd name="T107" fmla="*/ 1758530983 h 4482"/>
              <a:gd name="T108" fmla="*/ 2147483646 w 4605"/>
              <a:gd name="T109" fmla="*/ 1376750186 h 4482"/>
              <a:gd name="T110" fmla="*/ 2147483646 w 4605"/>
              <a:gd name="T111" fmla="*/ 986547683 h 4482"/>
              <a:gd name="T112" fmla="*/ 2147483646 w 4605"/>
              <a:gd name="T113" fmla="*/ 463828569 h 4482"/>
              <a:gd name="T114" fmla="*/ 2147483646 w 4605"/>
              <a:gd name="T115" fmla="*/ 734121455 h 4482"/>
              <a:gd name="T116" fmla="*/ 2147483646 w 4605"/>
              <a:gd name="T117" fmla="*/ 133570556 h 4482"/>
              <a:gd name="T118" fmla="*/ 2147483646 w 4605"/>
              <a:gd name="T119" fmla="*/ 587933639 h 4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05" h="4482">
                <a:moveTo>
                  <a:pt x="2603" y="0"/>
                </a:moveTo>
                <a:lnTo>
                  <a:pt x="2624" y="3"/>
                </a:lnTo>
                <a:lnTo>
                  <a:pt x="2645" y="12"/>
                </a:lnTo>
                <a:lnTo>
                  <a:pt x="2669" y="31"/>
                </a:lnTo>
                <a:lnTo>
                  <a:pt x="2693" y="59"/>
                </a:lnTo>
                <a:lnTo>
                  <a:pt x="2718" y="95"/>
                </a:lnTo>
                <a:lnTo>
                  <a:pt x="2738" y="134"/>
                </a:lnTo>
                <a:lnTo>
                  <a:pt x="2753" y="175"/>
                </a:lnTo>
                <a:lnTo>
                  <a:pt x="2763" y="217"/>
                </a:lnTo>
                <a:lnTo>
                  <a:pt x="2769" y="258"/>
                </a:lnTo>
                <a:lnTo>
                  <a:pt x="2770" y="298"/>
                </a:lnTo>
                <a:lnTo>
                  <a:pt x="2769" y="338"/>
                </a:lnTo>
                <a:lnTo>
                  <a:pt x="2766" y="376"/>
                </a:lnTo>
                <a:lnTo>
                  <a:pt x="2760" y="412"/>
                </a:lnTo>
                <a:lnTo>
                  <a:pt x="2757" y="426"/>
                </a:lnTo>
                <a:lnTo>
                  <a:pt x="2759" y="423"/>
                </a:lnTo>
                <a:lnTo>
                  <a:pt x="2770" y="387"/>
                </a:lnTo>
                <a:lnTo>
                  <a:pt x="2783" y="348"/>
                </a:lnTo>
                <a:lnTo>
                  <a:pt x="2813" y="269"/>
                </a:lnTo>
                <a:lnTo>
                  <a:pt x="2829" y="231"/>
                </a:lnTo>
                <a:lnTo>
                  <a:pt x="2864" y="161"/>
                </a:lnTo>
                <a:lnTo>
                  <a:pt x="2883" y="132"/>
                </a:lnTo>
                <a:lnTo>
                  <a:pt x="2902" y="108"/>
                </a:lnTo>
                <a:lnTo>
                  <a:pt x="2921" y="90"/>
                </a:lnTo>
                <a:lnTo>
                  <a:pt x="2939" y="78"/>
                </a:lnTo>
                <a:lnTo>
                  <a:pt x="2959" y="76"/>
                </a:lnTo>
                <a:lnTo>
                  <a:pt x="2979" y="81"/>
                </a:lnTo>
                <a:lnTo>
                  <a:pt x="2997" y="94"/>
                </a:lnTo>
                <a:lnTo>
                  <a:pt x="3011" y="112"/>
                </a:lnTo>
                <a:lnTo>
                  <a:pt x="3024" y="134"/>
                </a:lnTo>
                <a:lnTo>
                  <a:pt x="3035" y="162"/>
                </a:lnTo>
                <a:lnTo>
                  <a:pt x="3042" y="195"/>
                </a:lnTo>
                <a:lnTo>
                  <a:pt x="3047" y="230"/>
                </a:lnTo>
                <a:lnTo>
                  <a:pt x="3050" y="266"/>
                </a:lnTo>
                <a:lnTo>
                  <a:pt x="3050" y="305"/>
                </a:lnTo>
                <a:lnTo>
                  <a:pt x="3047" y="345"/>
                </a:lnTo>
                <a:lnTo>
                  <a:pt x="3043" y="384"/>
                </a:lnTo>
                <a:lnTo>
                  <a:pt x="3036" y="423"/>
                </a:lnTo>
                <a:lnTo>
                  <a:pt x="3028" y="461"/>
                </a:lnTo>
                <a:lnTo>
                  <a:pt x="3015" y="496"/>
                </a:lnTo>
                <a:lnTo>
                  <a:pt x="3003" y="528"/>
                </a:lnTo>
                <a:lnTo>
                  <a:pt x="2987" y="554"/>
                </a:lnTo>
                <a:lnTo>
                  <a:pt x="2994" y="547"/>
                </a:lnTo>
                <a:lnTo>
                  <a:pt x="3003" y="533"/>
                </a:lnTo>
                <a:lnTo>
                  <a:pt x="3014" y="516"/>
                </a:lnTo>
                <a:lnTo>
                  <a:pt x="3029" y="495"/>
                </a:lnTo>
                <a:lnTo>
                  <a:pt x="3045" y="472"/>
                </a:lnTo>
                <a:lnTo>
                  <a:pt x="3063" y="447"/>
                </a:lnTo>
                <a:lnTo>
                  <a:pt x="3082" y="422"/>
                </a:lnTo>
                <a:lnTo>
                  <a:pt x="3103" y="395"/>
                </a:lnTo>
                <a:lnTo>
                  <a:pt x="3123" y="370"/>
                </a:lnTo>
                <a:lnTo>
                  <a:pt x="3144" y="345"/>
                </a:lnTo>
                <a:lnTo>
                  <a:pt x="3164" y="322"/>
                </a:lnTo>
                <a:lnTo>
                  <a:pt x="3183" y="303"/>
                </a:lnTo>
                <a:lnTo>
                  <a:pt x="3201" y="287"/>
                </a:lnTo>
                <a:lnTo>
                  <a:pt x="3218" y="275"/>
                </a:lnTo>
                <a:lnTo>
                  <a:pt x="3232" y="268"/>
                </a:lnTo>
                <a:lnTo>
                  <a:pt x="3245" y="266"/>
                </a:lnTo>
                <a:lnTo>
                  <a:pt x="3260" y="273"/>
                </a:lnTo>
                <a:lnTo>
                  <a:pt x="3274" y="287"/>
                </a:lnTo>
                <a:lnTo>
                  <a:pt x="3287" y="310"/>
                </a:lnTo>
                <a:lnTo>
                  <a:pt x="3295" y="338"/>
                </a:lnTo>
                <a:lnTo>
                  <a:pt x="3301" y="370"/>
                </a:lnTo>
                <a:lnTo>
                  <a:pt x="3301" y="408"/>
                </a:lnTo>
                <a:lnTo>
                  <a:pt x="3298" y="448"/>
                </a:lnTo>
                <a:lnTo>
                  <a:pt x="3288" y="491"/>
                </a:lnTo>
                <a:lnTo>
                  <a:pt x="3273" y="534"/>
                </a:lnTo>
                <a:lnTo>
                  <a:pt x="3252" y="579"/>
                </a:lnTo>
                <a:lnTo>
                  <a:pt x="3222" y="622"/>
                </a:lnTo>
                <a:lnTo>
                  <a:pt x="3241" y="604"/>
                </a:lnTo>
                <a:lnTo>
                  <a:pt x="3253" y="593"/>
                </a:lnTo>
                <a:lnTo>
                  <a:pt x="3269" y="580"/>
                </a:lnTo>
                <a:lnTo>
                  <a:pt x="3285" y="568"/>
                </a:lnTo>
                <a:lnTo>
                  <a:pt x="3304" y="555"/>
                </a:lnTo>
                <a:lnTo>
                  <a:pt x="3322" y="545"/>
                </a:lnTo>
                <a:lnTo>
                  <a:pt x="3340" y="538"/>
                </a:lnTo>
                <a:lnTo>
                  <a:pt x="3358" y="535"/>
                </a:lnTo>
                <a:lnTo>
                  <a:pt x="3374" y="537"/>
                </a:lnTo>
                <a:lnTo>
                  <a:pt x="3389" y="544"/>
                </a:lnTo>
                <a:lnTo>
                  <a:pt x="3399" y="556"/>
                </a:lnTo>
                <a:lnTo>
                  <a:pt x="3406" y="573"/>
                </a:lnTo>
                <a:lnTo>
                  <a:pt x="3409" y="594"/>
                </a:lnTo>
                <a:lnTo>
                  <a:pt x="3410" y="618"/>
                </a:lnTo>
                <a:lnTo>
                  <a:pt x="3404" y="671"/>
                </a:lnTo>
                <a:lnTo>
                  <a:pt x="3400" y="698"/>
                </a:lnTo>
                <a:lnTo>
                  <a:pt x="3389" y="746"/>
                </a:lnTo>
                <a:lnTo>
                  <a:pt x="3383" y="765"/>
                </a:lnTo>
                <a:lnTo>
                  <a:pt x="3379" y="779"/>
                </a:lnTo>
                <a:lnTo>
                  <a:pt x="3376" y="789"/>
                </a:lnTo>
                <a:lnTo>
                  <a:pt x="3375" y="793"/>
                </a:lnTo>
                <a:lnTo>
                  <a:pt x="3378" y="792"/>
                </a:lnTo>
                <a:lnTo>
                  <a:pt x="3386" y="786"/>
                </a:lnTo>
                <a:lnTo>
                  <a:pt x="3399" y="781"/>
                </a:lnTo>
                <a:lnTo>
                  <a:pt x="3414" y="775"/>
                </a:lnTo>
                <a:lnTo>
                  <a:pt x="3431" y="771"/>
                </a:lnTo>
                <a:lnTo>
                  <a:pt x="3449" y="768"/>
                </a:lnTo>
                <a:lnTo>
                  <a:pt x="3469" y="771"/>
                </a:lnTo>
                <a:lnTo>
                  <a:pt x="3487" y="778"/>
                </a:lnTo>
                <a:lnTo>
                  <a:pt x="3504" y="793"/>
                </a:lnTo>
                <a:lnTo>
                  <a:pt x="3512" y="810"/>
                </a:lnTo>
                <a:lnTo>
                  <a:pt x="3518" y="830"/>
                </a:lnTo>
                <a:lnTo>
                  <a:pt x="3518" y="854"/>
                </a:lnTo>
                <a:lnTo>
                  <a:pt x="3515" y="879"/>
                </a:lnTo>
                <a:lnTo>
                  <a:pt x="3509" y="905"/>
                </a:lnTo>
                <a:lnTo>
                  <a:pt x="3495" y="956"/>
                </a:lnTo>
                <a:lnTo>
                  <a:pt x="3487" y="980"/>
                </a:lnTo>
                <a:lnTo>
                  <a:pt x="3480" y="999"/>
                </a:lnTo>
                <a:lnTo>
                  <a:pt x="3473" y="1013"/>
                </a:lnTo>
                <a:lnTo>
                  <a:pt x="3469" y="1023"/>
                </a:lnTo>
                <a:lnTo>
                  <a:pt x="3467" y="1027"/>
                </a:lnTo>
                <a:lnTo>
                  <a:pt x="3470" y="1026"/>
                </a:lnTo>
                <a:lnTo>
                  <a:pt x="3480" y="1023"/>
                </a:lnTo>
                <a:lnTo>
                  <a:pt x="3494" y="1018"/>
                </a:lnTo>
                <a:lnTo>
                  <a:pt x="3512" y="1013"/>
                </a:lnTo>
                <a:lnTo>
                  <a:pt x="3532" y="1009"/>
                </a:lnTo>
                <a:lnTo>
                  <a:pt x="3553" y="1006"/>
                </a:lnTo>
                <a:lnTo>
                  <a:pt x="3574" y="1005"/>
                </a:lnTo>
                <a:lnTo>
                  <a:pt x="3593" y="1006"/>
                </a:lnTo>
                <a:lnTo>
                  <a:pt x="3610" y="1013"/>
                </a:lnTo>
                <a:lnTo>
                  <a:pt x="3624" y="1023"/>
                </a:lnTo>
                <a:lnTo>
                  <a:pt x="3630" y="1036"/>
                </a:lnTo>
                <a:lnTo>
                  <a:pt x="3630" y="1051"/>
                </a:lnTo>
                <a:lnTo>
                  <a:pt x="3626" y="1071"/>
                </a:lnTo>
                <a:lnTo>
                  <a:pt x="3619" y="1092"/>
                </a:lnTo>
                <a:lnTo>
                  <a:pt x="3609" y="1114"/>
                </a:lnTo>
                <a:lnTo>
                  <a:pt x="3596" y="1137"/>
                </a:lnTo>
                <a:lnTo>
                  <a:pt x="3582" y="1161"/>
                </a:lnTo>
                <a:lnTo>
                  <a:pt x="3570" y="1182"/>
                </a:lnTo>
                <a:lnTo>
                  <a:pt x="3557" y="1201"/>
                </a:lnTo>
                <a:lnTo>
                  <a:pt x="3546" y="1218"/>
                </a:lnTo>
                <a:lnTo>
                  <a:pt x="3536" y="1231"/>
                </a:lnTo>
                <a:lnTo>
                  <a:pt x="3530" y="1239"/>
                </a:lnTo>
                <a:lnTo>
                  <a:pt x="3528" y="1242"/>
                </a:lnTo>
                <a:lnTo>
                  <a:pt x="3530" y="1242"/>
                </a:lnTo>
                <a:lnTo>
                  <a:pt x="3540" y="1241"/>
                </a:lnTo>
                <a:lnTo>
                  <a:pt x="3554" y="1239"/>
                </a:lnTo>
                <a:lnTo>
                  <a:pt x="3591" y="1239"/>
                </a:lnTo>
                <a:lnTo>
                  <a:pt x="3609" y="1242"/>
                </a:lnTo>
                <a:lnTo>
                  <a:pt x="3627" y="1246"/>
                </a:lnTo>
                <a:lnTo>
                  <a:pt x="3641" y="1255"/>
                </a:lnTo>
                <a:lnTo>
                  <a:pt x="3652" y="1266"/>
                </a:lnTo>
                <a:lnTo>
                  <a:pt x="3657" y="1281"/>
                </a:lnTo>
                <a:lnTo>
                  <a:pt x="3657" y="1301"/>
                </a:lnTo>
                <a:lnTo>
                  <a:pt x="3654" y="1323"/>
                </a:lnTo>
                <a:lnTo>
                  <a:pt x="3645" y="1349"/>
                </a:lnTo>
                <a:lnTo>
                  <a:pt x="3634" y="1374"/>
                </a:lnTo>
                <a:lnTo>
                  <a:pt x="3620" y="1399"/>
                </a:lnTo>
                <a:lnTo>
                  <a:pt x="3602" y="1423"/>
                </a:lnTo>
                <a:lnTo>
                  <a:pt x="3581" y="1444"/>
                </a:lnTo>
                <a:lnTo>
                  <a:pt x="3557" y="1459"/>
                </a:lnTo>
                <a:lnTo>
                  <a:pt x="3532" y="1469"/>
                </a:lnTo>
                <a:lnTo>
                  <a:pt x="3546" y="1469"/>
                </a:lnTo>
                <a:lnTo>
                  <a:pt x="3563" y="1471"/>
                </a:lnTo>
                <a:lnTo>
                  <a:pt x="3581" y="1473"/>
                </a:lnTo>
                <a:lnTo>
                  <a:pt x="3602" y="1478"/>
                </a:lnTo>
                <a:lnTo>
                  <a:pt x="3624" y="1485"/>
                </a:lnTo>
                <a:lnTo>
                  <a:pt x="3644" y="1493"/>
                </a:lnTo>
                <a:lnTo>
                  <a:pt x="3662" y="1504"/>
                </a:lnTo>
                <a:lnTo>
                  <a:pt x="3675" y="1520"/>
                </a:lnTo>
                <a:lnTo>
                  <a:pt x="3680" y="1535"/>
                </a:lnTo>
                <a:lnTo>
                  <a:pt x="3680" y="1552"/>
                </a:lnTo>
                <a:lnTo>
                  <a:pt x="3676" y="1569"/>
                </a:lnTo>
                <a:lnTo>
                  <a:pt x="3669" y="1584"/>
                </a:lnTo>
                <a:lnTo>
                  <a:pt x="3659" y="1599"/>
                </a:lnTo>
                <a:lnTo>
                  <a:pt x="3648" y="1612"/>
                </a:lnTo>
                <a:lnTo>
                  <a:pt x="3638" y="1623"/>
                </a:lnTo>
                <a:lnTo>
                  <a:pt x="3623" y="1639"/>
                </a:lnTo>
                <a:lnTo>
                  <a:pt x="3620" y="1640"/>
                </a:lnTo>
                <a:lnTo>
                  <a:pt x="3626" y="1651"/>
                </a:lnTo>
                <a:lnTo>
                  <a:pt x="3631" y="1664"/>
                </a:lnTo>
                <a:lnTo>
                  <a:pt x="3638" y="1681"/>
                </a:lnTo>
                <a:lnTo>
                  <a:pt x="3644" y="1700"/>
                </a:lnTo>
                <a:lnTo>
                  <a:pt x="3650" y="1723"/>
                </a:lnTo>
                <a:lnTo>
                  <a:pt x="3654" y="1745"/>
                </a:lnTo>
                <a:lnTo>
                  <a:pt x="3655" y="1769"/>
                </a:lnTo>
                <a:lnTo>
                  <a:pt x="3652" y="1793"/>
                </a:lnTo>
                <a:lnTo>
                  <a:pt x="3645" y="1814"/>
                </a:lnTo>
                <a:lnTo>
                  <a:pt x="3634" y="1835"/>
                </a:lnTo>
                <a:lnTo>
                  <a:pt x="3616" y="1857"/>
                </a:lnTo>
                <a:lnTo>
                  <a:pt x="3602" y="1876"/>
                </a:lnTo>
                <a:lnTo>
                  <a:pt x="3591" y="1888"/>
                </a:lnTo>
                <a:lnTo>
                  <a:pt x="3584" y="1898"/>
                </a:lnTo>
                <a:lnTo>
                  <a:pt x="3578" y="1904"/>
                </a:lnTo>
                <a:lnTo>
                  <a:pt x="3575" y="1908"/>
                </a:lnTo>
                <a:lnTo>
                  <a:pt x="3574" y="1909"/>
                </a:lnTo>
                <a:lnTo>
                  <a:pt x="3574" y="1912"/>
                </a:lnTo>
                <a:lnTo>
                  <a:pt x="3575" y="1919"/>
                </a:lnTo>
                <a:lnTo>
                  <a:pt x="3578" y="1930"/>
                </a:lnTo>
                <a:lnTo>
                  <a:pt x="3579" y="1944"/>
                </a:lnTo>
                <a:lnTo>
                  <a:pt x="3579" y="1960"/>
                </a:lnTo>
                <a:lnTo>
                  <a:pt x="3578" y="1978"/>
                </a:lnTo>
                <a:lnTo>
                  <a:pt x="3575" y="1998"/>
                </a:lnTo>
                <a:lnTo>
                  <a:pt x="3570" y="2017"/>
                </a:lnTo>
                <a:lnTo>
                  <a:pt x="3561" y="2037"/>
                </a:lnTo>
                <a:lnTo>
                  <a:pt x="3549" y="2055"/>
                </a:lnTo>
                <a:lnTo>
                  <a:pt x="3532" y="2071"/>
                </a:lnTo>
                <a:lnTo>
                  <a:pt x="3511" y="2085"/>
                </a:lnTo>
                <a:lnTo>
                  <a:pt x="3484" y="2096"/>
                </a:lnTo>
                <a:lnTo>
                  <a:pt x="3452" y="2103"/>
                </a:lnTo>
                <a:lnTo>
                  <a:pt x="3452" y="2104"/>
                </a:lnTo>
                <a:lnTo>
                  <a:pt x="3453" y="2110"/>
                </a:lnTo>
                <a:lnTo>
                  <a:pt x="3456" y="2120"/>
                </a:lnTo>
                <a:lnTo>
                  <a:pt x="3458" y="2131"/>
                </a:lnTo>
                <a:lnTo>
                  <a:pt x="3459" y="2143"/>
                </a:lnTo>
                <a:lnTo>
                  <a:pt x="3460" y="2159"/>
                </a:lnTo>
                <a:lnTo>
                  <a:pt x="3459" y="2176"/>
                </a:lnTo>
                <a:lnTo>
                  <a:pt x="3456" y="2191"/>
                </a:lnTo>
                <a:lnTo>
                  <a:pt x="3452" y="2208"/>
                </a:lnTo>
                <a:lnTo>
                  <a:pt x="3444" y="2225"/>
                </a:lnTo>
                <a:lnTo>
                  <a:pt x="3432" y="2240"/>
                </a:lnTo>
                <a:lnTo>
                  <a:pt x="3418" y="2254"/>
                </a:lnTo>
                <a:lnTo>
                  <a:pt x="3400" y="2265"/>
                </a:lnTo>
                <a:lnTo>
                  <a:pt x="3376" y="2275"/>
                </a:lnTo>
                <a:lnTo>
                  <a:pt x="3348" y="2281"/>
                </a:lnTo>
                <a:lnTo>
                  <a:pt x="3315" y="2284"/>
                </a:lnTo>
                <a:lnTo>
                  <a:pt x="3315" y="2285"/>
                </a:lnTo>
                <a:lnTo>
                  <a:pt x="3318" y="2291"/>
                </a:lnTo>
                <a:lnTo>
                  <a:pt x="3319" y="2298"/>
                </a:lnTo>
                <a:lnTo>
                  <a:pt x="3322" y="2307"/>
                </a:lnTo>
                <a:lnTo>
                  <a:pt x="3325" y="2319"/>
                </a:lnTo>
                <a:lnTo>
                  <a:pt x="3326" y="2331"/>
                </a:lnTo>
                <a:lnTo>
                  <a:pt x="3326" y="2344"/>
                </a:lnTo>
                <a:lnTo>
                  <a:pt x="3325" y="2358"/>
                </a:lnTo>
                <a:lnTo>
                  <a:pt x="3322" y="2372"/>
                </a:lnTo>
                <a:lnTo>
                  <a:pt x="3315" y="2386"/>
                </a:lnTo>
                <a:lnTo>
                  <a:pt x="3306" y="2397"/>
                </a:lnTo>
                <a:lnTo>
                  <a:pt x="3294" y="2408"/>
                </a:lnTo>
                <a:lnTo>
                  <a:pt x="3277" y="2418"/>
                </a:lnTo>
                <a:lnTo>
                  <a:pt x="3256" y="2425"/>
                </a:lnTo>
                <a:lnTo>
                  <a:pt x="3231" y="2429"/>
                </a:lnTo>
                <a:lnTo>
                  <a:pt x="3200" y="2431"/>
                </a:lnTo>
                <a:lnTo>
                  <a:pt x="3164" y="2428"/>
                </a:lnTo>
                <a:lnTo>
                  <a:pt x="3120" y="2422"/>
                </a:lnTo>
                <a:lnTo>
                  <a:pt x="3144" y="2477"/>
                </a:lnTo>
                <a:lnTo>
                  <a:pt x="3148" y="2479"/>
                </a:lnTo>
                <a:lnTo>
                  <a:pt x="3158" y="2481"/>
                </a:lnTo>
                <a:lnTo>
                  <a:pt x="3176" y="2487"/>
                </a:lnTo>
                <a:lnTo>
                  <a:pt x="3201" y="2494"/>
                </a:lnTo>
                <a:lnTo>
                  <a:pt x="3232" y="2501"/>
                </a:lnTo>
                <a:lnTo>
                  <a:pt x="3270" y="2509"/>
                </a:lnTo>
                <a:lnTo>
                  <a:pt x="3315" y="2518"/>
                </a:lnTo>
                <a:lnTo>
                  <a:pt x="3367" y="2526"/>
                </a:lnTo>
                <a:lnTo>
                  <a:pt x="3424" y="2535"/>
                </a:lnTo>
                <a:lnTo>
                  <a:pt x="3488" y="2542"/>
                </a:lnTo>
                <a:lnTo>
                  <a:pt x="3558" y="2547"/>
                </a:lnTo>
                <a:lnTo>
                  <a:pt x="3634" y="2551"/>
                </a:lnTo>
                <a:lnTo>
                  <a:pt x="3701" y="2554"/>
                </a:lnTo>
                <a:lnTo>
                  <a:pt x="3766" y="2557"/>
                </a:lnTo>
                <a:lnTo>
                  <a:pt x="3830" y="2558"/>
                </a:lnTo>
                <a:lnTo>
                  <a:pt x="3892" y="2560"/>
                </a:lnTo>
                <a:lnTo>
                  <a:pt x="3951" y="2563"/>
                </a:lnTo>
                <a:lnTo>
                  <a:pt x="4007" y="2567"/>
                </a:lnTo>
                <a:lnTo>
                  <a:pt x="4060" y="2571"/>
                </a:lnTo>
                <a:lnTo>
                  <a:pt x="4109" y="2578"/>
                </a:lnTo>
                <a:lnTo>
                  <a:pt x="4155" y="2586"/>
                </a:lnTo>
                <a:lnTo>
                  <a:pt x="4197" y="2598"/>
                </a:lnTo>
                <a:lnTo>
                  <a:pt x="4235" y="2613"/>
                </a:lnTo>
                <a:lnTo>
                  <a:pt x="4267" y="2630"/>
                </a:lnTo>
                <a:lnTo>
                  <a:pt x="4295" y="2652"/>
                </a:lnTo>
                <a:lnTo>
                  <a:pt x="4318" y="2678"/>
                </a:lnTo>
                <a:lnTo>
                  <a:pt x="4320" y="2692"/>
                </a:lnTo>
                <a:lnTo>
                  <a:pt x="4318" y="2703"/>
                </a:lnTo>
                <a:lnTo>
                  <a:pt x="4312" y="2710"/>
                </a:lnTo>
                <a:lnTo>
                  <a:pt x="4305" y="2715"/>
                </a:lnTo>
                <a:lnTo>
                  <a:pt x="4288" y="2721"/>
                </a:lnTo>
                <a:lnTo>
                  <a:pt x="4281" y="2721"/>
                </a:lnTo>
                <a:lnTo>
                  <a:pt x="4285" y="2722"/>
                </a:lnTo>
                <a:lnTo>
                  <a:pt x="4295" y="2725"/>
                </a:lnTo>
                <a:lnTo>
                  <a:pt x="4311" y="2729"/>
                </a:lnTo>
                <a:lnTo>
                  <a:pt x="4330" y="2735"/>
                </a:lnTo>
                <a:lnTo>
                  <a:pt x="4353" y="2744"/>
                </a:lnTo>
                <a:lnTo>
                  <a:pt x="4378" y="2752"/>
                </a:lnTo>
                <a:lnTo>
                  <a:pt x="4404" y="2760"/>
                </a:lnTo>
                <a:lnTo>
                  <a:pt x="4432" y="2772"/>
                </a:lnTo>
                <a:lnTo>
                  <a:pt x="4458" y="2781"/>
                </a:lnTo>
                <a:lnTo>
                  <a:pt x="4481" y="2794"/>
                </a:lnTo>
                <a:lnTo>
                  <a:pt x="4504" y="2805"/>
                </a:lnTo>
                <a:lnTo>
                  <a:pt x="4521" y="2816"/>
                </a:lnTo>
                <a:lnTo>
                  <a:pt x="4530" y="2829"/>
                </a:lnTo>
                <a:lnTo>
                  <a:pt x="4533" y="2843"/>
                </a:lnTo>
                <a:lnTo>
                  <a:pt x="4530" y="2858"/>
                </a:lnTo>
                <a:lnTo>
                  <a:pt x="4522" y="2875"/>
                </a:lnTo>
                <a:lnTo>
                  <a:pt x="4511" y="2892"/>
                </a:lnTo>
                <a:lnTo>
                  <a:pt x="4480" y="2926"/>
                </a:lnTo>
                <a:lnTo>
                  <a:pt x="4463" y="2941"/>
                </a:lnTo>
                <a:lnTo>
                  <a:pt x="4446" y="2955"/>
                </a:lnTo>
                <a:lnTo>
                  <a:pt x="4432" y="2968"/>
                </a:lnTo>
                <a:lnTo>
                  <a:pt x="4421" y="2976"/>
                </a:lnTo>
                <a:lnTo>
                  <a:pt x="4413" y="2983"/>
                </a:lnTo>
                <a:lnTo>
                  <a:pt x="4410" y="2985"/>
                </a:lnTo>
                <a:lnTo>
                  <a:pt x="4413" y="2986"/>
                </a:lnTo>
                <a:lnTo>
                  <a:pt x="4421" y="2992"/>
                </a:lnTo>
                <a:lnTo>
                  <a:pt x="4434" y="2999"/>
                </a:lnTo>
                <a:lnTo>
                  <a:pt x="4451" y="3008"/>
                </a:lnTo>
                <a:lnTo>
                  <a:pt x="4470" y="3021"/>
                </a:lnTo>
                <a:lnTo>
                  <a:pt x="4490" y="3035"/>
                </a:lnTo>
                <a:lnTo>
                  <a:pt x="4512" y="3051"/>
                </a:lnTo>
                <a:lnTo>
                  <a:pt x="4533" y="3067"/>
                </a:lnTo>
                <a:lnTo>
                  <a:pt x="4553" y="3086"/>
                </a:lnTo>
                <a:lnTo>
                  <a:pt x="4571" y="3104"/>
                </a:lnTo>
                <a:lnTo>
                  <a:pt x="4586" y="3122"/>
                </a:lnTo>
                <a:lnTo>
                  <a:pt x="4598" y="3140"/>
                </a:lnTo>
                <a:lnTo>
                  <a:pt x="4605" y="3159"/>
                </a:lnTo>
                <a:lnTo>
                  <a:pt x="4605" y="3175"/>
                </a:lnTo>
                <a:lnTo>
                  <a:pt x="4596" y="3191"/>
                </a:lnTo>
                <a:lnTo>
                  <a:pt x="4582" y="3205"/>
                </a:lnTo>
                <a:lnTo>
                  <a:pt x="4563" y="3217"/>
                </a:lnTo>
                <a:lnTo>
                  <a:pt x="4540" y="3230"/>
                </a:lnTo>
                <a:lnTo>
                  <a:pt x="4515" y="3240"/>
                </a:lnTo>
                <a:lnTo>
                  <a:pt x="4488" y="3248"/>
                </a:lnTo>
                <a:lnTo>
                  <a:pt x="4463" y="3257"/>
                </a:lnTo>
                <a:lnTo>
                  <a:pt x="4439" y="3262"/>
                </a:lnTo>
                <a:lnTo>
                  <a:pt x="4418" y="3268"/>
                </a:lnTo>
                <a:lnTo>
                  <a:pt x="4403" y="3271"/>
                </a:lnTo>
                <a:lnTo>
                  <a:pt x="4392" y="3273"/>
                </a:lnTo>
                <a:lnTo>
                  <a:pt x="4388" y="3273"/>
                </a:lnTo>
                <a:lnTo>
                  <a:pt x="4390" y="3275"/>
                </a:lnTo>
                <a:lnTo>
                  <a:pt x="4411" y="3289"/>
                </a:lnTo>
                <a:lnTo>
                  <a:pt x="4427" y="3300"/>
                </a:lnTo>
                <a:lnTo>
                  <a:pt x="4445" y="3314"/>
                </a:lnTo>
                <a:lnTo>
                  <a:pt x="4466" y="3330"/>
                </a:lnTo>
                <a:lnTo>
                  <a:pt x="4487" y="3346"/>
                </a:lnTo>
                <a:lnTo>
                  <a:pt x="4507" y="3365"/>
                </a:lnTo>
                <a:lnTo>
                  <a:pt x="4528" y="3383"/>
                </a:lnTo>
                <a:lnTo>
                  <a:pt x="4546" y="3401"/>
                </a:lnTo>
                <a:lnTo>
                  <a:pt x="4561" y="3421"/>
                </a:lnTo>
                <a:lnTo>
                  <a:pt x="4574" y="3438"/>
                </a:lnTo>
                <a:lnTo>
                  <a:pt x="4581" y="3454"/>
                </a:lnTo>
                <a:lnTo>
                  <a:pt x="4584" y="3470"/>
                </a:lnTo>
                <a:lnTo>
                  <a:pt x="4581" y="3482"/>
                </a:lnTo>
                <a:lnTo>
                  <a:pt x="4574" y="3491"/>
                </a:lnTo>
                <a:lnTo>
                  <a:pt x="4563" y="3496"/>
                </a:lnTo>
                <a:lnTo>
                  <a:pt x="4549" y="3501"/>
                </a:lnTo>
                <a:lnTo>
                  <a:pt x="4532" y="3501"/>
                </a:lnTo>
                <a:lnTo>
                  <a:pt x="4514" y="3499"/>
                </a:lnTo>
                <a:lnTo>
                  <a:pt x="4495" y="3495"/>
                </a:lnTo>
                <a:lnTo>
                  <a:pt x="4477" y="3489"/>
                </a:lnTo>
                <a:lnTo>
                  <a:pt x="4460" y="3482"/>
                </a:lnTo>
                <a:lnTo>
                  <a:pt x="4445" y="3474"/>
                </a:lnTo>
                <a:lnTo>
                  <a:pt x="4434" y="3464"/>
                </a:lnTo>
                <a:lnTo>
                  <a:pt x="4434" y="3466"/>
                </a:lnTo>
                <a:lnTo>
                  <a:pt x="4435" y="3471"/>
                </a:lnTo>
                <a:lnTo>
                  <a:pt x="4437" y="3480"/>
                </a:lnTo>
                <a:lnTo>
                  <a:pt x="4437" y="3489"/>
                </a:lnTo>
                <a:lnTo>
                  <a:pt x="4438" y="3501"/>
                </a:lnTo>
                <a:lnTo>
                  <a:pt x="4437" y="3512"/>
                </a:lnTo>
                <a:lnTo>
                  <a:pt x="4434" y="3523"/>
                </a:lnTo>
                <a:lnTo>
                  <a:pt x="4428" y="3533"/>
                </a:lnTo>
                <a:lnTo>
                  <a:pt x="4420" y="3541"/>
                </a:lnTo>
                <a:lnTo>
                  <a:pt x="4410" y="3547"/>
                </a:lnTo>
                <a:lnTo>
                  <a:pt x="4395" y="3550"/>
                </a:lnTo>
                <a:lnTo>
                  <a:pt x="4376" y="3547"/>
                </a:lnTo>
                <a:lnTo>
                  <a:pt x="4360" y="3541"/>
                </a:lnTo>
                <a:lnTo>
                  <a:pt x="4318" y="3520"/>
                </a:lnTo>
                <a:lnTo>
                  <a:pt x="4295" y="3505"/>
                </a:lnTo>
                <a:lnTo>
                  <a:pt x="4270" y="3488"/>
                </a:lnTo>
                <a:lnTo>
                  <a:pt x="4194" y="3429"/>
                </a:lnTo>
                <a:lnTo>
                  <a:pt x="4170" y="3409"/>
                </a:lnTo>
                <a:lnTo>
                  <a:pt x="4147" y="3391"/>
                </a:lnTo>
                <a:lnTo>
                  <a:pt x="4127" y="3373"/>
                </a:lnTo>
                <a:lnTo>
                  <a:pt x="4109" y="3358"/>
                </a:lnTo>
                <a:lnTo>
                  <a:pt x="4093" y="3344"/>
                </a:lnTo>
                <a:lnTo>
                  <a:pt x="4082" y="3334"/>
                </a:lnTo>
                <a:lnTo>
                  <a:pt x="4075" y="3328"/>
                </a:lnTo>
                <a:lnTo>
                  <a:pt x="4072" y="3325"/>
                </a:lnTo>
                <a:lnTo>
                  <a:pt x="4074" y="3328"/>
                </a:lnTo>
                <a:lnTo>
                  <a:pt x="4079" y="3335"/>
                </a:lnTo>
                <a:lnTo>
                  <a:pt x="4088" y="3348"/>
                </a:lnTo>
                <a:lnTo>
                  <a:pt x="4098" y="3362"/>
                </a:lnTo>
                <a:lnTo>
                  <a:pt x="4109" y="3380"/>
                </a:lnTo>
                <a:lnTo>
                  <a:pt x="4121" y="3398"/>
                </a:lnTo>
                <a:lnTo>
                  <a:pt x="4134" y="3418"/>
                </a:lnTo>
                <a:lnTo>
                  <a:pt x="4145" y="3438"/>
                </a:lnTo>
                <a:lnTo>
                  <a:pt x="4156" y="3456"/>
                </a:lnTo>
                <a:lnTo>
                  <a:pt x="4172" y="3487"/>
                </a:lnTo>
                <a:lnTo>
                  <a:pt x="4175" y="3498"/>
                </a:lnTo>
                <a:lnTo>
                  <a:pt x="4184" y="3508"/>
                </a:lnTo>
                <a:lnTo>
                  <a:pt x="4196" y="3517"/>
                </a:lnTo>
                <a:lnTo>
                  <a:pt x="4228" y="3550"/>
                </a:lnTo>
                <a:lnTo>
                  <a:pt x="4246" y="3571"/>
                </a:lnTo>
                <a:lnTo>
                  <a:pt x="4267" y="3595"/>
                </a:lnTo>
                <a:lnTo>
                  <a:pt x="4287" y="3618"/>
                </a:lnTo>
                <a:lnTo>
                  <a:pt x="4306" y="3645"/>
                </a:lnTo>
                <a:lnTo>
                  <a:pt x="4323" y="3673"/>
                </a:lnTo>
                <a:lnTo>
                  <a:pt x="4340" y="3702"/>
                </a:lnTo>
                <a:lnTo>
                  <a:pt x="4353" y="3731"/>
                </a:lnTo>
                <a:lnTo>
                  <a:pt x="4362" y="3760"/>
                </a:lnTo>
                <a:lnTo>
                  <a:pt x="4367" y="3788"/>
                </a:lnTo>
                <a:lnTo>
                  <a:pt x="4368" y="3833"/>
                </a:lnTo>
                <a:lnTo>
                  <a:pt x="4367" y="3872"/>
                </a:lnTo>
                <a:lnTo>
                  <a:pt x="4361" y="3906"/>
                </a:lnTo>
                <a:lnTo>
                  <a:pt x="4355" y="3934"/>
                </a:lnTo>
                <a:lnTo>
                  <a:pt x="4348" y="3955"/>
                </a:lnTo>
                <a:lnTo>
                  <a:pt x="4341" y="3969"/>
                </a:lnTo>
                <a:lnTo>
                  <a:pt x="4337" y="3979"/>
                </a:lnTo>
                <a:lnTo>
                  <a:pt x="4336" y="3981"/>
                </a:lnTo>
                <a:lnTo>
                  <a:pt x="4333" y="3983"/>
                </a:lnTo>
                <a:lnTo>
                  <a:pt x="4323" y="3987"/>
                </a:lnTo>
                <a:lnTo>
                  <a:pt x="4308" y="3993"/>
                </a:lnTo>
                <a:lnTo>
                  <a:pt x="4288" y="3998"/>
                </a:lnTo>
                <a:lnTo>
                  <a:pt x="4263" y="4004"/>
                </a:lnTo>
                <a:lnTo>
                  <a:pt x="4235" y="4008"/>
                </a:lnTo>
                <a:lnTo>
                  <a:pt x="4204" y="4008"/>
                </a:lnTo>
                <a:lnTo>
                  <a:pt x="4170" y="4004"/>
                </a:lnTo>
                <a:lnTo>
                  <a:pt x="4135" y="3996"/>
                </a:lnTo>
                <a:lnTo>
                  <a:pt x="4099" y="3981"/>
                </a:lnTo>
                <a:lnTo>
                  <a:pt x="4063" y="3959"/>
                </a:lnTo>
                <a:lnTo>
                  <a:pt x="4064" y="3962"/>
                </a:lnTo>
                <a:lnTo>
                  <a:pt x="4070" y="3972"/>
                </a:lnTo>
                <a:lnTo>
                  <a:pt x="4075" y="3986"/>
                </a:lnTo>
                <a:lnTo>
                  <a:pt x="4084" y="4005"/>
                </a:lnTo>
                <a:lnTo>
                  <a:pt x="4092" y="4031"/>
                </a:lnTo>
                <a:lnTo>
                  <a:pt x="4099" y="4059"/>
                </a:lnTo>
                <a:lnTo>
                  <a:pt x="4106" y="4089"/>
                </a:lnTo>
                <a:lnTo>
                  <a:pt x="4109" y="4124"/>
                </a:lnTo>
                <a:lnTo>
                  <a:pt x="4110" y="4161"/>
                </a:lnTo>
                <a:lnTo>
                  <a:pt x="4106" y="4200"/>
                </a:lnTo>
                <a:lnTo>
                  <a:pt x="4098" y="4241"/>
                </a:lnTo>
                <a:lnTo>
                  <a:pt x="4096" y="4242"/>
                </a:lnTo>
                <a:lnTo>
                  <a:pt x="4082" y="4249"/>
                </a:lnTo>
                <a:lnTo>
                  <a:pt x="4070" y="4252"/>
                </a:lnTo>
                <a:lnTo>
                  <a:pt x="4054" y="4253"/>
                </a:lnTo>
                <a:lnTo>
                  <a:pt x="4033" y="4252"/>
                </a:lnTo>
                <a:lnTo>
                  <a:pt x="4009" y="4248"/>
                </a:lnTo>
                <a:lnTo>
                  <a:pt x="3980" y="4237"/>
                </a:lnTo>
                <a:lnTo>
                  <a:pt x="3979" y="4241"/>
                </a:lnTo>
                <a:lnTo>
                  <a:pt x="3976" y="4252"/>
                </a:lnTo>
                <a:lnTo>
                  <a:pt x="3972" y="4267"/>
                </a:lnTo>
                <a:lnTo>
                  <a:pt x="3965" y="4287"/>
                </a:lnTo>
                <a:lnTo>
                  <a:pt x="3956" y="4308"/>
                </a:lnTo>
                <a:lnTo>
                  <a:pt x="3944" y="4329"/>
                </a:lnTo>
                <a:lnTo>
                  <a:pt x="3930" y="4347"/>
                </a:lnTo>
                <a:lnTo>
                  <a:pt x="3925" y="4346"/>
                </a:lnTo>
                <a:lnTo>
                  <a:pt x="3916" y="4342"/>
                </a:lnTo>
                <a:lnTo>
                  <a:pt x="3900" y="4335"/>
                </a:lnTo>
                <a:lnTo>
                  <a:pt x="3881" y="4326"/>
                </a:lnTo>
                <a:lnTo>
                  <a:pt x="3857" y="4314"/>
                </a:lnTo>
                <a:lnTo>
                  <a:pt x="3832" y="4298"/>
                </a:lnTo>
                <a:lnTo>
                  <a:pt x="3805" y="4280"/>
                </a:lnTo>
                <a:lnTo>
                  <a:pt x="3778" y="4260"/>
                </a:lnTo>
                <a:lnTo>
                  <a:pt x="3753" y="4237"/>
                </a:lnTo>
                <a:lnTo>
                  <a:pt x="3753" y="4239"/>
                </a:lnTo>
                <a:lnTo>
                  <a:pt x="3755" y="4249"/>
                </a:lnTo>
                <a:lnTo>
                  <a:pt x="3757" y="4263"/>
                </a:lnTo>
                <a:lnTo>
                  <a:pt x="3759" y="4280"/>
                </a:lnTo>
                <a:lnTo>
                  <a:pt x="3760" y="4300"/>
                </a:lnTo>
                <a:lnTo>
                  <a:pt x="3759" y="4321"/>
                </a:lnTo>
                <a:lnTo>
                  <a:pt x="3757" y="4343"/>
                </a:lnTo>
                <a:lnTo>
                  <a:pt x="3753" y="4364"/>
                </a:lnTo>
                <a:lnTo>
                  <a:pt x="3746" y="4384"/>
                </a:lnTo>
                <a:lnTo>
                  <a:pt x="3735" y="4399"/>
                </a:lnTo>
                <a:lnTo>
                  <a:pt x="3721" y="4412"/>
                </a:lnTo>
                <a:lnTo>
                  <a:pt x="3703" y="4419"/>
                </a:lnTo>
                <a:lnTo>
                  <a:pt x="3685" y="4419"/>
                </a:lnTo>
                <a:lnTo>
                  <a:pt x="3664" y="4415"/>
                </a:lnTo>
                <a:lnTo>
                  <a:pt x="3643" y="4406"/>
                </a:lnTo>
                <a:lnTo>
                  <a:pt x="3603" y="4384"/>
                </a:lnTo>
                <a:lnTo>
                  <a:pt x="3586" y="4370"/>
                </a:lnTo>
                <a:lnTo>
                  <a:pt x="3571" y="4359"/>
                </a:lnTo>
                <a:lnTo>
                  <a:pt x="3560" y="4349"/>
                </a:lnTo>
                <a:lnTo>
                  <a:pt x="3550" y="4339"/>
                </a:lnTo>
                <a:lnTo>
                  <a:pt x="3550" y="4342"/>
                </a:lnTo>
                <a:lnTo>
                  <a:pt x="3549" y="4352"/>
                </a:lnTo>
                <a:lnTo>
                  <a:pt x="3546" y="4364"/>
                </a:lnTo>
                <a:lnTo>
                  <a:pt x="3542" y="4381"/>
                </a:lnTo>
                <a:lnTo>
                  <a:pt x="3537" y="4399"/>
                </a:lnTo>
                <a:lnTo>
                  <a:pt x="3530" y="4419"/>
                </a:lnTo>
                <a:lnTo>
                  <a:pt x="3521" y="4437"/>
                </a:lnTo>
                <a:lnTo>
                  <a:pt x="3509" y="4454"/>
                </a:lnTo>
                <a:lnTo>
                  <a:pt x="3497" y="4468"/>
                </a:lnTo>
                <a:lnTo>
                  <a:pt x="3480" y="4478"/>
                </a:lnTo>
                <a:lnTo>
                  <a:pt x="3462" y="4482"/>
                </a:lnTo>
                <a:lnTo>
                  <a:pt x="3441" y="4481"/>
                </a:lnTo>
                <a:lnTo>
                  <a:pt x="3420" y="4472"/>
                </a:lnTo>
                <a:lnTo>
                  <a:pt x="3399" y="4461"/>
                </a:lnTo>
                <a:lnTo>
                  <a:pt x="3381" y="4447"/>
                </a:lnTo>
                <a:lnTo>
                  <a:pt x="3364" y="4430"/>
                </a:lnTo>
                <a:lnTo>
                  <a:pt x="3350" y="4415"/>
                </a:lnTo>
                <a:lnTo>
                  <a:pt x="3337" y="4399"/>
                </a:lnTo>
                <a:lnTo>
                  <a:pt x="3329" y="4387"/>
                </a:lnTo>
                <a:lnTo>
                  <a:pt x="3322" y="4378"/>
                </a:lnTo>
                <a:lnTo>
                  <a:pt x="3320" y="4375"/>
                </a:lnTo>
                <a:lnTo>
                  <a:pt x="3320" y="4378"/>
                </a:lnTo>
                <a:lnTo>
                  <a:pt x="3318" y="4385"/>
                </a:lnTo>
                <a:lnTo>
                  <a:pt x="3313" y="4396"/>
                </a:lnTo>
                <a:lnTo>
                  <a:pt x="3308" y="4408"/>
                </a:lnTo>
                <a:lnTo>
                  <a:pt x="3299" y="4419"/>
                </a:lnTo>
                <a:lnTo>
                  <a:pt x="3288" y="4430"/>
                </a:lnTo>
                <a:lnTo>
                  <a:pt x="3273" y="4437"/>
                </a:lnTo>
                <a:lnTo>
                  <a:pt x="3255" y="4440"/>
                </a:lnTo>
                <a:lnTo>
                  <a:pt x="3243" y="4437"/>
                </a:lnTo>
                <a:lnTo>
                  <a:pt x="3231" y="4427"/>
                </a:lnTo>
                <a:lnTo>
                  <a:pt x="3215" y="4413"/>
                </a:lnTo>
                <a:lnTo>
                  <a:pt x="3201" y="4395"/>
                </a:lnTo>
                <a:lnTo>
                  <a:pt x="3185" y="4374"/>
                </a:lnTo>
                <a:lnTo>
                  <a:pt x="3169" y="4349"/>
                </a:lnTo>
                <a:lnTo>
                  <a:pt x="3152" y="4324"/>
                </a:lnTo>
                <a:lnTo>
                  <a:pt x="3122" y="4270"/>
                </a:lnTo>
                <a:lnTo>
                  <a:pt x="3108" y="4245"/>
                </a:lnTo>
                <a:lnTo>
                  <a:pt x="3095" y="4220"/>
                </a:lnTo>
                <a:lnTo>
                  <a:pt x="3084" y="4199"/>
                </a:lnTo>
                <a:lnTo>
                  <a:pt x="3074" y="4181"/>
                </a:lnTo>
                <a:lnTo>
                  <a:pt x="3067" y="4167"/>
                </a:lnTo>
                <a:lnTo>
                  <a:pt x="3063" y="4157"/>
                </a:lnTo>
                <a:lnTo>
                  <a:pt x="3061" y="4154"/>
                </a:lnTo>
                <a:lnTo>
                  <a:pt x="3061" y="4157"/>
                </a:lnTo>
                <a:lnTo>
                  <a:pt x="3059" y="4167"/>
                </a:lnTo>
                <a:lnTo>
                  <a:pt x="3054" y="4179"/>
                </a:lnTo>
                <a:lnTo>
                  <a:pt x="3049" y="4195"/>
                </a:lnTo>
                <a:lnTo>
                  <a:pt x="3040" y="4210"/>
                </a:lnTo>
                <a:lnTo>
                  <a:pt x="3029" y="4225"/>
                </a:lnTo>
                <a:lnTo>
                  <a:pt x="3015" y="4238"/>
                </a:lnTo>
                <a:lnTo>
                  <a:pt x="2998" y="4248"/>
                </a:lnTo>
                <a:lnTo>
                  <a:pt x="2977" y="4251"/>
                </a:lnTo>
                <a:lnTo>
                  <a:pt x="2969" y="4246"/>
                </a:lnTo>
                <a:lnTo>
                  <a:pt x="2958" y="4234"/>
                </a:lnTo>
                <a:lnTo>
                  <a:pt x="2946" y="4214"/>
                </a:lnTo>
                <a:lnTo>
                  <a:pt x="2932" y="4188"/>
                </a:lnTo>
                <a:lnTo>
                  <a:pt x="2918" y="4155"/>
                </a:lnTo>
                <a:lnTo>
                  <a:pt x="2903" y="4117"/>
                </a:lnTo>
                <a:lnTo>
                  <a:pt x="2886" y="4075"/>
                </a:lnTo>
                <a:lnTo>
                  <a:pt x="2869" y="4029"/>
                </a:lnTo>
                <a:lnTo>
                  <a:pt x="2853" y="3979"/>
                </a:lnTo>
                <a:lnTo>
                  <a:pt x="2834" y="3927"/>
                </a:lnTo>
                <a:lnTo>
                  <a:pt x="2816" y="3872"/>
                </a:lnTo>
                <a:lnTo>
                  <a:pt x="2798" y="3816"/>
                </a:lnTo>
                <a:lnTo>
                  <a:pt x="2781" y="3760"/>
                </a:lnTo>
                <a:lnTo>
                  <a:pt x="2763" y="3704"/>
                </a:lnTo>
                <a:lnTo>
                  <a:pt x="2746" y="3648"/>
                </a:lnTo>
                <a:lnTo>
                  <a:pt x="2729" y="3593"/>
                </a:lnTo>
                <a:lnTo>
                  <a:pt x="2714" y="3541"/>
                </a:lnTo>
                <a:lnTo>
                  <a:pt x="2699" y="3491"/>
                </a:lnTo>
                <a:lnTo>
                  <a:pt x="2686" y="3445"/>
                </a:lnTo>
                <a:lnTo>
                  <a:pt x="2673" y="3402"/>
                </a:lnTo>
                <a:lnTo>
                  <a:pt x="2662" y="3365"/>
                </a:lnTo>
                <a:lnTo>
                  <a:pt x="2654" y="3332"/>
                </a:lnTo>
                <a:lnTo>
                  <a:pt x="2645" y="3306"/>
                </a:lnTo>
                <a:lnTo>
                  <a:pt x="2640" y="3286"/>
                </a:lnTo>
                <a:lnTo>
                  <a:pt x="2637" y="3273"/>
                </a:lnTo>
                <a:lnTo>
                  <a:pt x="2636" y="3269"/>
                </a:lnTo>
                <a:lnTo>
                  <a:pt x="2589" y="3306"/>
                </a:lnTo>
                <a:lnTo>
                  <a:pt x="2589" y="3355"/>
                </a:lnTo>
                <a:lnTo>
                  <a:pt x="2588" y="3359"/>
                </a:lnTo>
                <a:lnTo>
                  <a:pt x="2585" y="3370"/>
                </a:lnTo>
                <a:lnTo>
                  <a:pt x="2581" y="3386"/>
                </a:lnTo>
                <a:lnTo>
                  <a:pt x="2573" y="3404"/>
                </a:lnTo>
                <a:lnTo>
                  <a:pt x="2563" y="3425"/>
                </a:lnTo>
                <a:lnTo>
                  <a:pt x="2550" y="3446"/>
                </a:lnTo>
                <a:lnTo>
                  <a:pt x="2533" y="3464"/>
                </a:lnTo>
                <a:lnTo>
                  <a:pt x="2515" y="3478"/>
                </a:lnTo>
                <a:lnTo>
                  <a:pt x="2496" y="3487"/>
                </a:lnTo>
                <a:lnTo>
                  <a:pt x="2479" y="3491"/>
                </a:lnTo>
                <a:lnTo>
                  <a:pt x="2463" y="3489"/>
                </a:lnTo>
                <a:lnTo>
                  <a:pt x="2452" y="3487"/>
                </a:lnTo>
                <a:lnTo>
                  <a:pt x="2442" y="3482"/>
                </a:lnTo>
                <a:lnTo>
                  <a:pt x="2437" y="3478"/>
                </a:lnTo>
                <a:lnTo>
                  <a:pt x="2431" y="3473"/>
                </a:lnTo>
                <a:lnTo>
                  <a:pt x="2431" y="3475"/>
                </a:lnTo>
                <a:lnTo>
                  <a:pt x="2430" y="3485"/>
                </a:lnTo>
                <a:lnTo>
                  <a:pt x="2428" y="3501"/>
                </a:lnTo>
                <a:lnTo>
                  <a:pt x="2424" y="3519"/>
                </a:lnTo>
                <a:lnTo>
                  <a:pt x="2420" y="3540"/>
                </a:lnTo>
                <a:lnTo>
                  <a:pt x="2414" y="3562"/>
                </a:lnTo>
                <a:lnTo>
                  <a:pt x="2406" y="3586"/>
                </a:lnTo>
                <a:lnTo>
                  <a:pt x="2396" y="3607"/>
                </a:lnTo>
                <a:lnTo>
                  <a:pt x="2385" y="3628"/>
                </a:lnTo>
                <a:lnTo>
                  <a:pt x="2371" y="3644"/>
                </a:lnTo>
                <a:lnTo>
                  <a:pt x="2354" y="3656"/>
                </a:lnTo>
                <a:lnTo>
                  <a:pt x="2335" y="3663"/>
                </a:lnTo>
                <a:lnTo>
                  <a:pt x="2304" y="3669"/>
                </a:lnTo>
                <a:lnTo>
                  <a:pt x="2280" y="3672"/>
                </a:lnTo>
                <a:lnTo>
                  <a:pt x="2263" y="3674"/>
                </a:lnTo>
                <a:lnTo>
                  <a:pt x="2252" y="3676"/>
                </a:lnTo>
                <a:lnTo>
                  <a:pt x="2246" y="3677"/>
                </a:lnTo>
                <a:lnTo>
                  <a:pt x="2242" y="3677"/>
                </a:lnTo>
                <a:lnTo>
                  <a:pt x="2241" y="3680"/>
                </a:lnTo>
                <a:lnTo>
                  <a:pt x="2238" y="3690"/>
                </a:lnTo>
                <a:lnTo>
                  <a:pt x="2232" y="3702"/>
                </a:lnTo>
                <a:lnTo>
                  <a:pt x="2225" y="3718"/>
                </a:lnTo>
                <a:lnTo>
                  <a:pt x="2217" y="3735"/>
                </a:lnTo>
                <a:lnTo>
                  <a:pt x="2206" y="3753"/>
                </a:lnTo>
                <a:lnTo>
                  <a:pt x="2193" y="3768"/>
                </a:lnTo>
                <a:lnTo>
                  <a:pt x="2179" y="3782"/>
                </a:lnTo>
                <a:lnTo>
                  <a:pt x="2164" y="3792"/>
                </a:lnTo>
                <a:lnTo>
                  <a:pt x="2147" y="3796"/>
                </a:lnTo>
                <a:lnTo>
                  <a:pt x="2124" y="3798"/>
                </a:lnTo>
                <a:lnTo>
                  <a:pt x="2099" y="3796"/>
                </a:lnTo>
                <a:lnTo>
                  <a:pt x="2075" y="3795"/>
                </a:lnTo>
                <a:lnTo>
                  <a:pt x="2053" y="3792"/>
                </a:lnTo>
                <a:lnTo>
                  <a:pt x="2032" y="3788"/>
                </a:lnTo>
                <a:lnTo>
                  <a:pt x="2015" y="3785"/>
                </a:lnTo>
                <a:lnTo>
                  <a:pt x="2005" y="3784"/>
                </a:lnTo>
                <a:lnTo>
                  <a:pt x="2001" y="3782"/>
                </a:lnTo>
                <a:lnTo>
                  <a:pt x="2000" y="3785"/>
                </a:lnTo>
                <a:lnTo>
                  <a:pt x="1996" y="3795"/>
                </a:lnTo>
                <a:lnTo>
                  <a:pt x="1989" y="3809"/>
                </a:lnTo>
                <a:lnTo>
                  <a:pt x="1980" y="3824"/>
                </a:lnTo>
                <a:lnTo>
                  <a:pt x="1969" y="3843"/>
                </a:lnTo>
                <a:lnTo>
                  <a:pt x="1956" y="3861"/>
                </a:lnTo>
                <a:lnTo>
                  <a:pt x="1941" y="3876"/>
                </a:lnTo>
                <a:lnTo>
                  <a:pt x="1926" y="3890"/>
                </a:lnTo>
                <a:lnTo>
                  <a:pt x="1909" y="3899"/>
                </a:lnTo>
                <a:lnTo>
                  <a:pt x="1893" y="3902"/>
                </a:lnTo>
                <a:lnTo>
                  <a:pt x="1875" y="3900"/>
                </a:lnTo>
                <a:lnTo>
                  <a:pt x="1857" y="3893"/>
                </a:lnTo>
                <a:lnTo>
                  <a:pt x="1839" y="3885"/>
                </a:lnTo>
                <a:lnTo>
                  <a:pt x="1822" y="3875"/>
                </a:lnTo>
                <a:lnTo>
                  <a:pt x="1807" y="3865"/>
                </a:lnTo>
                <a:lnTo>
                  <a:pt x="1793" y="3855"/>
                </a:lnTo>
                <a:lnTo>
                  <a:pt x="1783" y="3847"/>
                </a:lnTo>
                <a:lnTo>
                  <a:pt x="1776" y="3841"/>
                </a:lnTo>
                <a:lnTo>
                  <a:pt x="1773" y="3838"/>
                </a:lnTo>
                <a:lnTo>
                  <a:pt x="1772" y="3841"/>
                </a:lnTo>
                <a:lnTo>
                  <a:pt x="1765" y="3850"/>
                </a:lnTo>
                <a:lnTo>
                  <a:pt x="1756" y="3861"/>
                </a:lnTo>
                <a:lnTo>
                  <a:pt x="1744" y="3875"/>
                </a:lnTo>
                <a:lnTo>
                  <a:pt x="1730" y="3890"/>
                </a:lnTo>
                <a:lnTo>
                  <a:pt x="1713" y="3907"/>
                </a:lnTo>
                <a:lnTo>
                  <a:pt x="1695" y="3921"/>
                </a:lnTo>
                <a:lnTo>
                  <a:pt x="1676" y="3934"/>
                </a:lnTo>
                <a:lnTo>
                  <a:pt x="1658" y="3944"/>
                </a:lnTo>
                <a:lnTo>
                  <a:pt x="1640" y="3949"/>
                </a:lnTo>
                <a:lnTo>
                  <a:pt x="1620" y="3949"/>
                </a:lnTo>
                <a:lnTo>
                  <a:pt x="1602" y="3945"/>
                </a:lnTo>
                <a:lnTo>
                  <a:pt x="1584" y="3938"/>
                </a:lnTo>
                <a:lnTo>
                  <a:pt x="1567" y="3928"/>
                </a:lnTo>
                <a:lnTo>
                  <a:pt x="1553" y="3917"/>
                </a:lnTo>
                <a:lnTo>
                  <a:pt x="1540" y="3907"/>
                </a:lnTo>
                <a:lnTo>
                  <a:pt x="1532" y="3897"/>
                </a:lnTo>
                <a:lnTo>
                  <a:pt x="1525" y="3892"/>
                </a:lnTo>
                <a:lnTo>
                  <a:pt x="1524" y="3889"/>
                </a:lnTo>
                <a:lnTo>
                  <a:pt x="1521" y="3890"/>
                </a:lnTo>
                <a:lnTo>
                  <a:pt x="1511" y="3896"/>
                </a:lnTo>
                <a:lnTo>
                  <a:pt x="1498" y="3903"/>
                </a:lnTo>
                <a:lnTo>
                  <a:pt x="1482" y="3913"/>
                </a:lnTo>
                <a:lnTo>
                  <a:pt x="1463" y="3924"/>
                </a:lnTo>
                <a:lnTo>
                  <a:pt x="1444" y="3934"/>
                </a:lnTo>
                <a:lnTo>
                  <a:pt x="1427" y="3945"/>
                </a:lnTo>
                <a:lnTo>
                  <a:pt x="1410" y="3955"/>
                </a:lnTo>
                <a:lnTo>
                  <a:pt x="1398" y="3959"/>
                </a:lnTo>
                <a:lnTo>
                  <a:pt x="1384" y="3958"/>
                </a:lnTo>
                <a:lnTo>
                  <a:pt x="1368" y="3952"/>
                </a:lnTo>
                <a:lnTo>
                  <a:pt x="1353" y="3945"/>
                </a:lnTo>
                <a:lnTo>
                  <a:pt x="1337" y="3935"/>
                </a:lnTo>
                <a:lnTo>
                  <a:pt x="1323" y="3925"/>
                </a:lnTo>
                <a:lnTo>
                  <a:pt x="1312" y="3916"/>
                </a:lnTo>
                <a:lnTo>
                  <a:pt x="1302" y="3907"/>
                </a:lnTo>
                <a:lnTo>
                  <a:pt x="1294" y="3899"/>
                </a:lnTo>
                <a:lnTo>
                  <a:pt x="1291" y="3902"/>
                </a:lnTo>
                <a:lnTo>
                  <a:pt x="1281" y="3907"/>
                </a:lnTo>
                <a:lnTo>
                  <a:pt x="1269" y="3916"/>
                </a:lnTo>
                <a:lnTo>
                  <a:pt x="1251" y="3927"/>
                </a:lnTo>
                <a:lnTo>
                  <a:pt x="1228" y="3938"/>
                </a:lnTo>
                <a:lnTo>
                  <a:pt x="1204" y="3951"/>
                </a:lnTo>
                <a:lnTo>
                  <a:pt x="1179" y="3962"/>
                </a:lnTo>
                <a:lnTo>
                  <a:pt x="1151" y="3972"/>
                </a:lnTo>
                <a:lnTo>
                  <a:pt x="1123" y="3979"/>
                </a:lnTo>
                <a:lnTo>
                  <a:pt x="1097" y="3981"/>
                </a:lnTo>
                <a:lnTo>
                  <a:pt x="1091" y="3970"/>
                </a:lnTo>
                <a:lnTo>
                  <a:pt x="1085" y="3958"/>
                </a:lnTo>
                <a:lnTo>
                  <a:pt x="1078" y="3941"/>
                </a:lnTo>
                <a:lnTo>
                  <a:pt x="1073" y="3921"/>
                </a:lnTo>
                <a:lnTo>
                  <a:pt x="1069" y="3899"/>
                </a:lnTo>
                <a:lnTo>
                  <a:pt x="1067" y="3874"/>
                </a:lnTo>
                <a:lnTo>
                  <a:pt x="1069" y="3848"/>
                </a:lnTo>
                <a:lnTo>
                  <a:pt x="1066" y="3850"/>
                </a:lnTo>
                <a:lnTo>
                  <a:pt x="1056" y="3855"/>
                </a:lnTo>
                <a:lnTo>
                  <a:pt x="1042" y="3864"/>
                </a:lnTo>
                <a:lnTo>
                  <a:pt x="1022" y="3874"/>
                </a:lnTo>
                <a:lnTo>
                  <a:pt x="1001" y="3885"/>
                </a:lnTo>
                <a:lnTo>
                  <a:pt x="976" y="3897"/>
                </a:lnTo>
                <a:lnTo>
                  <a:pt x="920" y="3923"/>
                </a:lnTo>
                <a:lnTo>
                  <a:pt x="892" y="3934"/>
                </a:lnTo>
                <a:lnTo>
                  <a:pt x="864" y="3944"/>
                </a:lnTo>
                <a:lnTo>
                  <a:pt x="836" y="3952"/>
                </a:lnTo>
                <a:lnTo>
                  <a:pt x="812" y="3958"/>
                </a:lnTo>
                <a:lnTo>
                  <a:pt x="790" y="3959"/>
                </a:lnTo>
                <a:lnTo>
                  <a:pt x="788" y="3955"/>
                </a:lnTo>
                <a:lnTo>
                  <a:pt x="787" y="3945"/>
                </a:lnTo>
                <a:lnTo>
                  <a:pt x="786" y="3931"/>
                </a:lnTo>
                <a:lnTo>
                  <a:pt x="783" y="3914"/>
                </a:lnTo>
                <a:lnTo>
                  <a:pt x="781" y="3895"/>
                </a:lnTo>
                <a:lnTo>
                  <a:pt x="783" y="3876"/>
                </a:lnTo>
                <a:lnTo>
                  <a:pt x="784" y="3861"/>
                </a:lnTo>
                <a:lnTo>
                  <a:pt x="790" y="3848"/>
                </a:lnTo>
                <a:lnTo>
                  <a:pt x="787" y="3850"/>
                </a:lnTo>
                <a:lnTo>
                  <a:pt x="777" y="3854"/>
                </a:lnTo>
                <a:lnTo>
                  <a:pt x="744" y="3871"/>
                </a:lnTo>
                <a:lnTo>
                  <a:pt x="720" y="3881"/>
                </a:lnTo>
                <a:lnTo>
                  <a:pt x="695" y="3892"/>
                </a:lnTo>
                <a:lnTo>
                  <a:pt x="665" y="3903"/>
                </a:lnTo>
                <a:lnTo>
                  <a:pt x="636" y="3913"/>
                </a:lnTo>
                <a:lnTo>
                  <a:pt x="605" y="3923"/>
                </a:lnTo>
                <a:lnTo>
                  <a:pt x="543" y="3937"/>
                </a:lnTo>
                <a:lnTo>
                  <a:pt x="514" y="3939"/>
                </a:lnTo>
                <a:lnTo>
                  <a:pt x="486" y="3939"/>
                </a:lnTo>
                <a:lnTo>
                  <a:pt x="462" y="3935"/>
                </a:lnTo>
                <a:lnTo>
                  <a:pt x="464" y="3932"/>
                </a:lnTo>
                <a:lnTo>
                  <a:pt x="478" y="3911"/>
                </a:lnTo>
                <a:lnTo>
                  <a:pt x="490" y="3893"/>
                </a:lnTo>
                <a:lnTo>
                  <a:pt x="503" y="3874"/>
                </a:lnTo>
                <a:lnTo>
                  <a:pt x="520" y="3850"/>
                </a:lnTo>
                <a:lnTo>
                  <a:pt x="536" y="3823"/>
                </a:lnTo>
                <a:lnTo>
                  <a:pt x="556" y="3796"/>
                </a:lnTo>
                <a:lnTo>
                  <a:pt x="576" y="3768"/>
                </a:lnTo>
                <a:lnTo>
                  <a:pt x="595" y="3739"/>
                </a:lnTo>
                <a:lnTo>
                  <a:pt x="616" y="3711"/>
                </a:lnTo>
                <a:lnTo>
                  <a:pt x="655" y="3658"/>
                </a:lnTo>
                <a:lnTo>
                  <a:pt x="675" y="3635"/>
                </a:lnTo>
                <a:lnTo>
                  <a:pt x="692" y="3614"/>
                </a:lnTo>
                <a:lnTo>
                  <a:pt x="707" y="3597"/>
                </a:lnTo>
                <a:lnTo>
                  <a:pt x="721" y="3585"/>
                </a:lnTo>
                <a:lnTo>
                  <a:pt x="718" y="3586"/>
                </a:lnTo>
                <a:lnTo>
                  <a:pt x="709" y="3593"/>
                </a:lnTo>
                <a:lnTo>
                  <a:pt x="693" y="3602"/>
                </a:lnTo>
                <a:lnTo>
                  <a:pt x="674" y="3613"/>
                </a:lnTo>
                <a:lnTo>
                  <a:pt x="650" y="3627"/>
                </a:lnTo>
                <a:lnTo>
                  <a:pt x="622" y="3642"/>
                </a:lnTo>
                <a:lnTo>
                  <a:pt x="591" y="3659"/>
                </a:lnTo>
                <a:lnTo>
                  <a:pt x="557" y="3677"/>
                </a:lnTo>
                <a:lnTo>
                  <a:pt x="521" y="3694"/>
                </a:lnTo>
                <a:lnTo>
                  <a:pt x="483" y="3711"/>
                </a:lnTo>
                <a:lnTo>
                  <a:pt x="444" y="3728"/>
                </a:lnTo>
                <a:lnTo>
                  <a:pt x="406" y="3742"/>
                </a:lnTo>
                <a:lnTo>
                  <a:pt x="367" y="3754"/>
                </a:lnTo>
                <a:lnTo>
                  <a:pt x="329" y="3766"/>
                </a:lnTo>
                <a:lnTo>
                  <a:pt x="293" y="3773"/>
                </a:lnTo>
                <a:lnTo>
                  <a:pt x="258" y="3777"/>
                </a:lnTo>
                <a:lnTo>
                  <a:pt x="225" y="3777"/>
                </a:lnTo>
                <a:lnTo>
                  <a:pt x="196" y="3773"/>
                </a:lnTo>
                <a:lnTo>
                  <a:pt x="169" y="3763"/>
                </a:lnTo>
                <a:lnTo>
                  <a:pt x="148" y="3747"/>
                </a:lnTo>
                <a:lnTo>
                  <a:pt x="150" y="3743"/>
                </a:lnTo>
                <a:lnTo>
                  <a:pt x="155" y="3733"/>
                </a:lnTo>
                <a:lnTo>
                  <a:pt x="168" y="3721"/>
                </a:lnTo>
                <a:lnTo>
                  <a:pt x="183" y="3707"/>
                </a:lnTo>
                <a:lnTo>
                  <a:pt x="204" y="3688"/>
                </a:lnTo>
                <a:lnTo>
                  <a:pt x="227" y="3667"/>
                </a:lnTo>
                <a:lnTo>
                  <a:pt x="253" y="3646"/>
                </a:lnTo>
                <a:lnTo>
                  <a:pt x="281" y="3623"/>
                </a:lnTo>
                <a:lnTo>
                  <a:pt x="312" y="3599"/>
                </a:lnTo>
                <a:lnTo>
                  <a:pt x="374" y="3548"/>
                </a:lnTo>
                <a:lnTo>
                  <a:pt x="436" y="3501"/>
                </a:lnTo>
                <a:lnTo>
                  <a:pt x="464" y="3478"/>
                </a:lnTo>
                <a:lnTo>
                  <a:pt x="490" y="3457"/>
                </a:lnTo>
                <a:lnTo>
                  <a:pt x="515" y="3439"/>
                </a:lnTo>
                <a:lnTo>
                  <a:pt x="536" y="3422"/>
                </a:lnTo>
                <a:lnTo>
                  <a:pt x="553" y="3408"/>
                </a:lnTo>
                <a:lnTo>
                  <a:pt x="567" y="3398"/>
                </a:lnTo>
                <a:lnTo>
                  <a:pt x="576" y="3393"/>
                </a:lnTo>
                <a:lnTo>
                  <a:pt x="578" y="3390"/>
                </a:lnTo>
                <a:lnTo>
                  <a:pt x="576" y="3391"/>
                </a:lnTo>
                <a:lnTo>
                  <a:pt x="566" y="3397"/>
                </a:lnTo>
                <a:lnTo>
                  <a:pt x="550" y="3404"/>
                </a:lnTo>
                <a:lnTo>
                  <a:pt x="529" y="3414"/>
                </a:lnTo>
                <a:lnTo>
                  <a:pt x="504" y="3423"/>
                </a:lnTo>
                <a:lnTo>
                  <a:pt x="476" y="3436"/>
                </a:lnTo>
                <a:lnTo>
                  <a:pt x="444" y="3447"/>
                </a:lnTo>
                <a:lnTo>
                  <a:pt x="409" y="3460"/>
                </a:lnTo>
                <a:lnTo>
                  <a:pt x="371" y="3471"/>
                </a:lnTo>
                <a:lnTo>
                  <a:pt x="332" y="3481"/>
                </a:lnTo>
                <a:lnTo>
                  <a:pt x="291" y="3489"/>
                </a:lnTo>
                <a:lnTo>
                  <a:pt x="251" y="3495"/>
                </a:lnTo>
                <a:lnTo>
                  <a:pt x="210" y="3499"/>
                </a:lnTo>
                <a:lnTo>
                  <a:pt x="171" y="3498"/>
                </a:lnTo>
                <a:lnTo>
                  <a:pt x="132" y="3494"/>
                </a:lnTo>
                <a:lnTo>
                  <a:pt x="95" y="3485"/>
                </a:lnTo>
                <a:lnTo>
                  <a:pt x="60" y="3471"/>
                </a:lnTo>
                <a:lnTo>
                  <a:pt x="28" y="3452"/>
                </a:lnTo>
                <a:lnTo>
                  <a:pt x="0" y="3426"/>
                </a:lnTo>
                <a:lnTo>
                  <a:pt x="4" y="3425"/>
                </a:lnTo>
                <a:lnTo>
                  <a:pt x="15" y="3422"/>
                </a:lnTo>
                <a:lnTo>
                  <a:pt x="34" y="3416"/>
                </a:lnTo>
                <a:lnTo>
                  <a:pt x="57" y="3409"/>
                </a:lnTo>
                <a:lnTo>
                  <a:pt x="84" y="3400"/>
                </a:lnTo>
                <a:lnTo>
                  <a:pt x="116" y="3390"/>
                </a:lnTo>
                <a:lnTo>
                  <a:pt x="150" y="3377"/>
                </a:lnTo>
                <a:lnTo>
                  <a:pt x="186" y="3365"/>
                </a:lnTo>
                <a:lnTo>
                  <a:pt x="259" y="3337"/>
                </a:lnTo>
                <a:lnTo>
                  <a:pt x="294" y="3321"/>
                </a:lnTo>
                <a:lnTo>
                  <a:pt x="328" y="3306"/>
                </a:lnTo>
                <a:lnTo>
                  <a:pt x="357" y="3289"/>
                </a:lnTo>
                <a:lnTo>
                  <a:pt x="384" y="3273"/>
                </a:lnTo>
                <a:lnTo>
                  <a:pt x="417" y="3251"/>
                </a:lnTo>
                <a:lnTo>
                  <a:pt x="444" y="3231"/>
                </a:lnTo>
                <a:lnTo>
                  <a:pt x="464" y="3216"/>
                </a:lnTo>
                <a:lnTo>
                  <a:pt x="479" y="3203"/>
                </a:lnTo>
                <a:lnTo>
                  <a:pt x="490" y="3194"/>
                </a:lnTo>
                <a:lnTo>
                  <a:pt x="497" y="3185"/>
                </a:lnTo>
                <a:lnTo>
                  <a:pt x="504" y="3178"/>
                </a:lnTo>
                <a:lnTo>
                  <a:pt x="504" y="3177"/>
                </a:lnTo>
                <a:lnTo>
                  <a:pt x="501" y="3178"/>
                </a:lnTo>
                <a:lnTo>
                  <a:pt x="492" y="3181"/>
                </a:lnTo>
                <a:lnTo>
                  <a:pt x="476" y="3185"/>
                </a:lnTo>
                <a:lnTo>
                  <a:pt x="457" y="3191"/>
                </a:lnTo>
                <a:lnTo>
                  <a:pt x="433" y="3196"/>
                </a:lnTo>
                <a:lnTo>
                  <a:pt x="405" y="3202"/>
                </a:lnTo>
                <a:lnTo>
                  <a:pt x="374" y="3209"/>
                </a:lnTo>
                <a:lnTo>
                  <a:pt x="342" y="3215"/>
                </a:lnTo>
                <a:lnTo>
                  <a:pt x="307" y="3219"/>
                </a:lnTo>
                <a:lnTo>
                  <a:pt x="272" y="3222"/>
                </a:lnTo>
                <a:lnTo>
                  <a:pt x="237" y="3223"/>
                </a:lnTo>
                <a:lnTo>
                  <a:pt x="202" y="3222"/>
                </a:lnTo>
                <a:lnTo>
                  <a:pt x="167" y="3217"/>
                </a:lnTo>
                <a:lnTo>
                  <a:pt x="134" y="3210"/>
                </a:lnTo>
                <a:lnTo>
                  <a:pt x="105" y="3201"/>
                </a:lnTo>
                <a:lnTo>
                  <a:pt x="78" y="3187"/>
                </a:lnTo>
                <a:lnTo>
                  <a:pt x="55" y="3168"/>
                </a:lnTo>
                <a:lnTo>
                  <a:pt x="36" y="3144"/>
                </a:lnTo>
                <a:lnTo>
                  <a:pt x="34" y="3135"/>
                </a:lnTo>
                <a:lnTo>
                  <a:pt x="38" y="3128"/>
                </a:lnTo>
                <a:lnTo>
                  <a:pt x="50" y="3122"/>
                </a:lnTo>
                <a:lnTo>
                  <a:pt x="67" y="3116"/>
                </a:lnTo>
                <a:lnTo>
                  <a:pt x="88" y="3112"/>
                </a:lnTo>
                <a:lnTo>
                  <a:pt x="113" y="3109"/>
                </a:lnTo>
                <a:lnTo>
                  <a:pt x="140" y="3107"/>
                </a:lnTo>
                <a:lnTo>
                  <a:pt x="196" y="3101"/>
                </a:lnTo>
                <a:lnTo>
                  <a:pt x="221" y="3100"/>
                </a:lnTo>
                <a:lnTo>
                  <a:pt x="244" y="3097"/>
                </a:lnTo>
                <a:lnTo>
                  <a:pt x="263" y="3094"/>
                </a:lnTo>
                <a:lnTo>
                  <a:pt x="277" y="3091"/>
                </a:lnTo>
                <a:lnTo>
                  <a:pt x="290" y="3087"/>
                </a:lnTo>
                <a:lnTo>
                  <a:pt x="309" y="3080"/>
                </a:lnTo>
                <a:lnTo>
                  <a:pt x="332" y="3073"/>
                </a:lnTo>
                <a:lnTo>
                  <a:pt x="360" y="3063"/>
                </a:lnTo>
                <a:lnTo>
                  <a:pt x="391" y="3053"/>
                </a:lnTo>
                <a:lnTo>
                  <a:pt x="423" y="3042"/>
                </a:lnTo>
                <a:lnTo>
                  <a:pt x="457" y="3030"/>
                </a:lnTo>
                <a:lnTo>
                  <a:pt x="490" y="3018"/>
                </a:lnTo>
                <a:lnTo>
                  <a:pt x="521" y="3006"/>
                </a:lnTo>
                <a:lnTo>
                  <a:pt x="552" y="2994"/>
                </a:lnTo>
                <a:lnTo>
                  <a:pt x="578" y="2982"/>
                </a:lnTo>
                <a:lnTo>
                  <a:pt x="601" y="2971"/>
                </a:lnTo>
                <a:lnTo>
                  <a:pt x="618" y="2961"/>
                </a:lnTo>
                <a:lnTo>
                  <a:pt x="629" y="2952"/>
                </a:lnTo>
                <a:lnTo>
                  <a:pt x="633" y="2945"/>
                </a:lnTo>
                <a:lnTo>
                  <a:pt x="629" y="2940"/>
                </a:lnTo>
                <a:lnTo>
                  <a:pt x="618" y="2936"/>
                </a:lnTo>
                <a:lnTo>
                  <a:pt x="599" y="2933"/>
                </a:lnTo>
                <a:lnTo>
                  <a:pt x="577" y="2931"/>
                </a:lnTo>
                <a:lnTo>
                  <a:pt x="549" y="2931"/>
                </a:lnTo>
                <a:lnTo>
                  <a:pt x="518" y="2930"/>
                </a:lnTo>
                <a:lnTo>
                  <a:pt x="451" y="2930"/>
                </a:lnTo>
                <a:lnTo>
                  <a:pt x="417" y="2929"/>
                </a:lnTo>
                <a:lnTo>
                  <a:pt x="384" y="2926"/>
                </a:lnTo>
                <a:lnTo>
                  <a:pt x="353" y="2923"/>
                </a:lnTo>
                <a:lnTo>
                  <a:pt x="325" y="2919"/>
                </a:lnTo>
                <a:lnTo>
                  <a:pt x="300" y="2913"/>
                </a:lnTo>
                <a:lnTo>
                  <a:pt x="280" y="2905"/>
                </a:lnTo>
                <a:lnTo>
                  <a:pt x="267" y="2895"/>
                </a:lnTo>
                <a:lnTo>
                  <a:pt x="262" y="2884"/>
                </a:lnTo>
                <a:lnTo>
                  <a:pt x="265" y="2873"/>
                </a:lnTo>
                <a:lnTo>
                  <a:pt x="273" y="2863"/>
                </a:lnTo>
                <a:lnTo>
                  <a:pt x="290" y="2854"/>
                </a:lnTo>
                <a:lnTo>
                  <a:pt x="311" y="2846"/>
                </a:lnTo>
                <a:lnTo>
                  <a:pt x="338" y="2839"/>
                </a:lnTo>
                <a:lnTo>
                  <a:pt x="367" y="2833"/>
                </a:lnTo>
                <a:lnTo>
                  <a:pt x="399" y="2828"/>
                </a:lnTo>
                <a:lnTo>
                  <a:pt x="469" y="2819"/>
                </a:lnTo>
                <a:lnTo>
                  <a:pt x="506" y="2816"/>
                </a:lnTo>
                <a:lnTo>
                  <a:pt x="541" y="2814"/>
                </a:lnTo>
                <a:lnTo>
                  <a:pt x="574" y="2812"/>
                </a:lnTo>
                <a:lnTo>
                  <a:pt x="605" y="2811"/>
                </a:lnTo>
                <a:lnTo>
                  <a:pt x="643" y="2808"/>
                </a:lnTo>
                <a:lnTo>
                  <a:pt x="675" y="2802"/>
                </a:lnTo>
                <a:lnTo>
                  <a:pt x="703" y="2795"/>
                </a:lnTo>
                <a:lnTo>
                  <a:pt x="725" y="2787"/>
                </a:lnTo>
                <a:lnTo>
                  <a:pt x="744" y="2777"/>
                </a:lnTo>
                <a:lnTo>
                  <a:pt x="759" y="2766"/>
                </a:lnTo>
                <a:lnTo>
                  <a:pt x="770" y="2755"/>
                </a:lnTo>
                <a:lnTo>
                  <a:pt x="779" y="2744"/>
                </a:lnTo>
                <a:lnTo>
                  <a:pt x="786" y="2734"/>
                </a:lnTo>
                <a:lnTo>
                  <a:pt x="790" y="2725"/>
                </a:lnTo>
                <a:lnTo>
                  <a:pt x="798" y="2718"/>
                </a:lnTo>
                <a:lnTo>
                  <a:pt x="815" y="2713"/>
                </a:lnTo>
                <a:lnTo>
                  <a:pt x="836" y="2708"/>
                </a:lnTo>
                <a:lnTo>
                  <a:pt x="863" y="2706"/>
                </a:lnTo>
                <a:lnTo>
                  <a:pt x="891" y="2703"/>
                </a:lnTo>
                <a:lnTo>
                  <a:pt x="921" y="2701"/>
                </a:lnTo>
                <a:lnTo>
                  <a:pt x="954" y="2700"/>
                </a:lnTo>
                <a:lnTo>
                  <a:pt x="983" y="2699"/>
                </a:lnTo>
                <a:lnTo>
                  <a:pt x="1011" y="2696"/>
                </a:lnTo>
                <a:lnTo>
                  <a:pt x="1042" y="2693"/>
                </a:lnTo>
                <a:lnTo>
                  <a:pt x="1071" y="2690"/>
                </a:lnTo>
                <a:lnTo>
                  <a:pt x="1101" y="2686"/>
                </a:lnTo>
                <a:lnTo>
                  <a:pt x="1129" y="2683"/>
                </a:lnTo>
                <a:lnTo>
                  <a:pt x="1154" y="2679"/>
                </a:lnTo>
                <a:lnTo>
                  <a:pt x="1176" y="2672"/>
                </a:lnTo>
                <a:lnTo>
                  <a:pt x="1195" y="2665"/>
                </a:lnTo>
                <a:lnTo>
                  <a:pt x="1207" y="2654"/>
                </a:lnTo>
                <a:lnTo>
                  <a:pt x="1216" y="2643"/>
                </a:lnTo>
                <a:lnTo>
                  <a:pt x="1242" y="2616"/>
                </a:lnTo>
                <a:lnTo>
                  <a:pt x="1259" y="2602"/>
                </a:lnTo>
                <a:lnTo>
                  <a:pt x="1279" y="2588"/>
                </a:lnTo>
                <a:lnTo>
                  <a:pt x="1302" y="2574"/>
                </a:lnTo>
                <a:lnTo>
                  <a:pt x="1330" y="2563"/>
                </a:lnTo>
                <a:lnTo>
                  <a:pt x="1361" y="2553"/>
                </a:lnTo>
                <a:lnTo>
                  <a:pt x="1398" y="2546"/>
                </a:lnTo>
                <a:lnTo>
                  <a:pt x="1438" y="2543"/>
                </a:lnTo>
                <a:lnTo>
                  <a:pt x="1448" y="2533"/>
                </a:lnTo>
                <a:lnTo>
                  <a:pt x="1461" y="2523"/>
                </a:lnTo>
                <a:lnTo>
                  <a:pt x="1476" y="2509"/>
                </a:lnTo>
                <a:lnTo>
                  <a:pt x="1494" y="2494"/>
                </a:lnTo>
                <a:lnTo>
                  <a:pt x="1514" y="2476"/>
                </a:lnTo>
                <a:lnTo>
                  <a:pt x="1535" y="2458"/>
                </a:lnTo>
                <a:lnTo>
                  <a:pt x="1557" y="2438"/>
                </a:lnTo>
                <a:lnTo>
                  <a:pt x="1578" y="2418"/>
                </a:lnTo>
                <a:lnTo>
                  <a:pt x="1598" y="2399"/>
                </a:lnTo>
                <a:lnTo>
                  <a:pt x="1617" y="2382"/>
                </a:lnTo>
                <a:lnTo>
                  <a:pt x="1633" y="2365"/>
                </a:lnTo>
                <a:lnTo>
                  <a:pt x="1645" y="2352"/>
                </a:lnTo>
                <a:lnTo>
                  <a:pt x="1644" y="2348"/>
                </a:lnTo>
                <a:lnTo>
                  <a:pt x="1643" y="2336"/>
                </a:lnTo>
                <a:lnTo>
                  <a:pt x="1638" y="2316"/>
                </a:lnTo>
                <a:lnTo>
                  <a:pt x="1634" y="2292"/>
                </a:lnTo>
                <a:lnTo>
                  <a:pt x="1627" y="2264"/>
                </a:lnTo>
                <a:lnTo>
                  <a:pt x="1620" y="2233"/>
                </a:lnTo>
                <a:lnTo>
                  <a:pt x="1603" y="2169"/>
                </a:lnTo>
                <a:lnTo>
                  <a:pt x="1594" y="2139"/>
                </a:lnTo>
                <a:lnTo>
                  <a:pt x="1582" y="2111"/>
                </a:lnTo>
                <a:lnTo>
                  <a:pt x="1571" y="2089"/>
                </a:lnTo>
                <a:lnTo>
                  <a:pt x="1556" y="2064"/>
                </a:lnTo>
                <a:lnTo>
                  <a:pt x="1540" y="2037"/>
                </a:lnTo>
                <a:lnTo>
                  <a:pt x="1524" y="2009"/>
                </a:lnTo>
                <a:lnTo>
                  <a:pt x="1493" y="1956"/>
                </a:lnTo>
                <a:lnTo>
                  <a:pt x="1480" y="1930"/>
                </a:lnTo>
                <a:lnTo>
                  <a:pt x="1470" y="1908"/>
                </a:lnTo>
                <a:lnTo>
                  <a:pt x="1463" y="1888"/>
                </a:lnTo>
                <a:lnTo>
                  <a:pt x="1461" y="1871"/>
                </a:lnTo>
                <a:lnTo>
                  <a:pt x="1461" y="1811"/>
                </a:lnTo>
                <a:lnTo>
                  <a:pt x="1458" y="1810"/>
                </a:lnTo>
                <a:lnTo>
                  <a:pt x="1449" y="1804"/>
                </a:lnTo>
                <a:lnTo>
                  <a:pt x="1440" y="1796"/>
                </a:lnTo>
                <a:lnTo>
                  <a:pt x="1426" y="1786"/>
                </a:lnTo>
                <a:lnTo>
                  <a:pt x="1400" y="1761"/>
                </a:lnTo>
                <a:lnTo>
                  <a:pt x="1389" y="1747"/>
                </a:lnTo>
                <a:lnTo>
                  <a:pt x="1384" y="1733"/>
                </a:lnTo>
                <a:lnTo>
                  <a:pt x="1382" y="1719"/>
                </a:lnTo>
                <a:lnTo>
                  <a:pt x="1385" y="1717"/>
                </a:lnTo>
                <a:lnTo>
                  <a:pt x="1392" y="1713"/>
                </a:lnTo>
                <a:lnTo>
                  <a:pt x="1402" y="1707"/>
                </a:lnTo>
                <a:lnTo>
                  <a:pt x="1416" y="1700"/>
                </a:lnTo>
                <a:lnTo>
                  <a:pt x="1431" y="1696"/>
                </a:lnTo>
                <a:lnTo>
                  <a:pt x="1449" y="1692"/>
                </a:lnTo>
                <a:lnTo>
                  <a:pt x="1466" y="1692"/>
                </a:lnTo>
                <a:lnTo>
                  <a:pt x="1484" y="1695"/>
                </a:lnTo>
                <a:lnTo>
                  <a:pt x="1487" y="1693"/>
                </a:lnTo>
                <a:lnTo>
                  <a:pt x="1494" y="1689"/>
                </a:lnTo>
                <a:lnTo>
                  <a:pt x="1508" y="1682"/>
                </a:lnTo>
                <a:lnTo>
                  <a:pt x="1526" y="1674"/>
                </a:lnTo>
                <a:lnTo>
                  <a:pt x="1550" y="1664"/>
                </a:lnTo>
                <a:lnTo>
                  <a:pt x="1580" y="1656"/>
                </a:lnTo>
                <a:lnTo>
                  <a:pt x="1615" y="1647"/>
                </a:lnTo>
                <a:lnTo>
                  <a:pt x="1657" y="1640"/>
                </a:lnTo>
                <a:lnTo>
                  <a:pt x="1703" y="1636"/>
                </a:lnTo>
                <a:lnTo>
                  <a:pt x="1758" y="1635"/>
                </a:lnTo>
                <a:lnTo>
                  <a:pt x="1816" y="1636"/>
                </a:lnTo>
                <a:lnTo>
                  <a:pt x="1870" y="1640"/>
                </a:lnTo>
                <a:lnTo>
                  <a:pt x="1917" y="1646"/>
                </a:lnTo>
                <a:lnTo>
                  <a:pt x="1956" y="1653"/>
                </a:lnTo>
                <a:lnTo>
                  <a:pt x="1989" y="1660"/>
                </a:lnTo>
                <a:lnTo>
                  <a:pt x="2015" y="1668"/>
                </a:lnTo>
                <a:lnTo>
                  <a:pt x="2038" y="1675"/>
                </a:lnTo>
                <a:lnTo>
                  <a:pt x="2054" y="1684"/>
                </a:lnTo>
                <a:lnTo>
                  <a:pt x="2067" y="1691"/>
                </a:lnTo>
                <a:lnTo>
                  <a:pt x="2075" y="1696"/>
                </a:lnTo>
                <a:lnTo>
                  <a:pt x="2081" y="1700"/>
                </a:lnTo>
                <a:lnTo>
                  <a:pt x="2085" y="1705"/>
                </a:lnTo>
                <a:lnTo>
                  <a:pt x="2088" y="1702"/>
                </a:lnTo>
                <a:lnTo>
                  <a:pt x="2095" y="1696"/>
                </a:lnTo>
                <a:lnTo>
                  <a:pt x="2108" y="1686"/>
                </a:lnTo>
                <a:lnTo>
                  <a:pt x="2122" y="1672"/>
                </a:lnTo>
                <a:lnTo>
                  <a:pt x="2137" y="1656"/>
                </a:lnTo>
                <a:lnTo>
                  <a:pt x="2154" y="1635"/>
                </a:lnTo>
                <a:lnTo>
                  <a:pt x="2169" y="1612"/>
                </a:lnTo>
                <a:lnTo>
                  <a:pt x="2183" y="1585"/>
                </a:lnTo>
                <a:lnTo>
                  <a:pt x="2196" y="1557"/>
                </a:lnTo>
                <a:lnTo>
                  <a:pt x="2203" y="1527"/>
                </a:lnTo>
                <a:lnTo>
                  <a:pt x="2206" y="1493"/>
                </a:lnTo>
                <a:lnTo>
                  <a:pt x="2204" y="1493"/>
                </a:lnTo>
                <a:lnTo>
                  <a:pt x="2200" y="1492"/>
                </a:lnTo>
                <a:lnTo>
                  <a:pt x="2193" y="1489"/>
                </a:lnTo>
                <a:lnTo>
                  <a:pt x="2186" y="1483"/>
                </a:lnTo>
                <a:lnTo>
                  <a:pt x="2178" y="1473"/>
                </a:lnTo>
                <a:lnTo>
                  <a:pt x="2171" y="1461"/>
                </a:lnTo>
                <a:lnTo>
                  <a:pt x="2164" y="1442"/>
                </a:lnTo>
                <a:lnTo>
                  <a:pt x="2159" y="1420"/>
                </a:lnTo>
                <a:lnTo>
                  <a:pt x="2158" y="1391"/>
                </a:lnTo>
                <a:lnTo>
                  <a:pt x="2158" y="1350"/>
                </a:lnTo>
                <a:lnTo>
                  <a:pt x="2159" y="1309"/>
                </a:lnTo>
                <a:lnTo>
                  <a:pt x="2158" y="1270"/>
                </a:lnTo>
                <a:lnTo>
                  <a:pt x="2154" y="1232"/>
                </a:lnTo>
                <a:lnTo>
                  <a:pt x="2144" y="1193"/>
                </a:lnTo>
                <a:lnTo>
                  <a:pt x="2127" y="1155"/>
                </a:lnTo>
                <a:lnTo>
                  <a:pt x="2103" y="1117"/>
                </a:lnTo>
                <a:lnTo>
                  <a:pt x="2088" y="1095"/>
                </a:lnTo>
                <a:lnTo>
                  <a:pt x="2074" y="1074"/>
                </a:lnTo>
                <a:lnTo>
                  <a:pt x="2061" y="1051"/>
                </a:lnTo>
                <a:lnTo>
                  <a:pt x="2053" y="1032"/>
                </a:lnTo>
                <a:lnTo>
                  <a:pt x="2047" y="1013"/>
                </a:lnTo>
                <a:lnTo>
                  <a:pt x="2045" y="995"/>
                </a:lnTo>
                <a:lnTo>
                  <a:pt x="2046" y="981"/>
                </a:lnTo>
                <a:lnTo>
                  <a:pt x="2052" y="967"/>
                </a:lnTo>
                <a:lnTo>
                  <a:pt x="2061" y="957"/>
                </a:lnTo>
                <a:lnTo>
                  <a:pt x="2075" y="949"/>
                </a:lnTo>
                <a:lnTo>
                  <a:pt x="2096" y="943"/>
                </a:lnTo>
                <a:lnTo>
                  <a:pt x="2122" y="942"/>
                </a:lnTo>
                <a:lnTo>
                  <a:pt x="2120" y="938"/>
                </a:lnTo>
                <a:lnTo>
                  <a:pt x="2117" y="928"/>
                </a:lnTo>
                <a:lnTo>
                  <a:pt x="2113" y="911"/>
                </a:lnTo>
                <a:lnTo>
                  <a:pt x="2108" y="890"/>
                </a:lnTo>
                <a:lnTo>
                  <a:pt x="2101" y="863"/>
                </a:lnTo>
                <a:lnTo>
                  <a:pt x="2094" y="834"/>
                </a:lnTo>
                <a:lnTo>
                  <a:pt x="2085" y="800"/>
                </a:lnTo>
                <a:lnTo>
                  <a:pt x="2078" y="765"/>
                </a:lnTo>
                <a:lnTo>
                  <a:pt x="2071" y="729"/>
                </a:lnTo>
                <a:lnTo>
                  <a:pt x="2064" y="691"/>
                </a:lnTo>
                <a:lnTo>
                  <a:pt x="2059" y="653"/>
                </a:lnTo>
                <a:lnTo>
                  <a:pt x="2054" y="617"/>
                </a:lnTo>
                <a:lnTo>
                  <a:pt x="2052" y="582"/>
                </a:lnTo>
                <a:lnTo>
                  <a:pt x="2052" y="548"/>
                </a:lnTo>
                <a:lnTo>
                  <a:pt x="2053" y="519"/>
                </a:lnTo>
                <a:lnTo>
                  <a:pt x="2057" y="492"/>
                </a:lnTo>
                <a:lnTo>
                  <a:pt x="2064" y="469"/>
                </a:lnTo>
                <a:lnTo>
                  <a:pt x="2075" y="453"/>
                </a:lnTo>
                <a:lnTo>
                  <a:pt x="2089" y="441"/>
                </a:lnTo>
                <a:lnTo>
                  <a:pt x="2108" y="437"/>
                </a:lnTo>
                <a:lnTo>
                  <a:pt x="2126" y="440"/>
                </a:lnTo>
                <a:lnTo>
                  <a:pt x="2143" y="451"/>
                </a:lnTo>
                <a:lnTo>
                  <a:pt x="2159" y="467"/>
                </a:lnTo>
                <a:lnTo>
                  <a:pt x="2175" y="488"/>
                </a:lnTo>
                <a:lnTo>
                  <a:pt x="2189" y="513"/>
                </a:lnTo>
                <a:lnTo>
                  <a:pt x="2201" y="540"/>
                </a:lnTo>
                <a:lnTo>
                  <a:pt x="2224" y="598"/>
                </a:lnTo>
                <a:lnTo>
                  <a:pt x="2234" y="628"/>
                </a:lnTo>
                <a:lnTo>
                  <a:pt x="2241" y="656"/>
                </a:lnTo>
                <a:lnTo>
                  <a:pt x="2248" y="681"/>
                </a:lnTo>
                <a:lnTo>
                  <a:pt x="2253" y="702"/>
                </a:lnTo>
                <a:lnTo>
                  <a:pt x="2257" y="719"/>
                </a:lnTo>
                <a:lnTo>
                  <a:pt x="2259" y="729"/>
                </a:lnTo>
                <a:lnTo>
                  <a:pt x="2260" y="733"/>
                </a:lnTo>
                <a:lnTo>
                  <a:pt x="2260" y="729"/>
                </a:lnTo>
                <a:lnTo>
                  <a:pt x="2259" y="718"/>
                </a:lnTo>
                <a:lnTo>
                  <a:pt x="2256" y="698"/>
                </a:lnTo>
                <a:lnTo>
                  <a:pt x="2255" y="673"/>
                </a:lnTo>
                <a:lnTo>
                  <a:pt x="2252" y="643"/>
                </a:lnTo>
                <a:lnTo>
                  <a:pt x="2249" y="608"/>
                </a:lnTo>
                <a:lnTo>
                  <a:pt x="2246" y="569"/>
                </a:lnTo>
                <a:lnTo>
                  <a:pt x="2243" y="528"/>
                </a:lnTo>
                <a:lnTo>
                  <a:pt x="2241" y="485"/>
                </a:lnTo>
                <a:lnTo>
                  <a:pt x="2238" y="395"/>
                </a:lnTo>
                <a:lnTo>
                  <a:pt x="2238" y="308"/>
                </a:lnTo>
                <a:lnTo>
                  <a:pt x="2239" y="268"/>
                </a:lnTo>
                <a:lnTo>
                  <a:pt x="2243" y="230"/>
                </a:lnTo>
                <a:lnTo>
                  <a:pt x="2248" y="196"/>
                </a:lnTo>
                <a:lnTo>
                  <a:pt x="2255" y="167"/>
                </a:lnTo>
                <a:lnTo>
                  <a:pt x="2263" y="141"/>
                </a:lnTo>
                <a:lnTo>
                  <a:pt x="2273" y="125"/>
                </a:lnTo>
                <a:lnTo>
                  <a:pt x="2285" y="113"/>
                </a:lnTo>
                <a:lnTo>
                  <a:pt x="2304" y="109"/>
                </a:lnTo>
                <a:lnTo>
                  <a:pt x="2323" y="113"/>
                </a:lnTo>
                <a:lnTo>
                  <a:pt x="2344" y="127"/>
                </a:lnTo>
                <a:lnTo>
                  <a:pt x="2364" y="148"/>
                </a:lnTo>
                <a:lnTo>
                  <a:pt x="2382" y="176"/>
                </a:lnTo>
                <a:lnTo>
                  <a:pt x="2402" y="210"/>
                </a:lnTo>
                <a:lnTo>
                  <a:pt x="2419" y="251"/>
                </a:lnTo>
                <a:lnTo>
                  <a:pt x="2434" y="296"/>
                </a:lnTo>
                <a:lnTo>
                  <a:pt x="2447" y="343"/>
                </a:lnTo>
                <a:lnTo>
                  <a:pt x="2458" y="395"/>
                </a:lnTo>
                <a:lnTo>
                  <a:pt x="2466" y="450"/>
                </a:lnTo>
                <a:lnTo>
                  <a:pt x="2470" y="506"/>
                </a:lnTo>
                <a:lnTo>
                  <a:pt x="2470" y="563"/>
                </a:lnTo>
                <a:lnTo>
                  <a:pt x="2468" y="621"/>
                </a:lnTo>
                <a:lnTo>
                  <a:pt x="2459" y="678"/>
                </a:lnTo>
                <a:lnTo>
                  <a:pt x="2461" y="674"/>
                </a:lnTo>
                <a:lnTo>
                  <a:pt x="2463" y="663"/>
                </a:lnTo>
                <a:lnTo>
                  <a:pt x="2468" y="645"/>
                </a:lnTo>
                <a:lnTo>
                  <a:pt x="2473" y="621"/>
                </a:lnTo>
                <a:lnTo>
                  <a:pt x="2480" y="593"/>
                </a:lnTo>
                <a:lnTo>
                  <a:pt x="2487" y="559"/>
                </a:lnTo>
                <a:lnTo>
                  <a:pt x="2494" y="523"/>
                </a:lnTo>
                <a:lnTo>
                  <a:pt x="2501" y="482"/>
                </a:lnTo>
                <a:lnTo>
                  <a:pt x="2507" y="440"/>
                </a:lnTo>
                <a:lnTo>
                  <a:pt x="2512" y="397"/>
                </a:lnTo>
                <a:lnTo>
                  <a:pt x="2515" y="353"/>
                </a:lnTo>
                <a:lnTo>
                  <a:pt x="2518" y="308"/>
                </a:lnTo>
                <a:lnTo>
                  <a:pt x="2518" y="266"/>
                </a:lnTo>
                <a:lnTo>
                  <a:pt x="2515" y="224"/>
                </a:lnTo>
                <a:lnTo>
                  <a:pt x="2512" y="185"/>
                </a:lnTo>
                <a:lnTo>
                  <a:pt x="2514" y="147"/>
                </a:lnTo>
                <a:lnTo>
                  <a:pt x="2519" y="113"/>
                </a:lnTo>
                <a:lnTo>
                  <a:pt x="2526" y="81"/>
                </a:lnTo>
                <a:lnTo>
                  <a:pt x="2538" y="54"/>
                </a:lnTo>
                <a:lnTo>
                  <a:pt x="2550" y="32"/>
                </a:lnTo>
                <a:lnTo>
                  <a:pt x="2566" y="15"/>
                </a:lnTo>
                <a:lnTo>
                  <a:pt x="2584" y="4"/>
                </a:lnTo>
                <a:lnTo>
                  <a:pt x="260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0" name="Freeform 20"/>
          <p:cNvSpPr>
            <a:spLocks noEditPoints="1"/>
          </p:cNvSpPr>
          <p:nvPr userDrawn="1"/>
        </p:nvSpPr>
        <p:spPr bwMode="auto">
          <a:xfrm>
            <a:off x="11845925" y="4572000"/>
            <a:ext cx="144463" cy="96838"/>
          </a:xfrm>
          <a:custGeom>
            <a:avLst/>
            <a:gdLst>
              <a:gd name="T0" fmla="*/ 60686015 w 5151"/>
              <a:gd name="T1" fmla="*/ 3687508 h 4081"/>
              <a:gd name="T2" fmla="*/ 59692583 w 5151"/>
              <a:gd name="T3" fmla="*/ 7001143 h 4081"/>
              <a:gd name="T4" fmla="*/ 58611873 w 5151"/>
              <a:gd name="T5" fmla="*/ 10047328 h 4081"/>
              <a:gd name="T6" fmla="*/ 57553151 w 5151"/>
              <a:gd name="T7" fmla="*/ 13293952 h 4081"/>
              <a:gd name="T8" fmla="*/ 56560532 w 5151"/>
              <a:gd name="T9" fmla="*/ 18625049 h 4081"/>
              <a:gd name="T10" fmla="*/ 60730046 w 5151"/>
              <a:gd name="T11" fmla="*/ 20709522 h 4081"/>
              <a:gd name="T12" fmla="*/ 62230010 w 5151"/>
              <a:gd name="T13" fmla="*/ 21497822 h 4081"/>
              <a:gd name="T14" fmla="*/ 87244882 w 5151"/>
              <a:gd name="T15" fmla="*/ 8083351 h 4081"/>
              <a:gd name="T16" fmla="*/ 111047679 w 5151"/>
              <a:gd name="T17" fmla="*/ 3901473 h 4081"/>
              <a:gd name="T18" fmla="*/ 113540290 w 5151"/>
              <a:gd name="T19" fmla="*/ 8190345 h 4081"/>
              <a:gd name="T20" fmla="*/ 111135770 w 5151"/>
              <a:gd name="T21" fmla="*/ 12051289 h 4081"/>
              <a:gd name="T22" fmla="*/ 108223933 w 5151"/>
              <a:gd name="T23" fmla="*/ 16367164 h 4081"/>
              <a:gd name="T24" fmla="*/ 107054319 w 5151"/>
              <a:gd name="T25" fmla="*/ 22485992 h 4081"/>
              <a:gd name="T26" fmla="*/ 103149863 w 5151"/>
              <a:gd name="T27" fmla="*/ 27656610 h 4081"/>
              <a:gd name="T28" fmla="*/ 104473645 w 5151"/>
              <a:gd name="T29" fmla="*/ 35526566 h 4081"/>
              <a:gd name="T30" fmla="*/ 100569161 w 5151"/>
              <a:gd name="T31" fmla="*/ 40055861 h 4081"/>
              <a:gd name="T32" fmla="*/ 95230817 w 5151"/>
              <a:gd name="T33" fmla="*/ 44651596 h 4081"/>
              <a:gd name="T34" fmla="*/ 83847744 w 5151"/>
              <a:gd name="T35" fmla="*/ 48486651 h 4081"/>
              <a:gd name="T36" fmla="*/ 77649690 w 5151"/>
              <a:gd name="T37" fmla="*/ 47150496 h 4081"/>
              <a:gd name="T38" fmla="*/ 75245170 w 5151"/>
              <a:gd name="T39" fmla="*/ 44478185 h 4081"/>
              <a:gd name="T40" fmla="*/ 74141631 w 5151"/>
              <a:gd name="T41" fmla="*/ 43983815 h 4081"/>
              <a:gd name="T42" fmla="*/ 73193044 w 5151"/>
              <a:gd name="T43" fmla="*/ 43516472 h 4081"/>
              <a:gd name="T44" fmla="*/ 72619651 w 5151"/>
              <a:gd name="T45" fmla="*/ 42313769 h 4081"/>
              <a:gd name="T46" fmla="*/ 70259192 w 5151"/>
              <a:gd name="T47" fmla="*/ 42233802 h 4081"/>
              <a:gd name="T48" fmla="*/ 71295870 w 5151"/>
              <a:gd name="T49" fmla="*/ 43516472 h 4081"/>
              <a:gd name="T50" fmla="*/ 72156366 w 5151"/>
              <a:gd name="T51" fmla="*/ 44705105 h 4081"/>
              <a:gd name="T52" fmla="*/ 72377393 w 5151"/>
              <a:gd name="T53" fmla="*/ 45520409 h 4081"/>
              <a:gd name="T54" fmla="*/ 72663711 w 5151"/>
              <a:gd name="T55" fmla="*/ 46375151 h 4081"/>
              <a:gd name="T56" fmla="*/ 73612298 w 5151"/>
              <a:gd name="T57" fmla="*/ 50877988 h 4081"/>
              <a:gd name="T58" fmla="*/ 59428309 w 5151"/>
              <a:gd name="T59" fmla="*/ 54472028 h 4081"/>
              <a:gd name="T60" fmla="*/ 46810359 w 5151"/>
              <a:gd name="T61" fmla="*/ 53456807 h 4081"/>
              <a:gd name="T62" fmla="*/ 38295091 w 5151"/>
              <a:gd name="T63" fmla="*/ 51318848 h 4081"/>
              <a:gd name="T64" fmla="*/ 34456711 w 5151"/>
              <a:gd name="T65" fmla="*/ 48245660 h 4081"/>
              <a:gd name="T66" fmla="*/ 22346079 w 5151"/>
              <a:gd name="T67" fmla="*/ 44478185 h 4081"/>
              <a:gd name="T68" fmla="*/ 12419723 w 5151"/>
              <a:gd name="T69" fmla="*/ 42340227 h 4081"/>
              <a:gd name="T70" fmla="*/ 7566681 w 5151"/>
              <a:gd name="T71" fmla="*/ 42393712 h 4081"/>
              <a:gd name="T72" fmla="*/ 2999928 w 5151"/>
              <a:gd name="T73" fmla="*/ 40256323 h 4081"/>
              <a:gd name="T74" fmla="*/ 1411873 w 5151"/>
              <a:gd name="T75" fmla="*/ 35392569 h 4081"/>
              <a:gd name="T76" fmla="*/ 19985619 w 5151"/>
              <a:gd name="T77" fmla="*/ 28031054 h 4081"/>
              <a:gd name="T78" fmla="*/ 49413077 w 5151"/>
              <a:gd name="T79" fmla="*/ 24516980 h 4081"/>
              <a:gd name="T80" fmla="*/ 52346929 w 5151"/>
              <a:gd name="T81" fmla="*/ 22900419 h 4081"/>
              <a:gd name="T82" fmla="*/ 51178100 w 5151"/>
              <a:gd name="T83" fmla="*/ 20869431 h 4081"/>
              <a:gd name="T84" fmla="*/ 48310323 w 5151"/>
              <a:gd name="T85" fmla="*/ 18317616 h 4081"/>
              <a:gd name="T86" fmla="*/ 44648126 w 5151"/>
              <a:gd name="T87" fmla="*/ 17275391 h 4081"/>
              <a:gd name="T88" fmla="*/ 40655551 w 5151"/>
              <a:gd name="T89" fmla="*/ 16340137 h 4081"/>
              <a:gd name="T90" fmla="*/ 37523472 w 5151"/>
              <a:gd name="T91" fmla="*/ 15511877 h 4081"/>
              <a:gd name="T92" fmla="*/ 33641032 w 5151"/>
              <a:gd name="T93" fmla="*/ 14723576 h 4081"/>
              <a:gd name="T94" fmla="*/ 29691732 w 5151"/>
              <a:gd name="T95" fmla="*/ 13627866 h 4081"/>
              <a:gd name="T96" fmla="*/ 28920113 w 5151"/>
              <a:gd name="T97" fmla="*/ 12933034 h 4081"/>
              <a:gd name="T98" fmla="*/ 32780537 w 5151"/>
              <a:gd name="T99" fmla="*/ 13975259 h 4081"/>
              <a:gd name="T100" fmla="*/ 36618945 w 5151"/>
              <a:gd name="T101" fmla="*/ 15017507 h 4081"/>
              <a:gd name="T102" fmla="*/ 40567460 w 5151"/>
              <a:gd name="T103" fmla="*/ 15926280 h 4081"/>
              <a:gd name="T104" fmla="*/ 44008658 w 5151"/>
              <a:gd name="T105" fmla="*/ 16674051 h 4081"/>
              <a:gd name="T106" fmla="*/ 52126687 w 5151"/>
              <a:gd name="T107" fmla="*/ 18531580 h 4081"/>
              <a:gd name="T108" fmla="*/ 52126687 w 5151"/>
              <a:gd name="T109" fmla="*/ 17168421 h 4081"/>
              <a:gd name="T110" fmla="*/ 53251485 w 5151"/>
              <a:gd name="T111" fmla="*/ 17462328 h 4081"/>
              <a:gd name="T112" fmla="*/ 55346858 w 5151"/>
              <a:gd name="T113" fmla="*/ 17743303 h 4081"/>
              <a:gd name="T114" fmla="*/ 56847607 w 5151"/>
              <a:gd name="T115" fmla="*/ 13240467 h 4081"/>
              <a:gd name="T116" fmla="*/ 58060496 w 5151"/>
              <a:gd name="T117" fmla="*/ 10047328 h 4081"/>
              <a:gd name="T118" fmla="*/ 59185266 w 5151"/>
              <a:gd name="T119" fmla="*/ 6453288 h 4081"/>
              <a:gd name="T120" fmla="*/ 59913610 w 5151"/>
              <a:gd name="T121" fmla="*/ 3540555 h 40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51" h="4081">
                <a:moveTo>
                  <a:pt x="3310" y="3506"/>
                </a:moveTo>
                <a:lnTo>
                  <a:pt x="3312" y="3506"/>
                </a:lnTo>
                <a:lnTo>
                  <a:pt x="3312" y="3508"/>
                </a:lnTo>
                <a:lnTo>
                  <a:pt x="3310" y="3506"/>
                </a:lnTo>
                <a:close/>
                <a:moveTo>
                  <a:pt x="3292" y="3442"/>
                </a:moveTo>
                <a:lnTo>
                  <a:pt x="3294" y="3442"/>
                </a:lnTo>
                <a:lnTo>
                  <a:pt x="3298" y="3448"/>
                </a:lnTo>
                <a:lnTo>
                  <a:pt x="3292" y="3442"/>
                </a:lnTo>
                <a:close/>
                <a:moveTo>
                  <a:pt x="2780" y="0"/>
                </a:moveTo>
                <a:lnTo>
                  <a:pt x="2792" y="5"/>
                </a:lnTo>
                <a:lnTo>
                  <a:pt x="2803" y="13"/>
                </a:lnTo>
                <a:lnTo>
                  <a:pt x="2809" y="23"/>
                </a:lnTo>
                <a:lnTo>
                  <a:pt x="2811" y="37"/>
                </a:lnTo>
                <a:lnTo>
                  <a:pt x="2786" y="167"/>
                </a:lnTo>
                <a:lnTo>
                  <a:pt x="2780" y="192"/>
                </a:lnTo>
                <a:lnTo>
                  <a:pt x="2770" y="216"/>
                </a:lnTo>
                <a:lnTo>
                  <a:pt x="2761" y="241"/>
                </a:lnTo>
                <a:lnTo>
                  <a:pt x="2761" y="255"/>
                </a:lnTo>
                <a:lnTo>
                  <a:pt x="2759" y="259"/>
                </a:lnTo>
                <a:lnTo>
                  <a:pt x="2757" y="261"/>
                </a:lnTo>
                <a:lnTo>
                  <a:pt x="2753" y="270"/>
                </a:lnTo>
                <a:lnTo>
                  <a:pt x="2751" y="276"/>
                </a:lnTo>
                <a:lnTo>
                  <a:pt x="2751" y="280"/>
                </a:lnTo>
                <a:lnTo>
                  <a:pt x="2753" y="286"/>
                </a:lnTo>
                <a:lnTo>
                  <a:pt x="2753" y="296"/>
                </a:lnTo>
                <a:lnTo>
                  <a:pt x="2751" y="305"/>
                </a:lnTo>
                <a:lnTo>
                  <a:pt x="2749" y="311"/>
                </a:lnTo>
                <a:lnTo>
                  <a:pt x="2745" y="317"/>
                </a:lnTo>
                <a:lnTo>
                  <a:pt x="2743" y="325"/>
                </a:lnTo>
                <a:lnTo>
                  <a:pt x="2743" y="348"/>
                </a:lnTo>
                <a:lnTo>
                  <a:pt x="2739" y="358"/>
                </a:lnTo>
                <a:lnTo>
                  <a:pt x="2737" y="364"/>
                </a:lnTo>
                <a:lnTo>
                  <a:pt x="2733" y="372"/>
                </a:lnTo>
                <a:lnTo>
                  <a:pt x="2735" y="379"/>
                </a:lnTo>
                <a:lnTo>
                  <a:pt x="2735" y="393"/>
                </a:lnTo>
                <a:lnTo>
                  <a:pt x="2729" y="411"/>
                </a:lnTo>
                <a:lnTo>
                  <a:pt x="2727" y="428"/>
                </a:lnTo>
                <a:lnTo>
                  <a:pt x="2727" y="444"/>
                </a:lnTo>
                <a:lnTo>
                  <a:pt x="2724" y="452"/>
                </a:lnTo>
                <a:lnTo>
                  <a:pt x="2720" y="465"/>
                </a:lnTo>
                <a:lnTo>
                  <a:pt x="2712" y="481"/>
                </a:lnTo>
                <a:lnTo>
                  <a:pt x="2712" y="510"/>
                </a:lnTo>
                <a:lnTo>
                  <a:pt x="2708" y="518"/>
                </a:lnTo>
                <a:lnTo>
                  <a:pt x="2706" y="524"/>
                </a:lnTo>
                <a:lnTo>
                  <a:pt x="2704" y="533"/>
                </a:lnTo>
                <a:lnTo>
                  <a:pt x="2702" y="539"/>
                </a:lnTo>
                <a:lnTo>
                  <a:pt x="2702" y="563"/>
                </a:lnTo>
                <a:lnTo>
                  <a:pt x="2698" y="576"/>
                </a:lnTo>
                <a:lnTo>
                  <a:pt x="2694" y="582"/>
                </a:lnTo>
                <a:lnTo>
                  <a:pt x="2690" y="594"/>
                </a:lnTo>
                <a:lnTo>
                  <a:pt x="2690" y="615"/>
                </a:lnTo>
                <a:lnTo>
                  <a:pt x="2687" y="621"/>
                </a:lnTo>
                <a:lnTo>
                  <a:pt x="2683" y="629"/>
                </a:lnTo>
                <a:lnTo>
                  <a:pt x="2681" y="635"/>
                </a:lnTo>
                <a:lnTo>
                  <a:pt x="2677" y="642"/>
                </a:lnTo>
                <a:lnTo>
                  <a:pt x="2677" y="658"/>
                </a:lnTo>
                <a:lnTo>
                  <a:pt x="2675" y="664"/>
                </a:lnTo>
                <a:lnTo>
                  <a:pt x="2675" y="668"/>
                </a:lnTo>
                <a:lnTo>
                  <a:pt x="2673" y="674"/>
                </a:lnTo>
                <a:lnTo>
                  <a:pt x="2669" y="681"/>
                </a:lnTo>
                <a:lnTo>
                  <a:pt x="2667" y="687"/>
                </a:lnTo>
                <a:lnTo>
                  <a:pt x="2665" y="691"/>
                </a:lnTo>
                <a:lnTo>
                  <a:pt x="2665" y="709"/>
                </a:lnTo>
                <a:lnTo>
                  <a:pt x="2663" y="718"/>
                </a:lnTo>
                <a:lnTo>
                  <a:pt x="2657" y="736"/>
                </a:lnTo>
                <a:lnTo>
                  <a:pt x="2657" y="752"/>
                </a:lnTo>
                <a:lnTo>
                  <a:pt x="2653" y="769"/>
                </a:lnTo>
                <a:lnTo>
                  <a:pt x="2648" y="775"/>
                </a:lnTo>
                <a:lnTo>
                  <a:pt x="2646" y="783"/>
                </a:lnTo>
                <a:lnTo>
                  <a:pt x="2644" y="789"/>
                </a:lnTo>
                <a:lnTo>
                  <a:pt x="2644" y="806"/>
                </a:lnTo>
                <a:lnTo>
                  <a:pt x="2642" y="812"/>
                </a:lnTo>
                <a:lnTo>
                  <a:pt x="2640" y="820"/>
                </a:lnTo>
                <a:lnTo>
                  <a:pt x="2636" y="826"/>
                </a:lnTo>
                <a:lnTo>
                  <a:pt x="2636" y="857"/>
                </a:lnTo>
                <a:lnTo>
                  <a:pt x="2634" y="865"/>
                </a:lnTo>
                <a:lnTo>
                  <a:pt x="2632" y="872"/>
                </a:lnTo>
                <a:lnTo>
                  <a:pt x="2628" y="878"/>
                </a:lnTo>
                <a:lnTo>
                  <a:pt x="2628" y="886"/>
                </a:lnTo>
                <a:lnTo>
                  <a:pt x="2626" y="892"/>
                </a:lnTo>
                <a:lnTo>
                  <a:pt x="2626" y="896"/>
                </a:lnTo>
                <a:lnTo>
                  <a:pt x="2620" y="915"/>
                </a:lnTo>
                <a:lnTo>
                  <a:pt x="2618" y="923"/>
                </a:lnTo>
                <a:lnTo>
                  <a:pt x="2618" y="944"/>
                </a:lnTo>
                <a:lnTo>
                  <a:pt x="2614" y="950"/>
                </a:lnTo>
                <a:lnTo>
                  <a:pt x="2611" y="958"/>
                </a:lnTo>
                <a:lnTo>
                  <a:pt x="2609" y="964"/>
                </a:lnTo>
                <a:lnTo>
                  <a:pt x="2609" y="995"/>
                </a:lnTo>
                <a:lnTo>
                  <a:pt x="2605" y="1001"/>
                </a:lnTo>
                <a:lnTo>
                  <a:pt x="2603" y="1009"/>
                </a:lnTo>
                <a:lnTo>
                  <a:pt x="2603" y="1032"/>
                </a:lnTo>
                <a:lnTo>
                  <a:pt x="2599" y="1044"/>
                </a:lnTo>
                <a:lnTo>
                  <a:pt x="2599" y="1063"/>
                </a:lnTo>
                <a:lnTo>
                  <a:pt x="2597" y="1087"/>
                </a:lnTo>
                <a:lnTo>
                  <a:pt x="2593" y="1114"/>
                </a:lnTo>
                <a:lnTo>
                  <a:pt x="2587" y="1133"/>
                </a:lnTo>
                <a:lnTo>
                  <a:pt x="2583" y="1153"/>
                </a:lnTo>
                <a:lnTo>
                  <a:pt x="2579" y="1196"/>
                </a:lnTo>
                <a:lnTo>
                  <a:pt x="2570" y="1237"/>
                </a:lnTo>
                <a:lnTo>
                  <a:pt x="2562" y="1281"/>
                </a:lnTo>
                <a:lnTo>
                  <a:pt x="2560" y="1326"/>
                </a:lnTo>
                <a:lnTo>
                  <a:pt x="2552" y="1342"/>
                </a:lnTo>
                <a:lnTo>
                  <a:pt x="2550" y="1361"/>
                </a:lnTo>
                <a:lnTo>
                  <a:pt x="2552" y="1377"/>
                </a:lnTo>
                <a:lnTo>
                  <a:pt x="2552" y="1379"/>
                </a:lnTo>
                <a:lnTo>
                  <a:pt x="2554" y="1383"/>
                </a:lnTo>
                <a:lnTo>
                  <a:pt x="2554" y="1385"/>
                </a:lnTo>
                <a:lnTo>
                  <a:pt x="2556" y="1389"/>
                </a:lnTo>
                <a:lnTo>
                  <a:pt x="2560" y="1394"/>
                </a:lnTo>
                <a:lnTo>
                  <a:pt x="2564" y="1394"/>
                </a:lnTo>
                <a:lnTo>
                  <a:pt x="2572" y="1402"/>
                </a:lnTo>
                <a:lnTo>
                  <a:pt x="2585" y="1422"/>
                </a:lnTo>
                <a:lnTo>
                  <a:pt x="2587" y="1416"/>
                </a:lnTo>
                <a:lnTo>
                  <a:pt x="2597" y="1410"/>
                </a:lnTo>
                <a:lnTo>
                  <a:pt x="2609" y="1404"/>
                </a:lnTo>
                <a:lnTo>
                  <a:pt x="2622" y="1402"/>
                </a:lnTo>
                <a:lnTo>
                  <a:pt x="2630" y="1402"/>
                </a:lnTo>
                <a:lnTo>
                  <a:pt x="2653" y="1406"/>
                </a:lnTo>
                <a:lnTo>
                  <a:pt x="2675" y="1416"/>
                </a:lnTo>
                <a:lnTo>
                  <a:pt x="2700" y="1439"/>
                </a:lnTo>
                <a:lnTo>
                  <a:pt x="2722" y="1463"/>
                </a:lnTo>
                <a:lnTo>
                  <a:pt x="2739" y="1494"/>
                </a:lnTo>
                <a:lnTo>
                  <a:pt x="2743" y="1502"/>
                </a:lnTo>
                <a:lnTo>
                  <a:pt x="2745" y="1513"/>
                </a:lnTo>
                <a:lnTo>
                  <a:pt x="2743" y="1525"/>
                </a:lnTo>
                <a:lnTo>
                  <a:pt x="2737" y="1533"/>
                </a:lnTo>
                <a:lnTo>
                  <a:pt x="2741" y="1535"/>
                </a:lnTo>
                <a:lnTo>
                  <a:pt x="2747" y="1539"/>
                </a:lnTo>
                <a:lnTo>
                  <a:pt x="2751" y="1544"/>
                </a:lnTo>
                <a:lnTo>
                  <a:pt x="2745" y="1544"/>
                </a:lnTo>
                <a:lnTo>
                  <a:pt x="2749" y="1546"/>
                </a:lnTo>
                <a:lnTo>
                  <a:pt x="2753" y="1550"/>
                </a:lnTo>
                <a:lnTo>
                  <a:pt x="2757" y="1552"/>
                </a:lnTo>
                <a:lnTo>
                  <a:pt x="2759" y="1556"/>
                </a:lnTo>
                <a:lnTo>
                  <a:pt x="2755" y="1556"/>
                </a:lnTo>
                <a:lnTo>
                  <a:pt x="2759" y="1560"/>
                </a:lnTo>
                <a:lnTo>
                  <a:pt x="2766" y="1562"/>
                </a:lnTo>
                <a:lnTo>
                  <a:pt x="2770" y="1566"/>
                </a:lnTo>
                <a:lnTo>
                  <a:pt x="2768" y="1566"/>
                </a:lnTo>
                <a:lnTo>
                  <a:pt x="2764" y="1568"/>
                </a:lnTo>
                <a:lnTo>
                  <a:pt x="2761" y="1568"/>
                </a:lnTo>
                <a:lnTo>
                  <a:pt x="2766" y="1570"/>
                </a:lnTo>
                <a:lnTo>
                  <a:pt x="2772" y="1572"/>
                </a:lnTo>
                <a:lnTo>
                  <a:pt x="2780" y="1576"/>
                </a:lnTo>
                <a:lnTo>
                  <a:pt x="2778" y="1579"/>
                </a:lnTo>
                <a:lnTo>
                  <a:pt x="2772" y="1579"/>
                </a:lnTo>
                <a:lnTo>
                  <a:pt x="2774" y="1583"/>
                </a:lnTo>
                <a:lnTo>
                  <a:pt x="2778" y="1585"/>
                </a:lnTo>
                <a:lnTo>
                  <a:pt x="2780" y="1587"/>
                </a:lnTo>
                <a:lnTo>
                  <a:pt x="2770" y="1587"/>
                </a:lnTo>
                <a:lnTo>
                  <a:pt x="2780" y="1597"/>
                </a:lnTo>
                <a:lnTo>
                  <a:pt x="2776" y="1597"/>
                </a:lnTo>
                <a:lnTo>
                  <a:pt x="2798" y="1601"/>
                </a:lnTo>
                <a:lnTo>
                  <a:pt x="2821" y="1609"/>
                </a:lnTo>
                <a:lnTo>
                  <a:pt x="2831" y="1613"/>
                </a:lnTo>
                <a:lnTo>
                  <a:pt x="2846" y="1615"/>
                </a:lnTo>
                <a:lnTo>
                  <a:pt x="2858" y="1613"/>
                </a:lnTo>
                <a:lnTo>
                  <a:pt x="2868" y="1603"/>
                </a:lnTo>
                <a:lnTo>
                  <a:pt x="2877" y="1589"/>
                </a:lnTo>
                <a:lnTo>
                  <a:pt x="2883" y="1576"/>
                </a:lnTo>
                <a:lnTo>
                  <a:pt x="2940" y="1502"/>
                </a:lnTo>
                <a:lnTo>
                  <a:pt x="2981" y="1449"/>
                </a:lnTo>
                <a:lnTo>
                  <a:pt x="3024" y="1398"/>
                </a:lnTo>
                <a:lnTo>
                  <a:pt x="3082" y="1338"/>
                </a:lnTo>
                <a:lnTo>
                  <a:pt x="3197" y="1223"/>
                </a:lnTo>
                <a:lnTo>
                  <a:pt x="3230" y="1192"/>
                </a:lnTo>
                <a:lnTo>
                  <a:pt x="3263" y="1163"/>
                </a:lnTo>
                <a:lnTo>
                  <a:pt x="3331" y="1102"/>
                </a:lnTo>
                <a:lnTo>
                  <a:pt x="3394" y="1040"/>
                </a:lnTo>
                <a:lnTo>
                  <a:pt x="3456" y="976"/>
                </a:lnTo>
                <a:lnTo>
                  <a:pt x="3522" y="915"/>
                </a:lnTo>
                <a:lnTo>
                  <a:pt x="3626" y="829"/>
                </a:lnTo>
                <a:lnTo>
                  <a:pt x="3737" y="750"/>
                </a:lnTo>
                <a:lnTo>
                  <a:pt x="3824" y="689"/>
                </a:lnTo>
                <a:lnTo>
                  <a:pt x="3912" y="631"/>
                </a:lnTo>
                <a:lnTo>
                  <a:pt x="3955" y="605"/>
                </a:lnTo>
                <a:lnTo>
                  <a:pt x="3998" y="576"/>
                </a:lnTo>
                <a:lnTo>
                  <a:pt x="4039" y="545"/>
                </a:lnTo>
                <a:lnTo>
                  <a:pt x="4085" y="518"/>
                </a:lnTo>
                <a:lnTo>
                  <a:pt x="4124" y="498"/>
                </a:lnTo>
                <a:lnTo>
                  <a:pt x="4167" y="481"/>
                </a:lnTo>
                <a:lnTo>
                  <a:pt x="4208" y="465"/>
                </a:lnTo>
                <a:lnTo>
                  <a:pt x="4249" y="446"/>
                </a:lnTo>
                <a:lnTo>
                  <a:pt x="4300" y="422"/>
                </a:lnTo>
                <a:lnTo>
                  <a:pt x="4407" y="372"/>
                </a:lnTo>
                <a:lnTo>
                  <a:pt x="4512" y="327"/>
                </a:lnTo>
                <a:lnTo>
                  <a:pt x="4559" y="305"/>
                </a:lnTo>
                <a:lnTo>
                  <a:pt x="4606" y="284"/>
                </a:lnTo>
                <a:lnTo>
                  <a:pt x="4633" y="276"/>
                </a:lnTo>
                <a:lnTo>
                  <a:pt x="4658" y="268"/>
                </a:lnTo>
                <a:lnTo>
                  <a:pt x="4715" y="255"/>
                </a:lnTo>
                <a:lnTo>
                  <a:pt x="4777" y="251"/>
                </a:lnTo>
                <a:lnTo>
                  <a:pt x="4837" y="253"/>
                </a:lnTo>
                <a:lnTo>
                  <a:pt x="4896" y="261"/>
                </a:lnTo>
                <a:lnTo>
                  <a:pt x="4956" y="274"/>
                </a:lnTo>
                <a:lnTo>
                  <a:pt x="5017" y="278"/>
                </a:lnTo>
                <a:lnTo>
                  <a:pt x="5026" y="286"/>
                </a:lnTo>
                <a:lnTo>
                  <a:pt x="5034" y="292"/>
                </a:lnTo>
                <a:lnTo>
                  <a:pt x="5040" y="302"/>
                </a:lnTo>
                <a:lnTo>
                  <a:pt x="5042" y="315"/>
                </a:lnTo>
                <a:lnTo>
                  <a:pt x="5075" y="348"/>
                </a:lnTo>
                <a:lnTo>
                  <a:pt x="5089" y="364"/>
                </a:lnTo>
                <a:lnTo>
                  <a:pt x="5091" y="383"/>
                </a:lnTo>
                <a:lnTo>
                  <a:pt x="5095" y="401"/>
                </a:lnTo>
                <a:lnTo>
                  <a:pt x="5095" y="422"/>
                </a:lnTo>
                <a:lnTo>
                  <a:pt x="5116" y="455"/>
                </a:lnTo>
                <a:lnTo>
                  <a:pt x="5120" y="475"/>
                </a:lnTo>
                <a:lnTo>
                  <a:pt x="5120" y="485"/>
                </a:lnTo>
                <a:lnTo>
                  <a:pt x="5118" y="492"/>
                </a:lnTo>
                <a:lnTo>
                  <a:pt x="5118" y="498"/>
                </a:lnTo>
                <a:lnTo>
                  <a:pt x="5120" y="504"/>
                </a:lnTo>
                <a:lnTo>
                  <a:pt x="5124" y="508"/>
                </a:lnTo>
                <a:lnTo>
                  <a:pt x="5126" y="514"/>
                </a:lnTo>
                <a:lnTo>
                  <a:pt x="5130" y="520"/>
                </a:lnTo>
                <a:lnTo>
                  <a:pt x="5132" y="526"/>
                </a:lnTo>
                <a:lnTo>
                  <a:pt x="5132" y="559"/>
                </a:lnTo>
                <a:lnTo>
                  <a:pt x="5141" y="570"/>
                </a:lnTo>
                <a:lnTo>
                  <a:pt x="5149" y="582"/>
                </a:lnTo>
                <a:lnTo>
                  <a:pt x="5151" y="596"/>
                </a:lnTo>
                <a:lnTo>
                  <a:pt x="5147" y="613"/>
                </a:lnTo>
                <a:lnTo>
                  <a:pt x="5141" y="631"/>
                </a:lnTo>
                <a:lnTo>
                  <a:pt x="5141" y="656"/>
                </a:lnTo>
                <a:lnTo>
                  <a:pt x="5143" y="681"/>
                </a:lnTo>
                <a:lnTo>
                  <a:pt x="5143" y="703"/>
                </a:lnTo>
                <a:lnTo>
                  <a:pt x="5141" y="709"/>
                </a:lnTo>
                <a:lnTo>
                  <a:pt x="5139" y="713"/>
                </a:lnTo>
                <a:lnTo>
                  <a:pt x="5134" y="720"/>
                </a:lnTo>
                <a:lnTo>
                  <a:pt x="5134" y="736"/>
                </a:lnTo>
                <a:lnTo>
                  <a:pt x="5137" y="740"/>
                </a:lnTo>
                <a:lnTo>
                  <a:pt x="5139" y="746"/>
                </a:lnTo>
                <a:lnTo>
                  <a:pt x="5141" y="771"/>
                </a:lnTo>
                <a:lnTo>
                  <a:pt x="5134" y="796"/>
                </a:lnTo>
                <a:lnTo>
                  <a:pt x="5128" y="814"/>
                </a:lnTo>
                <a:lnTo>
                  <a:pt x="5118" y="835"/>
                </a:lnTo>
                <a:lnTo>
                  <a:pt x="5097" y="855"/>
                </a:lnTo>
                <a:lnTo>
                  <a:pt x="5091" y="859"/>
                </a:lnTo>
                <a:lnTo>
                  <a:pt x="5083" y="863"/>
                </a:lnTo>
                <a:lnTo>
                  <a:pt x="5077" y="868"/>
                </a:lnTo>
                <a:lnTo>
                  <a:pt x="5069" y="874"/>
                </a:lnTo>
                <a:lnTo>
                  <a:pt x="5060" y="882"/>
                </a:lnTo>
                <a:lnTo>
                  <a:pt x="5054" y="890"/>
                </a:lnTo>
                <a:lnTo>
                  <a:pt x="5038" y="902"/>
                </a:lnTo>
                <a:lnTo>
                  <a:pt x="5030" y="907"/>
                </a:lnTo>
                <a:lnTo>
                  <a:pt x="5021" y="913"/>
                </a:lnTo>
                <a:lnTo>
                  <a:pt x="5015" y="917"/>
                </a:lnTo>
                <a:lnTo>
                  <a:pt x="5009" y="931"/>
                </a:lnTo>
                <a:lnTo>
                  <a:pt x="5003" y="950"/>
                </a:lnTo>
                <a:lnTo>
                  <a:pt x="4997" y="966"/>
                </a:lnTo>
                <a:lnTo>
                  <a:pt x="4993" y="970"/>
                </a:lnTo>
                <a:lnTo>
                  <a:pt x="4989" y="972"/>
                </a:lnTo>
                <a:lnTo>
                  <a:pt x="4980" y="981"/>
                </a:lnTo>
                <a:lnTo>
                  <a:pt x="4964" y="1001"/>
                </a:lnTo>
                <a:lnTo>
                  <a:pt x="4950" y="1028"/>
                </a:lnTo>
                <a:lnTo>
                  <a:pt x="4941" y="1057"/>
                </a:lnTo>
                <a:lnTo>
                  <a:pt x="4941" y="1096"/>
                </a:lnTo>
                <a:lnTo>
                  <a:pt x="4939" y="1112"/>
                </a:lnTo>
                <a:lnTo>
                  <a:pt x="4931" y="1126"/>
                </a:lnTo>
                <a:lnTo>
                  <a:pt x="4927" y="1129"/>
                </a:lnTo>
                <a:lnTo>
                  <a:pt x="4925" y="1131"/>
                </a:lnTo>
                <a:lnTo>
                  <a:pt x="4921" y="1133"/>
                </a:lnTo>
                <a:lnTo>
                  <a:pt x="4917" y="1133"/>
                </a:lnTo>
                <a:lnTo>
                  <a:pt x="4911" y="1153"/>
                </a:lnTo>
                <a:lnTo>
                  <a:pt x="4911" y="1200"/>
                </a:lnTo>
                <a:lnTo>
                  <a:pt x="4906" y="1225"/>
                </a:lnTo>
                <a:lnTo>
                  <a:pt x="4898" y="1233"/>
                </a:lnTo>
                <a:lnTo>
                  <a:pt x="4892" y="1244"/>
                </a:lnTo>
                <a:lnTo>
                  <a:pt x="4886" y="1252"/>
                </a:lnTo>
                <a:lnTo>
                  <a:pt x="4880" y="1287"/>
                </a:lnTo>
                <a:lnTo>
                  <a:pt x="4884" y="1324"/>
                </a:lnTo>
                <a:lnTo>
                  <a:pt x="4886" y="1359"/>
                </a:lnTo>
                <a:lnTo>
                  <a:pt x="4886" y="1394"/>
                </a:lnTo>
                <a:lnTo>
                  <a:pt x="4878" y="1418"/>
                </a:lnTo>
                <a:lnTo>
                  <a:pt x="4869" y="1445"/>
                </a:lnTo>
                <a:lnTo>
                  <a:pt x="4871" y="1468"/>
                </a:lnTo>
                <a:lnTo>
                  <a:pt x="4878" y="1488"/>
                </a:lnTo>
                <a:lnTo>
                  <a:pt x="4882" y="1511"/>
                </a:lnTo>
                <a:lnTo>
                  <a:pt x="4884" y="1533"/>
                </a:lnTo>
                <a:lnTo>
                  <a:pt x="4880" y="1554"/>
                </a:lnTo>
                <a:lnTo>
                  <a:pt x="4869" y="1576"/>
                </a:lnTo>
                <a:lnTo>
                  <a:pt x="4859" y="1601"/>
                </a:lnTo>
                <a:lnTo>
                  <a:pt x="4855" y="1626"/>
                </a:lnTo>
                <a:lnTo>
                  <a:pt x="4857" y="1650"/>
                </a:lnTo>
                <a:lnTo>
                  <a:pt x="4855" y="1652"/>
                </a:lnTo>
                <a:lnTo>
                  <a:pt x="4855" y="1657"/>
                </a:lnTo>
                <a:lnTo>
                  <a:pt x="4849" y="1663"/>
                </a:lnTo>
                <a:lnTo>
                  <a:pt x="4853" y="1683"/>
                </a:lnTo>
                <a:lnTo>
                  <a:pt x="4851" y="1702"/>
                </a:lnTo>
                <a:lnTo>
                  <a:pt x="4845" y="1716"/>
                </a:lnTo>
                <a:lnTo>
                  <a:pt x="4837" y="1729"/>
                </a:lnTo>
                <a:lnTo>
                  <a:pt x="4826" y="1741"/>
                </a:lnTo>
                <a:lnTo>
                  <a:pt x="4820" y="1772"/>
                </a:lnTo>
                <a:lnTo>
                  <a:pt x="4814" y="1800"/>
                </a:lnTo>
                <a:lnTo>
                  <a:pt x="4804" y="1823"/>
                </a:lnTo>
                <a:lnTo>
                  <a:pt x="4808" y="1833"/>
                </a:lnTo>
                <a:lnTo>
                  <a:pt x="4810" y="1844"/>
                </a:lnTo>
                <a:lnTo>
                  <a:pt x="4800" y="1868"/>
                </a:lnTo>
                <a:lnTo>
                  <a:pt x="4785" y="1889"/>
                </a:lnTo>
                <a:lnTo>
                  <a:pt x="4771" y="1907"/>
                </a:lnTo>
                <a:lnTo>
                  <a:pt x="4758" y="1930"/>
                </a:lnTo>
                <a:lnTo>
                  <a:pt x="4756" y="1952"/>
                </a:lnTo>
                <a:lnTo>
                  <a:pt x="4750" y="1971"/>
                </a:lnTo>
                <a:lnTo>
                  <a:pt x="4742" y="1985"/>
                </a:lnTo>
                <a:lnTo>
                  <a:pt x="4730" y="1998"/>
                </a:lnTo>
                <a:lnTo>
                  <a:pt x="4730" y="2016"/>
                </a:lnTo>
                <a:lnTo>
                  <a:pt x="4719" y="2026"/>
                </a:lnTo>
                <a:lnTo>
                  <a:pt x="4707" y="2035"/>
                </a:lnTo>
                <a:lnTo>
                  <a:pt x="4678" y="2047"/>
                </a:lnTo>
                <a:lnTo>
                  <a:pt x="4676" y="2070"/>
                </a:lnTo>
                <a:lnTo>
                  <a:pt x="4678" y="2092"/>
                </a:lnTo>
                <a:lnTo>
                  <a:pt x="4682" y="2115"/>
                </a:lnTo>
                <a:lnTo>
                  <a:pt x="4685" y="2142"/>
                </a:lnTo>
                <a:lnTo>
                  <a:pt x="4701" y="2172"/>
                </a:lnTo>
                <a:lnTo>
                  <a:pt x="4715" y="2203"/>
                </a:lnTo>
                <a:lnTo>
                  <a:pt x="4724" y="2213"/>
                </a:lnTo>
                <a:lnTo>
                  <a:pt x="4736" y="2234"/>
                </a:lnTo>
                <a:lnTo>
                  <a:pt x="4738" y="2248"/>
                </a:lnTo>
                <a:lnTo>
                  <a:pt x="4740" y="2271"/>
                </a:lnTo>
                <a:lnTo>
                  <a:pt x="4740" y="2292"/>
                </a:lnTo>
                <a:lnTo>
                  <a:pt x="4736" y="2312"/>
                </a:lnTo>
                <a:lnTo>
                  <a:pt x="4734" y="2335"/>
                </a:lnTo>
                <a:lnTo>
                  <a:pt x="4734" y="2361"/>
                </a:lnTo>
                <a:lnTo>
                  <a:pt x="4736" y="2386"/>
                </a:lnTo>
                <a:lnTo>
                  <a:pt x="4748" y="2435"/>
                </a:lnTo>
                <a:lnTo>
                  <a:pt x="4758" y="2470"/>
                </a:lnTo>
                <a:lnTo>
                  <a:pt x="4767" y="2507"/>
                </a:lnTo>
                <a:lnTo>
                  <a:pt x="4773" y="2542"/>
                </a:lnTo>
                <a:lnTo>
                  <a:pt x="4773" y="2579"/>
                </a:lnTo>
                <a:lnTo>
                  <a:pt x="4765" y="2608"/>
                </a:lnTo>
                <a:lnTo>
                  <a:pt x="4750" y="2633"/>
                </a:lnTo>
                <a:lnTo>
                  <a:pt x="4736" y="2659"/>
                </a:lnTo>
                <a:lnTo>
                  <a:pt x="4726" y="2686"/>
                </a:lnTo>
                <a:lnTo>
                  <a:pt x="4719" y="2690"/>
                </a:lnTo>
                <a:lnTo>
                  <a:pt x="4711" y="2702"/>
                </a:lnTo>
                <a:lnTo>
                  <a:pt x="4705" y="2709"/>
                </a:lnTo>
                <a:lnTo>
                  <a:pt x="4703" y="2731"/>
                </a:lnTo>
                <a:lnTo>
                  <a:pt x="4699" y="2752"/>
                </a:lnTo>
                <a:lnTo>
                  <a:pt x="4691" y="2768"/>
                </a:lnTo>
                <a:lnTo>
                  <a:pt x="4680" y="2783"/>
                </a:lnTo>
                <a:lnTo>
                  <a:pt x="4678" y="2797"/>
                </a:lnTo>
                <a:lnTo>
                  <a:pt x="4670" y="2822"/>
                </a:lnTo>
                <a:lnTo>
                  <a:pt x="4670" y="2834"/>
                </a:lnTo>
                <a:lnTo>
                  <a:pt x="4672" y="2840"/>
                </a:lnTo>
                <a:lnTo>
                  <a:pt x="4672" y="2846"/>
                </a:lnTo>
                <a:lnTo>
                  <a:pt x="4670" y="2852"/>
                </a:lnTo>
                <a:lnTo>
                  <a:pt x="4666" y="2861"/>
                </a:lnTo>
                <a:lnTo>
                  <a:pt x="4656" y="2873"/>
                </a:lnTo>
                <a:lnTo>
                  <a:pt x="4645" y="2883"/>
                </a:lnTo>
                <a:lnTo>
                  <a:pt x="4621" y="2914"/>
                </a:lnTo>
                <a:lnTo>
                  <a:pt x="4606" y="2931"/>
                </a:lnTo>
                <a:lnTo>
                  <a:pt x="4588" y="2945"/>
                </a:lnTo>
                <a:lnTo>
                  <a:pt x="4576" y="2972"/>
                </a:lnTo>
                <a:lnTo>
                  <a:pt x="4559" y="2998"/>
                </a:lnTo>
                <a:lnTo>
                  <a:pt x="4559" y="3019"/>
                </a:lnTo>
                <a:lnTo>
                  <a:pt x="4557" y="3037"/>
                </a:lnTo>
                <a:lnTo>
                  <a:pt x="4551" y="3058"/>
                </a:lnTo>
                <a:lnTo>
                  <a:pt x="4543" y="3072"/>
                </a:lnTo>
                <a:lnTo>
                  <a:pt x="4520" y="3095"/>
                </a:lnTo>
                <a:lnTo>
                  <a:pt x="4516" y="3101"/>
                </a:lnTo>
                <a:lnTo>
                  <a:pt x="4508" y="3111"/>
                </a:lnTo>
                <a:lnTo>
                  <a:pt x="4500" y="3124"/>
                </a:lnTo>
                <a:lnTo>
                  <a:pt x="4491" y="3132"/>
                </a:lnTo>
                <a:lnTo>
                  <a:pt x="4485" y="3136"/>
                </a:lnTo>
                <a:lnTo>
                  <a:pt x="4465" y="3140"/>
                </a:lnTo>
                <a:lnTo>
                  <a:pt x="4448" y="3148"/>
                </a:lnTo>
                <a:lnTo>
                  <a:pt x="4436" y="3161"/>
                </a:lnTo>
                <a:lnTo>
                  <a:pt x="4415" y="3189"/>
                </a:lnTo>
                <a:lnTo>
                  <a:pt x="4403" y="3202"/>
                </a:lnTo>
                <a:lnTo>
                  <a:pt x="4387" y="3210"/>
                </a:lnTo>
                <a:lnTo>
                  <a:pt x="4356" y="3278"/>
                </a:lnTo>
                <a:lnTo>
                  <a:pt x="4350" y="3307"/>
                </a:lnTo>
                <a:lnTo>
                  <a:pt x="4343" y="3317"/>
                </a:lnTo>
                <a:lnTo>
                  <a:pt x="4333" y="3325"/>
                </a:lnTo>
                <a:lnTo>
                  <a:pt x="4323" y="3331"/>
                </a:lnTo>
                <a:lnTo>
                  <a:pt x="4317" y="3342"/>
                </a:lnTo>
                <a:lnTo>
                  <a:pt x="4309" y="3344"/>
                </a:lnTo>
                <a:lnTo>
                  <a:pt x="4300" y="3348"/>
                </a:lnTo>
                <a:lnTo>
                  <a:pt x="4294" y="3352"/>
                </a:lnTo>
                <a:lnTo>
                  <a:pt x="4286" y="3364"/>
                </a:lnTo>
                <a:lnTo>
                  <a:pt x="4243" y="3383"/>
                </a:lnTo>
                <a:lnTo>
                  <a:pt x="4198" y="3401"/>
                </a:lnTo>
                <a:lnTo>
                  <a:pt x="4165" y="3434"/>
                </a:lnTo>
                <a:lnTo>
                  <a:pt x="4138" y="3469"/>
                </a:lnTo>
                <a:lnTo>
                  <a:pt x="4113" y="3510"/>
                </a:lnTo>
                <a:lnTo>
                  <a:pt x="4093" y="3524"/>
                </a:lnTo>
                <a:lnTo>
                  <a:pt x="4078" y="3545"/>
                </a:lnTo>
                <a:lnTo>
                  <a:pt x="4033" y="3570"/>
                </a:lnTo>
                <a:lnTo>
                  <a:pt x="4021" y="3578"/>
                </a:lnTo>
                <a:lnTo>
                  <a:pt x="4007" y="3586"/>
                </a:lnTo>
                <a:lnTo>
                  <a:pt x="3994" y="3592"/>
                </a:lnTo>
                <a:lnTo>
                  <a:pt x="3972" y="3592"/>
                </a:lnTo>
                <a:lnTo>
                  <a:pt x="3951" y="3588"/>
                </a:lnTo>
                <a:lnTo>
                  <a:pt x="3928" y="3584"/>
                </a:lnTo>
                <a:lnTo>
                  <a:pt x="3904" y="3586"/>
                </a:lnTo>
                <a:lnTo>
                  <a:pt x="3867" y="3602"/>
                </a:lnTo>
                <a:lnTo>
                  <a:pt x="3834" y="3615"/>
                </a:lnTo>
                <a:lnTo>
                  <a:pt x="3801" y="3629"/>
                </a:lnTo>
                <a:lnTo>
                  <a:pt x="3787" y="3637"/>
                </a:lnTo>
                <a:lnTo>
                  <a:pt x="3774" y="3646"/>
                </a:lnTo>
                <a:lnTo>
                  <a:pt x="3758" y="3650"/>
                </a:lnTo>
                <a:lnTo>
                  <a:pt x="3715" y="3664"/>
                </a:lnTo>
                <a:lnTo>
                  <a:pt x="3700" y="3672"/>
                </a:lnTo>
                <a:lnTo>
                  <a:pt x="3684" y="3674"/>
                </a:lnTo>
                <a:lnTo>
                  <a:pt x="3665" y="3670"/>
                </a:lnTo>
                <a:lnTo>
                  <a:pt x="3647" y="3664"/>
                </a:lnTo>
                <a:lnTo>
                  <a:pt x="3626" y="3656"/>
                </a:lnTo>
                <a:lnTo>
                  <a:pt x="3612" y="3646"/>
                </a:lnTo>
                <a:lnTo>
                  <a:pt x="3591" y="3621"/>
                </a:lnTo>
                <a:lnTo>
                  <a:pt x="3581" y="3611"/>
                </a:lnTo>
                <a:lnTo>
                  <a:pt x="3565" y="3605"/>
                </a:lnTo>
                <a:lnTo>
                  <a:pt x="3563" y="3602"/>
                </a:lnTo>
                <a:lnTo>
                  <a:pt x="3563" y="3600"/>
                </a:lnTo>
                <a:lnTo>
                  <a:pt x="3561" y="3594"/>
                </a:lnTo>
                <a:lnTo>
                  <a:pt x="3557" y="3588"/>
                </a:lnTo>
                <a:lnTo>
                  <a:pt x="3555" y="3584"/>
                </a:lnTo>
                <a:lnTo>
                  <a:pt x="3555" y="3578"/>
                </a:lnTo>
                <a:lnTo>
                  <a:pt x="3552" y="3576"/>
                </a:lnTo>
                <a:lnTo>
                  <a:pt x="3536" y="3551"/>
                </a:lnTo>
                <a:lnTo>
                  <a:pt x="3520" y="3529"/>
                </a:lnTo>
                <a:lnTo>
                  <a:pt x="3495" y="3504"/>
                </a:lnTo>
                <a:lnTo>
                  <a:pt x="3489" y="3500"/>
                </a:lnTo>
                <a:lnTo>
                  <a:pt x="3481" y="3492"/>
                </a:lnTo>
                <a:lnTo>
                  <a:pt x="3476" y="3485"/>
                </a:lnTo>
                <a:lnTo>
                  <a:pt x="3474" y="3481"/>
                </a:lnTo>
                <a:lnTo>
                  <a:pt x="3470" y="3469"/>
                </a:lnTo>
                <a:lnTo>
                  <a:pt x="3468" y="3465"/>
                </a:lnTo>
                <a:lnTo>
                  <a:pt x="3450" y="3430"/>
                </a:lnTo>
                <a:lnTo>
                  <a:pt x="3448" y="3426"/>
                </a:lnTo>
                <a:lnTo>
                  <a:pt x="3446" y="3420"/>
                </a:lnTo>
                <a:lnTo>
                  <a:pt x="3444" y="3415"/>
                </a:lnTo>
                <a:lnTo>
                  <a:pt x="3442" y="3409"/>
                </a:lnTo>
                <a:lnTo>
                  <a:pt x="3439" y="3405"/>
                </a:lnTo>
                <a:lnTo>
                  <a:pt x="3435" y="3401"/>
                </a:lnTo>
                <a:lnTo>
                  <a:pt x="3433" y="3397"/>
                </a:lnTo>
                <a:lnTo>
                  <a:pt x="3429" y="3393"/>
                </a:lnTo>
                <a:lnTo>
                  <a:pt x="3425" y="3379"/>
                </a:lnTo>
                <a:lnTo>
                  <a:pt x="3425" y="3366"/>
                </a:lnTo>
                <a:lnTo>
                  <a:pt x="3421" y="3352"/>
                </a:lnTo>
                <a:lnTo>
                  <a:pt x="3421" y="3383"/>
                </a:lnTo>
                <a:lnTo>
                  <a:pt x="3413" y="3356"/>
                </a:lnTo>
                <a:lnTo>
                  <a:pt x="3411" y="3329"/>
                </a:lnTo>
                <a:lnTo>
                  <a:pt x="3409" y="3335"/>
                </a:lnTo>
                <a:lnTo>
                  <a:pt x="3409" y="3360"/>
                </a:lnTo>
                <a:lnTo>
                  <a:pt x="3405" y="3344"/>
                </a:lnTo>
                <a:lnTo>
                  <a:pt x="3405" y="3327"/>
                </a:lnTo>
                <a:lnTo>
                  <a:pt x="3402" y="3311"/>
                </a:lnTo>
                <a:lnTo>
                  <a:pt x="3398" y="3325"/>
                </a:lnTo>
                <a:lnTo>
                  <a:pt x="3398" y="3358"/>
                </a:lnTo>
                <a:lnTo>
                  <a:pt x="3396" y="3337"/>
                </a:lnTo>
                <a:lnTo>
                  <a:pt x="3396" y="3317"/>
                </a:lnTo>
                <a:lnTo>
                  <a:pt x="3394" y="3296"/>
                </a:lnTo>
                <a:lnTo>
                  <a:pt x="3388" y="3319"/>
                </a:lnTo>
                <a:lnTo>
                  <a:pt x="3386" y="3339"/>
                </a:lnTo>
                <a:lnTo>
                  <a:pt x="3384" y="3311"/>
                </a:lnTo>
                <a:lnTo>
                  <a:pt x="3384" y="3282"/>
                </a:lnTo>
                <a:lnTo>
                  <a:pt x="3378" y="3292"/>
                </a:lnTo>
                <a:lnTo>
                  <a:pt x="3376" y="3309"/>
                </a:lnTo>
                <a:lnTo>
                  <a:pt x="3376" y="3337"/>
                </a:lnTo>
                <a:lnTo>
                  <a:pt x="3372" y="3307"/>
                </a:lnTo>
                <a:lnTo>
                  <a:pt x="3374" y="3274"/>
                </a:lnTo>
                <a:lnTo>
                  <a:pt x="3365" y="3298"/>
                </a:lnTo>
                <a:lnTo>
                  <a:pt x="3363" y="3323"/>
                </a:lnTo>
                <a:lnTo>
                  <a:pt x="3361" y="3292"/>
                </a:lnTo>
                <a:lnTo>
                  <a:pt x="3363" y="3261"/>
                </a:lnTo>
                <a:lnTo>
                  <a:pt x="3357" y="3282"/>
                </a:lnTo>
                <a:lnTo>
                  <a:pt x="3353" y="3300"/>
                </a:lnTo>
                <a:lnTo>
                  <a:pt x="3353" y="3284"/>
                </a:lnTo>
                <a:lnTo>
                  <a:pt x="3355" y="3263"/>
                </a:lnTo>
                <a:lnTo>
                  <a:pt x="3355" y="3245"/>
                </a:lnTo>
                <a:lnTo>
                  <a:pt x="3353" y="3263"/>
                </a:lnTo>
                <a:lnTo>
                  <a:pt x="3349" y="3282"/>
                </a:lnTo>
                <a:lnTo>
                  <a:pt x="3343" y="3300"/>
                </a:lnTo>
                <a:lnTo>
                  <a:pt x="3347" y="3282"/>
                </a:lnTo>
                <a:lnTo>
                  <a:pt x="3349" y="3263"/>
                </a:lnTo>
                <a:lnTo>
                  <a:pt x="3347" y="3243"/>
                </a:lnTo>
                <a:lnTo>
                  <a:pt x="3347" y="3220"/>
                </a:lnTo>
                <a:lnTo>
                  <a:pt x="3339" y="3237"/>
                </a:lnTo>
                <a:lnTo>
                  <a:pt x="3337" y="3255"/>
                </a:lnTo>
                <a:lnTo>
                  <a:pt x="3337" y="3237"/>
                </a:lnTo>
                <a:lnTo>
                  <a:pt x="3341" y="3202"/>
                </a:lnTo>
                <a:lnTo>
                  <a:pt x="3333" y="3214"/>
                </a:lnTo>
                <a:lnTo>
                  <a:pt x="3326" y="3231"/>
                </a:lnTo>
                <a:lnTo>
                  <a:pt x="3324" y="3249"/>
                </a:lnTo>
                <a:lnTo>
                  <a:pt x="3322" y="3265"/>
                </a:lnTo>
                <a:lnTo>
                  <a:pt x="3318" y="3257"/>
                </a:lnTo>
                <a:lnTo>
                  <a:pt x="3322" y="3233"/>
                </a:lnTo>
                <a:lnTo>
                  <a:pt x="3324" y="3222"/>
                </a:lnTo>
                <a:lnTo>
                  <a:pt x="3329" y="3204"/>
                </a:lnTo>
                <a:lnTo>
                  <a:pt x="3331" y="3183"/>
                </a:lnTo>
                <a:lnTo>
                  <a:pt x="3322" y="3204"/>
                </a:lnTo>
                <a:lnTo>
                  <a:pt x="3316" y="3224"/>
                </a:lnTo>
                <a:lnTo>
                  <a:pt x="3318" y="3204"/>
                </a:lnTo>
                <a:lnTo>
                  <a:pt x="3322" y="3167"/>
                </a:lnTo>
                <a:lnTo>
                  <a:pt x="3312" y="3183"/>
                </a:lnTo>
                <a:lnTo>
                  <a:pt x="3306" y="3204"/>
                </a:lnTo>
                <a:lnTo>
                  <a:pt x="3302" y="3222"/>
                </a:lnTo>
                <a:lnTo>
                  <a:pt x="3304" y="3183"/>
                </a:lnTo>
                <a:lnTo>
                  <a:pt x="3306" y="3179"/>
                </a:lnTo>
                <a:lnTo>
                  <a:pt x="3306" y="3175"/>
                </a:lnTo>
                <a:lnTo>
                  <a:pt x="3308" y="3171"/>
                </a:lnTo>
                <a:lnTo>
                  <a:pt x="3308" y="3161"/>
                </a:lnTo>
                <a:lnTo>
                  <a:pt x="3306" y="3159"/>
                </a:lnTo>
                <a:lnTo>
                  <a:pt x="3302" y="3157"/>
                </a:lnTo>
                <a:lnTo>
                  <a:pt x="3298" y="3157"/>
                </a:lnTo>
                <a:lnTo>
                  <a:pt x="3296" y="3161"/>
                </a:lnTo>
                <a:lnTo>
                  <a:pt x="3294" y="3163"/>
                </a:lnTo>
                <a:lnTo>
                  <a:pt x="3292" y="3167"/>
                </a:lnTo>
                <a:lnTo>
                  <a:pt x="3292" y="3169"/>
                </a:lnTo>
                <a:lnTo>
                  <a:pt x="3289" y="3173"/>
                </a:lnTo>
                <a:lnTo>
                  <a:pt x="3285" y="3173"/>
                </a:lnTo>
                <a:lnTo>
                  <a:pt x="3281" y="3169"/>
                </a:lnTo>
                <a:lnTo>
                  <a:pt x="3277" y="3169"/>
                </a:lnTo>
                <a:lnTo>
                  <a:pt x="3273" y="3171"/>
                </a:lnTo>
                <a:lnTo>
                  <a:pt x="3265" y="3179"/>
                </a:lnTo>
                <a:lnTo>
                  <a:pt x="3265" y="3185"/>
                </a:lnTo>
                <a:lnTo>
                  <a:pt x="3263" y="3177"/>
                </a:lnTo>
                <a:lnTo>
                  <a:pt x="3259" y="3169"/>
                </a:lnTo>
                <a:lnTo>
                  <a:pt x="3259" y="3171"/>
                </a:lnTo>
                <a:lnTo>
                  <a:pt x="3257" y="3173"/>
                </a:lnTo>
                <a:lnTo>
                  <a:pt x="3234" y="3173"/>
                </a:lnTo>
                <a:lnTo>
                  <a:pt x="3232" y="3171"/>
                </a:lnTo>
                <a:lnTo>
                  <a:pt x="3230" y="3171"/>
                </a:lnTo>
                <a:lnTo>
                  <a:pt x="3218" y="3163"/>
                </a:lnTo>
                <a:lnTo>
                  <a:pt x="3209" y="3159"/>
                </a:lnTo>
                <a:lnTo>
                  <a:pt x="3203" y="3155"/>
                </a:lnTo>
                <a:lnTo>
                  <a:pt x="3199" y="3152"/>
                </a:lnTo>
                <a:lnTo>
                  <a:pt x="3189" y="3152"/>
                </a:lnTo>
                <a:lnTo>
                  <a:pt x="3185" y="3157"/>
                </a:lnTo>
                <a:lnTo>
                  <a:pt x="3185" y="3161"/>
                </a:lnTo>
                <a:lnTo>
                  <a:pt x="3187" y="3167"/>
                </a:lnTo>
                <a:lnTo>
                  <a:pt x="3201" y="3189"/>
                </a:lnTo>
                <a:lnTo>
                  <a:pt x="3220" y="3206"/>
                </a:lnTo>
                <a:lnTo>
                  <a:pt x="3244" y="3226"/>
                </a:lnTo>
                <a:lnTo>
                  <a:pt x="3252" y="3235"/>
                </a:lnTo>
                <a:lnTo>
                  <a:pt x="3259" y="3245"/>
                </a:lnTo>
                <a:lnTo>
                  <a:pt x="3265" y="3253"/>
                </a:lnTo>
                <a:lnTo>
                  <a:pt x="3246" y="3239"/>
                </a:lnTo>
                <a:lnTo>
                  <a:pt x="3228" y="3229"/>
                </a:lnTo>
                <a:lnTo>
                  <a:pt x="3240" y="3237"/>
                </a:lnTo>
                <a:lnTo>
                  <a:pt x="3252" y="3247"/>
                </a:lnTo>
                <a:lnTo>
                  <a:pt x="3261" y="3259"/>
                </a:lnTo>
                <a:lnTo>
                  <a:pt x="3248" y="3251"/>
                </a:lnTo>
                <a:lnTo>
                  <a:pt x="3234" y="3241"/>
                </a:lnTo>
                <a:lnTo>
                  <a:pt x="3220" y="3237"/>
                </a:lnTo>
                <a:lnTo>
                  <a:pt x="3230" y="3247"/>
                </a:lnTo>
                <a:lnTo>
                  <a:pt x="3244" y="3255"/>
                </a:lnTo>
                <a:lnTo>
                  <a:pt x="3255" y="3263"/>
                </a:lnTo>
                <a:lnTo>
                  <a:pt x="3263" y="3276"/>
                </a:lnTo>
                <a:lnTo>
                  <a:pt x="3250" y="3268"/>
                </a:lnTo>
                <a:lnTo>
                  <a:pt x="3244" y="3261"/>
                </a:lnTo>
                <a:lnTo>
                  <a:pt x="3232" y="3257"/>
                </a:lnTo>
                <a:lnTo>
                  <a:pt x="3242" y="3265"/>
                </a:lnTo>
                <a:lnTo>
                  <a:pt x="3255" y="3274"/>
                </a:lnTo>
                <a:lnTo>
                  <a:pt x="3265" y="3284"/>
                </a:lnTo>
                <a:lnTo>
                  <a:pt x="3259" y="3280"/>
                </a:lnTo>
                <a:lnTo>
                  <a:pt x="3250" y="3276"/>
                </a:lnTo>
                <a:lnTo>
                  <a:pt x="3242" y="3274"/>
                </a:lnTo>
                <a:lnTo>
                  <a:pt x="3236" y="3272"/>
                </a:lnTo>
                <a:lnTo>
                  <a:pt x="3281" y="3317"/>
                </a:lnTo>
                <a:lnTo>
                  <a:pt x="3265" y="3307"/>
                </a:lnTo>
                <a:lnTo>
                  <a:pt x="3246" y="3294"/>
                </a:lnTo>
                <a:lnTo>
                  <a:pt x="3281" y="3329"/>
                </a:lnTo>
                <a:lnTo>
                  <a:pt x="3269" y="3323"/>
                </a:lnTo>
                <a:lnTo>
                  <a:pt x="3257" y="3315"/>
                </a:lnTo>
                <a:lnTo>
                  <a:pt x="3246" y="3305"/>
                </a:lnTo>
                <a:lnTo>
                  <a:pt x="3259" y="3321"/>
                </a:lnTo>
                <a:lnTo>
                  <a:pt x="3275" y="3335"/>
                </a:lnTo>
                <a:lnTo>
                  <a:pt x="3289" y="3350"/>
                </a:lnTo>
                <a:lnTo>
                  <a:pt x="3273" y="3339"/>
                </a:lnTo>
                <a:lnTo>
                  <a:pt x="3257" y="3333"/>
                </a:lnTo>
                <a:lnTo>
                  <a:pt x="3281" y="3350"/>
                </a:lnTo>
                <a:lnTo>
                  <a:pt x="3277" y="3348"/>
                </a:lnTo>
                <a:lnTo>
                  <a:pt x="3271" y="3346"/>
                </a:lnTo>
                <a:lnTo>
                  <a:pt x="3265" y="3342"/>
                </a:lnTo>
                <a:lnTo>
                  <a:pt x="3261" y="3342"/>
                </a:lnTo>
                <a:lnTo>
                  <a:pt x="3267" y="3350"/>
                </a:lnTo>
                <a:lnTo>
                  <a:pt x="3273" y="3356"/>
                </a:lnTo>
                <a:lnTo>
                  <a:pt x="3281" y="3362"/>
                </a:lnTo>
                <a:lnTo>
                  <a:pt x="3287" y="3370"/>
                </a:lnTo>
                <a:lnTo>
                  <a:pt x="3267" y="3358"/>
                </a:lnTo>
                <a:lnTo>
                  <a:pt x="3244" y="3344"/>
                </a:lnTo>
                <a:lnTo>
                  <a:pt x="3294" y="3397"/>
                </a:lnTo>
                <a:lnTo>
                  <a:pt x="3289" y="3393"/>
                </a:lnTo>
                <a:lnTo>
                  <a:pt x="3277" y="3385"/>
                </a:lnTo>
                <a:lnTo>
                  <a:pt x="3271" y="3383"/>
                </a:lnTo>
                <a:lnTo>
                  <a:pt x="3273" y="3389"/>
                </a:lnTo>
                <a:lnTo>
                  <a:pt x="3279" y="3395"/>
                </a:lnTo>
                <a:lnTo>
                  <a:pt x="3287" y="3401"/>
                </a:lnTo>
                <a:lnTo>
                  <a:pt x="3294" y="3405"/>
                </a:lnTo>
                <a:lnTo>
                  <a:pt x="3300" y="3411"/>
                </a:lnTo>
                <a:lnTo>
                  <a:pt x="3292" y="3409"/>
                </a:lnTo>
                <a:lnTo>
                  <a:pt x="3283" y="3405"/>
                </a:lnTo>
                <a:lnTo>
                  <a:pt x="3277" y="3403"/>
                </a:lnTo>
                <a:lnTo>
                  <a:pt x="3269" y="3401"/>
                </a:lnTo>
                <a:lnTo>
                  <a:pt x="3281" y="3407"/>
                </a:lnTo>
                <a:lnTo>
                  <a:pt x="3294" y="3415"/>
                </a:lnTo>
                <a:lnTo>
                  <a:pt x="3304" y="3422"/>
                </a:lnTo>
                <a:lnTo>
                  <a:pt x="3298" y="3420"/>
                </a:lnTo>
                <a:lnTo>
                  <a:pt x="3289" y="3415"/>
                </a:lnTo>
                <a:lnTo>
                  <a:pt x="3281" y="3413"/>
                </a:lnTo>
                <a:lnTo>
                  <a:pt x="3287" y="3420"/>
                </a:lnTo>
                <a:lnTo>
                  <a:pt x="3296" y="3426"/>
                </a:lnTo>
                <a:lnTo>
                  <a:pt x="3302" y="3432"/>
                </a:lnTo>
                <a:lnTo>
                  <a:pt x="3306" y="3440"/>
                </a:lnTo>
                <a:lnTo>
                  <a:pt x="3292" y="3426"/>
                </a:lnTo>
                <a:lnTo>
                  <a:pt x="3273" y="3415"/>
                </a:lnTo>
                <a:lnTo>
                  <a:pt x="3292" y="3442"/>
                </a:lnTo>
                <a:lnTo>
                  <a:pt x="3281" y="3432"/>
                </a:lnTo>
                <a:lnTo>
                  <a:pt x="3273" y="3428"/>
                </a:lnTo>
                <a:lnTo>
                  <a:pt x="3279" y="3444"/>
                </a:lnTo>
                <a:lnTo>
                  <a:pt x="3292" y="3459"/>
                </a:lnTo>
                <a:lnTo>
                  <a:pt x="3302" y="3473"/>
                </a:lnTo>
                <a:lnTo>
                  <a:pt x="3285" y="3457"/>
                </a:lnTo>
                <a:lnTo>
                  <a:pt x="3279" y="3446"/>
                </a:lnTo>
                <a:lnTo>
                  <a:pt x="3283" y="3455"/>
                </a:lnTo>
                <a:lnTo>
                  <a:pt x="3285" y="3457"/>
                </a:lnTo>
                <a:lnTo>
                  <a:pt x="3294" y="3471"/>
                </a:lnTo>
                <a:lnTo>
                  <a:pt x="3310" y="3494"/>
                </a:lnTo>
                <a:lnTo>
                  <a:pt x="3306" y="3489"/>
                </a:lnTo>
                <a:lnTo>
                  <a:pt x="3302" y="3487"/>
                </a:lnTo>
                <a:lnTo>
                  <a:pt x="3298" y="3483"/>
                </a:lnTo>
                <a:lnTo>
                  <a:pt x="3292" y="3481"/>
                </a:lnTo>
                <a:lnTo>
                  <a:pt x="3296" y="3487"/>
                </a:lnTo>
                <a:lnTo>
                  <a:pt x="3300" y="3492"/>
                </a:lnTo>
                <a:lnTo>
                  <a:pt x="3304" y="3498"/>
                </a:lnTo>
                <a:lnTo>
                  <a:pt x="3310" y="3504"/>
                </a:lnTo>
                <a:lnTo>
                  <a:pt x="3310" y="3510"/>
                </a:lnTo>
                <a:lnTo>
                  <a:pt x="3312" y="3514"/>
                </a:lnTo>
                <a:lnTo>
                  <a:pt x="3314" y="3520"/>
                </a:lnTo>
                <a:lnTo>
                  <a:pt x="3316" y="3524"/>
                </a:lnTo>
                <a:lnTo>
                  <a:pt x="3316" y="3543"/>
                </a:lnTo>
                <a:lnTo>
                  <a:pt x="3320" y="3580"/>
                </a:lnTo>
                <a:lnTo>
                  <a:pt x="3326" y="3615"/>
                </a:lnTo>
                <a:lnTo>
                  <a:pt x="3337" y="3646"/>
                </a:lnTo>
                <a:lnTo>
                  <a:pt x="3347" y="3679"/>
                </a:lnTo>
                <a:lnTo>
                  <a:pt x="3355" y="3711"/>
                </a:lnTo>
                <a:lnTo>
                  <a:pt x="3357" y="3744"/>
                </a:lnTo>
                <a:lnTo>
                  <a:pt x="3353" y="3777"/>
                </a:lnTo>
                <a:lnTo>
                  <a:pt x="3337" y="3808"/>
                </a:lnTo>
                <a:lnTo>
                  <a:pt x="3292" y="3833"/>
                </a:lnTo>
                <a:lnTo>
                  <a:pt x="3250" y="3861"/>
                </a:lnTo>
                <a:lnTo>
                  <a:pt x="3211" y="3894"/>
                </a:lnTo>
                <a:lnTo>
                  <a:pt x="3181" y="3902"/>
                </a:lnTo>
                <a:lnTo>
                  <a:pt x="3152" y="3909"/>
                </a:lnTo>
                <a:lnTo>
                  <a:pt x="3125" y="3919"/>
                </a:lnTo>
                <a:lnTo>
                  <a:pt x="3103" y="3933"/>
                </a:lnTo>
                <a:lnTo>
                  <a:pt x="3084" y="3954"/>
                </a:lnTo>
                <a:lnTo>
                  <a:pt x="3070" y="3976"/>
                </a:lnTo>
                <a:lnTo>
                  <a:pt x="3053" y="3999"/>
                </a:lnTo>
                <a:lnTo>
                  <a:pt x="3035" y="4018"/>
                </a:lnTo>
                <a:lnTo>
                  <a:pt x="2985" y="4018"/>
                </a:lnTo>
                <a:lnTo>
                  <a:pt x="2973" y="4022"/>
                </a:lnTo>
                <a:lnTo>
                  <a:pt x="2963" y="4032"/>
                </a:lnTo>
                <a:lnTo>
                  <a:pt x="2942" y="4032"/>
                </a:lnTo>
                <a:lnTo>
                  <a:pt x="2901" y="4020"/>
                </a:lnTo>
                <a:lnTo>
                  <a:pt x="2881" y="4018"/>
                </a:lnTo>
                <a:lnTo>
                  <a:pt x="2844" y="4020"/>
                </a:lnTo>
                <a:lnTo>
                  <a:pt x="2805" y="4026"/>
                </a:lnTo>
                <a:lnTo>
                  <a:pt x="2770" y="4034"/>
                </a:lnTo>
                <a:lnTo>
                  <a:pt x="2743" y="4046"/>
                </a:lnTo>
                <a:lnTo>
                  <a:pt x="2694" y="4077"/>
                </a:lnTo>
                <a:lnTo>
                  <a:pt x="2673" y="4081"/>
                </a:lnTo>
                <a:lnTo>
                  <a:pt x="2636" y="4079"/>
                </a:lnTo>
                <a:lnTo>
                  <a:pt x="2599" y="4069"/>
                </a:lnTo>
                <a:lnTo>
                  <a:pt x="2538" y="4059"/>
                </a:lnTo>
                <a:lnTo>
                  <a:pt x="2515" y="4052"/>
                </a:lnTo>
                <a:lnTo>
                  <a:pt x="2484" y="4052"/>
                </a:lnTo>
                <a:lnTo>
                  <a:pt x="2455" y="4055"/>
                </a:lnTo>
                <a:lnTo>
                  <a:pt x="2427" y="4063"/>
                </a:lnTo>
                <a:lnTo>
                  <a:pt x="2402" y="4071"/>
                </a:lnTo>
                <a:lnTo>
                  <a:pt x="2377" y="4075"/>
                </a:lnTo>
                <a:lnTo>
                  <a:pt x="2353" y="4071"/>
                </a:lnTo>
                <a:lnTo>
                  <a:pt x="2320" y="4063"/>
                </a:lnTo>
                <a:lnTo>
                  <a:pt x="2295" y="4055"/>
                </a:lnTo>
                <a:lnTo>
                  <a:pt x="2272" y="4044"/>
                </a:lnTo>
                <a:lnTo>
                  <a:pt x="2248" y="4034"/>
                </a:lnTo>
                <a:lnTo>
                  <a:pt x="2221" y="4028"/>
                </a:lnTo>
                <a:lnTo>
                  <a:pt x="2190" y="4022"/>
                </a:lnTo>
                <a:lnTo>
                  <a:pt x="2159" y="4013"/>
                </a:lnTo>
                <a:lnTo>
                  <a:pt x="2151" y="4009"/>
                </a:lnTo>
                <a:lnTo>
                  <a:pt x="2147" y="4005"/>
                </a:lnTo>
                <a:lnTo>
                  <a:pt x="2141" y="4003"/>
                </a:lnTo>
                <a:lnTo>
                  <a:pt x="2122" y="4001"/>
                </a:lnTo>
                <a:lnTo>
                  <a:pt x="2102" y="4003"/>
                </a:lnTo>
                <a:lnTo>
                  <a:pt x="2083" y="4005"/>
                </a:lnTo>
                <a:lnTo>
                  <a:pt x="2065" y="4003"/>
                </a:lnTo>
                <a:lnTo>
                  <a:pt x="2049" y="3997"/>
                </a:lnTo>
                <a:lnTo>
                  <a:pt x="2038" y="3983"/>
                </a:lnTo>
                <a:lnTo>
                  <a:pt x="2030" y="3981"/>
                </a:lnTo>
                <a:lnTo>
                  <a:pt x="2024" y="3981"/>
                </a:lnTo>
                <a:lnTo>
                  <a:pt x="2020" y="3983"/>
                </a:lnTo>
                <a:lnTo>
                  <a:pt x="2016" y="3983"/>
                </a:lnTo>
                <a:lnTo>
                  <a:pt x="1995" y="3974"/>
                </a:lnTo>
                <a:lnTo>
                  <a:pt x="1958" y="3958"/>
                </a:lnTo>
                <a:lnTo>
                  <a:pt x="1933" y="3954"/>
                </a:lnTo>
                <a:lnTo>
                  <a:pt x="1896" y="3929"/>
                </a:lnTo>
                <a:lnTo>
                  <a:pt x="1876" y="3919"/>
                </a:lnTo>
                <a:lnTo>
                  <a:pt x="1853" y="3915"/>
                </a:lnTo>
                <a:lnTo>
                  <a:pt x="1837" y="3915"/>
                </a:lnTo>
                <a:lnTo>
                  <a:pt x="1818" y="3911"/>
                </a:lnTo>
                <a:lnTo>
                  <a:pt x="1802" y="3902"/>
                </a:lnTo>
                <a:lnTo>
                  <a:pt x="1786" y="3886"/>
                </a:lnTo>
                <a:lnTo>
                  <a:pt x="1771" y="3868"/>
                </a:lnTo>
                <a:lnTo>
                  <a:pt x="1740" y="3843"/>
                </a:lnTo>
                <a:lnTo>
                  <a:pt x="1736" y="3841"/>
                </a:lnTo>
                <a:lnTo>
                  <a:pt x="1724" y="3833"/>
                </a:lnTo>
                <a:lnTo>
                  <a:pt x="1716" y="3824"/>
                </a:lnTo>
                <a:lnTo>
                  <a:pt x="1714" y="3820"/>
                </a:lnTo>
                <a:lnTo>
                  <a:pt x="1703" y="3787"/>
                </a:lnTo>
                <a:lnTo>
                  <a:pt x="1685" y="3761"/>
                </a:lnTo>
                <a:lnTo>
                  <a:pt x="1664" y="3738"/>
                </a:lnTo>
                <a:lnTo>
                  <a:pt x="1640" y="3720"/>
                </a:lnTo>
                <a:lnTo>
                  <a:pt x="1634" y="3701"/>
                </a:lnTo>
                <a:lnTo>
                  <a:pt x="1623" y="3689"/>
                </a:lnTo>
                <a:lnTo>
                  <a:pt x="1613" y="3674"/>
                </a:lnTo>
                <a:lnTo>
                  <a:pt x="1603" y="3662"/>
                </a:lnTo>
                <a:lnTo>
                  <a:pt x="1601" y="3662"/>
                </a:lnTo>
                <a:lnTo>
                  <a:pt x="1599" y="3660"/>
                </a:lnTo>
                <a:lnTo>
                  <a:pt x="1592" y="3660"/>
                </a:lnTo>
                <a:lnTo>
                  <a:pt x="1588" y="3658"/>
                </a:lnTo>
                <a:lnTo>
                  <a:pt x="1584" y="3658"/>
                </a:lnTo>
                <a:lnTo>
                  <a:pt x="1582" y="3656"/>
                </a:lnTo>
                <a:lnTo>
                  <a:pt x="1578" y="3654"/>
                </a:lnTo>
                <a:lnTo>
                  <a:pt x="1572" y="3650"/>
                </a:lnTo>
                <a:lnTo>
                  <a:pt x="1568" y="3646"/>
                </a:lnTo>
                <a:lnTo>
                  <a:pt x="1564" y="3629"/>
                </a:lnTo>
                <a:lnTo>
                  <a:pt x="1562" y="3611"/>
                </a:lnTo>
                <a:lnTo>
                  <a:pt x="1557" y="3596"/>
                </a:lnTo>
                <a:lnTo>
                  <a:pt x="1549" y="3584"/>
                </a:lnTo>
                <a:lnTo>
                  <a:pt x="1537" y="3572"/>
                </a:lnTo>
                <a:lnTo>
                  <a:pt x="1518" y="3557"/>
                </a:lnTo>
                <a:lnTo>
                  <a:pt x="1494" y="3545"/>
                </a:lnTo>
                <a:lnTo>
                  <a:pt x="1465" y="3537"/>
                </a:lnTo>
                <a:lnTo>
                  <a:pt x="1438" y="3535"/>
                </a:lnTo>
                <a:lnTo>
                  <a:pt x="1408" y="3531"/>
                </a:lnTo>
                <a:lnTo>
                  <a:pt x="1381" y="3526"/>
                </a:lnTo>
                <a:lnTo>
                  <a:pt x="1356" y="3520"/>
                </a:lnTo>
                <a:lnTo>
                  <a:pt x="1327" y="3518"/>
                </a:lnTo>
                <a:lnTo>
                  <a:pt x="1301" y="3516"/>
                </a:lnTo>
                <a:lnTo>
                  <a:pt x="1276" y="3510"/>
                </a:lnTo>
                <a:lnTo>
                  <a:pt x="1258" y="3502"/>
                </a:lnTo>
                <a:lnTo>
                  <a:pt x="1233" y="3475"/>
                </a:lnTo>
                <a:lnTo>
                  <a:pt x="1204" y="3450"/>
                </a:lnTo>
                <a:lnTo>
                  <a:pt x="1171" y="3432"/>
                </a:lnTo>
                <a:lnTo>
                  <a:pt x="1136" y="3415"/>
                </a:lnTo>
                <a:lnTo>
                  <a:pt x="1101" y="3397"/>
                </a:lnTo>
                <a:lnTo>
                  <a:pt x="1069" y="3379"/>
                </a:lnTo>
                <a:lnTo>
                  <a:pt x="1038" y="3356"/>
                </a:lnTo>
                <a:lnTo>
                  <a:pt x="1013" y="3329"/>
                </a:lnTo>
                <a:lnTo>
                  <a:pt x="984" y="3323"/>
                </a:lnTo>
                <a:lnTo>
                  <a:pt x="962" y="3313"/>
                </a:lnTo>
                <a:lnTo>
                  <a:pt x="941" y="3298"/>
                </a:lnTo>
                <a:lnTo>
                  <a:pt x="904" y="3265"/>
                </a:lnTo>
                <a:lnTo>
                  <a:pt x="884" y="3253"/>
                </a:lnTo>
                <a:lnTo>
                  <a:pt x="865" y="3247"/>
                </a:lnTo>
                <a:lnTo>
                  <a:pt x="803" y="3235"/>
                </a:lnTo>
                <a:lnTo>
                  <a:pt x="787" y="3226"/>
                </a:lnTo>
                <a:lnTo>
                  <a:pt x="781" y="3222"/>
                </a:lnTo>
                <a:lnTo>
                  <a:pt x="766" y="3208"/>
                </a:lnTo>
                <a:lnTo>
                  <a:pt x="762" y="3202"/>
                </a:lnTo>
                <a:lnTo>
                  <a:pt x="756" y="3200"/>
                </a:lnTo>
                <a:lnTo>
                  <a:pt x="738" y="3202"/>
                </a:lnTo>
                <a:lnTo>
                  <a:pt x="723" y="3206"/>
                </a:lnTo>
                <a:lnTo>
                  <a:pt x="703" y="3194"/>
                </a:lnTo>
                <a:lnTo>
                  <a:pt x="678" y="3181"/>
                </a:lnTo>
                <a:lnTo>
                  <a:pt x="651" y="3171"/>
                </a:lnTo>
                <a:lnTo>
                  <a:pt x="625" y="3165"/>
                </a:lnTo>
                <a:lnTo>
                  <a:pt x="600" y="3165"/>
                </a:lnTo>
                <a:lnTo>
                  <a:pt x="596" y="3163"/>
                </a:lnTo>
                <a:lnTo>
                  <a:pt x="582" y="3163"/>
                </a:lnTo>
                <a:lnTo>
                  <a:pt x="563" y="3169"/>
                </a:lnTo>
                <a:lnTo>
                  <a:pt x="545" y="3169"/>
                </a:lnTo>
                <a:lnTo>
                  <a:pt x="526" y="3165"/>
                </a:lnTo>
                <a:lnTo>
                  <a:pt x="506" y="3161"/>
                </a:lnTo>
                <a:lnTo>
                  <a:pt x="483" y="3161"/>
                </a:lnTo>
                <a:lnTo>
                  <a:pt x="479" y="3165"/>
                </a:lnTo>
                <a:lnTo>
                  <a:pt x="471" y="3165"/>
                </a:lnTo>
                <a:lnTo>
                  <a:pt x="464" y="3167"/>
                </a:lnTo>
                <a:lnTo>
                  <a:pt x="452" y="3167"/>
                </a:lnTo>
                <a:lnTo>
                  <a:pt x="446" y="3169"/>
                </a:lnTo>
                <a:lnTo>
                  <a:pt x="434" y="3175"/>
                </a:lnTo>
                <a:lnTo>
                  <a:pt x="427" y="3175"/>
                </a:lnTo>
                <a:lnTo>
                  <a:pt x="421" y="3173"/>
                </a:lnTo>
                <a:lnTo>
                  <a:pt x="415" y="3175"/>
                </a:lnTo>
                <a:lnTo>
                  <a:pt x="405" y="3185"/>
                </a:lnTo>
                <a:lnTo>
                  <a:pt x="399" y="3187"/>
                </a:lnTo>
                <a:lnTo>
                  <a:pt x="386" y="3183"/>
                </a:lnTo>
                <a:lnTo>
                  <a:pt x="380" y="3179"/>
                </a:lnTo>
                <a:lnTo>
                  <a:pt x="376" y="3177"/>
                </a:lnTo>
                <a:lnTo>
                  <a:pt x="362" y="3177"/>
                </a:lnTo>
                <a:lnTo>
                  <a:pt x="356" y="3175"/>
                </a:lnTo>
                <a:lnTo>
                  <a:pt x="349" y="3175"/>
                </a:lnTo>
                <a:lnTo>
                  <a:pt x="343" y="3173"/>
                </a:lnTo>
                <a:lnTo>
                  <a:pt x="337" y="3169"/>
                </a:lnTo>
                <a:lnTo>
                  <a:pt x="331" y="3167"/>
                </a:lnTo>
                <a:lnTo>
                  <a:pt x="325" y="3163"/>
                </a:lnTo>
                <a:lnTo>
                  <a:pt x="317" y="3161"/>
                </a:lnTo>
                <a:lnTo>
                  <a:pt x="310" y="3157"/>
                </a:lnTo>
                <a:lnTo>
                  <a:pt x="304" y="3155"/>
                </a:lnTo>
                <a:lnTo>
                  <a:pt x="300" y="3148"/>
                </a:lnTo>
                <a:lnTo>
                  <a:pt x="286" y="3134"/>
                </a:lnTo>
                <a:lnTo>
                  <a:pt x="280" y="3132"/>
                </a:lnTo>
                <a:lnTo>
                  <a:pt x="263" y="3122"/>
                </a:lnTo>
                <a:lnTo>
                  <a:pt x="251" y="3109"/>
                </a:lnTo>
                <a:lnTo>
                  <a:pt x="234" y="3099"/>
                </a:lnTo>
                <a:lnTo>
                  <a:pt x="218" y="3087"/>
                </a:lnTo>
                <a:lnTo>
                  <a:pt x="204" y="3074"/>
                </a:lnTo>
                <a:lnTo>
                  <a:pt x="189" y="3058"/>
                </a:lnTo>
                <a:lnTo>
                  <a:pt x="183" y="3052"/>
                </a:lnTo>
                <a:lnTo>
                  <a:pt x="177" y="3050"/>
                </a:lnTo>
                <a:lnTo>
                  <a:pt x="171" y="3046"/>
                </a:lnTo>
                <a:lnTo>
                  <a:pt x="158" y="3033"/>
                </a:lnTo>
                <a:lnTo>
                  <a:pt x="150" y="3021"/>
                </a:lnTo>
                <a:lnTo>
                  <a:pt x="142" y="3017"/>
                </a:lnTo>
                <a:lnTo>
                  <a:pt x="136" y="3013"/>
                </a:lnTo>
                <a:lnTo>
                  <a:pt x="111" y="2988"/>
                </a:lnTo>
                <a:lnTo>
                  <a:pt x="93" y="2976"/>
                </a:lnTo>
                <a:lnTo>
                  <a:pt x="86" y="2970"/>
                </a:lnTo>
                <a:lnTo>
                  <a:pt x="84" y="2963"/>
                </a:lnTo>
                <a:lnTo>
                  <a:pt x="80" y="2955"/>
                </a:lnTo>
                <a:lnTo>
                  <a:pt x="76" y="2949"/>
                </a:lnTo>
                <a:lnTo>
                  <a:pt x="64" y="2933"/>
                </a:lnTo>
                <a:lnTo>
                  <a:pt x="56" y="2924"/>
                </a:lnTo>
                <a:lnTo>
                  <a:pt x="37" y="2887"/>
                </a:lnTo>
                <a:lnTo>
                  <a:pt x="29" y="2877"/>
                </a:lnTo>
                <a:lnTo>
                  <a:pt x="25" y="2867"/>
                </a:lnTo>
                <a:lnTo>
                  <a:pt x="12" y="2846"/>
                </a:lnTo>
                <a:lnTo>
                  <a:pt x="8" y="2832"/>
                </a:lnTo>
                <a:lnTo>
                  <a:pt x="6" y="2815"/>
                </a:lnTo>
                <a:lnTo>
                  <a:pt x="2" y="2801"/>
                </a:lnTo>
                <a:lnTo>
                  <a:pt x="0" y="2787"/>
                </a:lnTo>
                <a:lnTo>
                  <a:pt x="0" y="2770"/>
                </a:lnTo>
                <a:lnTo>
                  <a:pt x="4" y="2756"/>
                </a:lnTo>
                <a:lnTo>
                  <a:pt x="17" y="2737"/>
                </a:lnTo>
                <a:lnTo>
                  <a:pt x="31" y="2719"/>
                </a:lnTo>
                <a:lnTo>
                  <a:pt x="41" y="2698"/>
                </a:lnTo>
                <a:lnTo>
                  <a:pt x="64" y="2649"/>
                </a:lnTo>
                <a:lnTo>
                  <a:pt x="93" y="2602"/>
                </a:lnTo>
                <a:lnTo>
                  <a:pt x="123" y="2559"/>
                </a:lnTo>
                <a:lnTo>
                  <a:pt x="165" y="2513"/>
                </a:lnTo>
                <a:lnTo>
                  <a:pt x="201" y="2487"/>
                </a:lnTo>
                <a:lnTo>
                  <a:pt x="273" y="2425"/>
                </a:lnTo>
                <a:lnTo>
                  <a:pt x="296" y="2411"/>
                </a:lnTo>
                <a:lnTo>
                  <a:pt x="319" y="2400"/>
                </a:lnTo>
                <a:lnTo>
                  <a:pt x="341" y="2388"/>
                </a:lnTo>
                <a:lnTo>
                  <a:pt x="368" y="2376"/>
                </a:lnTo>
                <a:lnTo>
                  <a:pt x="393" y="2361"/>
                </a:lnTo>
                <a:lnTo>
                  <a:pt x="547" y="2275"/>
                </a:lnTo>
                <a:lnTo>
                  <a:pt x="598" y="2248"/>
                </a:lnTo>
                <a:lnTo>
                  <a:pt x="619" y="2238"/>
                </a:lnTo>
                <a:lnTo>
                  <a:pt x="641" y="2228"/>
                </a:lnTo>
                <a:lnTo>
                  <a:pt x="678" y="2201"/>
                </a:lnTo>
                <a:lnTo>
                  <a:pt x="734" y="2168"/>
                </a:lnTo>
                <a:lnTo>
                  <a:pt x="777" y="2148"/>
                </a:lnTo>
                <a:lnTo>
                  <a:pt x="820" y="2129"/>
                </a:lnTo>
                <a:lnTo>
                  <a:pt x="843" y="2121"/>
                </a:lnTo>
                <a:lnTo>
                  <a:pt x="867" y="2115"/>
                </a:lnTo>
                <a:lnTo>
                  <a:pt x="886" y="2107"/>
                </a:lnTo>
                <a:lnTo>
                  <a:pt x="906" y="2098"/>
                </a:lnTo>
                <a:lnTo>
                  <a:pt x="1009" y="2061"/>
                </a:lnTo>
                <a:lnTo>
                  <a:pt x="1034" y="2051"/>
                </a:lnTo>
                <a:lnTo>
                  <a:pt x="1095" y="2026"/>
                </a:lnTo>
                <a:lnTo>
                  <a:pt x="1122" y="2016"/>
                </a:lnTo>
                <a:lnTo>
                  <a:pt x="1140" y="2012"/>
                </a:lnTo>
                <a:lnTo>
                  <a:pt x="1161" y="2008"/>
                </a:lnTo>
                <a:lnTo>
                  <a:pt x="1251" y="1979"/>
                </a:lnTo>
                <a:lnTo>
                  <a:pt x="1344" y="1957"/>
                </a:lnTo>
                <a:lnTo>
                  <a:pt x="1434" y="1936"/>
                </a:lnTo>
                <a:lnTo>
                  <a:pt x="1492" y="1920"/>
                </a:lnTo>
                <a:lnTo>
                  <a:pt x="1549" y="1907"/>
                </a:lnTo>
                <a:lnTo>
                  <a:pt x="1594" y="1899"/>
                </a:lnTo>
                <a:lnTo>
                  <a:pt x="1638" y="1895"/>
                </a:lnTo>
                <a:lnTo>
                  <a:pt x="1683" y="1891"/>
                </a:lnTo>
                <a:lnTo>
                  <a:pt x="1738" y="1885"/>
                </a:lnTo>
                <a:lnTo>
                  <a:pt x="1794" y="1874"/>
                </a:lnTo>
                <a:lnTo>
                  <a:pt x="1849" y="1870"/>
                </a:lnTo>
                <a:lnTo>
                  <a:pt x="1907" y="1864"/>
                </a:lnTo>
                <a:lnTo>
                  <a:pt x="1987" y="1854"/>
                </a:lnTo>
                <a:lnTo>
                  <a:pt x="2077" y="1844"/>
                </a:lnTo>
                <a:lnTo>
                  <a:pt x="2157" y="1837"/>
                </a:lnTo>
                <a:lnTo>
                  <a:pt x="2240" y="1835"/>
                </a:lnTo>
                <a:lnTo>
                  <a:pt x="2318" y="1839"/>
                </a:lnTo>
                <a:lnTo>
                  <a:pt x="2344" y="1839"/>
                </a:lnTo>
                <a:lnTo>
                  <a:pt x="2357" y="1837"/>
                </a:lnTo>
                <a:lnTo>
                  <a:pt x="2365" y="1831"/>
                </a:lnTo>
                <a:lnTo>
                  <a:pt x="2369" y="1819"/>
                </a:lnTo>
                <a:lnTo>
                  <a:pt x="2365" y="1790"/>
                </a:lnTo>
                <a:lnTo>
                  <a:pt x="2365" y="1776"/>
                </a:lnTo>
                <a:lnTo>
                  <a:pt x="2367" y="1770"/>
                </a:lnTo>
                <a:lnTo>
                  <a:pt x="2371" y="1765"/>
                </a:lnTo>
                <a:lnTo>
                  <a:pt x="2375" y="1753"/>
                </a:lnTo>
                <a:lnTo>
                  <a:pt x="2377" y="1741"/>
                </a:lnTo>
                <a:lnTo>
                  <a:pt x="2375" y="1743"/>
                </a:lnTo>
                <a:lnTo>
                  <a:pt x="2375" y="1747"/>
                </a:lnTo>
                <a:lnTo>
                  <a:pt x="2373" y="1741"/>
                </a:lnTo>
                <a:lnTo>
                  <a:pt x="2375" y="1737"/>
                </a:lnTo>
                <a:lnTo>
                  <a:pt x="2375" y="1731"/>
                </a:lnTo>
                <a:lnTo>
                  <a:pt x="2377" y="1726"/>
                </a:lnTo>
                <a:lnTo>
                  <a:pt x="2379" y="1720"/>
                </a:lnTo>
                <a:lnTo>
                  <a:pt x="2375" y="1722"/>
                </a:lnTo>
                <a:lnTo>
                  <a:pt x="2367" y="1739"/>
                </a:lnTo>
                <a:lnTo>
                  <a:pt x="2367" y="1733"/>
                </a:lnTo>
                <a:lnTo>
                  <a:pt x="2373" y="1714"/>
                </a:lnTo>
                <a:lnTo>
                  <a:pt x="2373" y="1708"/>
                </a:lnTo>
                <a:lnTo>
                  <a:pt x="2371" y="1710"/>
                </a:lnTo>
                <a:lnTo>
                  <a:pt x="2367" y="1712"/>
                </a:lnTo>
                <a:lnTo>
                  <a:pt x="2365" y="1716"/>
                </a:lnTo>
                <a:lnTo>
                  <a:pt x="2365" y="1710"/>
                </a:lnTo>
                <a:lnTo>
                  <a:pt x="2367" y="1704"/>
                </a:lnTo>
                <a:lnTo>
                  <a:pt x="2367" y="1694"/>
                </a:lnTo>
                <a:lnTo>
                  <a:pt x="2363" y="1698"/>
                </a:lnTo>
                <a:lnTo>
                  <a:pt x="2361" y="1702"/>
                </a:lnTo>
                <a:lnTo>
                  <a:pt x="2359" y="1698"/>
                </a:lnTo>
                <a:lnTo>
                  <a:pt x="2359" y="1694"/>
                </a:lnTo>
                <a:lnTo>
                  <a:pt x="2361" y="1689"/>
                </a:lnTo>
                <a:lnTo>
                  <a:pt x="2361" y="1685"/>
                </a:lnTo>
                <a:lnTo>
                  <a:pt x="2357" y="1677"/>
                </a:lnTo>
                <a:lnTo>
                  <a:pt x="2348" y="1669"/>
                </a:lnTo>
                <a:lnTo>
                  <a:pt x="2342" y="1667"/>
                </a:lnTo>
                <a:lnTo>
                  <a:pt x="2338" y="1663"/>
                </a:lnTo>
                <a:lnTo>
                  <a:pt x="2326" y="1646"/>
                </a:lnTo>
                <a:lnTo>
                  <a:pt x="2318" y="1626"/>
                </a:lnTo>
                <a:lnTo>
                  <a:pt x="2316" y="1605"/>
                </a:lnTo>
                <a:lnTo>
                  <a:pt x="2318" y="1583"/>
                </a:lnTo>
                <a:lnTo>
                  <a:pt x="2320" y="1562"/>
                </a:lnTo>
                <a:lnTo>
                  <a:pt x="2326" y="1542"/>
                </a:lnTo>
                <a:lnTo>
                  <a:pt x="2336" y="1521"/>
                </a:lnTo>
                <a:lnTo>
                  <a:pt x="2346" y="1513"/>
                </a:lnTo>
                <a:lnTo>
                  <a:pt x="2357" y="1509"/>
                </a:lnTo>
                <a:lnTo>
                  <a:pt x="2367" y="1507"/>
                </a:lnTo>
                <a:lnTo>
                  <a:pt x="2377" y="1502"/>
                </a:lnTo>
                <a:lnTo>
                  <a:pt x="2385" y="1494"/>
                </a:lnTo>
                <a:lnTo>
                  <a:pt x="2385" y="1484"/>
                </a:lnTo>
                <a:lnTo>
                  <a:pt x="2381" y="1474"/>
                </a:lnTo>
                <a:lnTo>
                  <a:pt x="2375" y="1461"/>
                </a:lnTo>
                <a:lnTo>
                  <a:pt x="2367" y="1453"/>
                </a:lnTo>
                <a:lnTo>
                  <a:pt x="2359" y="1447"/>
                </a:lnTo>
                <a:lnTo>
                  <a:pt x="2272" y="1410"/>
                </a:lnTo>
                <a:lnTo>
                  <a:pt x="2231" y="1387"/>
                </a:lnTo>
                <a:lnTo>
                  <a:pt x="2227" y="1383"/>
                </a:lnTo>
                <a:lnTo>
                  <a:pt x="2223" y="1381"/>
                </a:lnTo>
                <a:lnTo>
                  <a:pt x="2221" y="1381"/>
                </a:lnTo>
                <a:lnTo>
                  <a:pt x="2219" y="1379"/>
                </a:lnTo>
                <a:lnTo>
                  <a:pt x="2215" y="1379"/>
                </a:lnTo>
                <a:lnTo>
                  <a:pt x="2205" y="1375"/>
                </a:lnTo>
                <a:lnTo>
                  <a:pt x="2196" y="1371"/>
                </a:lnTo>
                <a:lnTo>
                  <a:pt x="2190" y="1371"/>
                </a:lnTo>
                <a:lnTo>
                  <a:pt x="2186" y="1369"/>
                </a:lnTo>
                <a:lnTo>
                  <a:pt x="2178" y="1369"/>
                </a:lnTo>
                <a:lnTo>
                  <a:pt x="2172" y="1367"/>
                </a:lnTo>
                <a:lnTo>
                  <a:pt x="2166" y="1363"/>
                </a:lnTo>
                <a:lnTo>
                  <a:pt x="2162" y="1359"/>
                </a:lnTo>
                <a:lnTo>
                  <a:pt x="2155" y="1355"/>
                </a:lnTo>
                <a:lnTo>
                  <a:pt x="2147" y="1352"/>
                </a:lnTo>
                <a:lnTo>
                  <a:pt x="2127" y="1342"/>
                </a:lnTo>
                <a:lnTo>
                  <a:pt x="2125" y="1338"/>
                </a:lnTo>
                <a:lnTo>
                  <a:pt x="2120" y="1336"/>
                </a:lnTo>
                <a:lnTo>
                  <a:pt x="2116" y="1336"/>
                </a:lnTo>
                <a:lnTo>
                  <a:pt x="2112" y="1334"/>
                </a:lnTo>
                <a:lnTo>
                  <a:pt x="2108" y="1334"/>
                </a:lnTo>
                <a:lnTo>
                  <a:pt x="2096" y="1326"/>
                </a:lnTo>
                <a:lnTo>
                  <a:pt x="2092" y="1322"/>
                </a:lnTo>
                <a:lnTo>
                  <a:pt x="2086" y="1320"/>
                </a:lnTo>
                <a:lnTo>
                  <a:pt x="2077" y="1318"/>
                </a:lnTo>
                <a:lnTo>
                  <a:pt x="2065" y="1313"/>
                </a:lnTo>
                <a:lnTo>
                  <a:pt x="2059" y="1309"/>
                </a:lnTo>
                <a:lnTo>
                  <a:pt x="2055" y="1305"/>
                </a:lnTo>
                <a:lnTo>
                  <a:pt x="2042" y="1299"/>
                </a:lnTo>
                <a:lnTo>
                  <a:pt x="2024" y="1293"/>
                </a:lnTo>
                <a:lnTo>
                  <a:pt x="2016" y="1285"/>
                </a:lnTo>
                <a:lnTo>
                  <a:pt x="2003" y="1281"/>
                </a:lnTo>
                <a:lnTo>
                  <a:pt x="1999" y="1281"/>
                </a:lnTo>
                <a:lnTo>
                  <a:pt x="1981" y="1274"/>
                </a:lnTo>
                <a:lnTo>
                  <a:pt x="1975" y="1270"/>
                </a:lnTo>
                <a:lnTo>
                  <a:pt x="1970" y="1266"/>
                </a:lnTo>
                <a:lnTo>
                  <a:pt x="1964" y="1264"/>
                </a:lnTo>
                <a:lnTo>
                  <a:pt x="1956" y="1262"/>
                </a:lnTo>
                <a:lnTo>
                  <a:pt x="1944" y="1258"/>
                </a:lnTo>
                <a:lnTo>
                  <a:pt x="1940" y="1254"/>
                </a:lnTo>
                <a:lnTo>
                  <a:pt x="1933" y="1252"/>
                </a:lnTo>
                <a:lnTo>
                  <a:pt x="1927" y="1248"/>
                </a:lnTo>
                <a:lnTo>
                  <a:pt x="1921" y="1246"/>
                </a:lnTo>
                <a:lnTo>
                  <a:pt x="1915" y="1246"/>
                </a:lnTo>
                <a:lnTo>
                  <a:pt x="1909" y="1244"/>
                </a:lnTo>
                <a:lnTo>
                  <a:pt x="1901" y="1244"/>
                </a:lnTo>
                <a:lnTo>
                  <a:pt x="1894" y="1242"/>
                </a:lnTo>
                <a:lnTo>
                  <a:pt x="1882" y="1233"/>
                </a:lnTo>
                <a:lnTo>
                  <a:pt x="1876" y="1231"/>
                </a:lnTo>
                <a:lnTo>
                  <a:pt x="1864" y="1231"/>
                </a:lnTo>
                <a:lnTo>
                  <a:pt x="1853" y="1229"/>
                </a:lnTo>
                <a:lnTo>
                  <a:pt x="1843" y="1223"/>
                </a:lnTo>
                <a:lnTo>
                  <a:pt x="1837" y="1219"/>
                </a:lnTo>
                <a:lnTo>
                  <a:pt x="1829" y="1215"/>
                </a:lnTo>
                <a:lnTo>
                  <a:pt x="1825" y="1215"/>
                </a:lnTo>
                <a:lnTo>
                  <a:pt x="1812" y="1211"/>
                </a:lnTo>
                <a:lnTo>
                  <a:pt x="1808" y="1209"/>
                </a:lnTo>
                <a:lnTo>
                  <a:pt x="1804" y="1205"/>
                </a:lnTo>
                <a:lnTo>
                  <a:pt x="1800" y="1202"/>
                </a:lnTo>
                <a:lnTo>
                  <a:pt x="1794" y="1198"/>
                </a:lnTo>
                <a:lnTo>
                  <a:pt x="1783" y="1194"/>
                </a:lnTo>
                <a:lnTo>
                  <a:pt x="1771" y="1194"/>
                </a:lnTo>
                <a:lnTo>
                  <a:pt x="1761" y="1190"/>
                </a:lnTo>
                <a:lnTo>
                  <a:pt x="1755" y="1186"/>
                </a:lnTo>
                <a:lnTo>
                  <a:pt x="1749" y="1180"/>
                </a:lnTo>
                <a:lnTo>
                  <a:pt x="1742" y="1176"/>
                </a:lnTo>
                <a:lnTo>
                  <a:pt x="1736" y="1174"/>
                </a:lnTo>
                <a:lnTo>
                  <a:pt x="1730" y="1174"/>
                </a:lnTo>
                <a:lnTo>
                  <a:pt x="1726" y="1172"/>
                </a:lnTo>
                <a:lnTo>
                  <a:pt x="1720" y="1172"/>
                </a:lnTo>
                <a:lnTo>
                  <a:pt x="1716" y="1170"/>
                </a:lnTo>
                <a:lnTo>
                  <a:pt x="1710" y="1168"/>
                </a:lnTo>
                <a:lnTo>
                  <a:pt x="1705" y="1163"/>
                </a:lnTo>
                <a:lnTo>
                  <a:pt x="1701" y="1161"/>
                </a:lnTo>
                <a:lnTo>
                  <a:pt x="1699" y="1157"/>
                </a:lnTo>
                <a:lnTo>
                  <a:pt x="1691" y="1157"/>
                </a:lnTo>
                <a:lnTo>
                  <a:pt x="1687" y="1155"/>
                </a:lnTo>
                <a:lnTo>
                  <a:pt x="1679" y="1155"/>
                </a:lnTo>
                <a:lnTo>
                  <a:pt x="1670" y="1153"/>
                </a:lnTo>
                <a:lnTo>
                  <a:pt x="1658" y="1145"/>
                </a:lnTo>
                <a:lnTo>
                  <a:pt x="1650" y="1141"/>
                </a:lnTo>
                <a:lnTo>
                  <a:pt x="1644" y="1139"/>
                </a:lnTo>
                <a:lnTo>
                  <a:pt x="1636" y="1139"/>
                </a:lnTo>
                <a:lnTo>
                  <a:pt x="1629" y="1137"/>
                </a:lnTo>
                <a:lnTo>
                  <a:pt x="1621" y="1137"/>
                </a:lnTo>
                <a:lnTo>
                  <a:pt x="1615" y="1133"/>
                </a:lnTo>
                <a:lnTo>
                  <a:pt x="1611" y="1131"/>
                </a:lnTo>
                <a:lnTo>
                  <a:pt x="1605" y="1126"/>
                </a:lnTo>
                <a:lnTo>
                  <a:pt x="1601" y="1122"/>
                </a:lnTo>
                <a:lnTo>
                  <a:pt x="1594" y="1120"/>
                </a:lnTo>
                <a:lnTo>
                  <a:pt x="1576" y="1120"/>
                </a:lnTo>
                <a:lnTo>
                  <a:pt x="1564" y="1116"/>
                </a:lnTo>
                <a:lnTo>
                  <a:pt x="1557" y="1112"/>
                </a:lnTo>
                <a:lnTo>
                  <a:pt x="1549" y="1108"/>
                </a:lnTo>
                <a:lnTo>
                  <a:pt x="1531" y="1102"/>
                </a:lnTo>
                <a:lnTo>
                  <a:pt x="1525" y="1102"/>
                </a:lnTo>
                <a:lnTo>
                  <a:pt x="1518" y="1100"/>
                </a:lnTo>
                <a:lnTo>
                  <a:pt x="1514" y="1098"/>
                </a:lnTo>
                <a:lnTo>
                  <a:pt x="1496" y="1085"/>
                </a:lnTo>
                <a:lnTo>
                  <a:pt x="1492" y="1081"/>
                </a:lnTo>
                <a:lnTo>
                  <a:pt x="1486" y="1079"/>
                </a:lnTo>
                <a:lnTo>
                  <a:pt x="1477" y="1079"/>
                </a:lnTo>
                <a:lnTo>
                  <a:pt x="1471" y="1077"/>
                </a:lnTo>
                <a:lnTo>
                  <a:pt x="1463" y="1075"/>
                </a:lnTo>
                <a:lnTo>
                  <a:pt x="1451" y="1067"/>
                </a:lnTo>
                <a:lnTo>
                  <a:pt x="1444" y="1061"/>
                </a:lnTo>
                <a:lnTo>
                  <a:pt x="1438" y="1057"/>
                </a:lnTo>
                <a:lnTo>
                  <a:pt x="1430" y="1057"/>
                </a:lnTo>
                <a:lnTo>
                  <a:pt x="1428" y="1059"/>
                </a:lnTo>
                <a:lnTo>
                  <a:pt x="1424" y="1059"/>
                </a:lnTo>
                <a:lnTo>
                  <a:pt x="1418" y="1057"/>
                </a:lnTo>
                <a:lnTo>
                  <a:pt x="1399" y="1038"/>
                </a:lnTo>
                <a:lnTo>
                  <a:pt x="1393" y="1036"/>
                </a:lnTo>
                <a:lnTo>
                  <a:pt x="1375" y="1036"/>
                </a:lnTo>
                <a:lnTo>
                  <a:pt x="1368" y="1034"/>
                </a:lnTo>
                <a:lnTo>
                  <a:pt x="1356" y="1026"/>
                </a:lnTo>
                <a:lnTo>
                  <a:pt x="1352" y="1024"/>
                </a:lnTo>
                <a:lnTo>
                  <a:pt x="1346" y="1020"/>
                </a:lnTo>
                <a:lnTo>
                  <a:pt x="1321" y="1011"/>
                </a:lnTo>
                <a:lnTo>
                  <a:pt x="1297" y="1005"/>
                </a:lnTo>
                <a:lnTo>
                  <a:pt x="1264" y="995"/>
                </a:lnTo>
                <a:lnTo>
                  <a:pt x="1206" y="981"/>
                </a:lnTo>
                <a:lnTo>
                  <a:pt x="1182" y="970"/>
                </a:lnTo>
                <a:lnTo>
                  <a:pt x="1153" y="960"/>
                </a:lnTo>
                <a:lnTo>
                  <a:pt x="1124" y="946"/>
                </a:lnTo>
                <a:lnTo>
                  <a:pt x="1114" y="939"/>
                </a:lnTo>
                <a:lnTo>
                  <a:pt x="1101" y="931"/>
                </a:lnTo>
                <a:lnTo>
                  <a:pt x="1093" y="921"/>
                </a:lnTo>
                <a:lnTo>
                  <a:pt x="1089" y="907"/>
                </a:lnTo>
                <a:lnTo>
                  <a:pt x="1091" y="890"/>
                </a:lnTo>
                <a:lnTo>
                  <a:pt x="1103" y="878"/>
                </a:lnTo>
                <a:lnTo>
                  <a:pt x="1120" y="872"/>
                </a:lnTo>
                <a:lnTo>
                  <a:pt x="1138" y="872"/>
                </a:lnTo>
                <a:lnTo>
                  <a:pt x="1157" y="876"/>
                </a:lnTo>
                <a:lnTo>
                  <a:pt x="1173" y="884"/>
                </a:lnTo>
                <a:lnTo>
                  <a:pt x="1196" y="896"/>
                </a:lnTo>
                <a:lnTo>
                  <a:pt x="1241" y="925"/>
                </a:lnTo>
                <a:lnTo>
                  <a:pt x="1262" y="942"/>
                </a:lnTo>
                <a:lnTo>
                  <a:pt x="1284" y="956"/>
                </a:lnTo>
                <a:lnTo>
                  <a:pt x="1311" y="968"/>
                </a:lnTo>
                <a:lnTo>
                  <a:pt x="1338" y="979"/>
                </a:lnTo>
                <a:lnTo>
                  <a:pt x="1350" y="985"/>
                </a:lnTo>
                <a:lnTo>
                  <a:pt x="1362" y="993"/>
                </a:lnTo>
                <a:lnTo>
                  <a:pt x="1375" y="993"/>
                </a:lnTo>
                <a:lnTo>
                  <a:pt x="1383" y="995"/>
                </a:lnTo>
                <a:lnTo>
                  <a:pt x="1389" y="995"/>
                </a:lnTo>
                <a:lnTo>
                  <a:pt x="1395" y="997"/>
                </a:lnTo>
                <a:lnTo>
                  <a:pt x="1399" y="1001"/>
                </a:lnTo>
                <a:lnTo>
                  <a:pt x="1405" y="1003"/>
                </a:lnTo>
                <a:lnTo>
                  <a:pt x="1410" y="1007"/>
                </a:lnTo>
                <a:lnTo>
                  <a:pt x="1422" y="1011"/>
                </a:lnTo>
                <a:lnTo>
                  <a:pt x="1426" y="1013"/>
                </a:lnTo>
                <a:lnTo>
                  <a:pt x="1428" y="1015"/>
                </a:lnTo>
                <a:lnTo>
                  <a:pt x="1432" y="1018"/>
                </a:lnTo>
                <a:lnTo>
                  <a:pt x="1438" y="1022"/>
                </a:lnTo>
                <a:lnTo>
                  <a:pt x="1442" y="1026"/>
                </a:lnTo>
                <a:lnTo>
                  <a:pt x="1449" y="1028"/>
                </a:lnTo>
                <a:lnTo>
                  <a:pt x="1459" y="1028"/>
                </a:lnTo>
                <a:lnTo>
                  <a:pt x="1471" y="1032"/>
                </a:lnTo>
                <a:lnTo>
                  <a:pt x="1475" y="1034"/>
                </a:lnTo>
                <a:lnTo>
                  <a:pt x="1477" y="1038"/>
                </a:lnTo>
                <a:lnTo>
                  <a:pt x="1486" y="1046"/>
                </a:lnTo>
                <a:lnTo>
                  <a:pt x="1490" y="1048"/>
                </a:lnTo>
                <a:lnTo>
                  <a:pt x="1496" y="1050"/>
                </a:lnTo>
                <a:lnTo>
                  <a:pt x="1502" y="1050"/>
                </a:lnTo>
                <a:lnTo>
                  <a:pt x="1510" y="1052"/>
                </a:lnTo>
                <a:lnTo>
                  <a:pt x="1516" y="1055"/>
                </a:lnTo>
                <a:lnTo>
                  <a:pt x="1525" y="1063"/>
                </a:lnTo>
                <a:lnTo>
                  <a:pt x="1529" y="1065"/>
                </a:lnTo>
                <a:lnTo>
                  <a:pt x="1533" y="1069"/>
                </a:lnTo>
                <a:lnTo>
                  <a:pt x="1551" y="1075"/>
                </a:lnTo>
                <a:lnTo>
                  <a:pt x="1555" y="1077"/>
                </a:lnTo>
                <a:lnTo>
                  <a:pt x="1574" y="1089"/>
                </a:lnTo>
                <a:lnTo>
                  <a:pt x="1578" y="1092"/>
                </a:lnTo>
                <a:lnTo>
                  <a:pt x="1588" y="1092"/>
                </a:lnTo>
                <a:lnTo>
                  <a:pt x="1601" y="1096"/>
                </a:lnTo>
                <a:lnTo>
                  <a:pt x="1609" y="1104"/>
                </a:lnTo>
                <a:lnTo>
                  <a:pt x="1615" y="1106"/>
                </a:lnTo>
                <a:lnTo>
                  <a:pt x="1619" y="1110"/>
                </a:lnTo>
                <a:lnTo>
                  <a:pt x="1625" y="1112"/>
                </a:lnTo>
                <a:lnTo>
                  <a:pt x="1642" y="1112"/>
                </a:lnTo>
                <a:lnTo>
                  <a:pt x="1648" y="1114"/>
                </a:lnTo>
                <a:lnTo>
                  <a:pt x="1656" y="1122"/>
                </a:lnTo>
                <a:lnTo>
                  <a:pt x="1660" y="1124"/>
                </a:lnTo>
                <a:lnTo>
                  <a:pt x="1664" y="1129"/>
                </a:lnTo>
                <a:lnTo>
                  <a:pt x="1670" y="1129"/>
                </a:lnTo>
                <a:lnTo>
                  <a:pt x="1679" y="1131"/>
                </a:lnTo>
                <a:lnTo>
                  <a:pt x="1685" y="1131"/>
                </a:lnTo>
                <a:lnTo>
                  <a:pt x="1693" y="1133"/>
                </a:lnTo>
                <a:lnTo>
                  <a:pt x="1705" y="1141"/>
                </a:lnTo>
                <a:lnTo>
                  <a:pt x="1718" y="1145"/>
                </a:lnTo>
                <a:lnTo>
                  <a:pt x="1724" y="1145"/>
                </a:lnTo>
                <a:lnTo>
                  <a:pt x="1736" y="1149"/>
                </a:lnTo>
                <a:lnTo>
                  <a:pt x="1740" y="1151"/>
                </a:lnTo>
                <a:lnTo>
                  <a:pt x="1749" y="1159"/>
                </a:lnTo>
                <a:lnTo>
                  <a:pt x="1761" y="1163"/>
                </a:lnTo>
                <a:lnTo>
                  <a:pt x="1765" y="1163"/>
                </a:lnTo>
                <a:lnTo>
                  <a:pt x="1769" y="1165"/>
                </a:lnTo>
                <a:lnTo>
                  <a:pt x="1773" y="1165"/>
                </a:lnTo>
                <a:lnTo>
                  <a:pt x="1779" y="1168"/>
                </a:lnTo>
                <a:lnTo>
                  <a:pt x="1796" y="1176"/>
                </a:lnTo>
                <a:lnTo>
                  <a:pt x="1802" y="1180"/>
                </a:lnTo>
                <a:lnTo>
                  <a:pt x="1810" y="1182"/>
                </a:lnTo>
                <a:lnTo>
                  <a:pt x="1825" y="1182"/>
                </a:lnTo>
                <a:lnTo>
                  <a:pt x="1831" y="1184"/>
                </a:lnTo>
                <a:lnTo>
                  <a:pt x="1839" y="1192"/>
                </a:lnTo>
                <a:lnTo>
                  <a:pt x="1845" y="1194"/>
                </a:lnTo>
                <a:lnTo>
                  <a:pt x="1864" y="1194"/>
                </a:lnTo>
                <a:lnTo>
                  <a:pt x="1868" y="1196"/>
                </a:lnTo>
                <a:lnTo>
                  <a:pt x="1876" y="1198"/>
                </a:lnTo>
                <a:lnTo>
                  <a:pt x="1882" y="1205"/>
                </a:lnTo>
                <a:lnTo>
                  <a:pt x="1888" y="1209"/>
                </a:lnTo>
                <a:lnTo>
                  <a:pt x="1896" y="1213"/>
                </a:lnTo>
                <a:lnTo>
                  <a:pt x="1913" y="1213"/>
                </a:lnTo>
                <a:lnTo>
                  <a:pt x="1917" y="1215"/>
                </a:lnTo>
                <a:lnTo>
                  <a:pt x="1923" y="1217"/>
                </a:lnTo>
                <a:lnTo>
                  <a:pt x="1929" y="1221"/>
                </a:lnTo>
                <a:lnTo>
                  <a:pt x="1936" y="1223"/>
                </a:lnTo>
                <a:lnTo>
                  <a:pt x="1944" y="1225"/>
                </a:lnTo>
                <a:lnTo>
                  <a:pt x="1956" y="1229"/>
                </a:lnTo>
                <a:lnTo>
                  <a:pt x="1960" y="1233"/>
                </a:lnTo>
                <a:lnTo>
                  <a:pt x="1966" y="1237"/>
                </a:lnTo>
                <a:lnTo>
                  <a:pt x="1970" y="1239"/>
                </a:lnTo>
                <a:lnTo>
                  <a:pt x="1977" y="1244"/>
                </a:lnTo>
                <a:lnTo>
                  <a:pt x="1981" y="1244"/>
                </a:lnTo>
                <a:lnTo>
                  <a:pt x="1985" y="1246"/>
                </a:lnTo>
                <a:lnTo>
                  <a:pt x="1989" y="1246"/>
                </a:lnTo>
                <a:lnTo>
                  <a:pt x="1995" y="1248"/>
                </a:lnTo>
                <a:lnTo>
                  <a:pt x="1999" y="1252"/>
                </a:lnTo>
                <a:lnTo>
                  <a:pt x="2003" y="1254"/>
                </a:lnTo>
                <a:lnTo>
                  <a:pt x="2016" y="1262"/>
                </a:lnTo>
                <a:lnTo>
                  <a:pt x="2022" y="1262"/>
                </a:lnTo>
                <a:lnTo>
                  <a:pt x="2040" y="1268"/>
                </a:lnTo>
                <a:lnTo>
                  <a:pt x="2059" y="1281"/>
                </a:lnTo>
                <a:lnTo>
                  <a:pt x="2071" y="1285"/>
                </a:lnTo>
                <a:lnTo>
                  <a:pt x="2079" y="1287"/>
                </a:lnTo>
                <a:lnTo>
                  <a:pt x="2086" y="1291"/>
                </a:lnTo>
                <a:lnTo>
                  <a:pt x="2135" y="1318"/>
                </a:lnTo>
                <a:lnTo>
                  <a:pt x="2186" y="1342"/>
                </a:lnTo>
                <a:lnTo>
                  <a:pt x="2244" y="1367"/>
                </a:lnTo>
                <a:lnTo>
                  <a:pt x="2270" y="1381"/>
                </a:lnTo>
                <a:lnTo>
                  <a:pt x="2295" y="1398"/>
                </a:lnTo>
                <a:lnTo>
                  <a:pt x="2314" y="1402"/>
                </a:lnTo>
                <a:lnTo>
                  <a:pt x="2330" y="1412"/>
                </a:lnTo>
                <a:lnTo>
                  <a:pt x="2346" y="1418"/>
                </a:lnTo>
                <a:lnTo>
                  <a:pt x="2367" y="1420"/>
                </a:lnTo>
                <a:lnTo>
                  <a:pt x="2367" y="1414"/>
                </a:lnTo>
                <a:lnTo>
                  <a:pt x="2365" y="1408"/>
                </a:lnTo>
                <a:lnTo>
                  <a:pt x="2363" y="1404"/>
                </a:lnTo>
                <a:lnTo>
                  <a:pt x="2363" y="1387"/>
                </a:lnTo>
                <a:lnTo>
                  <a:pt x="2365" y="1385"/>
                </a:lnTo>
                <a:lnTo>
                  <a:pt x="2369" y="1383"/>
                </a:lnTo>
                <a:lnTo>
                  <a:pt x="2371" y="1381"/>
                </a:lnTo>
                <a:lnTo>
                  <a:pt x="2371" y="1377"/>
                </a:lnTo>
                <a:lnTo>
                  <a:pt x="2369" y="1369"/>
                </a:lnTo>
                <a:lnTo>
                  <a:pt x="2365" y="1361"/>
                </a:lnTo>
                <a:lnTo>
                  <a:pt x="2363" y="1355"/>
                </a:lnTo>
                <a:lnTo>
                  <a:pt x="2363" y="1346"/>
                </a:lnTo>
                <a:lnTo>
                  <a:pt x="2365" y="1350"/>
                </a:lnTo>
                <a:lnTo>
                  <a:pt x="2369" y="1352"/>
                </a:lnTo>
                <a:lnTo>
                  <a:pt x="2371" y="1355"/>
                </a:lnTo>
                <a:lnTo>
                  <a:pt x="2371" y="1350"/>
                </a:lnTo>
                <a:lnTo>
                  <a:pt x="2369" y="1346"/>
                </a:lnTo>
                <a:lnTo>
                  <a:pt x="2365" y="1342"/>
                </a:lnTo>
                <a:lnTo>
                  <a:pt x="2363" y="1338"/>
                </a:lnTo>
                <a:lnTo>
                  <a:pt x="2363" y="1332"/>
                </a:lnTo>
                <a:lnTo>
                  <a:pt x="2365" y="1332"/>
                </a:lnTo>
                <a:lnTo>
                  <a:pt x="2361" y="1320"/>
                </a:lnTo>
                <a:lnTo>
                  <a:pt x="2361" y="1303"/>
                </a:lnTo>
                <a:lnTo>
                  <a:pt x="2359" y="1299"/>
                </a:lnTo>
                <a:lnTo>
                  <a:pt x="2359" y="1293"/>
                </a:lnTo>
                <a:lnTo>
                  <a:pt x="2363" y="1285"/>
                </a:lnTo>
                <a:lnTo>
                  <a:pt x="2363" y="1289"/>
                </a:lnTo>
                <a:lnTo>
                  <a:pt x="2365" y="1291"/>
                </a:lnTo>
                <a:lnTo>
                  <a:pt x="2367" y="1291"/>
                </a:lnTo>
                <a:lnTo>
                  <a:pt x="2371" y="1287"/>
                </a:lnTo>
                <a:lnTo>
                  <a:pt x="2371" y="1285"/>
                </a:lnTo>
                <a:lnTo>
                  <a:pt x="2373" y="1281"/>
                </a:lnTo>
                <a:lnTo>
                  <a:pt x="2375" y="1285"/>
                </a:lnTo>
                <a:lnTo>
                  <a:pt x="2377" y="1287"/>
                </a:lnTo>
                <a:lnTo>
                  <a:pt x="2379" y="1287"/>
                </a:lnTo>
                <a:lnTo>
                  <a:pt x="2381" y="1285"/>
                </a:lnTo>
                <a:lnTo>
                  <a:pt x="2385" y="1283"/>
                </a:lnTo>
                <a:lnTo>
                  <a:pt x="2388" y="1281"/>
                </a:lnTo>
                <a:lnTo>
                  <a:pt x="2398" y="1291"/>
                </a:lnTo>
                <a:lnTo>
                  <a:pt x="2398" y="1295"/>
                </a:lnTo>
                <a:lnTo>
                  <a:pt x="2400" y="1297"/>
                </a:lnTo>
                <a:lnTo>
                  <a:pt x="2400" y="1299"/>
                </a:lnTo>
                <a:lnTo>
                  <a:pt x="2402" y="1301"/>
                </a:lnTo>
                <a:lnTo>
                  <a:pt x="2404" y="1305"/>
                </a:lnTo>
                <a:lnTo>
                  <a:pt x="2410" y="1311"/>
                </a:lnTo>
                <a:lnTo>
                  <a:pt x="2412" y="1311"/>
                </a:lnTo>
                <a:lnTo>
                  <a:pt x="2414" y="1309"/>
                </a:lnTo>
                <a:lnTo>
                  <a:pt x="2414" y="1307"/>
                </a:lnTo>
                <a:lnTo>
                  <a:pt x="2418" y="1299"/>
                </a:lnTo>
                <a:lnTo>
                  <a:pt x="2418" y="1295"/>
                </a:lnTo>
                <a:lnTo>
                  <a:pt x="2420" y="1289"/>
                </a:lnTo>
                <a:lnTo>
                  <a:pt x="2420" y="1283"/>
                </a:lnTo>
                <a:lnTo>
                  <a:pt x="2418" y="1281"/>
                </a:lnTo>
                <a:lnTo>
                  <a:pt x="2418" y="1276"/>
                </a:lnTo>
                <a:lnTo>
                  <a:pt x="2420" y="1276"/>
                </a:lnTo>
                <a:lnTo>
                  <a:pt x="2420" y="1272"/>
                </a:lnTo>
                <a:lnTo>
                  <a:pt x="2418" y="1270"/>
                </a:lnTo>
                <a:lnTo>
                  <a:pt x="2418" y="1262"/>
                </a:lnTo>
                <a:lnTo>
                  <a:pt x="2420" y="1260"/>
                </a:lnTo>
                <a:lnTo>
                  <a:pt x="2427" y="1260"/>
                </a:lnTo>
                <a:lnTo>
                  <a:pt x="2429" y="1258"/>
                </a:lnTo>
                <a:lnTo>
                  <a:pt x="2429" y="1256"/>
                </a:lnTo>
                <a:lnTo>
                  <a:pt x="2445" y="1262"/>
                </a:lnTo>
                <a:lnTo>
                  <a:pt x="2461" y="1274"/>
                </a:lnTo>
                <a:lnTo>
                  <a:pt x="2476" y="1291"/>
                </a:lnTo>
                <a:lnTo>
                  <a:pt x="2488" y="1305"/>
                </a:lnTo>
                <a:lnTo>
                  <a:pt x="2492" y="1311"/>
                </a:lnTo>
                <a:lnTo>
                  <a:pt x="2498" y="1318"/>
                </a:lnTo>
                <a:lnTo>
                  <a:pt x="2503" y="1324"/>
                </a:lnTo>
                <a:lnTo>
                  <a:pt x="2509" y="1328"/>
                </a:lnTo>
                <a:lnTo>
                  <a:pt x="2513" y="1330"/>
                </a:lnTo>
                <a:lnTo>
                  <a:pt x="2519" y="1332"/>
                </a:lnTo>
                <a:lnTo>
                  <a:pt x="2529" y="1328"/>
                </a:lnTo>
                <a:lnTo>
                  <a:pt x="2533" y="1318"/>
                </a:lnTo>
                <a:lnTo>
                  <a:pt x="2533" y="1293"/>
                </a:lnTo>
                <a:lnTo>
                  <a:pt x="2538" y="1281"/>
                </a:lnTo>
                <a:lnTo>
                  <a:pt x="2544" y="1272"/>
                </a:lnTo>
                <a:lnTo>
                  <a:pt x="2544" y="1260"/>
                </a:lnTo>
                <a:lnTo>
                  <a:pt x="2542" y="1254"/>
                </a:lnTo>
                <a:lnTo>
                  <a:pt x="2542" y="1242"/>
                </a:lnTo>
                <a:lnTo>
                  <a:pt x="2548" y="1202"/>
                </a:lnTo>
                <a:lnTo>
                  <a:pt x="2554" y="1170"/>
                </a:lnTo>
                <a:lnTo>
                  <a:pt x="2558" y="1137"/>
                </a:lnTo>
                <a:lnTo>
                  <a:pt x="2558" y="1129"/>
                </a:lnTo>
                <a:lnTo>
                  <a:pt x="2560" y="1118"/>
                </a:lnTo>
                <a:lnTo>
                  <a:pt x="2560" y="1104"/>
                </a:lnTo>
                <a:lnTo>
                  <a:pt x="2562" y="1096"/>
                </a:lnTo>
                <a:lnTo>
                  <a:pt x="2566" y="1083"/>
                </a:lnTo>
                <a:lnTo>
                  <a:pt x="2566" y="1055"/>
                </a:lnTo>
                <a:lnTo>
                  <a:pt x="2572" y="1036"/>
                </a:lnTo>
                <a:lnTo>
                  <a:pt x="2572" y="1003"/>
                </a:lnTo>
                <a:lnTo>
                  <a:pt x="2577" y="991"/>
                </a:lnTo>
                <a:lnTo>
                  <a:pt x="2577" y="979"/>
                </a:lnTo>
                <a:lnTo>
                  <a:pt x="2579" y="974"/>
                </a:lnTo>
                <a:lnTo>
                  <a:pt x="2579" y="968"/>
                </a:lnTo>
                <a:lnTo>
                  <a:pt x="2581" y="958"/>
                </a:lnTo>
                <a:lnTo>
                  <a:pt x="2585" y="946"/>
                </a:lnTo>
                <a:lnTo>
                  <a:pt x="2589" y="935"/>
                </a:lnTo>
                <a:lnTo>
                  <a:pt x="2589" y="921"/>
                </a:lnTo>
                <a:lnTo>
                  <a:pt x="2587" y="915"/>
                </a:lnTo>
                <a:lnTo>
                  <a:pt x="2591" y="898"/>
                </a:lnTo>
                <a:lnTo>
                  <a:pt x="2593" y="892"/>
                </a:lnTo>
                <a:lnTo>
                  <a:pt x="2597" y="884"/>
                </a:lnTo>
                <a:lnTo>
                  <a:pt x="2597" y="861"/>
                </a:lnTo>
                <a:lnTo>
                  <a:pt x="2599" y="849"/>
                </a:lnTo>
                <a:lnTo>
                  <a:pt x="2607" y="837"/>
                </a:lnTo>
                <a:lnTo>
                  <a:pt x="2616" y="822"/>
                </a:lnTo>
                <a:lnTo>
                  <a:pt x="2618" y="804"/>
                </a:lnTo>
                <a:lnTo>
                  <a:pt x="2620" y="787"/>
                </a:lnTo>
                <a:lnTo>
                  <a:pt x="2624" y="773"/>
                </a:lnTo>
                <a:lnTo>
                  <a:pt x="2626" y="769"/>
                </a:lnTo>
                <a:lnTo>
                  <a:pt x="2630" y="765"/>
                </a:lnTo>
                <a:lnTo>
                  <a:pt x="2632" y="759"/>
                </a:lnTo>
                <a:lnTo>
                  <a:pt x="2632" y="752"/>
                </a:lnTo>
                <a:lnTo>
                  <a:pt x="2630" y="750"/>
                </a:lnTo>
                <a:lnTo>
                  <a:pt x="2630" y="734"/>
                </a:lnTo>
                <a:lnTo>
                  <a:pt x="2642" y="709"/>
                </a:lnTo>
                <a:lnTo>
                  <a:pt x="2644" y="699"/>
                </a:lnTo>
                <a:lnTo>
                  <a:pt x="2642" y="687"/>
                </a:lnTo>
                <a:lnTo>
                  <a:pt x="2642" y="676"/>
                </a:lnTo>
                <a:lnTo>
                  <a:pt x="2655" y="646"/>
                </a:lnTo>
                <a:lnTo>
                  <a:pt x="2657" y="639"/>
                </a:lnTo>
                <a:lnTo>
                  <a:pt x="2659" y="635"/>
                </a:lnTo>
                <a:lnTo>
                  <a:pt x="2659" y="617"/>
                </a:lnTo>
                <a:lnTo>
                  <a:pt x="2663" y="598"/>
                </a:lnTo>
                <a:lnTo>
                  <a:pt x="2671" y="582"/>
                </a:lnTo>
                <a:lnTo>
                  <a:pt x="2673" y="576"/>
                </a:lnTo>
                <a:lnTo>
                  <a:pt x="2673" y="547"/>
                </a:lnTo>
                <a:lnTo>
                  <a:pt x="2675" y="541"/>
                </a:lnTo>
                <a:lnTo>
                  <a:pt x="2679" y="535"/>
                </a:lnTo>
                <a:lnTo>
                  <a:pt x="2681" y="531"/>
                </a:lnTo>
                <a:lnTo>
                  <a:pt x="2683" y="524"/>
                </a:lnTo>
                <a:lnTo>
                  <a:pt x="2685" y="514"/>
                </a:lnTo>
                <a:lnTo>
                  <a:pt x="2683" y="502"/>
                </a:lnTo>
                <a:lnTo>
                  <a:pt x="2681" y="492"/>
                </a:lnTo>
                <a:lnTo>
                  <a:pt x="2683" y="483"/>
                </a:lnTo>
                <a:lnTo>
                  <a:pt x="2685" y="477"/>
                </a:lnTo>
                <a:lnTo>
                  <a:pt x="2690" y="469"/>
                </a:lnTo>
                <a:lnTo>
                  <a:pt x="2692" y="463"/>
                </a:lnTo>
                <a:lnTo>
                  <a:pt x="2692" y="424"/>
                </a:lnTo>
                <a:lnTo>
                  <a:pt x="2694" y="418"/>
                </a:lnTo>
                <a:lnTo>
                  <a:pt x="2698" y="411"/>
                </a:lnTo>
                <a:lnTo>
                  <a:pt x="2700" y="403"/>
                </a:lnTo>
                <a:lnTo>
                  <a:pt x="2702" y="391"/>
                </a:lnTo>
                <a:lnTo>
                  <a:pt x="2700" y="383"/>
                </a:lnTo>
                <a:lnTo>
                  <a:pt x="2698" y="370"/>
                </a:lnTo>
                <a:lnTo>
                  <a:pt x="2700" y="362"/>
                </a:lnTo>
                <a:lnTo>
                  <a:pt x="2702" y="356"/>
                </a:lnTo>
                <a:lnTo>
                  <a:pt x="2706" y="350"/>
                </a:lnTo>
                <a:lnTo>
                  <a:pt x="2710" y="333"/>
                </a:lnTo>
                <a:lnTo>
                  <a:pt x="2710" y="321"/>
                </a:lnTo>
                <a:lnTo>
                  <a:pt x="2708" y="313"/>
                </a:lnTo>
                <a:lnTo>
                  <a:pt x="2708" y="307"/>
                </a:lnTo>
                <a:lnTo>
                  <a:pt x="2712" y="298"/>
                </a:lnTo>
                <a:lnTo>
                  <a:pt x="2716" y="286"/>
                </a:lnTo>
                <a:lnTo>
                  <a:pt x="2718" y="278"/>
                </a:lnTo>
                <a:lnTo>
                  <a:pt x="2718" y="272"/>
                </a:lnTo>
                <a:lnTo>
                  <a:pt x="2716" y="265"/>
                </a:lnTo>
                <a:lnTo>
                  <a:pt x="2716" y="257"/>
                </a:lnTo>
                <a:lnTo>
                  <a:pt x="2720" y="243"/>
                </a:lnTo>
                <a:lnTo>
                  <a:pt x="2727" y="231"/>
                </a:lnTo>
                <a:lnTo>
                  <a:pt x="2733" y="216"/>
                </a:lnTo>
                <a:lnTo>
                  <a:pt x="2735" y="192"/>
                </a:lnTo>
                <a:lnTo>
                  <a:pt x="2733" y="169"/>
                </a:lnTo>
                <a:lnTo>
                  <a:pt x="2729" y="144"/>
                </a:lnTo>
                <a:lnTo>
                  <a:pt x="2729" y="122"/>
                </a:lnTo>
                <a:lnTo>
                  <a:pt x="2731" y="97"/>
                </a:lnTo>
                <a:lnTo>
                  <a:pt x="2731" y="66"/>
                </a:lnTo>
                <a:lnTo>
                  <a:pt x="2735" y="37"/>
                </a:lnTo>
                <a:lnTo>
                  <a:pt x="2745" y="17"/>
                </a:lnTo>
                <a:lnTo>
                  <a:pt x="2759" y="5"/>
                </a:lnTo>
                <a:lnTo>
                  <a:pt x="278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sp>
        <p:nvSpPr>
          <p:cNvPr id="11" name="Freeform 28"/>
          <p:cNvSpPr>
            <a:spLocks noEditPoints="1"/>
          </p:cNvSpPr>
          <p:nvPr userDrawn="1"/>
        </p:nvSpPr>
        <p:spPr bwMode="auto">
          <a:xfrm rot="2970840">
            <a:off x="11883232" y="5017293"/>
            <a:ext cx="215900" cy="169863"/>
          </a:xfrm>
          <a:custGeom>
            <a:avLst/>
            <a:gdLst>
              <a:gd name="T0" fmla="*/ 202569527 w 5151"/>
              <a:gd name="T1" fmla="*/ 19902566 h 4081"/>
              <a:gd name="T2" fmla="*/ 199256210 w 5151"/>
              <a:gd name="T3" fmla="*/ 37785048 h 4081"/>
              <a:gd name="T4" fmla="*/ 195647733 w 5151"/>
              <a:gd name="T5" fmla="*/ 54226130 h 4081"/>
              <a:gd name="T6" fmla="*/ 192113026 w 5151"/>
              <a:gd name="T7" fmla="*/ 71750031 h 4081"/>
              <a:gd name="T8" fmla="*/ 188799709 w 5151"/>
              <a:gd name="T9" fmla="*/ 100521061 h 4081"/>
              <a:gd name="T10" fmla="*/ 202717107 w 5151"/>
              <a:gd name="T11" fmla="*/ 111769979 h 4081"/>
              <a:gd name="T12" fmla="*/ 207723966 w 5151"/>
              <a:gd name="T13" fmla="*/ 116024878 h 4081"/>
              <a:gd name="T14" fmla="*/ 291226383 w 5151"/>
              <a:gd name="T15" fmla="*/ 43626945 h 4081"/>
              <a:gd name="T16" fmla="*/ 370677666 w 5151"/>
              <a:gd name="T17" fmla="*/ 21056394 h 4081"/>
              <a:gd name="T18" fmla="*/ 378997843 w 5151"/>
              <a:gd name="T19" fmla="*/ 44203838 h 4081"/>
              <a:gd name="T20" fmla="*/ 370972784 w 5151"/>
              <a:gd name="T21" fmla="*/ 65043669 h 4081"/>
              <a:gd name="T22" fmla="*/ 361252422 w 5151"/>
              <a:gd name="T23" fmla="*/ 88334920 h 4081"/>
              <a:gd name="T24" fmla="*/ 357350588 w 5151"/>
              <a:gd name="T25" fmla="*/ 121360891 h 4081"/>
              <a:gd name="T26" fmla="*/ 344316867 w 5151"/>
              <a:gd name="T27" fmla="*/ 149267413 h 4081"/>
              <a:gd name="T28" fmla="*/ 348735210 w 5151"/>
              <a:gd name="T29" fmla="*/ 191740530 h 4081"/>
              <a:gd name="T30" fmla="*/ 335701531 w 5151"/>
              <a:gd name="T31" fmla="*/ 216185610 h 4081"/>
              <a:gd name="T32" fmla="*/ 317882299 w 5151"/>
              <a:gd name="T33" fmla="*/ 240991019 h 4081"/>
              <a:gd name="T34" fmla="*/ 279886247 w 5151"/>
              <a:gd name="T35" fmla="*/ 261687042 h 4081"/>
              <a:gd name="T36" fmla="*/ 259194677 w 5151"/>
              <a:gd name="T37" fmla="*/ 254474795 h 4081"/>
              <a:gd name="T38" fmla="*/ 251167858 w 5151"/>
              <a:gd name="T39" fmla="*/ 240053755 h 4081"/>
              <a:gd name="T40" fmla="*/ 247487373 w 5151"/>
              <a:gd name="T41" fmla="*/ 237385769 h 4081"/>
              <a:gd name="T42" fmla="*/ 244319876 w 5151"/>
              <a:gd name="T43" fmla="*/ 234861591 h 4081"/>
              <a:gd name="T44" fmla="*/ 242406702 w 5151"/>
              <a:gd name="T45" fmla="*/ 228371751 h 4081"/>
              <a:gd name="T46" fmla="*/ 234527463 w 5151"/>
              <a:gd name="T47" fmla="*/ 227938664 h 4081"/>
              <a:gd name="T48" fmla="*/ 237988360 w 5151"/>
              <a:gd name="T49" fmla="*/ 234861591 h 4081"/>
              <a:gd name="T50" fmla="*/ 240858979 w 5151"/>
              <a:gd name="T51" fmla="*/ 241278633 h 4081"/>
              <a:gd name="T52" fmla="*/ 241595076 w 5151"/>
              <a:gd name="T53" fmla="*/ 245677340 h 4081"/>
              <a:gd name="T54" fmla="*/ 242552522 w 5151"/>
              <a:gd name="T55" fmla="*/ 250292652 h 4081"/>
              <a:gd name="T56" fmla="*/ 245720019 w 5151"/>
              <a:gd name="T57" fmla="*/ 274593924 h 4081"/>
              <a:gd name="T58" fmla="*/ 198372533 w 5151"/>
              <a:gd name="T59" fmla="*/ 293992312 h 4081"/>
              <a:gd name="T60" fmla="*/ 156253255 w 5151"/>
              <a:gd name="T61" fmla="*/ 288510828 h 4081"/>
              <a:gd name="T62" fmla="*/ 127829985 w 5151"/>
              <a:gd name="T63" fmla="*/ 276974337 h 4081"/>
              <a:gd name="T64" fmla="*/ 115017655 w 5151"/>
              <a:gd name="T65" fmla="*/ 260387700 h 4081"/>
              <a:gd name="T66" fmla="*/ 74591962 w 5151"/>
              <a:gd name="T67" fmla="*/ 240053755 h 4081"/>
              <a:gd name="T68" fmla="*/ 41456950 w 5151"/>
              <a:gd name="T69" fmla="*/ 228515558 h 4081"/>
              <a:gd name="T70" fmla="*/ 25257492 w 5151"/>
              <a:gd name="T71" fmla="*/ 228804878 h 4081"/>
              <a:gd name="T72" fmla="*/ 10013761 w 5151"/>
              <a:gd name="T73" fmla="*/ 217266681 h 4081"/>
              <a:gd name="T74" fmla="*/ 4713502 w 5151"/>
              <a:gd name="T75" fmla="*/ 191018082 h 4081"/>
              <a:gd name="T76" fmla="*/ 66712723 w 5151"/>
              <a:gd name="T77" fmla="*/ 151285748 h 4081"/>
              <a:gd name="T78" fmla="*/ 164942403 w 5151"/>
              <a:gd name="T79" fmla="*/ 132322195 h 4081"/>
              <a:gd name="T80" fmla="*/ 174734773 w 5151"/>
              <a:gd name="T81" fmla="*/ 123595749 h 4081"/>
              <a:gd name="T82" fmla="*/ 170832939 w 5151"/>
              <a:gd name="T83" fmla="*/ 112636193 h 4081"/>
              <a:gd name="T84" fmla="*/ 161260115 w 5151"/>
              <a:gd name="T85" fmla="*/ 98863096 h 4081"/>
              <a:gd name="T86" fmla="*/ 149036344 w 5151"/>
              <a:gd name="T87" fmla="*/ 93237805 h 4081"/>
              <a:gd name="T88" fmla="*/ 135709224 w 5151"/>
              <a:gd name="T89" fmla="*/ 88189365 h 4081"/>
              <a:gd name="T90" fmla="*/ 125252765 w 5151"/>
              <a:gd name="T91" fmla="*/ 83719608 h 4081"/>
              <a:gd name="T92" fmla="*/ 112292855 w 5151"/>
              <a:gd name="T93" fmla="*/ 79464708 h 4081"/>
              <a:gd name="T94" fmla="*/ 99113357 w 5151"/>
              <a:gd name="T95" fmla="*/ 73551803 h 4081"/>
              <a:gd name="T96" fmla="*/ 96536137 w 5151"/>
              <a:gd name="T97" fmla="*/ 69802746 h 4081"/>
              <a:gd name="T98" fmla="*/ 109420476 w 5151"/>
              <a:gd name="T99" fmla="*/ 75426331 h 4081"/>
              <a:gd name="T100" fmla="*/ 122234608 w 5151"/>
              <a:gd name="T101" fmla="*/ 81051623 h 4081"/>
              <a:gd name="T102" fmla="*/ 135414106 w 5151"/>
              <a:gd name="T103" fmla="*/ 85954507 h 4081"/>
              <a:gd name="T104" fmla="*/ 146901822 w 5151"/>
              <a:gd name="T105" fmla="*/ 89992885 h 4081"/>
              <a:gd name="T106" fmla="*/ 173998676 w 5151"/>
              <a:gd name="T107" fmla="*/ 100016924 h 4081"/>
              <a:gd name="T108" fmla="*/ 173998676 w 5151"/>
              <a:gd name="T109" fmla="*/ 92660870 h 4081"/>
              <a:gd name="T110" fmla="*/ 177754733 w 5151"/>
              <a:gd name="T111" fmla="*/ 94247826 h 4081"/>
              <a:gd name="T112" fmla="*/ 184750295 w 5151"/>
              <a:gd name="T113" fmla="*/ 95761983 h 4081"/>
              <a:gd name="T114" fmla="*/ 189757197 w 5151"/>
              <a:gd name="T115" fmla="*/ 71460711 h 4081"/>
              <a:gd name="T116" fmla="*/ 193806611 w 5151"/>
              <a:gd name="T117" fmla="*/ 54226130 h 4081"/>
              <a:gd name="T118" fmla="*/ 197562625 w 5151"/>
              <a:gd name="T119" fmla="*/ 34829490 h 4081"/>
              <a:gd name="T120" fmla="*/ 199992307 w 5151"/>
              <a:gd name="T121" fmla="*/ 19109067 h 40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151" h="4081">
                <a:moveTo>
                  <a:pt x="3310" y="3506"/>
                </a:moveTo>
                <a:lnTo>
                  <a:pt x="3312" y="3506"/>
                </a:lnTo>
                <a:lnTo>
                  <a:pt x="3312" y="3508"/>
                </a:lnTo>
                <a:lnTo>
                  <a:pt x="3310" y="3506"/>
                </a:lnTo>
                <a:close/>
                <a:moveTo>
                  <a:pt x="3292" y="3442"/>
                </a:moveTo>
                <a:lnTo>
                  <a:pt x="3294" y="3442"/>
                </a:lnTo>
                <a:lnTo>
                  <a:pt x="3298" y="3448"/>
                </a:lnTo>
                <a:lnTo>
                  <a:pt x="3292" y="3442"/>
                </a:lnTo>
                <a:close/>
                <a:moveTo>
                  <a:pt x="2780" y="0"/>
                </a:moveTo>
                <a:lnTo>
                  <a:pt x="2792" y="5"/>
                </a:lnTo>
                <a:lnTo>
                  <a:pt x="2803" y="13"/>
                </a:lnTo>
                <a:lnTo>
                  <a:pt x="2809" y="23"/>
                </a:lnTo>
                <a:lnTo>
                  <a:pt x="2811" y="37"/>
                </a:lnTo>
                <a:lnTo>
                  <a:pt x="2786" y="167"/>
                </a:lnTo>
                <a:lnTo>
                  <a:pt x="2780" y="192"/>
                </a:lnTo>
                <a:lnTo>
                  <a:pt x="2770" y="216"/>
                </a:lnTo>
                <a:lnTo>
                  <a:pt x="2761" y="241"/>
                </a:lnTo>
                <a:lnTo>
                  <a:pt x="2761" y="255"/>
                </a:lnTo>
                <a:lnTo>
                  <a:pt x="2759" y="259"/>
                </a:lnTo>
                <a:lnTo>
                  <a:pt x="2757" y="261"/>
                </a:lnTo>
                <a:lnTo>
                  <a:pt x="2753" y="270"/>
                </a:lnTo>
                <a:lnTo>
                  <a:pt x="2751" y="276"/>
                </a:lnTo>
                <a:lnTo>
                  <a:pt x="2751" y="280"/>
                </a:lnTo>
                <a:lnTo>
                  <a:pt x="2753" y="286"/>
                </a:lnTo>
                <a:lnTo>
                  <a:pt x="2753" y="296"/>
                </a:lnTo>
                <a:lnTo>
                  <a:pt x="2751" y="305"/>
                </a:lnTo>
                <a:lnTo>
                  <a:pt x="2749" y="311"/>
                </a:lnTo>
                <a:lnTo>
                  <a:pt x="2745" y="317"/>
                </a:lnTo>
                <a:lnTo>
                  <a:pt x="2743" y="325"/>
                </a:lnTo>
                <a:lnTo>
                  <a:pt x="2743" y="348"/>
                </a:lnTo>
                <a:lnTo>
                  <a:pt x="2739" y="358"/>
                </a:lnTo>
                <a:lnTo>
                  <a:pt x="2737" y="364"/>
                </a:lnTo>
                <a:lnTo>
                  <a:pt x="2733" y="372"/>
                </a:lnTo>
                <a:lnTo>
                  <a:pt x="2735" y="379"/>
                </a:lnTo>
                <a:lnTo>
                  <a:pt x="2735" y="393"/>
                </a:lnTo>
                <a:lnTo>
                  <a:pt x="2729" y="411"/>
                </a:lnTo>
                <a:lnTo>
                  <a:pt x="2727" y="428"/>
                </a:lnTo>
                <a:lnTo>
                  <a:pt x="2727" y="444"/>
                </a:lnTo>
                <a:lnTo>
                  <a:pt x="2724" y="452"/>
                </a:lnTo>
                <a:lnTo>
                  <a:pt x="2720" y="465"/>
                </a:lnTo>
                <a:lnTo>
                  <a:pt x="2712" y="481"/>
                </a:lnTo>
                <a:lnTo>
                  <a:pt x="2712" y="510"/>
                </a:lnTo>
                <a:lnTo>
                  <a:pt x="2708" y="518"/>
                </a:lnTo>
                <a:lnTo>
                  <a:pt x="2706" y="524"/>
                </a:lnTo>
                <a:lnTo>
                  <a:pt x="2704" y="533"/>
                </a:lnTo>
                <a:lnTo>
                  <a:pt x="2702" y="539"/>
                </a:lnTo>
                <a:lnTo>
                  <a:pt x="2702" y="563"/>
                </a:lnTo>
                <a:lnTo>
                  <a:pt x="2698" y="576"/>
                </a:lnTo>
                <a:lnTo>
                  <a:pt x="2694" y="582"/>
                </a:lnTo>
                <a:lnTo>
                  <a:pt x="2690" y="594"/>
                </a:lnTo>
                <a:lnTo>
                  <a:pt x="2690" y="615"/>
                </a:lnTo>
                <a:lnTo>
                  <a:pt x="2687" y="621"/>
                </a:lnTo>
                <a:lnTo>
                  <a:pt x="2683" y="629"/>
                </a:lnTo>
                <a:lnTo>
                  <a:pt x="2681" y="635"/>
                </a:lnTo>
                <a:lnTo>
                  <a:pt x="2677" y="642"/>
                </a:lnTo>
                <a:lnTo>
                  <a:pt x="2677" y="658"/>
                </a:lnTo>
                <a:lnTo>
                  <a:pt x="2675" y="664"/>
                </a:lnTo>
                <a:lnTo>
                  <a:pt x="2675" y="668"/>
                </a:lnTo>
                <a:lnTo>
                  <a:pt x="2673" y="674"/>
                </a:lnTo>
                <a:lnTo>
                  <a:pt x="2669" y="681"/>
                </a:lnTo>
                <a:lnTo>
                  <a:pt x="2667" y="687"/>
                </a:lnTo>
                <a:lnTo>
                  <a:pt x="2665" y="691"/>
                </a:lnTo>
                <a:lnTo>
                  <a:pt x="2665" y="709"/>
                </a:lnTo>
                <a:lnTo>
                  <a:pt x="2663" y="718"/>
                </a:lnTo>
                <a:lnTo>
                  <a:pt x="2657" y="736"/>
                </a:lnTo>
                <a:lnTo>
                  <a:pt x="2657" y="752"/>
                </a:lnTo>
                <a:lnTo>
                  <a:pt x="2653" y="769"/>
                </a:lnTo>
                <a:lnTo>
                  <a:pt x="2648" y="775"/>
                </a:lnTo>
                <a:lnTo>
                  <a:pt x="2646" y="783"/>
                </a:lnTo>
                <a:lnTo>
                  <a:pt x="2644" y="789"/>
                </a:lnTo>
                <a:lnTo>
                  <a:pt x="2644" y="806"/>
                </a:lnTo>
                <a:lnTo>
                  <a:pt x="2642" y="812"/>
                </a:lnTo>
                <a:lnTo>
                  <a:pt x="2640" y="820"/>
                </a:lnTo>
                <a:lnTo>
                  <a:pt x="2636" y="826"/>
                </a:lnTo>
                <a:lnTo>
                  <a:pt x="2636" y="857"/>
                </a:lnTo>
                <a:lnTo>
                  <a:pt x="2634" y="865"/>
                </a:lnTo>
                <a:lnTo>
                  <a:pt x="2632" y="872"/>
                </a:lnTo>
                <a:lnTo>
                  <a:pt x="2628" y="878"/>
                </a:lnTo>
                <a:lnTo>
                  <a:pt x="2628" y="886"/>
                </a:lnTo>
                <a:lnTo>
                  <a:pt x="2626" y="892"/>
                </a:lnTo>
                <a:lnTo>
                  <a:pt x="2626" y="896"/>
                </a:lnTo>
                <a:lnTo>
                  <a:pt x="2620" y="915"/>
                </a:lnTo>
                <a:lnTo>
                  <a:pt x="2618" y="923"/>
                </a:lnTo>
                <a:lnTo>
                  <a:pt x="2618" y="944"/>
                </a:lnTo>
                <a:lnTo>
                  <a:pt x="2614" y="950"/>
                </a:lnTo>
                <a:lnTo>
                  <a:pt x="2611" y="958"/>
                </a:lnTo>
                <a:lnTo>
                  <a:pt x="2609" y="964"/>
                </a:lnTo>
                <a:lnTo>
                  <a:pt x="2609" y="995"/>
                </a:lnTo>
                <a:lnTo>
                  <a:pt x="2605" y="1001"/>
                </a:lnTo>
                <a:lnTo>
                  <a:pt x="2603" y="1009"/>
                </a:lnTo>
                <a:lnTo>
                  <a:pt x="2603" y="1032"/>
                </a:lnTo>
                <a:lnTo>
                  <a:pt x="2599" y="1044"/>
                </a:lnTo>
                <a:lnTo>
                  <a:pt x="2599" y="1063"/>
                </a:lnTo>
                <a:lnTo>
                  <a:pt x="2597" y="1087"/>
                </a:lnTo>
                <a:lnTo>
                  <a:pt x="2593" y="1114"/>
                </a:lnTo>
                <a:lnTo>
                  <a:pt x="2587" y="1133"/>
                </a:lnTo>
                <a:lnTo>
                  <a:pt x="2583" y="1153"/>
                </a:lnTo>
                <a:lnTo>
                  <a:pt x="2579" y="1196"/>
                </a:lnTo>
                <a:lnTo>
                  <a:pt x="2570" y="1237"/>
                </a:lnTo>
                <a:lnTo>
                  <a:pt x="2562" y="1281"/>
                </a:lnTo>
                <a:lnTo>
                  <a:pt x="2560" y="1326"/>
                </a:lnTo>
                <a:lnTo>
                  <a:pt x="2552" y="1342"/>
                </a:lnTo>
                <a:lnTo>
                  <a:pt x="2550" y="1361"/>
                </a:lnTo>
                <a:lnTo>
                  <a:pt x="2552" y="1377"/>
                </a:lnTo>
                <a:lnTo>
                  <a:pt x="2552" y="1379"/>
                </a:lnTo>
                <a:lnTo>
                  <a:pt x="2554" y="1383"/>
                </a:lnTo>
                <a:lnTo>
                  <a:pt x="2554" y="1385"/>
                </a:lnTo>
                <a:lnTo>
                  <a:pt x="2556" y="1389"/>
                </a:lnTo>
                <a:lnTo>
                  <a:pt x="2560" y="1394"/>
                </a:lnTo>
                <a:lnTo>
                  <a:pt x="2564" y="1394"/>
                </a:lnTo>
                <a:lnTo>
                  <a:pt x="2572" y="1402"/>
                </a:lnTo>
                <a:lnTo>
                  <a:pt x="2585" y="1422"/>
                </a:lnTo>
                <a:lnTo>
                  <a:pt x="2587" y="1416"/>
                </a:lnTo>
                <a:lnTo>
                  <a:pt x="2597" y="1410"/>
                </a:lnTo>
                <a:lnTo>
                  <a:pt x="2609" y="1404"/>
                </a:lnTo>
                <a:lnTo>
                  <a:pt x="2622" y="1402"/>
                </a:lnTo>
                <a:lnTo>
                  <a:pt x="2630" y="1402"/>
                </a:lnTo>
                <a:lnTo>
                  <a:pt x="2653" y="1406"/>
                </a:lnTo>
                <a:lnTo>
                  <a:pt x="2675" y="1416"/>
                </a:lnTo>
                <a:lnTo>
                  <a:pt x="2700" y="1439"/>
                </a:lnTo>
                <a:lnTo>
                  <a:pt x="2722" y="1463"/>
                </a:lnTo>
                <a:lnTo>
                  <a:pt x="2739" y="1494"/>
                </a:lnTo>
                <a:lnTo>
                  <a:pt x="2743" y="1502"/>
                </a:lnTo>
                <a:lnTo>
                  <a:pt x="2745" y="1513"/>
                </a:lnTo>
                <a:lnTo>
                  <a:pt x="2743" y="1525"/>
                </a:lnTo>
                <a:lnTo>
                  <a:pt x="2737" y="1533"/>
                </a:lnTo>
                <a:lnTo>
                  <a:pt x="2741" y="1535"/>
                </a:lnTo>
                <a:lnTo>
                  <a:pt x="2747" y="1539"/>
                </a:lnTo>
                <a:lnTo>
                  <a:pt x="2751" y="1544"/>
                </a:lnTo>
                <a:lnTo>
                  <a:pt x="2745" y="1544"/>
                </a:lnTo>
                <a:lnTo>
                  <a:pt x="2749" y="1546"/>
                </a:lnTo>
                <a:lnTo>
                  <a:pt x="2753" y="1550"/>
                </a:lnTo>
                <a:lnTo>
                  <a:pt x="2757" y="1552"/>
                </a:lnTo>
                <a:lnTo>
                  <a:pt x="2759" y="1556"/>
                </a:lnTo>
                <a:lnTo>
                  <a:pt x="2755" y="1556"/>
                </a:lnTo>
                <a:lnTo>
                  <a:pt x="2759" y="1560"/>
                </a:lnTo>
                <a:lnTo>
                  <a:pt x="2766" y="1562"/>
                </a:lnTo>
                <a:lnTo>
                  <a:pt x="2770" y="1566"/>
                </a:lnTo>
                <a:lnTo>
                  <a:pt x="2768" y="1566"/>
                </a:lnTo>
                <a:lnTo>
                  <a:pt x="2764" y="1568"/>
                </a:lnTo>
                <a:lnTo>
                  <a:pt x="2761" y="1568"/>
                </a:lnTo>
                <a:lnTo>
                  <a:pt x="2766" y="1570"/>
                </a:lnTo>
                <a:lnTo>
                  <a:pt x="2772" y="1572"/>
                </a:lnTo>
                <a:lnTo>
                  <a:pt x="2780" y="1576"/>
                </a:lnTo>
                <a:lnTo>
                  <a:pt x="2778" y="1579"/>
                </a:lnTo>
                <a:lnTo>
                  <a:pt x="2772" y="1579"/>
                </a:lnTo>
                <a:lnTo>
                  <a:pt x="2774" y="1583"/>
                </a:lnTo>
                <a:lnTo>
                  <a:pt x="2778" y="1585"/>
                </a:lnTo>
                <a:lnTo>
                  <a:pt x="2780" y="1587"/>
                </a:lnTo>
                <a:lnTo>
                  <a:pt x="2770" y="1587"/>
                </a:lnTo>
                <a:lnTo>
                  <a:pt x="2780" y="1597"/>
                </a:lnTo>
                <a:lnTo>
                  <a:pt x="2776" y="1597"/>
                </a:lnTo>
                <a:lnTo>
                  <a:pt x="2798" y="1601"/>
                </a:lnTo>
                <a:lnTo>
                  <a:pt x="2821" y="1609"/>
                </a:lnTo>
                <a:lnTo>
                  <a:pt x="2831" y="1613"/>
                </a:lnTo>
                <a:lnTo>
                  <a:pt x="2846" y="1615"/>
                </a:lnTo>
                <a:lnTo>
                  <a:pt x="2858" y="1613"/>
                </a:lnTo>
                <a:lnTo>
                  <a:pt x="2868" y="1603"/>
                </a:lnTo>
                <a:lnTo>
                  <a:pt x="2877" y="1589"/>
                </a:lnTo>
                <a:lnTo>
                  <a:pt x="2883" y="1576"/>
                </a:lnTo>
                <a:lnTo>
                  <a:pt x="2940" y="1502"/>
                </a:lnTo>
                <a:lnTo>
                  <a:pt x="2981" y="1449"/>
                </a:lnTo>
                <a:lnTo>
                  <a:pt x="3024" y="1398"/>
                </a:lnTo>
                <a:lnTo>
                  <a:pt x="3082" y="1338"/>
                </a:lnTo>
                <a:lnTo>
                  <a:pt x="3197" y="1223"/>
                </a:lnTo>
                <a:lnTo>
                  <a:pt x="3230" y="1192"/>
                </a:lnTo>
                <a:lnTo>
                  <a:pt x="3263" y="1163"/>
                </a:lnTo>
                <a:lnTo>
                  <a:pt x="3331" y="1102"/>
                </a:lnTo>
                <a:lnTo>
                  <a:pt x="3394" y="1040"/>
                </a:lnTo>
                <a:lnTo>
                  <a:pt x="3456" y="976"/>
                </a:lnTo>
                <a:lnTo>
                  <a:pt x="3522" y="915"/>
                </a:lnTo>
                <a:lnTo>
                  <a:pt x="3626" y="829"/>
                </a:lnTo>
                <a:lnTo>
                  <a:pt x="3737" y="750"/>
                </a:lnTo>
                <a:lnTo>
                  <a:pt x="3824" y="689"/>
                </a:lnTo>
                <a:lnTo>
                  <a:pt x="3912" y="631"/>
                </a:lnTo>
                <a:lnTo>
                  <a:pt x="3955" y="605"/>
                </a:lnTo>
                <a:lnTo>
                  <a:pt x="3998" y="576"/>
                </a:lnTo>
                <a:lnTo>
                  <a:pt x="4039" y="545"/>
                </a:lnTo>
                <a:lnTo>
                  <a:pt x="4085" y="518"/>
                </a:lnTo>
                <a:lnTo>
                  <a:pt x="4124" y="498"/>
                </a:lnTo>
                <a:lnTo>
                  <a:pt x="4167" y="481"/>
                </a:lnTo>
                <a:lnTo>
                  <a:pt x="4208" y="465"/>
                </a:lnTo>
                <a:lnTo>
                  <a:pt x="4249" y="446"/>
                </a:lnTo>
                <a:lnTo>
                  <a:pt x="4300" y="422"/>
                </a:lnTo>
                <a:lnTo>
                  <a:pt x="4407" y="372"/>
                </a:lnTo>
                <a:lnTo>
                  <a:pt x="4512" y="327"/>
                </a:lnTo>
                <a:lnTo>
                  <a:pt x="4559" y="305"/>
                </a:lnTo>
                <a:lnTo>
                  <a:pt x="4606" y="284"/>
                </a:lnTo>
                <a:lnTo>
                  <a:pt x="4633" y="276"/>
                </a:lnTo>
                <a:lnTo>
                  <a:pt x="4658" y="268"/>
                </a:lnTo>
                <a:lnTo>
                  <a:pt x="4715" y="255"/>
                </a:lnTo>
                <a:lnTo>
                  <a:pt x="4777" y="251"/>
                </a:lnTo>
                <a:lnTo>
                  <a:pt x="4837" y="253"/>
                </a:lnTo>
                <a:lnTo>
                  <a:pt x="4896" y="261"/>
                </a:lnTo>
                <a:lnTo>
                  <a:pt x="4956" y="274"/>
                </a:lnTo>
                <a:lnTo>
                  <a:pt x="5017" y="278"/>
                </a:lnTo>
                <a:lnTo>
                  <a:pt x="5026" y="286"/>
                </a:lnTo>
                <a:lnTo>
                  <a:pt x="5034" y="292"/>
                </a:lnTo>
                <a:lnTo>
                  <a:pt x="5040" y="302"/>
                </a:lnTo>
                <a:lnTo>
                  <a:pt x="5042" y="315"/>
                </a:lnTo>
                <a:lnTo>
                  <a:pt x="5075" y="348"/>
                </a:lnTo>
                <a:lnTo>
                  <a:pt x="5089" y="364"/>
                </a:lnTo>
                <a:lnTo>
                  <a:pt x="5091" y="383"/>
                </a:lnTo>
                <a:lnTo>
                  <a:pt x="5095" y="401"/>
                </a:lnTo>
                <a:lnTo>
                  <a:pt x="5095" y="422"/>
                </a:lnTo>
                <a:lnTo>
                  <a:pt x="5116" y="455"/>
                </a:lnTo>
                <a:lnTo>
                  <a:pt x="5120" y="475"/>
                </a:lnTo>
                <a:lnTo>
                  <a:pt x="5120" y="485"/>
                </a:lnTo>
                <a:lnTo>
                  <a:pt x="5118" y="492"/>
                </a:lnTo>
                <a:lnTo>
                  <a:pt x="5118" y="498"/>
                </a:lnTo>
                <a:lnTo>
                  <a:pt x="5120" y="504"/>
                </a:lnTo>
                <a:lnTo>
                  <a:pt x="5124" y="508"/>
                </a:lnTo>
                <a:lnTo>
                  <a:pt x="5126" y="514"/>
                </a:lnTo>
                <a:lnTo>
                  <a:pt x="5130" y="520"/>
                </a:lnTo>
                <a:lnTo>
                  <a:pt x="5132" y="526"/>
                </a:lnTo>
                <a:lnTo>
                  <a:pt x="5132" y="559"/>
                </a:lnTo>
                <a:lnTo>
                  <a:pt x="5141" y="570"/>
                </a:lnTo>
                <a:lnTo>
                  <a:pt x="5149" y="582"/>
                </a:lnTo>
                <a:lnTo>
                  <a:pt x="5151" y="596"/>
                </a:lnTo>
                <a:lnTo>
                  <a:pt x="5147" y="613"/>
                </a:lnTo>
                <a:lnTo>
                  <a:pt x="5141" y="631"/>
                </a:lnTo>
                <a:lnTo>
                  <a:pt x="5141" y="656"/>
                </a:lnTo>
                <a:lnTo>
                  <a:pt x="5143" y="681"/>
                </a:lnTo>
                <a:lnTo>
                  <a:pt x="5143" y="703"/>
                </a:lnTo>
                <a:lnTo>
                  <a:pt x="5141" y="709"/>
                </a:lnTo>
                <a:lnTo>
                  <a:pt x="5139" y="713"/>
                </a:lnTo>
                <a:lnTo>
                  <a:pt x="5134" y="720"/>
                </a:lnTo>
                <a:lnTo>
                  <a:pt x="5134" y="736"/>
                </a:lnTo>
                <a:lnTo>
                  <a:pt x="5137" y="740"/>
                </a:lnTo>
                <a:lnTo>
                  <a:pt x="5139" y="746"/>
                </a:lnTo>
                <a:lnTo>
                  <a:pt x="5141" y="771"/>
                </a:lnTo>
                <a:lnTo>
                  <a:pt x="5134" y="796"/>
                </a:lnTo>
                <a:lnTo>
                  <a:pt x="5128" y="814"/>
                </a:lnTo>
                <a:lnTo>
                  <a:pt x="5118" y="835"/>
                </a:lnTo>
                <a:lnTo>
                  <a:pt x="5097" y="855"/>
                </a:lnTo>
                <a:lnTo>
                  <a:pt x="5091" y="859"/>
                </a:lnTo>
                <a:lnTo>
                  <a:pt x="5083" y="863"/>
                </a:lnTo>
                <a:lnTo>
                  <a:pt x="5077" y="868"/>
                </a:lnTo>
                <a:lnTo>
                  <a:pt x="5069" y="874"/>
                </a:lnTo>
                <a:lnTo>
                  <a:pt x="5060" y="882"/>
                </a:lnTo>
                <a:lnTo>
                  <a:pt x="5054" y="890"/>
                </a:lnTo>
                <a:lnTo>
                  <a:pt x="5038" y="902"/>
                </a:lnTo>
                <a:lnTo>
                  <a:pt x="5030" y="907"/>
                </a:lnTo>
                <a:lnTo>
                  <a:pt x="5021" y="913"/>
                </a:lnTo>
                <a:lnTo>
                  <a:pt x="5015" y="917"/>
                </a:lnTo>
                <a:lnTo>
                  <a:pt x="5009" y="931"/>
                </a:lnTo>
                <a:lnTo>
                  <a:pt x="5003" y="950"/>
                </a:lnTo>
                <a:lnTo>
                  <a:pt x="4997" y="966"/>
                </a:lnTo>
                <a:lnTo>
                  <a:pt x="4993" y="970"/>
                </a:lnTo>
                <a:lnTo>
                  <a:pt x="4989" y="972"/>
                </a:lnTo>
                <a:lnTo>
                  <a:pt x="4980" y="981"/>
                </a:lnTo>
                <a:lnTo>
                  <a:pt x="4964" y="1001"/>
                </a:lnTo>
                <a:lnTo>
                  <a:pt x="4950" y="1028"/>
                </a:lnTo>
                <a:lnTo>
                  <a:pt x="4941" y="1057"/>
                </a:lnTo>
                <a:lnTo>
                  <a:pt x="4941" y="1096"/>
                </a:lnTo>
                <a:lnTo>
                  <a:pt x="4939" y="1112"/>
                </a:lnTo>
                <a:lnTo>
                  <a:pt x="4931" y="1126"/>
                </a:lnTo>
                <a:lnTo>
                  <a:pt x="4927" y="1129"/>
                </a:lnTo>
                <a:lnTo>
                  <a:pt x="4925" y="1131"/>
                </a:lnTo>
                <a:lnTo>
                  <a:pt x="4921" y="1133"/>
                </a:lnTo>
                <a:lnTo>
                  <a:pt x="4917" y="1133"/>
                </a:lnTo>
                <a:lnTo>
                  <a:pt x="4911" y="1153"/>
                </a:lnTo>
                <a:lnTo>
                  <a:pt x="4911" y="1200"/>
                </a:lnTo>
                <a:lnTo>
                  <a:pt x="4906" y="1225"/>
                </a:lnTo>
                <a:lnTo>
                  <a:pt x="4898" y="1233"/>
                </a:lnTo>
                <a:lnTo>
                  <a:pt x="4892" y="1244"/>
                </a:lnTo>
                <a:lnTo>
                  <a:pt x="4886" y="1252"/>
                </a:lnTo>
                <a:lnTo>
                  <a:pt x="4880" y="1287"/>
                </a:lnTo>
                <a:lnTo>
                  <a:pt x="4884" y="1324"/>
                </a:lnTo>
                <a:lnTo>
                  <a:pt x="4886" y="1359"/>
                </a:lnTo>
                <a:lnTo>
                  <a:pt x="4886" y="1394"/>
                </a:lnTo>
                <a:lnTo>
                  <a:pt x="4878" y="1418"/>
                </a:lnTo>
                <a:lnTo>
                  <a:pt x="4869" y="1445"/>
                </a:lnTo>
                <a:lnTo>
                  <a:pt x="4871" y="1468"/>
                </a:lnTo>
                <a:lnTo>
                  <a:pt x="4878" y="1488"/>
                </a:lnTo>
                <a:lnTo>
                  <a:pt x="4882" y="1511"/>
                </a:lnTo>
                <a:lnTo>
                  <a:pt x="4884" y="1533"/>
                </a:lnTo>
                <a:lnTo>
                  <a:pt x="4880" y="1554"/>
                </a:lnTo>
                <a:lnTo>
                  <a:pt x="4869" y="1576"/>
                </a:lnTo>
                <a:lnTo>
                  <a:pt x="4859" y="1601"/>
                </a:lnTo>
                <a:lnTo>
                  <a:pt x="4855" y="1626"/>
                </a:lnTo>
                <a:lnTo>
                  <a:pt x="4857" y="1650"/>
                </a:lnTo>
                <a:lnTo>
                  <a:pt x="4855" y="1652"/>
                </a:lnTo>
                <a:lnTo>
                  <a:pt x="4855" y="1657"/>
                </a:lnTo>
                <a:lnTo>
                  <a:pt x="4849" y="1663"/>
                </a:lnTo>
                <a:lnTo>
                  <a:pt x="4853" y="1683"/>
                </a:lnTo>
                <a:lnTo>
                  <a:pt x="4851" y="1702"/>
                </a:lnTo>
                <a:lnTo>
                  <a:pt x="4845" y="1716"/>
                </a:lnTo>
                <a:lnTo>
                  <a:pt x="4837" y="1729"/>
                </a:lnTo>
                <a:lnTo>
                  <a:pt x="4826" y="1741"/>
                </a:lnTo>
                <a:lnTo>
                  <a:pt x="4820" y="1772"/>
                </a:lnTo>
                <a:lnTo>
                  <a:pt x="4814" y="1800"/>
                </a:lnTo>
                <a:lnTo>
                  <a:pt x="4804" y="1823"/>
                </a:lnTo>
                <a:lnTo>
                  <a:pt x="4808" y="1833"/>
                </a:lnTo>
                <a:lnTo>
                  <a:pt x="4810" y="1844"/>
                </a:lnTo>
                <a:lnTo>
                  <a:pt x="4800" y="1868"/>
                </a:lnTo>
                <a:lnTo>
                  <a:pt x="4785" y="1889"/>
                </a:lnTo>
                <a:lnTo>
                  <a:pt x="4771" y="1907"/>
                </a:lnTo>
                <a:lnTo>
                  <a:pt x="4758" y="1930"/>
                </a:lnTo>
                <a:lnTo>
                  <a:pt x="4756" y="1952"/>
                </a:lnTo>
                <a:lnTo>
                  <a:pt x="4750" y="1971"/>
                </a:lnTo>
                <a:lnTo>
                  <a:pt x="4742" y="1985"/>
                </a:lnTo>
                <a:lnTo>
                  <a:pt x="4730" y="1998"/>
                </a:lnTo>
                <a:lnTo>
                  <a:pt x="4730" y="2016"/>
                </a:lnTo>
                <a:lnTo>
                  <a:pt x="4719" y="2026"/>
                </a:lnTo>
                <a:lnTo>
                  <a:pt x="4707" y="2035"/>
                </a:lnTo>
                <a:lnTo>
                  <a:pt x="4678" y="2047"/>
                </a:lnTo>
                <a:lnTo>
                  <a:pt x="4676" y="2070"/>
                </a:lnTo>
                <a:lnTo>
                  <a:pt x="4678" y="2092"/>
                </a:lnTo>
                <a:lnTo>
                  <a:pt x="4682" y="2115"/>
                </a:lnTo>
                <a:lnTo>
                  <a:pt x="4685" y="2142"/>
                </a:lnTo>
                <a:lnTo>
                  <a:pt x="4701" y="2172"/>
                </a:lnTo>
                <a:lnTo>
                  <a:pt x="4715" y="2203"/>
                </a:lnTo>
                <a:lnTo>
                  <a:pt x="4724" y="2213"/>
                </a:lnTo>
                <a:lnTo>
                  <a:pt x="4736" y="2234"/>
                </a:lnTo>
                <a:lnTo>
                  <a:pt x="4738" y="2248"/>
                </a:lnTo>
                <a:lnTo>
                  <a:pt x="4740" y="2271"/>
                </a:lnTo>
                <a:lnTo>
                  <a:pt x="4740" y="2292"/>
                </a:lnTo>
                <a:lnTo>
                  <a:pt x="4736" y="2312"/>
                </a:lnTo>
                <a:lnTo>
                  <a:pt x="4734" y="2335"/>
                </a:lnTo>
                <a:lnTo>
                  <a:pt x="4734" y="2361"/>
                </a:lnTo>
                <a:lnTo>
                  <a:pt x="4736" y="2386"/>
                </a:lnTo>
                <a:lnTo>
                  <a:pt x="4748" y="2435"/>
                </a:lnTo>
                <a:lnTo>
                  <a:pt x="4758" y="2470"/>
                </a:lnTo>
                <a:lnTo>
                  <a:pt x="4767" y="2507"/>
                </a:lnTo>
                <a:lnTo>
                  <a:pt x="4773" y="2542"/>
                </a:lnTo>
                <a:lnTo>
                  <a:pt x="4773" y="2579"/>
                </a:lnTo>
                <a:lnTo>
                  <a:pt x="4765" y="2608"/>
                </a:lnTo>
                <a:lnTo>
                  <a:pt x="4750" y="2633"/>
                </a:lnTo>
                <a:lnTo>
                  <a:pt x="4736" y="2659"/>
                </a:lnTo>
                <a:lnTo>
                  <a:pt x="4726" y="2686"/>
                </a:lnTo>
                <a:lnTo>
                  <a:pt x="4719" y="2690"/>
                </a:lnTo>
                <a:lnTo>
                  <a:pt x="4711" y="2702"/>
                </a:lnTo>
                <a:lnTo>
                  <a:pt x="4705" y="2709"/>
                </a:lnTo>
                <a:lnTo>
                  <a:pt x="4703" y="2731"/>
                </a:lnTo>
                <a:lnTo>
                  <a:pt x="4699" y="2752"/>
                </a:lnTo>
                <a:lnTo>
                  <a:pt x="4691" y="2768"/>
                </a:lnTo>
                <a:lnTo>
                  <a:pt x="4680" y="2783"/>
                </a:lnTo>
                <a:lnTo>
                  <a:pt x="4678" y="2797"/>
                </a:lnTo>
                <a:lnTo>
                  <a:pt x="4670" y="2822"/>
                </a:lnTo>
                <a:lnTo>
                  <a:pt x="4670" y="2834"/>
                </a:lnTo>
                <a:lnTo>
                  <a:pt x="4672" y="2840"/>
                </a:lnTo>
                <a:lnTo>
                  <a:pt x="4672" y="2846"/>
                </a:lnTo>
                <a:lnTo>
                  <a:pt x="4670" y="2852"/>
                </a:lnTo>
                <a:lnTo>
                  <a:pt x="4666" y="2861"/>
                </a:lnTo>
                <a:lnTo>
                  <a:pt x="4656" y="2873"/>
                </a:lnTo>
                <a:lnTo>
                  <a:pt x="4645" y="2883"/>
                </a:lnTo>
                <a:lnTo>
                  <a:pt x="4621" y="2914"/>
                </a:lnTo>
                <a:lnTo>
                  <a:pt x="4606" y="2931"/>
                </a:lnTo>
                <a:lnTo>
                  <a:pt x="4588" y="2945"/>
                </a:lnTo>
                <a:lnTo>
                  <a:pt x="4576" y="2972"/>
                </a:lnTo>
                <a:lnTo>
                  <a:pt x="4559" y="2998"/>
                </a:lnTo>
                <a:lnTo>
                  <a:pt x="4559" y="3019"/>
                </a:lnTo>
                <a:lnTo>
                  <a:pt x="4557" y="3037"/>
                </a:lnTo>
                <a:lnTo>
                  <a:pt x="4551" y="3058"/>
                </a:lnTo>
                <a:lnTo>
                  <a:pt x="4543" y="3072"/>
                </a:lnTo>
                <a:lnTo>
                  <a:pt x="4520" y="3095"/>
                </a:lnTo>
                <a:lnTo>
                  <a:pt x="4516" y="3101"/>
                </a:lnTo>
                <a:lnTo>
                  <a:pt x="4508" y="3111"/>
                </a:lnTo>
                <a:lnTo>
                  <a:pt x="4500" y="3124"/>
                </a:lnTo>
                <a:lnTo>
                  <a:pt x="4491" y="3132"/>
                </a:lnTo>
                <a:lnTo>
                  <a:pt x="4485" y="3136"/>
                </a:lnTo>
                <a:lnTo>
                  <a:pt x="4465" y="3140"/>
                </a:lnTo>
                <a:lnTo>
                  <a:pt x="4448" y="3148"/>
                </a:lnTo>
                <a:lnTo>
                  <a:pt x="4436" y="3161"/>
                </a:lnTo>
                <a:lnTo>
                  <a:pt x="4415" y="3189"/>
                </a:lnTo>
                <a:lnTo>
                  <a:pt x="4403" y="3202"/>
                </a:lnTo>
                <a:lnTo>
                  <a:pt x="4387" y="3210"/>
                </a:lnTo>
                <a:lnTo>
                  <a:pt x="4356" y="3278"/>
                </a:lnTo>
                <a:lnTo>
                  <a:pt x="4350" y="3307"/>
                </a:lnTo>
                <a:lnTo>
                  <a:pt x="4343" y="3317"/>
                </a:lnTo>
                <a:lnTo>
                  <a:pt x="4333" y="3325"/>
                </a:lnTo>
                <a:lnTo>
                  <a:pt x="4323" y="3331"/>
                </a:lnTo>
                <a:lnTo>
                  <a:pt x="4317" y="3342"/>
                </a:lnTo>
                <a:lnTo>
                  <a:pt x="4309" y="3344"/>
                </a:lnTo>
                <a:lnTo>
                  <a:pt x="4300" y="3348"/>
                </a:lnTo>
                <a:lnTo>
                  <a:pt x="4294" y="3352"/>
                </a:lnTo>
                <a:lnTo>
                  <a:pt x="4286" y="3364"/>
                </a:lnTo>
                <a:lnTo>
                  <a:pt x="4243" y="3383"/>
                </a:lnTo>
                <a:lnTo>
                  <a:pt x="4198" y="3401"/>
                </a:lnTo>
                <a:lnTo>
                  <a:pt x="4165" y="3434"/>
                </a:lnTo>
                <a:lnTo>
                  <a:pt x="4138" y="3469"/>
                </a:lnTo>
                <a:lnTo>
                  <a:pt x="4113" y="3510"/>
                </a:lnTo>
                <a:lnTo>
                  <a:pt x="4093" y="3524"/>
                </a:lnTo>
                <a:lnTo>
                  <a:pt x="4078" y="3545"/>
                </a:lnTo>
                <a:lnTo>
                  <a:pt x="4033" y="3570"/>
                </a:lnTo>
                <a:lnTo>
                  <a:pt x="4021" y="3578"/>
                </a:lnTo>
                <a:lnTo>
                  <a:pt x="4007" y="3586"/>
                </a:lnTo>
                <a:lnTo>
                  <a:pt x="3994" y="3592"/>
                </a:lnTo>
                <a:lnTo>
                  <a:pt x="3972" y="3592"/>
                </a:lnTo>
                <a:lnTo>
                  <a:pt x="3951" y="3588"/>
                </a:lnTo>
                <a:lnTo>
                  <a:pt x="3928" y="3584"/>
                </a:lnTo>
                <a:lnTo>
                  <a:pt x="3904" y="3586"/>
                </a:lnTo>
                <a:lnTo>
                  <a:pt x="3867" y="3602"/>
                </a:lnTo>
                <a:lnTo>
                  <a:pt x="3834" y="3615"/>
                </a:lnTo>
                <a:lnTo>
                  <a:pt x="3801" y="3629"/>
                </a:lnTo>
                <a:lnTo>
                  <a:pt x="3787" y="3637"/>
                </a:lnTo>
                <a:lnTo>
                  <a:pt x="3774" y="3646"/>
                </a:lnTo>
                <a:lnTo>
                  <a:pt x="3758" y="3650"/>
                </a:lnTo>
                <a:lnTo>
                  <a:pt x="3715" y="3664"/>
                </a:lnTo>
                <a:lnTo>
                  <a:pt x="3700" y="3672"/>
                </a:lnTo>
                <a:lnTo>
                  <a:pt x="3684" y="3674"/>
                </a:lnTo>
                <a:lnTo>
                  <a:pt x="3665" y="3670"/>
                </a:lnTo>
                <a:lnTo>
                  <a:pt x="3647" y="3664"/>
                </a:lnTo>
                <a:lnTo>
                  <a:pt x="3626" y="3656"/>
                </a:lnTo>
                <a:lnTo>
                  <a:pt x="3612" y="3646"/>
                </a:lnTo>
                <a:lnTo>
                  <a:pt x="3591" y="3621"/>
                </a:lnTo>
                <a:lnTo>
                  <a:pt x="3581" y="3611"/>
                </a:lnTo>
                <a:lnTo>
                  <a:pt x="3565" y="3605"/>
                </a:lnTo>
                <a:lnTo>
                  <a:pt x="3563" y="3602"/>
                </a:lnTo>
                <a:lnTo>
                  <a:pt x="3563" y="3600"/>
                </a:lnTo>
                <a:lnTo>
                  <a:pt x="3561" y="3594"/>
                </a:lnTo>
                <a:lnTo>
                  <a:pt x="3557" y="3588"/>
                </a:lnTo>
                <a:lnTo>
                  <a:pt x="3555" y="3584"/>
                </a:lnTo>
                <a:lnTo>
                  <a:pt x="3555" y="3578"/>
                </a:lnTo>
                <a:lnTo>
                  <a:pt x="3552" y="3576"/>
                </a:lnTo>
                <a:lnTo>
                  <a:pt x="3536" y="3551"/>
                </a:lnTo>
                <a:lnTo>
                  <a:pt x="3520" y="3529"/>
                </a:lnTo>
                <a:lnTo>
                  <a:pt x="3495" y="3504"/>
                </a:lnTo>
                <a:lnTo>
                  <a:pt x="3489" y="3500"/>
                </a:lnTo>
                <a:lnTo>
                  <a:pt x="3481" y="3492"/>
                </a:lnTo>
                <a:lnTo>
                  <a:pt x="3476" y="3485"/>
                </a:lnTo>
                <a:lnTo>
                  <a:pt x="3474" y="3481"/>
                </a:lnTo>
                <a:lnTo>
                  <a:pt x="3470" y="3469"/>
                </a:lnTo>
                <a:lnTo>
                  <a:pt x="3468" y="3465"/>
                </a:lnTo>
                <a:lnTo>
                  <a:pt x="3450" y="3430"/>
                </a:lnTo>
                <a:lnTo>
                  <a:pt x="3448" y="3426"/>
                </a:lnTo>
                <a:lnTo>
                  <a:pt x="3446" y="3420"/>
                </a:lnTo>
                <a:lnTo>
                  <a:pt x="3444" y="3415"/>
                </a:lnTo>
                <a:lnTo>
                  <a:pt x="3442" y="3409"/>
                </a:lnTo>
                <a:lnTo>
                  <a:pt x="3439" y="3405"/>
                </a:lnTo>
                <a:lnTo>
                  <a:pt x="3435" y="3401"/>
                </a:lnTo>
                <a:lnTo>
                  <a:pt x="3433" y="3397"/>
                </a:lnTo>
                <a:lnTo>
                  <a:pt x="3429" y="3393"/>
                </a:lnTo>
                <a:lnTo>
                  <a:pt x="3425" y="3379"/>
                </a:lnTo>
                <a:lnTo>
                  <a:pt x="3425" y="3366"/>
                </a:lnTo>
                <a:lnTo>
                  <a:pt x="3421" y="3352"/>
                </a:lnTo>
                <a:lnTo>
                  <a:pt x="3421" y="3383"/>
                </a:lnTo>
                <a:lnTo>
                  <a:pt x="3413" y="3356"/>
                </a:lnTo>
                <a:lnTo>
                  <a:pt x="3411" y="3329"/>
                </a:lnTo>
                <a:lnTo>
                  <a:pt x="3409" y="3335"/>
                </a:lnTo>
                <a:lnTo>
                  <a:pt x="3409" y="3360"/>
                </a:lnTo>
                <a:lnTo>
                  <a:pt x="3405" y="3344"/>
                </a:lnTo>
                <a:lnTo>
                  <a:pt x="3405" y="3327"/>
                </a:lnTo>
                <a:lnTo>
                  <a:pt x="3402" y="3311"/>
                </a:lnTo>
                <a:lnTo>
                  <a:pt x="3398" y="3325"/>
                </a:lnTo>
                <a:lnTo>
                  <a:pt x="3398" y="3358"/>
                </a:lnTo>
                <a:lnTo>
                  <a:pt x="3396" y="3337"/>
                </a:lnTo>
                <a:lnTo>
                  <a:pt x="3396" y="3317"/>
                </a:lnTo>
                <a:lnTo>
                  <a:pt x="3394" y="3296"/>
                </a:lnTo>
                <a:lnTo>
                  <a:pt x="3388" y="3319"/>
                </a:lnTo>
                <a:lnTo>
                  <a:pt x="3386" y="3339"/>
                </a:lnTo>
                <a:lnTo>
                  <a:pt x="3384" y="3311"/>
                </a:lnTo>
                <a:lnTo>
                  <a:pt x="3384" y="3282"/>
                </a:lnTo>
                <a:lnTo>
                  <a:pt x="3378" y="3292"/>
                </a:lnTo>
                <a:lnTo>
                  <a:pt x="3376" y="3309"/>
                </a:lnTo>
                <a:lnTo>
                  <a:pt x="3376" y="3337"/>
                </a:lnTo>
                <a:lnTo>
                  <a:pt x="3372" y="3307"/>
                </a:lnTo>
                <a:lnTo>
                  <a:pt x="3374" y="3274"/>
                </a:lnTo>
                <a:lnTo>
                  <a:pt x="3365" y="3298"/>
                </a:lnTo>
                <a:lnTo>
                  <a:pt x="3363" y="3323"/>
                </a:lnTo>
                <a:lnTo>
                  <a:pt x="3361" y="3292"/>
                </a:lnTo>
                <a:lnTo>
                  <a:pt x="3363" y="3261"/>
                </a:lnTo>
                <a:lnTo>
                  <a:pt x="3357" y="3282"/>
                </a:lnTo>
                <a:lnTo>
                  <a:pt x="3353" y="3300"/>
                </a:lnTo>
                <a:lnTo>
                  <a:pt x="3353" y="3284"/>
                </a:lnTo>
                <a:lnTo>
                  <a:pt x="3355" y="3263"/>
                </a:lnTo>
                <a:lnTo>
                  <a:pt x="3355" y="3245"/>
                </a:lnTo>
                <a:lnTo>
                  <a:pt x="3353" y="3263"/>
                </a:lnTo>
                <a:lnTo>
                  <a:pt x="3349" y="3282"/>
                </a:lnTo>
                <a:lnTo>
                  <a:pt x="3343" y="3300"/>
                </a:lnTo>
                <a:lnTo>
                  <a:pt x="3347" y="3282"/>
                </a:lnTo>
                <a:lnTo>
                  <a:pt x="3349" y="3263"/>
                </a:lnTo>
                <a:lnTo>
                  <a:pt x="3347" y="3243"/>
                </a:lnTo>
                <a:lnTo>
                  <a:pt x="3347" y="3220"/>
                </a:lnTo>
                <a:lnTo>
                  <a:pt x="3339" y="3237"/>
                </a:lnTo>
                <a:lnTo>
                  <a:pt x="3337" y="3255"/>
                </a:lnTo>
                <a:lnTo>
                  <a:pt x="3337" y="3237"/>
                </a:lnTo>
                <a:lnTo>
                  <a:pt x="3341" y="3202"/>
                </a:lnTo>
                <a:lnTo>
                  <a:pt x="3333" y="3214"/>
                </a:lnTo>
                <a:lnTo>
                  <a:pt x="3326" y="3231"/>
                </a:lnTo>
                <a:lnTo>
                  <a:pt x="3324" y="3249"/>
                </a:lnTo>
                <a:lnTo>
                  <a:pt x="3322" y="3265"/>
                </a:lnTo>
                <a:lnTo>
                  <a:pt x="3318" y="3257"/>
                </a:lnTo>
                <a:lnTo>
                  <a:pt x="3322" y="3233"/>
                </a:lnTo>
                <a:lnTo>
                  <a:pt x="3324" y="3222"/>
                </a:lnTo>
                <a:lnTo>
                  <a:pt x="3329" y="3204"/>
                </a:lnTo>
                <a:lnTo>
                  <a:pt x="3331" y="3183"/>
                </a:lnTo>
                <a:lnTo>
                  <a:pt x="3322" y="3204"/>
                </a:lnTo>
                <a:lnTo>
                  <a:pt x="3316" y="3224"/>
                </a:lnTo>
                <a:lnTo>
                  <a:pt x="3318" y="3204"/>
                </a:lnTo>
                <a:lnTo>
                  <a:pt x="3322" y="3167"/>
                </a:lnTo>
                <a:lnTo>
                  <a:pt x="3312" y="3183"/>
                </a:lnTo>
                <a:lnTo>
                  <a:pt x="3306" y="3204"/>
                </a:lnTo>
                <a:lnTo>
                  <a:pt x="3302" y="3222"/>
                </a:lnTo>
                <a:lnTo>
                  <a:pt x="3304" y="3183"/>
                </a:lnTo>
                <a:lnTo>
                  <a:pt x="3306" y="3179"/>
                </a:lnTo>
                <a:lnTo>
                  <a:pt x="3306" y="3175"/>
                </a:lnTo>
                <a:lnTo>
                  <a:pt x="3308" y="3171"/>
                </a:lnTo>
                <a:lnTo>
                  <a:pt x="3308" y="3161"/>
                </a:lnTo>
                <a:lnTo>
                  <a:pt x="3306" y="3159"/>
                </a:lnTo>
                <a:lnTo>
                  <a:pt x="3302" y="3157"/>
                </a:lnTo>
                <a:lnTo>
                  <a:pt x="3298" y="3157"/>
                </a:lnTo>
                <a:lnTo>
                  <a:pt x="3296" y="3161"/>
                </a:lnTo>
                <a:lnTo>
                  <a:pt x="3294" y="3163"/>
                </a:lnTo>
                <a:lnTo>
                  <a:pt x="3292" y="3167"/>
                </a:lnTo>
                <a:lnTo>
                  <a:pt x="3292" y="3169"/>
                </a:lnTo>
                <a:lnTo>
                  <a:pt x="3289" y="3173"/>
                </a:lnTo>
                <a:lnTo>
                  <a:pt x="3285" y="3173"/>
                </a:lnTo>
                <a:lnTo>
                  <a:pt x="3281" y="3169"/>
                </a:lnTo>
                <a:lnTo>
                  <a:pt x="3277" y="3169"/>
                </a:lnTo>
                <a:lnTo>
                  <a:pt x="3273" y="3171"/>
                </a:lnTo>
                <a:lnTo>
                  <a:pt x="3265" y="3179"/>
                </a:lnTo>
                <a:lnTo>
                  <a:pt x="3265" y="3185"/>
                </a:lnTo>
                <a:lnTo>
                  <a:pt x="3263" y="3177"/>
                </a:lnTo>
                <a:lnTo>
                  <a:pt x="3259" y="3169"/>
                </a:lnTo>
                <a:lnTo>
                  <a:pt x="3259" y="3171"/>
                </a:lnTo>
                <a:lnTo>
                  <a:pt x="3257" y="3173"/>
                </a:lnTo>
                <a:lnTo>
                  <a:pt x="3234" y="3173"/>
                </a:lnTo>
                <a:lnTo>
                  <a:pt x="3232" y="3171"/>
                </a:lnTo>
                <a:lnTo>
                  <a:pt x="3230" y="3171"/>
                </a:lnTo>
                <a:lnTo>
                  <a:pt x="3218" y="3163"/>
                </a:lnTo>
                <a:lnTo>
                  <a:pt x="3209" y="3159"/>
                </a:lnTo>
                <a:lnTo>
                  <a:pt x="3203" y="3155"/>
                </a:lnTo>
                <a:lnTo>
                  <a:pt x="3199" y="3152"/>
                </a:lnTo>
                <a:lnTo>
                  <a:pt x="3189" y="3152"/>
                </a:lnTo>
                <a:lnTo>
                  <a:pt x="3185" y="3157"/>
                </a:lnTo>
                <a:lnTo>
                  <a:pt x="3185" y="3161"/>
                </a:lnTo>
                <a:lnTo>
                  <a:pt x="3187" y="3167"/>
                </a:lnTo>
                <a:lnTo>
                  <a:pt x="3201" y="3189"/>
                </a:lnTo>
                <a:lnTo>
                  <a:pt x="3220" y="3206"/>
                </a:lnTo>
                <a:lnTo>
                  <a:pt x="3244" y="3226"/>
                </a:lnTo>
                <a:lnTo>
                  <a:pt x="3252" y="3235"/>
                </a:lnTo>
                <a:lnTo>
                  <a:pt x="3259" y="3245"/>
                </a:lnTo>
                <a:lnTo>
                  <a:pt x="3265" y="3253"/>
                </a:lnTo>
                <a:lnTo>
                  <a:pt x="3246" y="3239"/>
                </a:lnTo>
                <a:lnTo>
                  <a:pt x="3228" y="3229"/>
                </a:lnTo>
                <a:lnTo>
                  <a:pt x="3240" y="3237"/>
                </a:lnTo>
                <a:lnTo>
                  <a:pt x="3252" y="3247"/>
                </a:lnTo>
                <a:lnTo>
                  <a:pt x="3261" y="3259"/>
                </a:lnTo>
                <a:lnTo>
                  <a:pt x="3248" y="3251"/>
                </a:lnTo>
                <a:lnTo>
                  <a:pt x="3234" y="3241"/>
                </a:lnTo>
                <a:lnTo>
                  <a:pt x="3220" y="3237"/>
                </a:lnTo>
                <a:lnTo>
                  <a:pt x="3230" y="3247"/>
                </a:lnTo>
                <a:lnTo>
                  <a:pt x="3244" y="3255"/>
                </a:lnTo>
                <a:lnTo>
                  <a:pt x="3255" y="3263"/>
                </a:lnTo>
                <a:lnTo>
                  <a:pt x="3263" y="3276"/>
                </a:lnTo>
                <a:lnTo>
                  <a:pt x="3250" y="3268"/>
                </a:lnTo>
                <a:lnTo>
                  <a:pt x="3244" y="3261"/>
                </a:lnTo>
                <a:lnTo>
                  <a:pt x="3232" y="3257"/>
                </a:lnTo>
                <a:lnTo>
                  <a:pt x="3242" y="3265"/>
                </a:lnTo>
                <a:lnTo>
                  <a:pt x="3255" y="3274"/>
                </a:lnTo>
                <a:lnTo>
                  <a:pt x="3265" y="3284"/>
                </a:lnTo>
                <a:lnTo>
                  <a:pt x="3259" y="3280"/>
                </a:lnTo>
                <a:lnTo>
                  <a:pt x="3250" y="3276"/>
                </a:lnTo>
                <a:lnTo>
                  <a:pt x="3242" y="3274"/>
                </a:lnTo>
                <a:lnTo>
                  <a:pt x="3236" y="3272"/>
                </a:lnTo>
                <a:lnTo>
                  <a:pt x="3281" y="3317"/>
                </a:lnTo>
                <a:lnTo>
                  <a:pt x="3265" y="3307"/>
                </a:lnTo>
                <a:lnTo>
                  <a:pt x="3246" y="3294"/>
                </a:lnTo>
                <a:lnTo>
                  <a:pt x="3281" y="3329"/>
                </a:lnTo>
                <a:lnTo>
                  <a:pt x="3269" y="3323"/>
                </a:lnTo>
                <a:lnTo>
                  <a:pt x="3257" y="3315"/>
                </a:lnTo>
                <a:lnTo>
                  <a:pt x="3246" y="3305"/>
                </a:lnTo>
                <a:lnTo>
                  <a:pt x="3259" y="3321"/>
                </a:lnTo>
                <a:lnTo>
                  <a:pt x="3275" y="3335"/>
                </a:lnTo>
                <a:lnTo>
                  <a:pt x="3289" y="3350"/>
                </a:lnTo>
                <a:lnTo>
                  <a:pt x="3273" y="3339"/>
                </a:lnTo>
                <a:lnTo>
                  <a:pt x="3257" y="3333"/>
                </a:lnTo>
                <a:lnTo>
                  <a:pt x="3281" y="3350"/>
                </a:lnTo>
                <a:lnTo>
                  <a:pt x="3277" y="3348"/>
                </a:lnTo>
                <a:lnTo>
                  <a:pt x="3271" y="3346"/>
                </a:lnTo>
                <a:lnTo>
                  <a:pt x="3265" y="3342"/>
                </a:lnTo>
                <a:lnTo>
                  <a:pt x="3261" y="3342"/>
                </a:lnTo>
                <a:lnTo>
                  <a:pt x="3267" y="3350"/>
                </a:lnTo>
                <a:lnTo>
                  <a:pt x="3273" y="3356"/>
                </a:lnTo>
                <a:lnTo>
                  <a:pt x="3281" y="3362"/>
                </a:lnTo>
                <a:lnTo>
                  <a:pt x="3287" y="3370"/>
                </a:lnTo>
                <a:lnTo>
                  <a:pt x="3267" y="3358"/>
                </a:lnTo>
                <a:lnTo>
                  <a:pt x="3244" y="3344"/>
                </a:lnTo>
                <a:lnTo>
                  <a:pt x="3294" y="3397"/>
                </a:lnTo>
                <a:lnTo>
                  <a:pt x="3289" y="3393"/>
                </a:lnTo>
                <a:lnTo>
                  <a:pt x="3277" y="3385"/>
                </a:lnTo>
                <a:lnTo>
                  <a:pt x="3271" y="3383"/>
                </a:lnTo>
                <a:lnTo>
                  <a:pt x="3273" y="3389"/>
                </a:lnTo>
                <a:lnTo>
                  <a:pt x="3279" y="3395"/>
                </a:lnTo>
                <a:lnTo>
                  <a:pt x="3287" y="3401"/>
                </a:lnTo>
                <a:lnTo>
                  <a:pt x="3294" y="3405"/>
                </a:lnTo>
                <a:lnTo>
                  <a:pt x="3300" y="3411"/>
                </a:lnTo>
                <a:lnTo>
                  <a:pt x="3292" y="3409"/>
                </a:lnTo>
                <a:lnTo>
                  <a:pt x="3283" y="3405"/>
                </a:lnTo>
                <a:lnTo>
                  <a:pt x="3277" y="3403"/>
                </a:lnTo>
                <a:lnTo>
                  <a:pt x="3269" y="3401"/>
                </a:lnTo>
                <a:lnTo>
                  <a:pt x="3281" y="3407"/>
                </a:lnTo>
                <a:lnTo>
                  <a:pt x="3294" y="3415"/>
                </a:lnTo>
                <a:lnTo>
                  <a:pt x="3304" y="3422"/>
                </a:lnTo>
                <a:lnTo>
                  <a:pt x="3298" y="3420"/>
                </a:lnTo>
                <a:lnTo>
                  <a:pt x="3289" y="3415"/>
                </a:lnTo>
                <a:lnTo>
                  <a:pt x="3281" y="3413"/>
                </a:lnTo>
                <a:lnTo>
                  <a:pt x="3287" y="3420"/>
                </a:lnTo>
                <a:lnTo>
                  <a:pt x="3296" y="3426"/>
                </a:lnTo>
                <a:lnTo>
                  <a:pt x="3302" y="3432"/>
                </a:lnTo>
                <a:lnTo>
                  <a:pt x="3306" y="3440"/>
                </a:lnTo>
                <a:lnTo>
                  <a:pt x="3292" y="3426"/>
                </a:lnTo>
                <a:lnTo>
                  <a:pt x="3273" y="3415"/>
                </a:lnTo>
                <a:lnTo>
                  <a:pt x="3292" y="3442"/>
                </a:lnTo>
                <a:lnTo>
                  <a:pt x="3281" y="3432"/>
                </a:lnTo>
                <a:lnTo>
                  <a:pt x="3273" y="3428"/>
                </a:lnTo>
                <a:lnTo>
                  <a:pt x="3279" y="3444"/>
                </a:lnTo>
                <a:lnTo>
                  <a:pt x="3292" y="3459"/>
                </a:lnTo>
                <a:lnTo>
                  <a:pt x="3302" y="3473"/>
                </a:lnTo>
                <a:lnTo>
                  <a:pt x="3285" y="3457"/>
                </a:lnTo>
                <a:lnTo>
                  <a:pt x="3279" y="3446"/>
                </a:lnTo>
                <a:lnTo>
                  <a:pt x="3283" y="3455"/>
                </a:lnTo>
                <a:lnTo>
                  <a:pt x="3285" y="3457"/>
                </a:lnTo>
                <a:lnTo>
                  <a:pt x="3294" y="3471"/>
                </a:lnTo>
                <a:lnTo>
                  <a:pt x="3310" y="3494"/>
                </a:lnTo>
                <a:lnTo>
                  <a:pt x="3306" y="3489"/>
                </a:lnTo>
                <a:lnTo>
                  <a:pt x="3302" y="3487"/>
                </a:lnTo>
                <a:lnTo>
                  <a:pt x="3298" y="3483"/>
                </a:lnTo>
                <a:lnTo>
                  <a:pt x="3292" y="3481"/>
                </a:lnTo>
                <a:lnTo>
                  <a:pt x="3296" y="3487"/>
                </a:lnTo>
                <a:lnTo>
                  <a:pt x="3300" y="3492"/>
                </a:lnTo>
                <a:lnTo>
                  <a:pt x="3304" y="3498"/>
                </a:lnTo>
                <a:lnTo>
                  <a:pt x="3310" y="3504"/>
                </a:lnTo>
                <a:lnTo>
                  <a:pt x="3310" y="3510"/>
                </a:lnTo>
                <a:lnTo>
                  <a:pt x="3312" y="3514"/>
                </a:lnTo>
                <a:lnTo>
                  <a:pt x="3314" y="3520"/>
                </a:lnTo>
                <a:lnTo>
                  <a:pt x="3316" y="3524"/>
                </a:lnTo>
                <a:lnTo>
                  <a:pt x="3316" y="3543"/>
                </a:lnTo>
                <a:lnTo>
                  <a:pt x="3320" y="3580"/>
                </a:lnTo>
                <a:lnTo>
                  <a:pt x="3326" y="3615"/>
                </a:lnTo>
                <a:lnTo>
                  <a:pt x="3337" y="3646"/>
                </a:lnTo>
                <a:lnTo>
                  <a:pt x="3347" y="3679"/>
                </a:lnTo>
                <a:lnTo>
                  <a:pt x="3355" y="3711"/>
                </a:lnTo>
                <a:lnTo>
                  <a:pt x="3357" y="3744"/>
                </a:lnTo>
                <a:lnTo>
                  <a:pt x="3353" y="3777"/>
                </a:lnTo>
                <a:lnTo>
                  <a:pt x="3337" y="3808"/>
                </a:lnTo>
                <a:lnTo>
                  <a:pt x="3292" y="3833"/>
                </a:lnTo>
                <a:lnTo>
                  <a:pt x="3250" y="3861"/>
                </a:lnTo>
                <a:lnTo>
                  <a:pt x="3211" y="3894"/>
                </a:lnTo>
                <a:lnTo>
                  <a:pt x="3181" y="3902"/>
                </a:lnTo>
                <a:lnTo>
                  <a:pt x="3152" y="3909"/>
                </a:lnTo>
                <a:lnTo>
                  <a:pt x="3125" y="3919"/>
                </a:lnTo>
                <a:lnTo>
                  <a:pt x="3103" y="3933"/>
                </a:lnTo>
                <a:lnTo>
                  <a:pt x="3084" y="3954"/>
                </a:lnTo>
                <a:lnTo>
                  <a:pt x="3070" y="3976"/>
                </a:lnTo>
                <a:lnTo>
                  <a:pt x="3053" y="3999"/>
                </a:lnTo>
                <a:lnTo>
                  <a:pt x="3035" y="4018"/>
                </a:lnTo>
                <a:lnTo>
                  <a:pt x="2985" y="4018"/>
                </a:lnTo>
                <a:lnTo>
                  <a:pt x="2973" y="4022"/>
                </a:lnTo>
                <a:lnTo>
                  <a:pt x="2963" y="4032"/>
                </a:lnTo>
                <a:lnTo>
                  <a:pt x="2942" y="4032"/>
                </a:lnTo>
                <a:lnTo>
                  <a:pt x="2901" y="4020"/>
                </a:lnTo>
                <a:lnTo>
                  <a:pt x="2881" y="4018"/>
                </a:lnTo>
                <a:lnTo>
                  <a:pt x="2844" y="4020"/>
                </a:lnTo>
                <a:lnTo>
                  <a:pt x="2805" y="4026"/>
                </a:lnTo>
                <a:lnTo>
                  <a:pt x="2770" y="4034"/>
                </a:lnTo>
                <a:lnTo>
                  <a:pt x="2743" y="4046"/>
                </a:lnTo>
                <a:lnTo>
                  <a:pt x="2694" y="4077"/>
                </a:lnTo>
                <a:lnTo>
                  <a:pt x="2673" y="4081"/>
                </a:lnTo>
                <a:lnTo>
                  <a:pt x="2636" y="4079"/>
                </a:lnTo>
                <a:lnTo>
                  <a:pt x="2599" y="4069"/>
                </a:lnTo>
                <a:lnTo>
                  <a:pt x="2538" y="4059"/>
                </a:lnTo>
                <a:lnTo>
                  <a:pt x="2515" y="4052"/>
                </a:lnTo>
                <a:lnTo>
                  <a:pt x="2484" y="4052"/>
                </a:lnTo>
                <a:lnTo>
                  <a:pt x="2455" y="4055"/>
                </a:lnTo>
                <a:lnTo>
                  <a:pt x="2427" y="4063"/>
                </a:lnTo>
                <a:lnTo>
                  <a:pt x="2402" y="4071"/>
                </a:lnTo>
                <a:lnTo>
                  <a:pt x="2377" y="4075"/>
                </a:lnTo>
                <a:lnTo>
                  <a:pt x="2353" y="4071"/>
                </a:lnTo>
                <a:lnTo>
                  <a:pt x="2320" y="4063"/>
                </a:lnTo>
                <a:lnTo>
                  <a:pt x="2295" y="4055"/>
                </a:lnTo>
                <a:lnTo>
                  <a:pt x="2272" y="4044"/>
                </a:lnTo>
                <a:lnTo>
                  <a:pt x="2248" y="4034"/>
                </a:lnTo>
                <a:lnTo>
                  <a:pt x="2221" y="4028"/>
                </a:lnTo>
                <a:lnTo>
                  <a:pt x="2190" y="4022"/>
                </a:lnTo>
                <a:lnTo>
                  <a:pt x="2159" y="4013"/>
                </a:lnTo>
                <a:lnTo>
                  <a:pt x="2151" y="4009"/>
                </a:lnTo>
                <a:lnTo>
                  <a:pt x="2147" y="4005"/>
                </a:lnTo>
                <a:lnTo>
                  <a:pt x="2141" y="4003"/>
                </a:lnTo>
                <a:lnTo>
                  <a:pt x="2122" y="4001"/>
                </a:lnTo>
                <a:lnTo>
                  <a:pt x="2102" y="4003"/>
                </a:lnTo>
                <a:lnTo>
                  <a:pt x="2083" y="4005"/>
                </a:lnTo>
                <a:lnTo>
                  <a:pt x="2065" y="4003"/>
                </a:lnTo>
                <a:lnTo>
                  <a:pt x="2049" y="3997"/>
                </a:lnTo>
                <a:lnTo>
                  <a:pt x="2038" y="3983"/>
                </a:lnTo>
                <a:lnTo>
                  <a:pt x="2030" y="3981"/>
                </a:lnTo>
                <a:lnTo>
                  <a:pt x="2024" y="3981"/>
                </a:lnTo>
                <a:lnTo>
                  <a:pt x="2020" y="3983"/>
                </a:lnTo>
                <a:lnTo>
                  <a:pt x="2016" y="3983"/>
                </a:lnTo>
                <a:lnTo>
                  <a:pt x="1995" y="3974"/>
                </a:lnTo>
                <a:lnTo>
                  <a:pt x="1958" y="3958"/>
                </a:lnTo>
                <a:lnTo>
                  <a:pt x="1933" y="3954"/>
                </a:lnTo>
                <a:lnTo>
                  <a:pt x="1896" y="3929"/>
                </a:lnTo>
                <a:lnTo>
                  <a:pt x="1876" y="3919"/>
                </a:lnTo>
                <a:lnTo>
                  <a:pt x="1853" y="3915"/>
                </a:lnTo>
                <a:lnTo>
                  <a:pt x="1837" y="3915"/>
                </a:lnTo>
                <a:lnTo>
                  <a:pt x="1818" y="3911"/>
                </a:lnTo>
                <a:lnTo>
                  <a:pt x="1802" y="3902"/>
                </a:lnTo>
                <a:lnTo>
                  <a:pt x="1786" y="3886"/>
                </a:lnTo>
                <a:lnTo>
                  <a:pt x="1771" y="3868"/>
                </a:lnTo>
                <a:lnTo>
                  <a:pt x="1740" y="3843"/>
                </a:lnTo>
                <a:lnTo>
                  <a:pt x="1736" y="3841"/>
                </a:lnTo>
                <a:lnTo>
                  <a:pt x="1724" y="3833"/>
                </a:lnTo>
                <a:lnTo>
                  <a:pt x="1716" y="3824"/>
                </a:lnTo>
                <a:lnTo>
                  <a:pt x="1714" y="3820"/>
                </a:lnTo>
                <a:lnTo>
                  <a:pt x="1703" y="3787"/>
                </a:lnTo>
                <a:lnTo>
                  <a:pt x="1685" y="3761"/>
                </a:lnTo>
                <a:lnTo>
                  <a:pt x="1664" y="3738"/>
                </a:lnTo>
                <a:lnTo>
                  <a:pt x="1640" y="3720"/>
                </a:lnTo>
                <a:lnTo>
                  <a:pt x="1634" y="3701"/>
                </a:lnTo>
                <a:lnTo>
                  <a:pt x="1623" y="3689"/>
                </a:lnTo>
                <a:lnTo>
                  <a:pt x="1613" y="3674"/>
                </a:lnTo>
                <a:lnTo>
                  <a:pt x="1603" y="3662"/>
                </a:lnTo>
                <a:lnTo>
                  <a:pt x="1601" y="3662"/>
                </a:lnTo>
                <a:lnTo>
                  <a:pt x="1599" y="3660"/>
                </a:lnTo>
                <a:lnTo>
                  <a:pt x="1592" y="3660"/>
                </a:lnTo>
                <a:lnTo>
                  <a:pt x="1588" y="3658"/>
                </a:lnTo>
                <a:lnTo>
                  <a:pt x="1584" y="3658"/>
                </a:lnTo>
                <a:lnTo>
                  <a:pt x="1582" y="3656"/>
                </a:lnTo>
                <a:lnTo>
                  <a:pt x="1578" y="3654"/>
                </a:lnTo>
                <a:lnTo>
                  <a:pt x="1572" y="3650"/>
                </a:lnTo>
                <a:lnTo>
                  <a:pt x="1568" y="3646"/>
                </a:lnTo>
                <a:lnTo>
                  <a:pt x="1564" y="3629"/>
                </a:lnTo>
                <a:lnTo>
                  <a:pt x="1562" y="3611"/>
                </a:lnTo>
                <a:lnTo>
                  <a:pt x="1557" y="3596"/>
                </a:lnTo>
                <a:lnTo>
                  <a:pt x="1549" y="3584"/>
                </a:lnTo>
                <a:lnTo>
                  <a:pt x="1537" y="3572"/>
                </a:lnTo>
                <a:lnTo>
                  <a:pt x="1518" y="3557"/>
                </a:lnTo>
                <a:lnTo>
                  <a:pt x="1494" y="3545"/>
                </a:lnTo>
                <a:lnTo>
                  <a:pt x="1465" y="3537"/>
                </a:lnTo>
                <a:lnTo>
                  <a:pt x="1438" y="3535"/>
                </a:lnTo>
                <a:lnTo>
                  <a:pt x="1408" y="3531"/>
                </a:lnTo>
                <a:lnTo>
                  <a:pt x="1381" y="3526"/>
                </a:lnTo>
                <a:lnTo>
                  <a:pt x="1356" y="3520"/>
                </a:lnTo>
                <a:lnTo>
                  <a:pt x="1327" y="3518"/>
                </a:lnTo>
                <a:lnTo>
                  <a:pt x="1301" y="3516"/>
                </a:lnTo>
                <a:lnTo>
                  <a:pt x="1276" y="3510"/>
                </a:lnTo>
                <a:lnTo>
                  <a:pt x="1258" y="3502"/>
                </a:lnTo>
                <a:lnTo>
                  <a:pt x="1233" y="3475"/>
                </a:lnTo>
                <a:lnTo>
                  <a:pt x="1204" y="3450"/>
                </a:lnTo>
                <a:lnTo>
                  <a:pt x="1171" y="3432"/>
                </a:lnTo>
                <a:lnTo>
                  <a:pt x="1136" y="3415"/>
                </a:lnTo>
                <a:lnTo>
                  <a:pt x="1101" y="3397"/>
                </a:lnTo>
                <a:lnTo>
                  <a:pt x="1069" y="3379"/>
                </a:lnTo>
                <a:lnTo>
                  <a:pt x="1038" y="3356"/>
                </a:lnTo>
                <a:lnTo>
                  <a:pt x="1013" y="3329"/>
                </a:lnTo>
                <a:lnTo>
                  <a:pt x="984" y="3323"/>
                </a:lnTo>
                <a:lnTo>
                  <a:pt x="962" y="3313"/>
                </a:lnTo>
                <a:lnTo>
                  <a:pt x="941" y="3298"/>
                </a:lnTo>
                <a:lnTo>
                  <a:pt x="904" y="3265"/>
                </a:lnTo>
                <a:lnTo>
                  <a:pt x="884" y="3253"/>
                </a:lnTo>
                <a:lnTo>
                  <a:pt x="865" y="3247"/>
                </a:lnTo>
                <a:lnTo>
                  <a:pt x="803" y="3235"/>
                </a:lnTo>
                <a:lnTo>
                  <a:pt x="787" y="3226"/>
                </a:lnTo>
                <a:lnTo>
                  <a:pt x="781" y="3222"/>
                </a:lnTo>
                <a:lnTo>
                  <a:pt x="766" y="3208"/>
                </a:lnTo>
                <a:lnTo>
                  <a:pt x="762" y="3202"/>
                </a:lnTo>
                <a:lnTo>
                  <a:pt x="756" y="3200"/>
                </a:lnTo>
                <a:lnTo>
                  <a:pt x="738" y="3202"/>
                </a:lnTo>
                <a:lnTo>
                  <a:pt x="723" y="3206"/>
                </a:lnTo>
                <a:lnTo>
                  <a:pt x="703" y="3194"/>
                </a:lnTo>
                <a:lnTo>
                  <a:pt x="678" y="3181"/>
                </a:lnTo>
                <a:lnTo>
                  <a:pt x="651" y="3171"/>
                </a:lnTo>
                <a:lnTo>
                  <a:pt x="625" y="3165"/>
                </a:lnTo>
                <a:lnTo>
                  <a:pt x="600" y="3165"/>
                </a:lnTo>
                <a:lnTo>
                  <a:pt x="596" y="3163"/>
                </a:lnTo>
                <a:lnTo>
                  <a:pt x="582" y="3163"/>
                </a:lnTo>
                <a:lnTo>
                  <a:pt x="563" y="3169"/>
                </a:lnTo>
                <a:lnTo>
                  <a:pt x="545" y="3169"/>
                </a:lnTo>
                <a:lnTo>
                  <a:pt x="526" y="3165"/>
                </a:lnTo>
                <a:lnTo>
                  <a:pt x="506" y="3161"/>
                </a:lnTo>
                <a:lnTo>
                  <a:pt x="483" y="3161"/>
                </a:lnTo>
                <a:lnTo>
                  <a:pt x="479" y="3165"/>
                </a:lnTo>
                <a:lnTo>
                  <a:pt x="471" y="3165"/>
                </a:lnTo>
                <a:lnTo>
                  <a:pt x="464" y="3167"/>
                </a:lnTo>
                <a:lnTo>
                  <a:pt x="452" y="3167"/>
                </a:lnTo>
                <a:lnTo>
                  <a:pt x="446" y="3169"/>
                </a:lnTo>
                <a:lnTo>
                  <a:pt x="434" y="3175"/>
                </a:lnTo>
                <a:lnTo>
                  <a:pt x="427" y="3175"/>
                </a:lnTo>
                <a:lnTo>
                  <a:pt x="421" y="3173"/>
                </a:lnTo>
                <a:lnTo>
                  <a:pt x="415" y="3175"/>
                </a:lnTo>
                <a:lnTo>
                  <a:pt x="405" y="3185"/>
                </a:lnTo>
                <a:lnTo>
                  <a:pt x="399" y="3187"/>
                </a:lnTo>
                <a:lnTo>
                  <a:pt x="386" y="3183"/>
                </a:lnTo>
                <a:lnTo>
                  <a:pt x="380" y="3179"/>
                </a:lnTo>
                <a:lnTo>
                  <a:pt x="376" y="3177"/>
                </a:lnTo>
                <a:lnTo>
                  <a:pt x="362" y="3177"/>
                </a:lnTo>
                <a:lnTo>
                  <a:pt x="356" y="3175"/>
                </a:lnTo>
                <a:lnTo>
                  <a:pt x="349" y="3175"/>
                </a:lnTo>
                <a:lnTo>
                  <a:pt x="343" y="3173"/>
                </a:lnTo>
                <a:lnTo>
                  <a:pt x="337" y="3169"/>
                </a:lnTo>
                <a:lnTo>
                  <a:pt x="331" y="3167"/>
                </a:lnTo>
                <a:lnTo>
                  <a:pt x="325" y="3163"/>
                </a:lnTo>
                <a:lnTo>
                  <a:pt x="317" y="3161"/>
                </a:lnTo>
                <a:lnTo>
                  <a:pt x="310" y="3157"/>
                </a:lnTo>
                <a:lnTo>
                  <a:pt x="304" y="3155"/>
                </a:lnTo>
                <a:lnTo>
                  <a:pt x="300" y="3148"/>
                </a:lnTo>
                <a:lnTo>
                  <a:pt x="286" y="3134"/>
                </a:lnTo>
                <a:lnTo>
                  <a:pt x="280" y="3132"/>
                </a:lnTo>
                <a:lnTo>
                  <a:pt x="263" y="3122"/>
                </a:lnTo>
                <a:lnTo>
                  <a:pt x="251" y="3109"/>
                </a:lnTo>
                <a:lnTo>
                  <a:pt x="234" y="3099"/>
                </a:lnTo>
                <a:lnTo>
                  <a:pt x="218" y="3087"/>
                </a:lnTo>
                <a:lnTo>
                  <a:pt x="204" y="3074"/>
                </a:lnTo>
                <a:lnTo>
                  <a:pt x="189" y="3058"/>
                </a:lnTo>
                <a:lnTo>
                  <a:pt x="183" y="3052"/>
                </a:lnTo>
                <a:lnTo>
                  <a:pt x="177" y="3050"/>
                </a:lnTo>
                <a:lnTo>
                  <a:pt x="171" y="3046"/>
                </a:lnTo>
                <a:lnTo>
                  <a:pt x="158" y="3033"/>
                </a:lnTo>
                <a:lnTo>
                  <a:pt x="150" y="3021"/>
                </a:lnTo>
                <a:lnTo>
                  <a:pt x="142" y="3017"/>
                </a:lnTo>
                <a:lnTo>
                  <a:pt x="136" y="3013"/>
                </a:lnTo>
                <a:lnTo>
                  <a:pt x="111" y="2988"/>
                </a:lnTo>
                <a:lnTo>
                  <a:pt x="93" y="2976"/>
                </a:lnTo>
                <a:lnTo>
                  <a:pt x="86" y="2970"/>
                </a:lnTo>
                <a:lnTo>
                  <a:pt x="84" y="2963"/>
                </a:lnTo>
                <a:lnTo>
                  <a:pt x="80" y="2955"/>
                </a:lnTo>
                <a:lnTo>
                  <a:pt x="76" y="2949"/>
                </a:lnTo>
                <a:lnTo>
                  <a:pt x="64" y="2933"/>
                </a:lnTo>
                <a:lnTo>
                  <a:pt x="56" y="2924"/>
                </a:lnTo>
                <a:lnTo>
                  <a:pt x="37" y="2887"/>
                </a:lnTo>
                <a:lnTo>
                  <a:pt x="29" y="2877"/>
                </a:lnTo>
                <a:lnTo>
                  <a:pt x="25" y="2867"/>
                </a:lnTo>
                <a:lnTo>
                  <a:pt x="12" y="2846"/>
                </a:lnTo>
                <a:lnTo>
                  <a:pt x="8" y="2832"/>
                </a:lnTo>
                <a:lnTo>
                  <a:pt x="6" y="2815"/>
                </a:lnTo>
                <a:lnTo>
                  <a:pt x="2" y="2801"/>
                </a:lnTo>
                <a:lnTo>
                  <a:pt x="0" y="2787"/>
                </a:lnTo>
                <a:lnTo>
                  <a:pt x="0" y="2770"/>
                </a:lnTo>
                <a:lnTo>
                  <a:pt x="4" y="2756"/>
                </a:lnTo>
                <a:lnTo>
                  <a:pt x="17" y="2737"/>
                </a:lnTo>
                <a:lnTo>
                  <a:pt x="31" y="2719"/>
                </a:lnTo>
                <a:lnTo>
                  <a:pt x="41" y="2698"/>
                </a:lnTo>
                <a:lnTo>
                  <a:pt x="64" y="2649"/>
                </a:lnTo>
                <a:lnTo>
                  <a:pt x="93" y="2602"/>
                </a:lnTo>
                <a:lnTo>
                  <a:pt x="123" y="2559"/>
                </a:lnTo>
                <a:lnTo>
                  <a:pt x="165" y="2513"/>
                </a:lnTo>
                <a:lnTo>
                  <a:pt x="201" y="2487"/>
                </a:lnTo>
                <a:lnTo>
                  <a:pt x="273" y="2425"/>
                </a:lnTo>
                <a:lnTo>
                  <a:pt x="296" y="2411"/>
                </a:lnTo>
                <a:lnTo>
                  <a:pt x="319" y="2400"/>
                </a:lnTo>
                <a:lnTo>
                  <a:pt x="341" y="2388"/>
                </a:lnTo>
                <a:lnTo>
                  <a:pt x="368" y="2376"/>
                </a:lnTo>
                <a:lnTo>
                  <a:pt x="393" y="2361"/>
                </a:lnTo>
                <a:lnTo>
                  <a:pt x="547" y="2275"/>
                </a:lnTo>
                <a:lnTo>
                  <a:pt x="598" y="2248"/>
                </a:lnTo>
                <a:lnTo>
                  <a:pt x="619" y="2238"/>
                </a:lnTo>
                <a:lnTo>
                  <a:pt x="641" y="2228"/>
                </a:lnTo>
                <a:lnTo>
                  <a:pt x="678" y="2201"/>
                </a:lnTo>
                <a:lnTo>
                  <a:pt x="734" y="2168"/>
                </a:lnTo>
                <a:lnTo>
                  <a:pt x="777" y="2148"/>
                </a:lnTo>
                <a:lnTo>
                  <a:pt x="820" y="2129"/>
                </a:lnTo>
                <a:lnTo>
                  <a:pt x="843" y="2121"/>
                </a:lnTo>
                <a:lnTo>
                  <a:pt x="867" y="2115"/>
                </a:lnTo>
                <a:lnTo>
                  <a:pt x="886" y="2107"/>
                </a:lnTo>
                <a:lnTo>
                  <a:pt x="906" y="2098"/>
                </a:lnTo>
                <a:lnTo>
                  <a:pt x="1009" y="2061"/>
                </a:lnTo>
                <a:lnTo>
                  <a:pt x="1034" y="2051"/>
                </a:lnTo>
                <a:lnTo>
                  <a:pt x="1095" y="2026"/>
                </a:lnTo>
                <a:lnTo>
                  <a:pt x="1122" y="2016"/>
                </a:lnTo>
                <a:lnTo>
                  <a:pt x="1140" y="2012"/>
                </a:lnTo>
                <a:lnTo>
                  <a:pt x="1161" y="2008"/>
                </a:lnTo>
                <a:lnTo>
                  <a:pt x="1251" y="1979"/>
                </a:lnTo>
                <a:lnTo>
                  <a:pt x="1344" y="1957"/>
                </a:lnTo>
                <a:lnTo>
                  <a:pt x="1434" y="1936"/>
                </a:lnTo>
                <a:lnTo>
                  <a:pt x="1492" y="1920"/>
                </a:lnTo>
                <a:lnTo>
                  <a:pt x="1549" y="1907"/>
                </a:lnTo>
                <a:lnTo>
                  <a:pt x="1594" y="1899"/>
                </a:lnTo>
                <a:lnTo>
                  <a:pt x="1638" y="1895"/>
                </a:lnTo>
                <a:lnTo>
                  <a:pt x="1683" y="1891"/>
                </a:lnTo>
                <a:lnTo>
                  <a:pt x="1738" y="1885"/>
                </a:lnTo>
                <a:lnTo>
                  <a:pt x="1794" y="1874"/>
                </a:lnTo>
                <a:lnTo>
                  <a:pt x="1849" y="1870"/>
                </a:lnTo>
                <a:lnTo>
                  <a:pt x="1907" y="1864"/>
                </a:lnTo>
                <a:lnTo>
                  <a:pt x="1987" y="1854"/>
                </a:lnTo>
                <a:lnTo>
                  <a:pt x="2077" y="1844"/>
                </a:lnTo>
                <a:lnTo>
                  <a:pt x="2157" y="1837"/>
                </a:lnTo>
                <a:lnTo>
                  <a:pt x="2240" y="1835"/>
                </a:lnTo>
                <a:lnTo>
                  <a:pt x="2318" y="1839"/>
                </a:lnTo>
                <a:lnTo>
                  <a:pt x="2344" y="1839"/>
                </a:lnTo>
                <a:lnTo>
                  <a:pt x="2357" y="1837"/>
                </a:lnTo>
                <a:lnTo>
                  <a:pt x="2365" y="1831"/>
                </a:lnTo>
                <a:lnTo>
                  <a:pt x="2369" y="1819"/>
                </a:lnTo>
                <a:lnTo>
                  <a:pt x="2365" y="1790"/>
                </a:lnTo>
                <a:lnTo>
                  <a:pt x="2365" y="1776"/>
                </a:lnTo>
                <a:lnTo>
                  <a:pt x="2367" y="1770"/>
                </a:lnTo>
                <a:lnTo>
                  <a:pt x="2371" y="1765"/>
                </a:lnTo>
                <a:lnTo>
                  <a:pt x="2375" y="1753"/>
                </a:lnTo>
                <a:lnTo>
                  <a:pt x="2377" y="1741"/>
                </a:lnTo>
                <a:lnTo>
                  <a:pt x="2375" y="1743"/>
                </a:lnTo>
                <a:lnTo>
                  <a:pt x="2375" y="1747"/>
                </a:lnTo>
                <a:lnTo>
                  <a:pt x="2373" y="1741"/>
                </a:lnTo>
                <a:lnTo>
                  <a:pt x="2375" y="1737"/>
                </a:lnTo>
                <a:lnTo>
                  <a:pt x="2375" y="1731"/>
                </a:lnTo>
                <a:lnTo>
                  <a:pt x="2377" y="1726"/>
                </a:lnTo>
                <a:lnTo>
                  <a:pt x="2379" y="1720"/>
                </a:lnTo>
                <a:lnTo>
                  <a:pt x="2375" y="1722"/>
                </a:lnTo>
                <a:lnTo>
                  <a:pt x="2367" y="1739"/>
                </a:lnTo>
                <a:lnTo>
                  <a:pt x="2367" y="1733"/>
                </a:lnTo>
                <a:lnTo>
                  <a:pt x="2373" y="1714"/>
                </a:lnTo>
                <a:lnTo>
                  <a:pt x="2373" y="1708"/>
                </a:lnTo>
                <a:lnTo>
                  <a:pt x="2371" y="1710"/>
                </a:lnTo>
                <a:lnTo>
                  <a:pt x="2367" y="1712"/>
                </a:lnTo>
                <a:lnTo>
                  <a:pt x="2365" y="1716"/>
                </a:lnTo>
                <a:lnTo>
                  <a:pt x="2365" y="1710"/>
                </a:lnTo>
                <a:lnTo>
                  <a:pt x="2367" y="1704"/>
                </a:lnTo>
                <a:lnTo>
                  <a:pt x="2367" y="1694"/>
                </a:lnTo>
                <a:lnTo>
                  <a:pt x="2363" y="1698"/>
                </a:lnTo>
                <a:lnTo>
                  <a:pt x="2361" y="1702"/>
                </a:lnTo>
                <a:lnTo>
                  <a:pt x="2359" y="1698"/>
                </a:lnTo>
                <a:lnTo>
                  <a:pt x="2359" y="1694"/>
                </a:lnTo>
                <a:lnTo>
                  <a:pt x="2361" y="1689"/>
                </a:lnTo>
                <a:lnTo>
                  <a:pt x="2361" y="1685"/>
                </a:lnTo>
                <a:lnTo>
                  <a:pt x="2357" y="1677"/>
                </a:lnTo>
                <a:lnTo>
                  <a:pt x="2348" y="1669"/>
                </a:lnTo>
                <a:lnTo>
                  <a:pt x="2342" y="1667"/>
                </a:lnTo>
                <a:lnTo>
                  <a:pt x="2338" y="1663"/>
                </a:lnTo>
                <a:lnTo>
                  <a:pt x="2326" y="1646"/>
                </a:lnTo>
                <a:lnTo>
                  <a:pt x="2318" y="1626"/>
                </a:lnTo>
                <a:lnTo>
                  <a:pt x="2316" y="1605"/>
                </a:lnTo>
                <a:lnTo>
                  <a:pt x="2318" y="1583"/>
                </a:lnTo>
                <a:lnTo>
                  <a:pt x="2320" y="1562"/>
                </a:lnTo>
                <a:lnTo>
                  <a:pt x="2326" y="1542"/>
                </a:lnTo>
                <a:lnTo>
                  <a:pt x="2336" y="1521"/>
                </a:lnTo>
                <a:lnTo>
                  <a:pt x="2346" y="1513"/>
                </a:lnTo>
                <a:lnTo>
                  <a:pt x="2357" y="1509"/>
                </a:lnTo>
                <a:lnTo>
                  <a:pt x="2367" y="1507"/>
                </a:lnTo>
                <a:lnTo>
                  <a:pt x="2377" y="1502"/>
                </a:lnTo>
                <a:lnTo>
                  <a:pt x="2385" y="1494"/>
                </a:lnTo>
                <a:lnTo>
                  <a:pt x="2385" y="1484"/>
                </a:lnTo>
                <a:lnTo>
                  <a:pt x="2381" y="1474"/>
                </a:lnTo>
                <a:lnTo>
                  <a:pt x="2375" y="1461"/>
                </a:lnTo>
                <a:lnTo>
                  <a:pt x="2367" y="1453"/>
                </a:lnTo>
                <a:lnTo>
                  <a:pt x="2359" y="1447"/>
                </a:lnTo>
                <a:lnTo>
                  <a:pt x="2272" y="1410"/>
                </a:lnTo>
                <a:lnTo>
                  <a:pt x="2231" y="1387"/>
                </a:lnTo>
                <a:lnTo>
                  <a:pt x="2227" y="1383"/>
                </a:lnTo>
                <a:lnTo>
                  <a:pt x="2223" y="1381"/>
                </a:lnTo>
                <a:lnTo>
                  <a:pt x="2221" y="1381"/>
                </a:lnTo>
                <a:lnTo>
                  <a:pt x="2219" y="1379"/>
                </a:lnTo>
                <a:lnTo>
                  <a:pt x="2215" y="1379"/>
                </a:lnTo>
                <a:lnTo>
                  <a:pt x="2205" y="1375"/>
                </a:lnTo>
                <a:lnTo>
                  <a:pt x="2196" y="1371"/>
                </a:lnTo>
                <a:lnTo>
                  <a:pt x="2190" y="1371"/>
                </a:lnTo>
                <a:lnTo>
                  <a:pt x="2186" y="1369"/>
                </a:lnTo>
                <a:lnTo>
                  <a:pt x="2178" y="1369"/>
                </a:lnTo>
                <a:lnTo>
                  <a:pt x="2172" y="1367"/>
                </a:lnTo>
                <a:lnTo>
                  <a:pt x="2166" y="1363"/>
                </a:lnTo>
                <a:lnTo>
                  <a:pt x="2162" y="1359"/>
                </a:lnTo>
                <a:lnTo>
                  <a:pt x="2155" y="1355"/>
                </a:lnTo>
                <a:lnTo>
                  <a:pt x="2147" y="1352"/>
                </a:lnTo>
                <a:lnTo>
                  <a:pt x="2127" y="1342"/>
                </a:lnTo>
                <a:lnTo>
                  <a:pt x="2125" y="1338"/>
                </a:lnTo>
                <a:lnTo>
                  <a:pt x="2120" y="1336"/>
                </a:lnTo>
                <a:lnTo>
                  <a:pt x="2116" y="1336"/>
                </a:lnTo>
                <a:lnTo>
                  <a:pt x="2112" y="1334"/>
                </a:lnTo>
                <a:lnTo>
                  <a:pt x="2108" y="1334"/>
                </a:lnTo>
                <a:lnTo>
                  <a:pt x="2096" y="1326"/>
                </a:lnTo>
                <a:lnTo>
                  <a:pt x="2092" y="1322"/>
                </a:lnTo>
                <a:lnTo>
                  <a:pt x="2086" y="1320"/>
                </a:lnTo>
                <a:lnTo>
                  <a:pt x="2077" y="1318"/>
                </a:lnTo>
                <a:lnTo>
                  <a:pt x="2065" y="1313"/>
                </a:lnTo>
                <a:lnTo>
                  <a:pt x="2059" y="1309"/>
                </a:lnTo>
                <a:lnTo>
                  <a:pt x="2055" y="1305"/>
                </a:lnTo>
                <a:lnTo>
                  <a:pt x="2042" y="1299"/>
                </a:lnTo>
                <a:lnTo>
                  <a:pt x="2024" y="1293"/>
                </a:lnTo>
                <a:lnTo>
                  <a:pt x="2016" y="1285"/>
                </a:lnTo>
                <a:lnTo>
                  <a:pt x="2003" y="1281"/>
                </a:lnTo>
                <a:lnTo>
                  <a:pt x="1999" y="1281"/>
                </a:lnTo>
                <a:lnTo>
                  <a:pt x="1981" y="1274"/>
                </a:lnTo>
                <a:lnTo>
                  <a:pt x="1975" y="1270"/>
                </a:lnTo>
                <a:lnTo>
                  <a:pt x="1970" y="1266"/>
                </a:lnTo>
                <a:lnTo>
                  <a:pt x="1964" y="1264"/>
                </a:lnTo>
                <a:lnTo>
                  <a:pt x="1956" y="1262"/>
                </a:lnTo>
                <a:lnTo>
                  <a:pt x="1944" y="1258"/>
                </a:lnTo>
                <a:lnTo>
                  <a:pt x="1940" y="1254"/>
                </a:lnTo>
                <a:lnTo>
                  <a:pt x="1933" y="1252"/>
                </a:lnTo>
                <a:lnTo>
                  <a:pt x="1927" y="1248"/>
                </a:lnTo>
                <a:lnTo>
                  <a:pt x="1921" y="1246"/>
                </a:lnTo>
                <a:lnTo>
                  <a:pt x="1915" y="1246"/>
                </a:lnTo>
                <a:lnTo>
                  <a:pt x="1909" y="1244"/>
                </a:lnTo>
                <a:lnTo>
                  <a:pt x="1901" y="1244"/>
                </a:lnTo>
                <a:lnTo>
                  <a:pt x="1894" y="1242"/>
                </a:lnTo>
                <a:lnTo>
                  <a:pt x="1882" y="1233"/>
                </a:lnTo>
                <a:lnTo>
                  <a:pt x="1876" y="1231"/>
                </a:lnTo>
                <a:lnTo>
                  <a:pt x="1864" y="1231"/>
                </a:lnTo>
                <a:lnTo>
                  <a:pt x="1853" y="1229"/>
                </a:lnTo>
                <a:lnTo>
                  <a:pt x="1843" y="1223"/>
                </a:lnTo>
                <a:lnTo>
                  <a:pt x="1837" y="1219"/>
                </a:lnTo>
                <a:lnTo>
                  <a:pt x="1829" y="1215"/>
                </a:lnTo>
                <a:lnTo>
                  <a:pt x="1825" y="1215"/>
                </a:lnTo>
                <a:lnTo>
                  <a:pt x="1812" y="1211"/>
                </a:lnTo>
                <a:lnTo>
                  <a:pt x="1808" y="1209"/>
                </a:lnTo>
                <a:lnTo>
                  <a:pt x="1804" y="1205"/>
                </a:lnTo>
                <a:lnTo>
                  <a:pt x="1800" y="1202"/>
                </a:lnTo>
                <a:lnTo>
                  <a:pt x="1794" y="1198"/>
                </a:lnTo>
                <a:lnTo>
                  <a:pt x="1783" y="1194"/>
                </a:lnTo>
                <a:lnTo>
                  <a:pt x="1771" y="1194"/>
                </a:lnTo>
                <a:lnTo>
                  <a:pt x="1761" y="1190"/>
                </a:lnTo>
                <a:lnTo>
                  <a:pt x="1755" y="1186"/>
                </a:lnTo>
                <a:lnTo>
                  <a:pt x="1749" y="1180"/>
                </a:lnTo>
                <a:lnTo>
                  <a:pt x="1742" y="1176"/>
                </a:lnTo>
                <a:lnTo>
                  <a:pt x="1736" y="1174"/>
                </a:lnTo>
                <a:lnTo>
                  <a:pt x="1730" y="1174"/>
                </a:lnTo>
                <a:lnTo>
                  <a:pt x="1726" y="1172"/>
                </a:lnTo>
                <a:lnTo>
                  <a:pt x="1720" y="1172"/>
                </a:lnTo>
                <a:lnTo>
                  <a:pt x="1716" y="1170"/>
                </a:lnTo>
                <a:lnTo>
                  <a:pt x="1710" y="1168"/>
                </a:lnTo>
                <a:lnTo>
                  <a:pt x="1705" y="1163"/>
                </a:lnTo>
                <a:lnTo>
                  <a:pt x="1701" y="1161"/>
                </a:lnTo>
                <a:lnTo>
                  <a:pt x="1699" y="1157"/>
                </a:lnTo>
                <a:lnTo>
                  <a:pt x="1691" y="1157"/>
                </a:lnTo>
                <a:lnTo>
                  <a:pt x="1687" y="1155"/>
                </a:lnTo>
                <a:lnTo>
                  <a:pt x="1679" y="1155"/>
                </a:lnTo>
                <a:lnTo>
                  <a:pt x="1670" y="1153"/>
                </a:lnTo>
                <a:lnTo>
                  <a:pt x="1658" y="1145"/>
                </a:lnTo>
                <a:lnTo>
                  <a:pt x="1650" y="1141"/>
                </a:lnTo>
                <a:lnTo>
                  <a:pt x="1644" y="1139"/>
                </a:lnTo>
                <a:lnTo>
                  <a:pt x="1636" y="1139"/>
                </a:lnTo>
                <a:lnTo>
                  <a:pt x="1629" y="1137"/>
                </a:lnTo>
                <a:lnTo>
                  <a:pt x="1621" y="1137"/>
                </a:lnTo>
                <a:lnTo>
                  <a:pt x="1615" y="1133"/>
                </a:lnTo>
                <a:lnTo>
                  <a:pt x="1611" y="1131"/>
                </a:lnTo>
                <a:lnTo>
                  <a:pt x="1605" y="1126"/>
                </a:lnTo>
                <a:lnTo>
                  <a:pt x="1601" y="1122"/>
                </a:lnTo>
                <a:lnTo>
                  <a:pt x="1594" y="1120"/>
                </a:lnTo>
                <a:lnTo>
                  <a:pt x="1576" y="1120"/>
                </a:lnTo>
                <a:lnTo>
                  <a:pt x="1564" y="1116"/>
                </a:lnTo>
                <a:lnTo>
                  <a:pt x="1557" y="1112"/>
                </a:lnTo>
                <a:lnTo>
                  <a:pt x="1549" y="1108"/>
                </a:lnTo>
                <a:lnTo>
                  <a:pt x="1531" y="1102"/>
                </a:lnTo>
                <a:lnTo>
                  <a:pt x="1525" y="1102"/>
                </a:lnTo>
                <a:lnTo>
                  <a:pt x="1518" y="1100"/>
                </a:lnTo>
                <a:lnTo>
                  <a:pt x="1514" y="1098"/>
                </a:lnTo>
                <a:lnTo>
                  <a:pt x="1496" y="1085"/>
                </a:lnTo>
                <a:lnTo>
                  <a:pt x="1492" y="1081"/>
                </a:lnTo>
                <a:lnTo>
                  <a:pt x="1486" y="1079"/>
                </a:lnTo>
                <a:lnTo>
                  <a:pt x="1477" y="1079"/>
                </a:lnTo>
                <a:lnTo>
                  <a:pt x="1471" y="1077"/>
                </a:lnTo>
                <a:lnTo>
                  <a:pt x="1463" y="1075"/>
                </a:lnTo>
                <a:lnTo>
                  <a:pt x="1451" y="1067"/>
                </a:lnTo>
                <a:lnTo>
                  <a:pt x="1444" y="1061"/>
                </a:lnTo>
                <a:lnTo>
                  <a:pt x="1438" y="1057"/>
                </a:lnTo>
                <a:lnTo>
                  <a:pt x="1430" y="1057"/>
                </a:lnTo>
                <a:lnTo>
                  <a:pt x="1428" y="1059"/>
                </a:lnTo>
                <a:lnTo>
                  <a:pt x="1424" y="1059"/>
                </a:lnTo>
                <a:lnTo>
                  <a:pt x="1418" y="1057"/>
                </a:lnTo>
                <a:lnTo>
                  <a:pt x="1399" y="1038"/>
                </a:lnTo>
                <a:lnTo>
                  <a:pt x="1393" y="1036"/>
                </a:lnTo>
                <a:lnTo>
                  <a:pt x="1375" y="1036"/>
                </a:lnTo>
                <a:lnTo>
                  <a:pt x="1368" y="1034"/>
                </a:lnTo>
                <a:lnTo>
                  <a:pt x="1356" y="1026"/>
                </a:lnTo>
                <a:lnTo>
                  <a:pt x="1352" y="1024"/>
                </a:lnTo>
                <a:lnTo>
                  <a:pt x="1346" y="1020"/>
                </a:lnTo>
                <a:lnTo>
                  <a:pt x="1321" y="1011"/>
                </a:lnTo>
                <a:lnTo>
                  <a:pt x="1297" y="1005"/>
                </a:lnTo>
                <a:lnTo>
                  <a:pt x="1264" y="995"/>
                </a:lnTo>
                <a:lnTo>
                  <a:pt x="1206" y="981"/>
                </a:lnTo>
                <a:lnTo>
                  <a:pt x="1182" y="970"/>
                </a:lnTo>
                <a:lnTo>
                  <a:pt x="1153" y="960"/>
                </a:lnTo>
                <a:lnTo>
                  <a:pt x="1124" y="946"/>
                </a:lnTo>
                <a:lnTo>
                  <a:pt x="1114" y="939"/>
                </a:lnTo>
                <a:lnTo>
                  <a:pt x="1101" y="931"/>
                </a:lnTo>
                <a:lnTo>
                  <a:pt x="1093" y="921"/>
                </a:lnTo>
                <a:lnTo>
                  <a:pt x="1089" y="907"/>
                </a:lnTo>
                <a:lnTo>
                  <a:pt x="1091" y="890"/>
                </a:lnTo>
                <a:lnTo>
                  <a:pt x="1103" y="878"/>
                </a:lnTo>
                <a:lnTo>
                  <a:pt x="1120" y="872"/>
                </a:lnTo>
                <a:lnTo>
                  <a:pt x="1138" y="872"/>
                </a:lnTo>
                <a:lnTo>
                  <a:pt x="1157" y="876"/>
                </a:lnTo>
                <a:lnTo>
                  <a:pt x="1173" y="884"/>
                </a:lnTo>
                <a:lnTo>
                  <a:pt x="1196" y="896"/>
                </a:lnTo>
                <a:lnTo>
                  <a:pt x="1241" y="925"/>
                </a:lnTo>
                <a:lnTo>
                  <a:pt x="1262" y="942"/>
                </a:lnTo>
                <a:lnTo>
                  <a:pt x="1284" y="956"/>
                </a:lnTo>
                <a:lnTo>
                  <a:pt x="1311" y="968"/>
                </a:lnTo>
                <a:lnTo>
                  <a:pt x="1338" y="979"/>
                </a:lnTo>
                <a:lnTo>
                  <a:pt x="1350" y="985"/>
                </a:lnTo>
                <a:lnTo>
                  <a:pt x="1362" y="993"/>
                </a:lnTo>
                <a:lnTo>
                  <a:pt x="1375" y="993"/>
                </a:lnTo>
                <a:lnTo>
                  <a:pt x="1383" y="995"/>
                </a:lnTo>
                <a:lnTo>
                  <a:pt x="1389" y="995"/>
                </a:lnTo>
                <a:lnTo>
                  <a:pt x="1395" y="997"/>
                </a:lnTo>
                <a:lnTo>
                  <a:pt x="1399" y="1001"/>
                </a:lnTo>
                <a:lnTo>
                  <a:pt x="1405" y="1003"/>
                </a:lnTo>
                <a:lnTo>
                  <a:pt x="1410" y="1007"/>
                </a:lnTo>
                <a:lnTo>
                  <a:pt x="1422" y="1011"/>
                </a:lnTo>
                <a:lnTo>
                  <a:pt x="1426" y="1013"/>
                </a:lnTo>
                <a:lnTo>
                  <a:pt x="1428" y="1015"/>
                </a:lnTo>
                <a:lnTo>
                  <a:pt x="1432" y="1018"/>
                </a:lnTo>
                <a:lnTo>
                  <a:pt x="1438" y="1022"/>
                </a:lnTo>
                <a:lnTo>
                  <a:pt x="1442" y="1026"/>
                </a:lnTo>
                <a:lnTo>
                  <a:pt x="1449" y="1028"/>
                </a:lnTo>
                <a:lnTo>
                  <a:pt x="1459" y="1028"/>
                </a:lnTo>
                <a:lnTo>
                  <a:pt x="1471" y="1032"/>
                </a:lnTo>
                <a:lnTo>
                  <a:pt x="1475" y="1034"/>
                </a:lnTo>
                <a:lnTo>
                  <a:pt x="1477" y="1038"/>
                </a:lnTo>
                <a:lnTo>
                  <a:pt x="1486" y="1046"/>
                </a:lnTo>
                <a:lnTo>
                  <a:pt x="1490" y="1048"/>
                </a:lnTo>
                <a:lnTo>
                  <a:pt x="1496" y="1050"/>
                </a:lnTo>
                <a:lnTo>
                  <a:pt x="1502" y="1050"/>
                </a:lnTo>
                <a:lnTo>
                  <a:pt x="1510" y="1052"/>
                </a:lnTo>
                <a:lnTo>
                  <a:pt x="1516" y="1055"/>
                </a:lnTo>
                <a:lnTo>
                  <a:pt x="1525" y="1063"/>
                </a:lnTo>
                <a:lnTo>
                  <a:pt x="1529" y="1065"/>
                </a:lnTo>
                <a:lnTo>
                  <a:pt x="1533" y="1069"/>
                </a:lnTo>
                <a:lnTo>
                  <a:pt x="1551" y="1075"/>
                </a:lnTo>
                <a:lnTo>
                  <a:pt x="1555" y="1077"/>
                </a:lnTo>
                <a:lnTo>
                  <a:pt x="1574" y="1089"/>
                </a:lnTo>
                <a:lnTo>
                  <a:pt x="1578" y="1092"/>
                </a:lnTo>
                <a:lnTo>
                  <a:pt x="1588" y="1092"/>
                </a:lnTo>
                <a:lnTo>
                  <a:pt x="1601" y="1096"/>
                </a:lnTo>
                <a:lnTo>
                  <a:pt x="1609" y="1104"/>
                </a:lnTo>
                <a:lnTo>
                  <a:pt x="1615" y="1106"/>
                </a:lnTo>
                <a:lnTo>
                  <a:pt x="1619" y="1110"/>
                </a:lnTo>
                <a:lnTo>
                  <a:pt x="1625" y="1112"/>
                </a:lnTo>
                <a:lnTo>
                  <a:pt x="1642" y="1112"/>
                </a:lnTo>
                <a:lnTo>
                  <a:pt x="1648" y="1114"/>
                </a:lnTo>
                <a:lnTo>
                  <a:pt x="1656" y="1122"/>
                </a:lnTo>
                <a:lnTo>
                  <a:pt x="1660" y="1124"/>
                </a:lnTo>
                <a:lnTo>
                  <a:pt x="1664" y="1129"/>
                </a:lnTo>
                <a:lnTo>
                  <a:pt x="1670" y="1129"/>
                </a:lnTo>
                <a:lnTo>
                  <a:pt x="1679" y="1131"/>
                </a:lnTo>
                <a:lnTo>
                  <a:pt x="1685" y="1131"/>
                </a:lnTo>
                <a:lnTo>
                  <a:pt x="1693" y="1133"/>
                </a:lnTo>
                <a:lnTo>
                  <a:pt x="1705" y="1141"/>
                </a:lnTo>
                <a:lnTo>
                  <a:pt x="1718" y="1145"/>
                </a:lnTo>
                <a:lnTo>
                  <a:pt x="1724" y="1145"/>
                </a:lnTo>
                <a:lnTo>
                  <a:pt x="1736" y="1149"/>
                </a:lnTo>
                <a:lnTo>
                  <a:pt x="1740" y="1151"/>
                </a:lnTo>
                <a:lnTo>
                  <a:pt x="1749" y="1159"/>
                </a:lnTo>
                <a:lnTo>
                  <a:pt x="1761" y="1163"/>
                </a:lnTo>
                <a:lnTo>
                  <a:pt x="1765" y="1163"/>
                </a:lnTo>
                <a:lnTo>
                  <a:pt x="1769" y="1165"/>
                </a:lnTo>
                <a:lnTo>
                  <a:pt x="1773" y="1165"/>
                </a:lnTo>
                <a:lnTo>
                  <a:pt x="1779" y="1168"/>
                </a:lnTo>
                <a:lnTo>
                  <a:pt x="1796" y="1176"/>
                </a:lnTo>
                <a:lnTo>
                  <a:pt x="1802" y="1180"/>
                </a:lnTo>
                <a:lnTo>
                  <a:pt x="1810" y="1182"/>
                </a:lnTo>
                <a:lnTo>
                  <a:pt x="1825" y="1182"/>
                </a:lnTo>
                <a:lnTo>
                  <a:pt x="1831" y="1184"/>
                </a:lnTo>
                <a:lnTo>
                  <a:pt x="1839" y="1192"/>
                </a:lnTo>
                <a:lnTo>
                  <a:pt x="1845" y="1194"/>
                </a:lnTo>
                <a:lnTo>
                  <a:pt x="1864" y="1194"/>
                </a:lnTo>
                <a:lnTo>
                  <a:pt x="1868" y="1196"/>
                </a:lnTo>
                <a:lnTo>
                  <a:pt x="1876" y="1198"/>
                </a:lnTo>
                <a:lnTo>
                  <a:pt x="1882" y="1205"/>
                </a:lnTo>
                <a:lnTo>
                  <a:pt x="1888" y="1209"/>
                </a:lnTo>
                <a:lnTo>
                  <a:pt x="1896" y="1213"/>
                </a:lnTo>
                <a:lnTo>
                  <a:pt x="1913" y="1213"/>
                </a:lnTo>
                <a:lnTo>
                  <a:pt x="1917" y="1215"/>
                </a:lnTo>
                <a:lnTo>
                  <a:pt x="1923" y="1217"/>
                </a:lnTo>
                <a:lnTo>
                  <a:pt x="1929" y="1221"/>
                </a:lnTo>
                <a:lnTo>
                  <a:pt x="1936" y="1223"/>
                </a:lnTo>
                <a:lnTo>
                  <a:pt x="1944" y="1225"/>
                </a:lnTo>
                <a:lnTo>
                  <a:pt x="1956" y="1229"/>
                </a:lnTo>
                <a:lnTo>
                  <a:pt x="1960" y="1233"/>
                </a:lnTo>
                <a:lnTo>
                  <a:pt x="1966" y="1237"/>
                </a:lnTo>
                <a:lnTo>
                  <a:pt x="1970" y="1239"/>
                </a:lnTo>
                <a:lnTo>
                  <a:pt x="1977" y="1244"/>
                </a:lnTo>
                <a:lnTo>
                  <a:pt x="1981" y="1244"/>
                </a:lnTo>
                <a:lnTo>
                  <a:pt x="1985" y="1246"/>
                </a:lnTo>
                <a:lnTo>
                  <a:pt x="1989" y="1246"/>
                </a:lnTo>
                <a:lnTo>
                  <a:pt x="1995" y="1248"/>
                </a:lnTo>
                <a:lnTo>
                  <a:pt x="1999" y="1252"/>
                </a:lnTo>
                <a:lnTo>
                  <a:pt x="2003" y="1254"/>
                </a:lnTo>
                <a:lnTo>
                  <a:pt x="2016" y="1262"/>
                </a:lnTo>
                <a:lnTo>
                  <a:pt x="2022" y="1262"/>
                </a:lnTo>
                <a:lnTo>
                  <a:pt x="2040" y="1268"/>
                </a:lnTo>
                <a:lnTo>
                  <a:pt x="2059" y="1281"/>
                </a:lnTo>
                <a:lnTo>
                  <a:pt x="2071" y="1285"/>
                </a:lnTo>
                <a:lnTo>
                  <a:pt x="2079" y="1287"/>
                </a:lnTo>
                <a:lnTo>
                  <a:pt x="2086" y="1291"/>
                </a:lnTo>
                <a:lnTo>
                  <a:pt x="2135" y="1318"/>
                </a:lnTo>
                <a:lnTo>
                  <a:pt x="2186" y="1342"/>
                </a:lnTo>
                <a:lnTo>
                  <a:pt x="2244" y="1367"/>
                </a:lnTo>
                <a:lnTo>
                  <a:pt x="2270" y="1381"/>
                </a:lnTo>
                <a:lnTo>
                  <a:pt x="2295" y="1398"/>
                </a:lnTo>
                <a:lnTo>
                  <a:pt x="2314" y="1402"/>
                </a:lnTo>
                <a:lnTo>
                  <a:pt x="2330" y="1412"/>
                </a:lnTo>
                <a:lnTo>
                  <a:pt x="2346" y="1418"/>
                </a:lnTo>
                <a:lnTo>
                  <a:pt x="2367" y="1420"/>
                </a:lnTo>
                <a:lnTo>
                  <a:pt x="2367" y="1414"/>
                </a:lnTo>
                <a:lnTo>
                  <a:pt x="2365" y="1408"/>
                </a:lnTo>
                <a:lnTo>
                  <a:pt x="2363" y="1404"/>
                </a:lnTo>
                <a:lnTo>
                  <a:pt x="2363" y="1387"/>
                </a:lnTo>
                <a:lnTo>
                  <a:pt x="2365" y="1385"/>
                </a:lnTo>
                <a:lnTo>
                  <a:pt x="2369" y="1383"/>
                </a:lnTo>
                <a:lnTo>
                  <a:pt x="2371" y="1381"/>
                </a:lnTo>
                <a:lnTo>
                  <a:pt x="2371" y="1377"/>
                </a:lnTo>
                <a:lnTo>
                  <a:pt x="2369" y="1369"/>
                </a:lnTo>
                <a:lnTo>
                  <a:pt x="2365" y="1361"/>
                </a:lnTo>
                <a:lnTo>
                  <a:pt x="2363" y="1355"/>
                </a:lnTo>
                <a:lnTo>
                  <a:pt x="2363" y="1346"/>
                </a:lnTo>
                <a:lnTo>
                  <a:pt x="2365" y="1350"/>
                </a:lnTo>
                <a:lnTo>
                  <a:pt x="2369" y="1352"/>
                </a:lnTo>
                <a:lnTo>
                  <a:pt x="2371" y="1355"/>
                </a:lnTo>
                <a:lnTo>
                  <a:pt x="2371" y="1350"/>
                </a:lnTo>
                <a:lnTo>
                  <a:pt x="2369" y="1346"/>
                </a:lnTo>
                <a:lnTo>
                  <a:pt x="2365" y="1342"/>
                </a:lnTo>
                <a:lnTo>
                  <a:pt x="2363" y="1338"/>
                </a:lnTo>
                <a:lnTo>
                  <a:pt x="2363" y="1332"/>
                </a:lnTo>
                <a:lnTo>
                  <a:pt x="2365" y="1332"/>
                </a:lnTo>
                <a:lnTo>
                  <a:pt x="2361" y="1320"/>
                </a:lnTo>
                <a:lnTo>
                  <a:pt x="2361" y="1303"/>
                </a:lnTo>
                <a:lnTo>
                  <a:pt x="2359" y="1299"/>
                </a:lnTo>
                <a:lnTo>
                  <a:pt x="2359" y="1293"/>
                </a:lnTo>
                <a:lnTo>
                  <a:pt x="2363" y="1285"/>
                </a:lnTo>
                <a:lnTo>
                  <a:pt x="2363" y="1289"/>
                </a:lnTo>
                <a:lnTo>
                  <a:pt x="2365" y="1291"/>
                </a:lnTo>
                <a:lnTo>
                  <a:pt x="2367" y="1291"/>
                </a:lnTo>
                <a:lnTo>
                  <a:pt x="2371" y="1287"/>
                </a:lnTo>
                <a:lnTo>
                  <a:pt x="2371" y="1285"/>
                </a:lnTo>
                <a:lnTo>
                  <a:pt x="2373" y="1281"/>
                </a:lnTo>
                <a:lnTo>
                  <a:pt x="2375" y="1285"/>
                </a:lnTo>
                <a:lnTo>
                  <a:pt x="2377" y="1287"/>
                </a:lnTo>
                <a:lnTo>
                  <a:pt x="2379" y="1287"/>
                </a:lnTo>
                <a:lnTo>
                  <a:pt x="2381" y="1285"/>
                </a:lnTo>
                <a:lnTo>
                  <a:pt x="2385" y="1283"/>
                </a:lnTo>
                <a:lnTo>
                  <a:pt x="2388" y="1281"/>
                </a:lnTo>
                <a:lnTo>
                  <a:pt x="2398" y="1291"/>
                </a:lnTo>
                <a:lnTo>
                  <a:pt x="2398" y="1295"/>
                </a:lnTo>
                <a:lnTo>
                  <a:pt x="2400" y="1297"/>
                </a:lnTo>
                <a:lnTo>
                  <a:pt x="2400" y="1299"/>
                </a:lnTo>
                <a:lnTo>
                  <a:pt x="2402" y="1301"/>
                </a:lnTo>
                <a:lnTo>
                  <a:pt x="2404" y="1305"/>
                </a:lnTo>
                <a:lnTo>
                  <a:pt x="2410" y="1311"/>
                </a:lnTo>
                <a:lnTo>
                  <a:pt x="2412" y="1311"/>
                </a:lnTo>
                <a:lnTo>
                  <a:pt x="2414" y="1309"/>
                </a:lnTo>
                <a:lnTo>
                  <a:pt x="2414" y="1307"/>
                </a:lnTo>
                <a:lnTo>
                  <a:pt x="2418" y="1299"/>
                </a:lnTo>
                <a:lnTo>
                  <a:pt x="2418" y="1295"/>
                </a:lnTo>
                <a:lnTo>
                  <a:pt x="2420" y="1289"/>
                </a:lnTo>
                <a:lnTo>
                  <a:pt x="2420" y="1283"/>
                </a:lnTo>
                <a:lnTo>
                  <a:pt x="2418" y="1281"/>
                </a:lnTo>
                <a:lnTo>
                  <a:pt x="2418" y="1276"/>
                </a:lnTo>
                <a:lnTo>
                  <a:pt x="2420" y="1276"/>
                </a:lnTo>
                <a:lnTo>
                  <a:pt x="2420" y="1272"/>
                </a:lnTo>
                <a:lnTo>
                  <a:pt x="2418" y="1270"/>
                </a:lnTo>
                <a:lnTo>
                  <a:pt x="2418" y="1262"/>
                </a:lnTo>
                <a:lnTo>
                  <a:pt x="2420" y="1260"/>
                </a:lnTo>
                <a:lnTo>
                  <a:pt x="2427" y="1260"/>
                </a:lnTo>
                <a:lnTo>
                  <a:pt x="2429" y="1258"/>
                </a:lnTo>
                <a:lnTo>
                  <a:pt x="2429" y="1256"/>
                </a:lnTo>
                <a:lnTo>
                  <a:pt x="2445" y="1262"/>
                </a:lnTo>
                <a:lnTo>
                  <a:pt x="2461" y="1274"/>
                </a:lnTo>
                <a:lnTo>
                  <a:pt x="2476" y="1291"/>
                </a:lnTo>
                <a:lnTo>
                  <a:pt x="2488" y="1305"/>
                </a:lnTo>
                <a:lnTo>
                  <a:pt x="2492" y="1311"/>
                </a:lnTo>
                <a:lnTo>
                  <a:pt x="2498" y="1318"/>
                </a:lnTo>
                <a:lnTo>
                  <a:pt x="2503" y="1324"/>
                </a:lnTo>
                <a:lnTo>
                  <a:pt x="2509" y="1328"/>
                </a:lnTo>
                <a:lnTo>
                  <a:pt x="2513" y="1330"/>
                </a:lnTo>
                <a:lnTo>
                  <a:pt x="2519" y="1332"/>
                </a:lnTo>
                <a:lnTo>
                  <a:pt x="2529" y="1328"/>
                </a:lnTo>
                <a:lnTo>
                  <a:pt x="2533" y="1318"/>
                </a:lnTo>
                <a:lnTo>
                  <a:pt x="2533" y="1293"/>
                </a:lnTo>
                <a:lnTo>
                  <a:pt x="2538" y="1281"/>
                </a:lnTo>
                <a:lnTo>
                  <a:pt x="2544" y="1272"/>
                </a:lnTo>
                <a:lnTo>
                  <a:pt x="2544" y="1260"/>
                </a:lnTo>
                <a:lnTo>
                  <a:pt x="2542" y="1254"/>
                </a:lnTo>
                <a:lnTo>
                  <a:pt x="2542" y="1242"/>
                </a:lnTo>
                <a:lnTo>
                  <a:pt x="2548" y="1202"/>
                </a:lnTo>
                <a:lnTo>
                  <a:pt x="2554" y="1170"/>
                </a:lnTo>
                <a:lnTo>
                  <a:pt x="2558" y="1137"/>
                </a:lnTo>
                <a:lnTo>
                  <a:pt x="2558" y="1129"/>
                </a:lnTo>
                <a:lnTo>
                  <a:pt x="2560" y="1118"/>
                </a:lnTo>
                <a:lnTo>
                  <a:pt x="2560" y="1104"/>
                </a:lnTo>
                <a:lnTo>
                  <a:pt x="2562" y="1096"/>
                </a:lnTo>
                <a:lnTo>
                  <a:pt x="2566" y="1083"/>
                </a:lnTo>
                <a:lnTo>
                  <a:pt x="2566" y="1055"/>
                </a:lnTo>
                <a:lnTo>
                  <a:pt x="2572" y="1036"/>
                </a:lnTo>
                <a:lnTo>
                  <a:pt x="2572" y="1003"/>
                </a:lnTo>
                <a:lnTo>
                  <a:pt x="2577" y="991"/>
                </a:lnTo>
                <a:lnTo>
                  <a:pt x="2577" y="979"/>
                </a:lnTo>
                <a:lnTo>
                  <a:pt x="2579" y="974"/>
                </a:lnTo>
                <a:lnTo>
                  <a:pt x="2579" y="968"/>
                </a:lnTo>
                <a:lnTo>
                  <a:pt x="2581" y="958"/>
                </a:lnTo>
                <a:lnTo>
                  <a:pt x="2585" y="946"/>
                </a:lnTo>
                <a:lnTo>
                  <a:pt x="2589" y="935"/>
                </a:lnTo>
                <a:lnTo>
                  <a:pt x="2589" y="921"/>
                </a:lnTo>
                <a:lnTo>
                  <a:pt x="2587" y="915"/>
                </a:lnTo>
                <a:lnTo>
                  <a:pt x="2591" y="898"/>
                </a:lnTo>
                <a:lnTo>
                  <a:pt x="2593" y="892"/>
                </a:lnTo>
                <a:lnTo>
                  <a:pt x="2597" y="884"/>
                </a:lnTo>
                <a:lnTo>
                  <a:pt x="2597" y="861"/>
                </a:lnTo>
                <a:lnTo>
                  <a:pt x="2599" y="849"/>
                </a:lnTo>
                <a:lnTo>
                  <a:pt x="2607" y="837"/>
                </a:lnTo>
                <a:lnTo>
                  <a:pt x="2616" y="822"/>
                </a:lnTo>
                <a:lnTo>
                  <a:pt x="2618" y="804"/>
                </a:lnTo>
                <a:lnTo>
                  <a:pt x="2620" y="787"/>
                </a:lnTo>
                <a:lnTo>
                  <a:pt x="2624" y="773"/>
                </a:lnTo>
                <a:lnTo>
                  <a:pt x="2626" y="769"/>
                </a:lnTo>
                <a:lnTo>
                  <a:pt x="2630" y="765"/>
                </a:lnTo>
                <a:lnTo>
                  <a:pt x="2632" y="759"/>
                </a:lnTo>
                <a:lnTo>
                  <a:pt x="2632" y="752"/>
                </a:lnTo>
                <a:lnTo>
                  <a:pt x="2630" y="750"/>
                </a:lnTo>
                <a:lnTo>
                  <a:pt x="2630" y="734"/>
                </a:lnTo>
                <a:lnTo>
                  <a:pt x="2642" y="709"/>
                </a:lnTo>
                <a:lnTo>
                  <a:pt x="2644" y="699"/>
                </a:lnTo>
                <a:lnTo>
                  <a:pt x="2642" y="687"/>
                </a:lnTo>
                <a:lnTo>
                  <a:pt x="2642" y="676"/>
                </a:lnTo>
                <a:lnTo>
                  <a:pt x="2655" y="646"/>
                </a:lnTo>
                <a:lnTo>
                  <a:pt x="2657" y="639"/>
                </a:lnTo>
                <a:lnTo>
                  <a:pt x="2659" y="635"/>
                </a:lnTo>
                <a:lnTo>
                  <a:pt x="2659" y="617"/>
                </a:lnTo>
                <a:lnTo>
                  <a:pt x="2663" y="598"/>
                </a:lnTo>
                <a:lnTo>
                  <a:pt x="2671" y="582"/>
                </a:lnTo>
                <a:lnTo>
                  <a:pt x="2673" y="576"/>
                </a:lnTo>
                <a:lnTo>
                  <a:pt x="2673" y="547"/>
                </a:lnTo>
                <a:lnTo>
                  <a:pt x="2675" y="541"/>
                </a:lnTo>
                <a:lnTo>
                  <a:pt x="2679" y="535"/>
                </a:lnTo>
                <a:lnTo>
                  <a:pt x="2681" y="531"/>
                </a:lnTo>
                <a:lnTo>
                  <a:pt x="2683" y="524"/>
                </a:lnTo>
                <a:lnTo>
                  <a:pt x="2685" y="514"/>
                </a:lnTo>
                <a:lnTo>
                  <a:pt x="2683" y="502"/>
                </a:lnTo>
                <a:lnTo>
                  <a:pt x="2681" y="492"/>
                </a:lnTo>
                <a:lnTo>
                  <a:pt x="2683" y="483"/>
                </a:lnTo>
                <a:lnTo>
                  <a:pt x="2685" y="477"/>
                </a:lnTo>
                <a:lnTo>
                  <a:pt x="2690" y="469"/>
                </a:lnTo>
                <a:lnTo>
                  <a:pt x="2692" y="463"/>
                </a:lnTo>
                <a:lnTo>
                  <a:pt x="2692" y="424"/>
                </a:lnTo>
                <a:lnTo>
                  <a:pt x="2694" y="418"/>
                </a:lnTo>
                <a:lnTo>
                  <a:pt x="2698" y="411"/>
                </a:lnTo>
                <a:lnTo>
                  <a:pt x="2700" y="403"/>
                </a:lnTo>
                <a:lnTo>
                  <a:pt x="2702" y="391"/>
                </a:lnTo>
                <a:lnTo>
                  <a:pt x="2700" y="383"/>
                </a:lnTo>
                <a:lnTo>
                  <a:pt x="2698" y="370"/>
                </a:lnTo>
                <a:lnTo>
                  <a:pt x="2700" y="362"/>
                </a:lnTo>
                <a:lnTo>
                  <a:pt x="2702" y="356"/>
                </a:lnTo>
                <a:lnTo>
                  <a:pt x="2706" y="350"/>
                </a:lnTo>
                <a:lnTo>
                  <a:pt x="2710" y="333"/>
                </a:lnTo>
                <a:lnTo>
                  <a:pt x="2710" y="321"/>
                </a:lnTo>
                <a:lnTo>
                  <a:pt x="2708" y="313"/>
                </a:lnTo>
                <a:lnTo>
                  <a:pt x="2708" y="307"/>
                </a:lnTo>
                <a:lnTo>
                  <a:pt x="2712" y="298"/>
                </a:lnTo>
                <a:lnTo>
                  <a:pt x="2716" y="286"/>
                </a:lnTo>
                <a:lnTo>
                  <a:pt x="2718" y="278"/>
                </a:lnTo>
                <a:lnTo>
                  <a:pt x="2718" y="272"/>
                </a:lnTo>
                <a:lnTo>
                  <a:pt x="2716" y="265"/>
                </a:lnTo>
                <a:lnTo>
                  <a:pt x="2716" y="257"/>
                </a:lnTo>
                <a:lnTo>
                  <a:pt x="2720" y="243"/>
                </a:lnTo>
                <a:lnTo>
                  <a:pt x="2727" y="231"/>
                </a:lnTo>
                <a:lnTo>
                  <a:pt x="2733" y="216"/>
                </a:lnTo>
                <a:lnTo>
                  <a:pt x="2735" y="192"/>
                </a:lnTo>
                <a:lnTo>
                  <a:pt x="2733" y="169"/>
                </a:lnTo>
                <a:lnTo>
                  <a:pt x="2729" y="144"/>
                </a:lnTo>
                <a:lnTo>
                  <a:pt x="2729" y="122"/>
                </a:lnTo>
                <a:lnTo>
                  <a:pt x="2731" y="97"/>
                </a:lnTo>
                <a:lnTo>
                  <a:pt x="2731" y="66"/>
                </a:lnTo>
                <a:lnTo>
                  <a:pt x="2735" y="37"/>
                </a:lnTo>
                <a:lnTo>
                  <a:pt x="2745" y="17"/>
                </a:lnTo>
                <a:lnTo>
                  <a:pt x="2759" y="5"/>
                </a:lnTo>
                <a:lnTo>
                  <a:pt x="278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NZ"/>
          </a:p>
        </p:txBody>
      </p:sp>
      <p:pic>
        <p:nvPicPr>
          <p:cNvPr id="12" name="Picture 13" descr="DOC_Text"/>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68038" y="6199188"/>
            <a:ext cx="10445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OC_Single_CMYK"/>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083925" y="-19050"/>
            <a:ext cx="11176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155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275763" cy="1325563"/>
          </a:xfrm>
          <a:prstGeom prst="rect">
            <a:avLst/>
          </a:prstGeom>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44704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4" name="Content Placeholder 3"/>
          <p:cNvSpPr>
            <a:spLocks noGrp="1"/>
          </p:cNvSpPr>
          <p:nvPr>
            <p:ph sz="half" idx="2"/>
          </p:nvPr>
        </p:nvSpPr>
        <p:spPr>
          <a:xfrm>
            <a:off x="5642763" y="1825625"/>
            <a:ext cx="44712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3317717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4471200" cy="823912"/>
          </a:xfrm>
          <a:prstGeom prst="rect">
            <a:avLst/>
          </a:prstGeo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447120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5647266" y="1681163"/>
            <a:ext cx="4471200" cy="823912"/>
          </a:xfrm>
          <a:prstGeom prst="rect">
            <a:avLst/>
          </a:prstGeo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47266" y="2505075"/>
            <a:ext cx="4471200"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Tree>
    <p:extLst>
      <p:ext uri="{BB962C8B-B14F-4D97-AF65-F5344CB8AC3E}">
        <p14:creationId xmlns:p14="http://schemas.microsoft.com/office/powerpoint/2010/main" val="344047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275763" cy="1325563"/>
          </a:xfrm>
          <a:prstGeom prst="rect">
            <a:avLst/>
          </a:prstGeom>
        </p:spPr>
        <p:txBody>
          <a:bodyPr/>
          <a:lstStyle/>
          <a:p>
            <a:r>
              <a:rPr lang="en-US"/>
              <a:t>Click to edit Master title style</a:t>
            </a:r>
            <a:endParaRPr lang="en-NZ"/>
          </a:p>
        </p:txBody>
      </p:sp>
    </p:spTree>
    <p:extLst>
      <p:ext uri="{BB962C8B-B14F-4D97-AF65-F5344CB8AC3E}">
        <p14:creationId xmlns:p14="http://schemas.microsoft.com/office/powerpoint/2010/main" val="323949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31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7870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244667" y="5998775"/>
            <a:ext cx="1615950" cy="610813"/>
          </a:xfrm>
          <a:prstGeom prst="rect">
            <a:avLst/>
          </a:prstGeom>
        </p:spPr>
      </p:pic>
      <p:sp>
        <p:nvSpPr>
          <p:cNvPr id="21" name="Text Placeholder 20"/>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dirty="0"/>
          </a:p>
        </p:txBody>
      </p:sp>
      <p:sp>
        <p:nvSpPr>
          <p:cNvPr id="22" name="Title Placeholder 2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dirty="0"/>
          </a:p>
        </p:txBody>
      </p:sp>
    </p:spTree>
    <p:extLst>
      <p:ext uri="{BB962C8B-B14F-4D97-AF65-F5344CB8AC3E}">
        <p14:creationId xmlns:p14="http://schemas.microsoft.com/office/powerpoint/2010/main" val="500185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914400" rtl="0" eaLnBrk="1" latinLnBrk="0" hangingPunct="1">
        <a:lnSpc>
          <a:spcPct val="90000"/>
        </a:lnSpc>
        <a:spcBef>
          <a:spcPct val="0"/>
        </a:spcBef>
        <a:buNone/>
        <a:defRPr sz="3800" kern="1200">
          <a:solidFill>
            <a:schemeClr val="accent6">
              <a:lumMod val="50000"/>
            </a:schemeClr>
          </a:solidFill>
          <a:latin typeface="+mj-lt"/>
          <a:ea typeface="+mj-ea"/>
          <a:cs typeface="+mj-cs"/>
        </a:defRPr>
      </a:lvl1pPr>
    </p:titleStyle>
    <p:bodyStyle>
      <a:lvl1pPr marL="0" marR="0" indent="0" algn="l" defTabSz="914400" rtl="0" eaLnBrk="1" fontAlgn="base" latinLnBrk="0" hangingPunct="1">
        <a:lnSpc>
          <a:spcPct val="100000"/>
        </a:lnSpc>
        <a:spcBef>
          <a:spcPct val="20000"/>
        </a:spcBef>
        <a:spcAft>
          <a:spcPct val="0"/>
        </a:spcAft>
        <a:buClrTx/>
        <a:buSzTx/>
        <a:buFontTx/>
        <a:buNone/>
        <a:tabLst/>
        <a:defRPr lang="en-GB" altLang="en-US" sz="2000" kern="1200" noProof="0" dirty="0" smtClean="0">
          <a:solidFill>
            <a:schemeClr val="tx1"/>
          </a:solidFill>
          <a:latin typeface="+mn-lt"/>
          <a:ea typeface="+mn-ea"/>
          <a:cs typeface="+mn-cs"/>
        </a:defRPr>
      </a:lvl1pPr>
      <a:lvl2pPr marL="285750" marR="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lang="en-GB" altLang="en-US" sz="2000" kern="1200" noProof="0" dirty="0" smtClean="0">
          <a:solidFill>
            <a:schemeClr val="tx1"/>
          </a:solidFill>
          <a:latin typeface="+mn-lt"/>
          <a:ea typeface="+mn-ea"/>
          <a:cs typeface="+mn-cs"/>
        </a:defRPr>
      </a:lvl2pPr>
      <a:lvl3pPr marL="0" marR="0" indent="0" algn="l" defTabSz="914400" rtl="0" eaLnBrk="1" fontAlgn="base" latinLnBrk="0" hangingPunct="1">
        <a:lnSpc>
          <a:spcPct val="100000"/>
        </a:lnSpc>
        <a:spcBef>
          <a:spcPct val="20000"/>
        </a:spcBef>
        <a:spcAft>
          <a:spcPct val="0"/>
        </a:spcAft>
        <a:buClrTx/>
        <a:buSzTx/>
        <a:buFontTx/>
        <a:buNone/>
        <a:tabLst/>
        <a:defRPr sz="2000" kern="1200">
          <a:solidFill>
            <a:schemeClr val="accent6">
              <a:lumMod val="50000"/>
            </a:schemeClr>
          </a:solidFill>
          <a:latin typeface="+mj-lt"/>
          <a:ea typeface="+mn-ea"/>
          <a:cs typeface="+mn-cs"/>
        </a:defRPr>
      </a:lvl3pPr>
      <a:lvl4pPr marL="285750" marR="0" indent="-285750" algn="l" defTabSz="914400" rtl="0" eaLnBrk="1" fontAlgn="base" latinLnBrk="0" hangingPunct="1">
        <a:lnSpc>
          <a:spcPct val="100000"/>
        </a:lnSpc>
        <a:spcBef>
          <a:spcPct val="20000"/>
        </a:spcBef>
        <a:spcAft>
          <a:spcPct val="0"/>
        </a:spcAft>
        <a:buClrTx/>
        <a:buSzTx/>
        <a:buFontTx/>
        <a:buChar char="–"/>
        <a:tabLst/>
        <a:defRPr lang="en-GB" altLang="en-US" sz="2000" kern="1200" noProof="0" dirty="0" smtClean="0">
          <a:solidFill>
            <a:schemeClr val="tx1"/>
          </a:solidFill>
          <a:latin typeface="+mn-lt"/>
          <a:ea typeface="+mn-ea"/>
          <a:cs typeface="+mn-cs"/>
        </a:defRPr>
      </a:lvl4pPr>
      <a:lvl5pPr marL="285750" marR="0" indent="-285750" algn="l" defTabSz="914400" rtl="0" eaLnBrk="1" fontAlgn="base" latinLnBrk="0" hangingPunct="1">
        <a:lnSpc>
          <a:spcPct val="100000"/>
        </a:lnSpc>
        <a:spcBef>
          <a:spcPct val="20000"/>
        </a:spcBef>
        <a:spcAft>
          <a:spcPct val="0"/>
        </a:spcAft>
        <a:buClrTx/>
        <a:buSzTx/>
        <a:buFontTx/>
        <a:buChar char="»"/>
        <a:tabLst/>
        <a:defRPr lang="en-GB" altLang="en-US" sz="2000" kern="1200" noProof="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cid:f7895aea-7d08-4be9-b646-ae1b09784a4c@ausprd01.prod.outlook.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www.google.co.nz/url?sa=i&amp;rct=j&amp;q=&amp;esrc=s&amp;frm=1&amp;source=images&amp;cd=&amp;cad=rja&amp;docid=14N1Ct890lyu6M&amp;tbnid=zjy-FR0_OnVWYM:&amp;ved=0CAUQjRw&amp;url=http://www.trimble-terraflex.com/&amp;ei=0eNlUv7VLomakAWfq4GoDA&amp;bvm=bv.55123115,d.dGI&amp;psig=AFQjCNEXvlrRSQi8cPYBkkL5KUy8QtP5gw&amp;ust=138249556119500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www.google.co.nz/url?sa=i&amp;rct=j&amp;q=&amp;esrc=s&amp;frm=1&amp;source=images&amp;cd=&amp;cad=rja&amp;docid=14N1Ct890lyu6M&amp;tbnid=zjy-FR0_OnVWYM:&amp;ved=0CAUQjRw&amp;url=http://www.trimble-terraflex.com/&amp;ei=0eNlUv7VLomakAWfq4GoDA&amp;bvm=bv.55123115,d.dGI&amp;psig=AFQjCNEXvlrRSQi8cPYBkkL5KUy8QtP5gw&amp;ust=1382495561195004"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cid:7e1bce84-e469-4db8-b8f7-438754b24d2f@ausprd01.prod.outlook.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cid:5aed8d6c-c621-4ea6-aad9-5f505a990c0a@ausprd01.prod.outlook.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cid:5aed8d6c-c621-4ea6-aad9-5f505a990c0a@ausprd01.prod.outlook.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DB3BC91-4BD4-4036-9CCB-2E3F3EC0B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0060"/>
            <a:ext cx="12192000" cy="7955280"/>
          </a:xfrm>
          <a:prstGeom prst="rect">
            <a:avLst/>
          </a:prstGeom>
        </p:spPr>
      </p:pic>
      <p:sp>
        <p:nvSpPr>
          <p:cNvPr id="2" name="Title 1">
            <a:extLst>
              <a:ext uri="{FF2B5EF4-FFF2-40B4-BE49-F238E27FC236}">
                <a16:creationId xmlns:a16="http://schemas.microsoft.com/office/drawing/2014/main" xmlns="" id="{940BA4D9-EC75-4B51-94BF-4BC9B91322E5}"/>
              </a:ext>
            </a:extLst>
          </p:cNvPr>
          <p:cNvSpPr>
            <a:spLocks noGrp="1"/>
          </p:cNvSpPr>
          <p:nvPr>
            <p:ph type="title"/>
          </p:nvPr>
        </p:nvSpPr>
        <p:spPr>
          <a:xfrm>
            <a:off x="4452527" y="2262102"/>
            <a:ext cx="7531946" cy="2716742"/>
          </a:xfrm>
          <a:effectLst>
            <a:outerShdw blurRad="50800" dist="38100" dir="2700000" algn="tl" rotWithShape="0">
              <a:prstClr val="black">
                <a:alpha val="40000"/>
              </a:prstClr>
            </a:outerShdw>
          </a:effectLst>
        </p:spPr>
        <p:txBody>
          <a:bodyPr>
            <a:normAutofit/>
          </a:bodyPr>
          <a:lstStyle/>
          <a:p>
            <a:pPr algn="r"/>
            <a:r>
              <a:rPr lang="en-NZ" b="1" i="1" dirty="0">
                <a:solidFill>
                  <a:schemeClr val="bg1"/>
                </a:solidFill>
                <a:latin typeface="ArcherPro Semibold" panose="02000000000000000000" pitchFamily="50" charset="0"/>
                <a:ea typeface="ArcherPro Semibold" charset="0"/>
                <a:cs typeface="ArcherPro Semibold" charset="0"/>
              </a:rPr>
              <a:t>Department of Conservation </a:t>
            </a:r>
            <a:br>
              <a:rPr lang="en-NZ" b="1" i="1" dirty="0">
                <a:solidFill>
                  <a:schemeClr val="bg1"/>
                </a:solidFill>
                <a:latin typeface="ArcherPro Semibold" panose="02000000000000000000" pitchFamily="50" charset="0"/>
                <a:ea typeface="ArcherPro Semibold" charset="0"/>
                <a:cs typeface="ArcherPro Semibold" charset="0"/>
              </a:rPr>
            </a:br>
            <a:r>
              <a:rPr lang="en-NZ" b="1" i="1" dirty="0">
                <a:solidFill>
                  <a:schemeClr val="bg1"/>
                </a:solidFill>
                <a:latin typeface="ArcherPro Semibold" panose="02000000000000000000" pitchFamily="50" charset="0"/>
                <a:ea typeface="ArcherPro Semibold" charset="0"/>
                <a:cs typeface="ArcherPro Semibold" charset="0"/>
              </a:rPr>
              <a:t>Mobile asset management</a:t>
            </a:r>
          </a:p>
        </p:txBody>
      </p:sp>
    </p:spTree>
    <p:extLst>
      <p:ext uri="{BB962C8B-B14F-4D97-AF65-F5344CB8AC3E}">
        <p14:creationId xmlns:p14="http://schemas.microsoft.com/office/powerpoint/2010/main" val="45673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3" descr="Picture6.jpg">
            <a:extLst>
              <a:ext uri="{FF2B5EF4-FFF2-40B4-BE49-F238E27FC236}">
                <a16:creationId xmlns:a16="http://schemas.microsoft.com/office/drawing/2014/main" xmlns="" id="{C7E1639A-B20D-4EDD-A28A-2F8458191622}"/>
              </a:ext>
            </a:extLst>
          </p:cNvPr>
          <p:cNvPicPr>
            <a:picLocks noChangeAspect="1"/>
          </p:cNvPicPr>
          <p:nvPr/>
        </p:nvPicPr>
        <p:blipFill rotWithShape="1">
          <a:blip r:embed="rId3">
            <a:extLst>
              <a:ext uri="{28A0092B-C50C-407E-A947-70E740481C1C}">
                <a14:useLocalDpi xmlns:a14="http://schemas.microsoft.com/office/drawing/2010/main" val="0"/>
              </a:ext>
            </a:extLst>
          </a:blip>
          <a:srcRect l="29441"/>
          <a:stretch/>
        </p:blipFill>
        <p:spPr>
          <a:xfrm>
            <a:off x="6284574" y="-51429"/>
            <a:ext cx="7422844" cy="6909429"/>
          </a:xfrm>
          <a:prstGeom prst="rect">
            <a:avLst/>
          </a:prstGeom>
        </p:spPr>
      </p:pic>
      <p:sp>
        <p:nvSpPr>
          <p:cNvPr id="2" name="Title 1">
            <a:extLst>
              <a:ext uri="{FF2B5EF4-FFF2-40B4-BE49-F238E27FC236}">
                <a16:creationId xmlns:a16="http://schemas.microsoft.com/office/drawing/2014/main" xmlns="" id="{487E73C4-E29B-4611-A398-293242F012B9}"/>
              </a:ext>
            </a:extLst>
          </p:cNvPr>
          <p:cNvSpPr>
            <a:spLocks noGrp="1"/>
          </p:cNvSpPr>
          <p:nvPr>
            <p:ph type="title"/>
          </p:nvPr>
        </p:nvSpPr>
        <p:spPr>
          <a:xfrm>
            <a:off x="838201" y="690245"/>
            <a:ext cx="5041738" cy="1325563"/>
          </a:xfrm>
        </p:spPr>
        <p:txBody>
          <a:bodyPr>
            <a:normAutofit fontScale="90000"/>
          </a:bodyPr>
          <a:lstStyle/>
          <a:p>
            <a:r>
              <a:rPr lang="en-NZ" b="1" i="1" dirty="0">
                <a:latin typeface="ArcherPro Semibold" panose="02000000000000000000" pitchFamily="50" charset="0"/>
              </a:rPr>
              <a:t>What does plant maintenance look like for DOC</a:t>
            </a:r>
          </a:p>
        </p:txBody>
      </p:sp>
      <p:sp>
        <p:nvSpPr>
          <p:cNvPr id="4" name="Content Placeholder 2">
            <a:extLst>
              <a:ext uri="{FF2B5EF4-FFF2-40B4-BE49-F238E27FC236}">
                <a16:creationId xmlns:a16="http://schemas.microsoft.com/office/drawing/2014/main" xmlns="" id="{B4191603-1625-468F-BDE9-B272A555DD14}"/>
              </a:ext>
            </a:extLst>
          </p:cNvPr>
          <p:cNvSpPr>
            <a:spLocks noGrp="1"/>
          </p:cNvSpPr>
          <p:nvPr>
            <p:ph idx="1"/>
          </p:nvPr>
        </p:nvSpPr>
        <p:spPr>
          <a:xfrm>
            <a:off x="838201" y="2316479"/>
            <a:ext cx="4798670" cy="3860483"/>
          </a:xfrm>
        </p:spPr>
        <p:txBody>
          <a:bodyPr>
            <a:normAutofit fontScale="92500"/>
          </a:bodyPr>
          <a:lstStyle/>
          <a:p>
            <a:pPr marL="457200" indent="-457200">
              <a:buFont typeface="Arial" panose="020B0604020202020204" pitchFamily="34" charset="0"/>
              <a:buChar char="•"/>
            </a:pPr>
            <a:r>
              <a:rPr lang="en-GB" altLang="en-US" sz="2800" b="1" dirty="0">
                <a:latin typeface="ArcherPro Semibold" panose="02000000000000000000" pitchFamily="50" charset="0"/>
              </a:rPr>
              <a:t>101,813 Equipment </a:t>
            </a:r>
          </a:p>
          <a:p>
            <a:pPr marL="457200" indent="-457200">
              <a:buFont typeface="Arial" panose="020B0604020202020204" pitchFamily="34" charset="0"/>
              <a:buChar char="•"/>
            </a:pPr>
            <a:endParaRPr lang="en-GB" altLang="en-US" sz="2800" b="1" dirty="0">
              <a:latin typeface="ArcherPro Semibold" panose="02000000000000000000" pitchFamily="50" charset="0"/>
            </a:endParaRPr>
          </a:p>
          <a:p>
            <a:pPr marL="457200" indent="-457200">
              <a:buFont typeface="Arial" panose="020B0604020202020204" pitchFamily="34" charset="0"/>
              <a:buChar char="•"/>
            </a:pPr>
            <a:r>
              <a:rPr lang="en-GB" altLang="en-US" sz="2800" b="1" dirty="0">
                <a:latin typeface="ArcherPro Semibold" panose="02000000000000000000" pitchFamily="50" charset="0"/>
              </a:rPr>
              <a:t>6,000 Functional Locations</a:t>
            </a:r>
          </a:p>
          <a:p>
            <a:pPr marL="457200" indent="-457200">
              <a:buFont typeface="Arial" panose="020B0604020202020204" pitchFamily="34" charset="0"/>
              <a:buChar char="•"/>
            </a:pPr>
            <a:endParaRPr lang="en-NZ" sz="2800" b="1" dirty="0">
              <a:latin typeface="ArcherPro Semibold" panose="02000000000000000000" pitchFamily="50" charset="0"/>
            </a:endParaRPr>
          </a:p>
          <a:p>
            <a:pPr marL="457200" indent="-457200">
              <a:buFont typeface="Arial" panose="020B0604020202020204" pitchFamily="34" charset="0"/>
              <a:buChar char="•"/>
            </a:pPr>
            <a:r>
              <a:rPr lang="en-NZ" sz="2800" b="1" dirty="0">
                <a:latin typeface="ArcherPro Semibold" panose="02000000000000000000" pitchFamily="50" charset="0"/>
              </a:rPr>
              <a:t>8.6 million hectares of land</a:t>
            </a:r>
          </a:p>
          <a:p>
            <a:pPr marL="457200" indent="-457200">
              <a:buFont typeface="Arial" panose="020B0604020202020204" pitchFamily="34" charset="0"/>
              <a:buChar char="•"/>
            </a:pPr>
            <a:endParaRPr lang="en-US" sz="2800" b="1" i="1" dirty="0">
              <a:latin typeface="ArcherPro Semibold" panose="02000000000000000000" pitchFamily="50" charset="0"/>
            </a:endParaRPr>
          </a:p>
          <a:p>
            <a:r>
              <a:rPr lang="en-NZ" sz="2800" b="1" i="1" dirty="0">
                <a:latin typeface="ArcherPro Semibold" panose="02000000000000000000" pitchFamily="50" charset="0"/>
              </a:rPr>
              <a:t>They look a little different to normal equipment's</a:t>
            </a:r>
          </a:p>
        </p:txBody>
      </p:sp>
    </p:spTree>
    <p:extLst>
      <p:ext uri="{BB962C8B-B14F-4D97-AF65-F5344CB8AC3E}">
        <p14:creationId xmlns:p14="http://schemas.microsoft.com/office/powerpoint/2010/main" val="240312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0ABB18-C1E5-4037-B627-054229128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456"/>
            <a:ext cx="12380690" cy="7118456"/>
          </a:xfrm>
          <a:prstGeom prst="rect">
            <a:avLst/>
          </a:prstGeom>
        </p:spPr>
      </p:pic>
      <p:sp>
        <p:nvSpPr>
          <p:cNvPr id="4" name="Rectangle 2">
            <a:extLst>
              <a:ext uri="{FF2B5EF4-FFF2-40B4-BE49-F238E27FC236}">
                <a16:creationId xmlns:a16="http://schemas.microsoft.com/office/drawing/2014/main" xmlns="" id="{D1659A0D-FA43-483C-B98B-0B7729C8C342}"/>
              </a:ext>
            </a:extLst>
          </p:cNvPr>
          <p:cNvSpPr>
            <a:spLocks noChangeArrowheads="1"/>
          </p:cNvSpPr>
          <p:nvPr/>
        </p:nvSpPr>
        <p:spPr bwMode="auto">
          <a:xfrm flipV="1">
            <a:off x="-3800354" y="-6947566"/>
            <a:ext cx="6022941" cy="4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Z"/>
          </a:p>
        </p:txBody>
      </p:sp>
      <p:sp>
        <p:nvSpPr>
          <p:cNvPr id="9" name="Title 1">
            <a:extLst>
              <a:ext uri="{FF2B5EF4-FFF2-40B4-BE49-F238E27FC236}">
                <a16:creationId xmlns:a16="http://schemas.microsoft.com/office/drawing/2014/main" xmlns="" id="{5CB029D1-24FE-46FC-84C7-AACE858B54F1}"/>
              </a:ext>
            </a:extLst>
          </p:cNvPr>
          <p:cNvSpPr txBox="1">
            <a:spLocks/>
          </p:cNvSpPr>
          <p:nvPr/>
        </p:nvSpPr>
        <p:spPr>
          <a:xfrm>
            <a:off x="663353" y="226670"/>
            <a:ext cx="2528534" cy="234831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accent6">
                    <a:lumMod val="50000"/>
                  </a:schemeClr>
                </a:solidFill>
                <a:latin typeface="+mj-lt"/>
                <a:ea typeface="+mj-ea"/>
                <a:cs typeface="+mj-cs"/>
              </a:defRPr>
            </a:lvl1pPr>
          </a:lstStyle>
          <a:p>
            <a:pPr algn="r"/>
            <a:r>
              <a:rPr lang="en-GB" altLang="en-US" i="1" dirty="0">
                <a:solidFill>
                  <a:schemeClr val="bg1"/>
                </a:solidFill>
                <a:latin typeface="ArcherPro Semibold" panose="02000000000000000000" pitchFamily="50" charset="0"/>
              </a:rPr>
              <a:t>14,000 km of Tracks</a:t>
            </a:r>
            <a:endParaRPr lang="en-NZ" i="1" dirty="0">
              <a:solidFill>
                <a:schemeClr val="bg1"/>
              </a:solidFill>
              <a:latin typeface="ArcherPro Semibold" panose="02000000000000000000" pitchFamily="50" charset="0"/>
            </a:endParaRPr>
          </a:p>
        </p:txBody>
      </p:sp>
    </p:spTree>
    <p:extLst>
      <p:ext uri="{BB962C8B-B14F-4D97-AF65-F5344CB8AC3E}">
        <p14:creationId xmlns:p14="http://schemas.microsoft.com/office/powerpoint/2010/main" val="272987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BC43F8-20C2-4B6E-8F89-21BF5D64AA24}"/>
              </a:ext>
            </a:extLst>
          </p:cNvPr>
          <p:cNvSpPr>
            <a:spLocks noGrp="1"/>
          </p:cNvSpPr>
          <p:nvPr>
            <p:ph type="title"/>
          </p:nvPr>
        </p:nvSpPr>
        <p:spPr/>
        <p:txBody>
          <a:bodyPr/>
          <a:lstStyle/>
          <a:p>
            <a:endParaRPr lang="en-NZ" b="1" dirty="0">
              <a:latin typeface="ArcherPro Semibold" panose="02000000000000000000" pitchFamily="50" charset="0"/>
            </a:endParaRPr>
          </a:p>
        </p:txBody>
      </p:sp>
      <p:sp>
        <p:nvSpPr>
          <p:cNvPr id="3" name="Content Placeholder 2">
            <a:extLst>
              <a:ext uri="{FF2B5EF4-FFF2-40B4-BE49-F238E27FC236}">
                <a16:creationId xmlns:a16="http://schemas.microsoft.com/office/drawing/2014/main" xmlns="" id="{97E587D9-28FF-4E05-8C4C-22E2552D5666}"/>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xmlns="" id="{DB33C587-1944-4375-A461-D065C9C9B8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000"/>
                    </a14:imgEffect>
                    <a14:imgEffect>
                      <a14:saturation sat="122000"/>
                    </a14:imgEffect>
                    <a14:imgEffect>
                      <a14:brightnessContrast bright="2000" contrast="2000"/>
                    </a14:imgEffect>
                  </a14:imgLayer>
                </a14:imgProps>
              </a:ext>
              <a:ext uri="{28A0092B-C50C-407E-A947-70E740481C1C}">
                <a14:useLocalDpi xmlns:a14="http://schemas.microsoft.com/office/drawing/2010/main" val="0"/>
              </a:ext>
            </a:extLst>
          </a:blip>
          <a:srcRect l="-329" r="46" b="16844"/>
          <a:stretch/>
        </p:blipFill>
        <p:spPr>
          <a:xfrm>
            <a:off x="-124293" y="-633703"/>
            <a:ext cx="12310269" cy="7656185"/>
          </a:xfrm>
          <a:prstGeom prst="rect">
            <a:avLst/>
          </a:prstGeom>
        </p:spPr>
      </p:pic>
      <p:sp>
        <p:nvSpPr>
          <p:cNvPr id="5" name="Title 1">
            <a:extLst>
              <a:ext uri="{FF2B5EF4-FFF2-40B4-BE49-F238E27FC236}">
                <a16:creationId xmlns:a16="http://schemas.microsoft.com/office/drawing/2014/main" xmlns="" id="{768E2AA0-4EAF-4272-8AE5-7A1EAD2C91E6}"/>
              </a:ext>
            </a:extLst>
          </p:cNvPr>
          <p:cNvSpPr txBox="1">
            <a:spLocks/>
          </p:cNvSpPr>
          <p:nvPr/>
        </p:nvSpPr>
        <p:spPr>
          <a:xfrm>
            <a:off x="9885703" y="4674167"/>
            <a:ext cx="2528534" cy="2348315"/>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accent6">
                    <a:lumMod val="50000"/>
                  </a:schemeClr>
                </a:solidFill>
                <a:latin typeface="+mj-lt"/>
                <a:ea typeface="+mj-ea"/>
                <a:cs typeface="+mj-cs"/>
              </a:defRPr>
            </a:lvl1pPr>
          </a:lstStyle>
          <a:p>
            <a:r>
              <a:rPr lang="en-GB" altLang="en-US" i="1" dirty="0">
                <a:solidFill>
                  <a:schemeClr val="bg1"/>
                </a:solidFill>
                <a:latin typeface="ArcherPro Semibold" panose="02000000000000000000" pitchFamily="50" charset="0"/>
              </a:rPr>
              <a:t>2110 </a:t>
            </a:r>
            <a:br>
              <a:rPr lang="en-GB" altLang="en-US" i="1" dirty="0">
                <a:solidFill>
                  <a:schemeClr val="bg1"/>
                </a:solidFill>
                <a:latin typeface="ArcherPro Semibold" panose="02000000000000000000" pitchFamily="50" charset="0"/>
              </a:rPr>
            </a:br>
            <a:r>
              <a:rPr lang="en-GB" altLang="en-US" i="1" dirty="0">
                <a:solidFill>
                  <a:schemeClr val="bg1"/>
                </a:solidFill>
                <a:latin typeface="ArcherPro Semibold" panose="02000000000000000000" pitchFamily="50" charset="0"/>
              </a:rPr>
              <a:t>Toilets</a:t>
            </a:r>
            <a:endParaRPr lang="en-NZ" i="1" dirty="0">
              <a:solidFill>
                <a:schemeClr val="bg1"/>
              </a:solidFill>
              <a:latin typeface="ArcherPro Semibold" panose="02000000000000000000" pitchFamily="50" charset="0"/>
            </a:endParaRPr>
          </a:p>
        </p:txBody>
      </p:sp>
    </p:spTree>
    <p:extLst>
      <p:ext uri="{BB962C8B-B14F-4D97-AF65-F5344CB8AC3E}">
        <p14:creationId xmlns:p14="http://schemas.microsoft.com/office/powerpoint/2010/main" val="2077565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99FA4-BBA6-4378-93C8-4A3FE807A300}"/>
              </a:ext>
            </a:extLst>
          </p:cNvPr>
          <p:cNvSpPr>
            <a:spLocks noGrp="1"/>
          </p:cNvSpPr>
          <p:nvPr>
            <p:ph type="title"/>
          </p:nvPr>
        </p:nvSpPr>
        <p:spPr/>
        <p:txBody>
          <a:bodyPr/>
          <a:lstStyle/>
          <a:p>
            <a:endParaRPr lang="en-NZ" b="1">
              <a:latin typeface="ArcherPro Semibold" panose="02000000000000000000" pitchFamily="50" charset="0"/>
            </a:endParaRPr>
          </a:p>
        </p:txBody>
      </p:sp>
      <p:sp>
        <p:nvSpPr>
          <p:cNvPr id="3" name="Content Placeholder 2">
            <a:extLst>
              <a:ext uri="{FF2B5EF4-FFF2-40B4-BE49-F238E27FC236}">
                <a16:creationId xmlns:a16="http://schemas.microsoft.com/office/drawing/2014/main" xmlns="" id="{033F4F1F-08A3-4E77-BCBA-30BDEA7A4702}"/>
              </a:ext>
            </a:extLst>
          </p:cNvPr>
          <p:cNvSpPr>
            <a:spLocks noGrp="1"/>
          </p:cNvSpPr>
          <p:nvPr>
            <p:ph idx="1"/>
          </p:nvPr>
        </p:nvSpPr>
        <p:spPr/>
        <p:txBody>
          <a:bodyPr/>
          <a:lstStyle/>
          <a:p>
            <a:endParaRPr lang="en-NZ" dirty="0"/>
          </a:p>
        </p:txBody>
      </p:sp>
      <p:pic>
        <p:nvPicPr>
          <p:cNvPr id="4" name="Picture 1" descr="cid:f7895aea-7d08-4be9-b646-ae1b09784a4c@ausprd01.prod.outlook.com">
            <a:extLst>
              <a:ext uri="{FF2B5EF4-FFF2-40B4-BE49-F238E27FC236}">
                <a16:creationId xmlns:a16="http://schemas.microsoft.com/office/drawing/2014/main" xmlns="" id="{68D94B2E-8C78-486E-AEC0-831FB915216E}"/>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106" t="6372" r="-7892" b="9818"/>
          <a:stretch>
            <a:fillRect/>
          </a:stretch>
        </p:blipFill>
        <p:spPr bwMode="auto">
          <a:xfrm>
            <a:off x="-29497" y="-4799"/>
            <a:ext cx="13423900" cy="69586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DDB95841-6E51-4FD5-8847-02568355FEC5}"/>
              </a:ext>
            </a:extLst>
          </p:cNvPr>
          <p:cNvSpPr txBox="1">
            <a:spLocks/>
          </p:cNvSpPr>
          <p:nvPr/>
        </p:nvSpPr>
        <p:spPr>
          <a:xfrm>
            <a:off x="6711950" y="4816987"/>
            <a:ext cx="9679565" cy="23483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kern="1200">
                <a:solidFill>
                  <a:schemeClr val="accent6">
                    <a:lumMod val="50000"/>
                  </a:schemeClr>
                </a:solidFill>
                <a:latin typeface="+mj-lt"/>
                <a:ea typeface="+mj-ea"/>
                <a:cs typeface="+mj-cs"/>
              </a:defRPr>
            </a:lvl1pPr>
          </a:lstStyle>
          <a:p>
            <a:r>
              <a:rPr lang="en-GB" altLang="en-US" i="1" dirty="0">
                <a:solidFill>
                  <a:schemeClr val="bg1"/>
                </a:solidFill>
                <a:latin typeface="ArcherPro Semibold" panose="02000000000000000000" pitchFamily="50" charset="0"/>
              </a:rPr>
              <a:t>19,000km </a:t>
            </a:r>
            <a:br>
              <a:rPr lang="en-GB" altLang="en-US" i="1" dirty="0">
                <a:solidFill>
                  <a:schemeClr val="bg1"/>
                </a:solidFill>
                <a:latin typeface="ArcherPro Semibold" panose="02000000000000000000" pitchFamily="50" charset="0"/>
              </a:rPr>
            </a:br>
            <a:r>
              <a:rPr lang="en-GB" altLang="en-US" i="1" dirty="0">
                <a:solidFill>
                  <a:schemeClr val="bg1"/>
                </a:solidFill>
                <a:latin typeface="ArcherPro Semibold" panose="02000000000000000000" pitchFamily="50" charset="0"/>
              </a:rPr>
              <a:t>of boundary </a:t>
            </a:r>
            <a:br>
              <a:rPr lang="en-GB" altLang="en-US" i="1" dirty="0">
                <a:solidFill>
                  <a:schemeClr val="bg1"/>
                </a:solidFill>
                <a:latin typeface="ArcherPro Semibold" panose="02000000000000000000" pitchFamily="50" charset="0"/>
              </a:rPr>
            </a:br>
            <a:r>
              <a:rPr lang="en-GB" altLang="en-US" i="1" dirty="0">
                <a:solidFill>
                  <a:schemeClr val="bg1"/>
                </a:solidFill>
                <a:latin typeface="ArcherPro Semibold" panose="02000000000000000000" pitchFamily="50" charset="0"/>
              </a:rPr>
              <a:t>fence</a:t>
            </a:r>
            <a:br>
              <a:rPr lang="en-GB" altLang="en-US" i="1" dirty="0">
                <a:solidFill>
                  <a:schemeClr val="bg1"/>
                </a:solidFill>
                <a:latin typeface="ArcherPro Semibold" panose="02000000000000000000" pitchFamily="50" charset="0"/>
              </a:rPr>
            </a:br>
            <a:endParaRPr lang="en-NZ" i="1" dirty="0">
              <a:solidFill>
                <a:schemeClr val="bg1"/>
              </a:solidFill>
              <a:latin typeface="ArcherPro Semibold" panose="02000000000000000000" pitchFamily="50" charset="0"/>
            </a:endParaRPr>
          </a:p>
        </p:txBody>
      </p:sp>
    </p:spTree>
    <p:extLst>
      <p:ext uri="{BB962C8B-B14F-4D97-AF65-F5344CB8AC3E}">
        <p14:creationId xmlns:p14="http://schemas.microsoft.com/office/powerpoint/2010/main" val="961745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cture4.jpg">
            <a:extLst>
              <a:ext uri="{FF2B5EF4-FFF2-40B4-BE49-F238E27FC236}">
                <a16:creationId xmlns:a16="http://schemas.microsoft.com/office/drawing/2014/main" xmlns="" id="{25C0534F-FFC8-48C7-88F7-649F110A54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135466"/>
            <a:ext cx="12265335" cy="8130818"/>
          </a:xfrm>
          <a:prstGeom prst="rect">
            <a:avLst/>
          </a:prstGeom>
        </p:spPr>
      </p:pic>
      <p:sp>
        <p:nvSpPr>
          <p:cNvPr id="2" name="Title 1">
            <a:extLst>
              <a:ext uri="{FF2B5EF4-FFF2-40B4-BE49-F238E27FC236}">
                <a16:creationId xmlns:a16="http://schemas.microsoft.com/office/drawing/2014/main" xmlns="" id="{8F7D03D5-3B00-4942-AFAC-2988FB4BDCD0}"/>
              </a:ext>
            </a:extLst>
          </p:cNvPr>
          <p:cNvSpPr>
            <a:spLocks noGrp="1"/>
          </p:cNvSpPr>
          <p:nvPr>
            <p:ph type="title"/>
          </p:nvPr>
        </p:nvSpPr>
        <p:spPr>
          <a:xfrm>
            <a:off x="2439659" y="984898"/>
            <a:ext cx="9275763" cy="1764324"/>
          </a:xfrm>
        </p:spPr>
        <p:txBody>
          <a:bodyPr>
            <a:normAutofit/>
          </a:bodyPr>
          <a:lstStyle/>
          <a:p>
            <a:pPr algn="r"/>
            <a:r>
              <a:rPr lang="en-NZ" b="1" i="1" dirty="0">
                <a:solidFill>
                  <a:schemeClr val="bg1"/>
                </a:solidFill>
                <a:latin typeface="ArcherPro Semibold" panose="02000000000000000000" pitchFamily="50" charset="0"/>
                <a:ea typeface="ArcherPro Semibold" charset="0"/>
                <a:cs typeface="ArcherPro Semibold" charset="0"/>
              </a:rPr>
              <a:t>Mobile asset </a:t>
            </a:r>
            <a:br>
              <a:rPr lang="en-NZ" b="1" i="1" dirty="0">
                <a:solidFill>
                  <a:schemeClr val="bg1"/>
                </a:solidFill>
                <a:latin typeface="ArcherPro Semibold" panose="02000000000000000000" pitchFamily="50" charset="0"/>
                <a:ea typeface="ArcherPro Semibold" charset="0"/>
                <a:cs typeface="ArcherPro Semibold" charset="0"/>
              </a:rPr>
            </a:br>
            <a:r>
              <a:rPr lang="en-NZ" b="1" i="1" dirty="0">
                <a:solidFill>
                  <a:schemeClr val="bg1"/>
                </a:solidFill>
                <a:latin typeface="ArcherPro Semibold" panose="02000000000000000000" pitchFamily="50" charset="0"/>
                <a:ea typeface="ArcherPro Semibold" charset="0"/>
                <a:cs typeface="ArcherPro Semibold" charset="0"/>
              </a:rPr>
              <a:t> management </a:t>
            </a:r>
            <a:br>
              <a:rPr lang="en-NZ" b="1" i="1" dirty="0">
                <a:solidFill>
                  <a:schemeClr val="bg1"/>
                </a:solidFill>
                <a:latin typeface="ArcherPro Semibold" panose="02000000000000000000" pitchFamily="50" charset="0"/>
                <a:ea typeface="ArcherPro Semibold" charset="0"/>
                <a:cs typeface="ArcherPro Semibold" charset="0"/>
              </a:rPr>
            </a:br>
            <a:r>
              <a:rPr lang="en-NZ" b="1" i="1" dirty="0">
                <a:solidFill>
                  <a:schemeClr val="bg1"/>
                </a:solidFill>
                <a:latin typeface="ArcherPro Semibold" panose="02000000000000000000" pitchFamily="50" charset="0"/>
                <a:ea typeface="ArcherPro Semibold" charset="0"/>
                <a:cs typeface="ArcherPro Semibold" charset="0"/>
              </a:rPr>
              <a:t> is vital</a:t>
            </a:r>
          </a:p>
        </p:txBody>
      </p:sp>
    </p:spTree>
    <p:extLst>
      <p:ext uri="{BB962C8B-B14F-4D97-AF65-F5344CB8AC3E}">
        <p14:creationId xmlns:p14="http://schemas.microsoft.com/office/powerpoint/2010/main" val="3177709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3611" y="0"/>
            <a:ext cx="17278549" cy="9722063"/>
          </a:xfrm>
          <a:prstGeom prst="rect">
            <a:avLst/>
          </a:prstGeom>
        </p:spPr>
      </p:pic>
      <p:sp>
        <p:nvSpPr>
          <p:cNvPr id="2" name="Title 1">
            <a:extLst>
              <a:ext uri="{FF2B5EF4-FFF2-40B4-BE49-F238E27FC236}">
                <a16:creationId xmlns:a16="http://schemas.microsoft.com/office/drawing/2014/main" xmlns="" id="{F79F5370-57C1-45B0-87A8-51D29D0BC50D}"/>
              </a:ext>
            </a:extLst>
          </p:cNvPr>
          <p:cNvSpPr>
            <a:spLocks noGrp="1"/>
          </p:cNvSpPr>
          <p:nvPr>
            <p:ph type="title"/>
          </p:nvPr>
        </p:nvSpPr>
        <p:spPr/>
        <p:txBody>
          <a:bodyPr/>
          <a:lstStyle/>
          <a:p>
            <a:r>
              <a:rPr lang="en-NZ" b="1" i="1" dirty="0">
                <a:latin typeface="ArcherPro Semibold" panose="02000000000000000000" pitchFamily="50" charset="0"/>
                <a:ea typeface="ArcherPro Semibold" charset="0"/>
                <a:cs typeface="ArcherPro Semibold" charset="0"/>
              </a:rPr>
              <a:t>What do Rangers need from their mobile asset management?</a:t>
            </a:r>
            <a:endParaRPr lang="en-NZ" b="1" i="1" dirty="0">
              <a:highlight>
                <a:srgbClr val="FFFF00"/>
              </a:highlight>
              <a:latin typeface="ArcherPro Semibold" panose="02000000000000000000" pitchFamily="50" charset="0"/>
              <a:ea typeface="ArcherPro Semibold" charset="0"/>
              <a:cs typeface="ArcherPro Semibold" charset="0"/>
            </a:endParaRPr>
          </a:p>
        </p:txBody>
      </p:sp>
      <p:sp>
        <p:nvSpPr>
          <p:cNvPr id="3" name="Content Placeholder 2">
            <a:extLst>
              <a:ext uri="{FF2B5EF4-FFF2-40B4-BE49-F238E27FC236}">
                <a16:creationId xmlns:a16="http://schemas.microsoft.com/office/drawing/2014/main" xmlns="" id="{760F25E8-D9D9-44D3-9A52-70DDD74AC0C1}"/>
              </a:ext>
            </a:extLst>
          </p:cNvPr>
          <p:cNvSpPr>
            <a:spLocks noGrp="1"/>
          </p:cNvSpPr>
          <p:nvPr>
            <p:ph idx="1"/>
          </p:nvPr>
        </p:nvSpPr>
        <p:spPr>
          <a:xfrm>
            <a:off x="838200" y="1825625"/>
            <a:ext cx="6123039" cy="4351338"/>
          </a:xfrm>
        </p:spPr>
        <p:txBody>
          <a:bodyPr>
            <a:normAutofit/>
          </a:bodyPr>
          <a:lstStyle/>
          <a:p>
            <a:pPr marL="457200" indent="-457200">
              <a:buFont typeface="Wingdings" panose="05000000000000000000" pitchFamily="2" charset="2"/>
              <a:buChar char="ü"/>
            </a:pPr>
            <a:r>
              <a:rPr lang="en-NZ" sz="2800" b="1" dirty="0">
                <a:latin typeface="ArcherPro Semibold" panose="02000000000000000000" pitchFamily="50" charset="0"/>
                <a:ea typeface="ArcherPro Semibold" charset="0"/>
                <a:cs typeface="ArcherPro Semibold" charset="0"/>
              </a:rPr>
              <a:t>Works in the backcountry</a:t>
            </a:r>
          </a:p>
          <a:p>
            <a:pPr marL="457200" indent="-457200">
              <a:buFont typeface="Wingdings" panose="05000000000000000000" pitchFamily="2" charset="2"/>
              <a:buChar char="ü"/>
            </a:pPr>
            <a:r>
              <a:rPr lang="en-NZ" sz="2800" b="1" dirty="0">
                <a:latin typeface="ArcherPro Semibold" panose="02000000000000000000" pitchFamily="50" charset="0"/>
                <a:ea typeface="ArcherPro Semibold" charset="0"/>
                <a:cs typeface="ArcherPro Semibold" charset="0"/>
              </a:rPr>
              <a:t>Works with no coverage</a:t>
            </a:r>
          </a:p>
          <a:p>
            <a:pPr marL="457200" indent="-457200">
              <a:buFont typeface="Wingdings" panose="05000000000000000000" pitchFamily="2" charset="2"/>
              <a:buChar char="ü"/>
            </a:pPr>
            <a:r>
              <a:rPr lang="en-NZ" sz="2800" b="1" dirty="0">
                <a:latin typeface="ArcherPro Semibold" panose="02000000000000000000" pitchFamily="50" charset="0"/>
                <a:ea typeface="ArcherPro Semibold" charset="0"/>
                <a:cs typeface="ArcherPro Semibold" charset="0"/>
              </a:rPr>
              <a:t>Sign off work orders</a:t>
            </a:r>
          </a:p>
          <a:p>
            <a:pPr marL="457200" indent="-457200">
              <a:buFont typeface="Wingdings" panose="05000000000000000000" pitchFamily="2" charset="2"/>
              <a:buChar char="ü"/>
            </a:pPr>
            <a:r>
              <a:rPr lang="en-NZ" sz="2800" b="1" dirty="0">
                <a:latin typeface="ArcherPro Semibold" panose="02000000000000000000" pitchFamily="50" charset="0"/>
                <a:ea typeface="ArcherPro Semibold" charset="0"/>
                <a:cs typeface="ArcherPro Semibold" charset="0"/>
              </a:rPr>
              <a:t>Create notifications</a:t>
            </a:r>
          </a:p>
          <a:p>
            <a:pPr marL="457200" indent="-457200">
              <a:buFont typeface="Wingdings" panose="05000000000000000000" pitchFamily="2" charset="2"/>
              <a:buChar char="ü"/>
            </a:pPr>
            <a:r>
              <a:rPr lang="en-US" sz="2800" b="1" dirty="0">
                <a:latin typeface="ArcherPro Semibold" panose="02000000000000000000" pitchFamily="50" charset="0"/>
                <a:ea typeface="ArcherPro Semibold" charset="0"/>
                <a:cs typeface="ArcherPro Semibold" charset="0"/>
              </a:rPr>
              <a:t>Do ad-hoc work and record it</a:t>
            </a:r>
            <a:endParaRPr lang="en-NZ" sz="2800" b="1" dirty="0">
              <a:latin typeface="ArcherPro Semibold" panose="02000000000000000000" pitchFamily="50" charset="0"/>
              <a:ea typeface="ArcherPro Semibold" charset="0"/>
              <a:cs typeface="ArcherPro Semibold" charset="0"/>
            </a:endParaRPr>
          </a:p>
          <a:p>
            <a:pPr marL="457200" indent="-457200">
              <a:buFont typeface="Wingdings" panose="05000000000000000000" pitchFamily="2" charset="2"/>
              <a:buChar char="ü"/>
            </a:pPr>
            <a:r>
              <a:rPr lang="en-NZ" sz="2800" b="1" dirty="0">
                <a:latin typeface="ArcherPro Semibold" panose="02000000000000000000" pitchFamily="50" charset="0"/>
                <a:ea typeface="ArcherPro Semibold" charset="0"/>
                <a:cs typeface="ArcherPro Semibold" charset="0"/>
              </a:rPr>
              <a:t>Carry out inspections </a:t>
            </a:r>
          </a:p>
          <a:p>
            <a:pPr marL="457200" indent="-457200">
              <a:buFont typeface="Wingdings" panose="05000000000000000000" pitchFamily="2" charset="2"/>
              <a:buChar char="ü"/>
            </a:pPr>
            <a:r>
              <a:rPr lang="en-NZ" sz="2800" b="1" dirty="0">
                <a:latin typeface="ArcherPro Semibold" panose="02000000000000000000" pitchFamily="50" charset="0"/>
                <a:ea typeface="ArcherPro Semibold" charset="0"/>
                <a:cs typeface="ArcherPro Semibold" charset="0"/>
              </a:rPr>
              <a:t>Sends all that back to base when I’m in cell coverage again</a:t>
            </a:r>
          </a:p>
          <a:p>
            <a:endParaRPr lang="en-NZ" sz="2800" b="1" dirty="0">
              <a:latin typeface="ArcherPro Semibold" panose="02000000000000000000" pitchFamily="50" charset="0"/>
              <a:ea typeface="ArcherPro Semibold" charset="0"/>
              <a:cs typeface="ArcherPro Semibold" charset="0"/>
            </a:endParaRPr>
          </a:p>
        </p:txBody>
      </p:sp>
    </p:spTree>
    <p:extLst>
      <p:ext uri="{BB962C8B-B14F-4D97-AF65-F5344CB8AC3E}">
        <p14:creationId xmlns:p14="http://schemas.microsoft.com/office/powerpoint/2010/main" val="200186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2340864"/>
            <a:ext cx="12728448" cy="12728448"/>
          </a:xfrm>
          <a:prstGeom prst="rect">
            <a:avLst/>
          </a:prstGeom>
        </p:spPr>
      </p:pic>
      <p:sp>
        <p:nvSpPr>
          <p:cNvPr id="2" name="Title 1">
            <a:extLst>
              <a:ext uri="{FF2B5EF4-FFF2-40B4-BE49-F238E27FC236}">
                <a16:creationId xmlns:a16="http://schemas.microsoft.com/office/drawing/2014/main" xmlns="" id="{DC4D3B60-C049-428E-8B2F-D5E04E8474F2}"/>
              </a:ext>
            </a:extLst>
          </p:cNvPr>
          <p:cNvSpPr>
            <a:spLocks noGrp="1"/>
          </p:cNvSpPr>
          <p:nvPr>
            <p:ph type="title"/>
          </p:nvPr>
        </p:nvSpPr>
        <p:spPr/>
        <p:txBody>
          <a:bodyPr/>
          <a:lstStyle/>
          <a:p>
            <a:r>
              <a:rPr lang="en-US" b="1" i="1" dirty="0">
                <a:latin typeface="ArcherPro Semibold" panose="02000000000000000000" pitchFamily="50" charset="0"/>
                <a:ea typeface="ArcherPro Semibold" charset="0"/>
                <a:cs typeface="ArcherPro Semibold" charset="0"/>
              </a:rPr>
              <a:t>History of our mobile asset management</a:t>
            </a:r>
            <a:endParaRPr lang="en-NZ" b="1" i="1" dirty="0">
              <a:latin typeface="ArcherPro Semibold" panose="02000000000000000000" pitchFamily="50" charset="0"/>
              <a:ea typeface="ArcherPro Semibold" charset="0"/>
              <a:cs typeface="ArcherPro Semibold" charset="0"/>
            </a:endParaRPr>
          </a:p>
        </p:txBody>
      </p:sp>
      <p:sp>
        <p:nvSpPr>
          <p:cNvPr id="3" name="Content Placeholder 2">
            <a:extLst>
              <a:ext uri="{FF2B5EF4-FFF2-40B4-BE49-F238E27FC236}">
                <a16:creationId xmlns:a16="http://schemas.microsoft.com/office/drawing/2014/main" xmlns="" id="{E0F3CA43-D81C-4312-9F8B-B58B9B6E5FE0}"/>
              </a:ext>
            </a:extLst>
          </p:cNvPr>
          <p:cNvSpPr>
            <a:spLocks noGrp="1"/>
          </p:cNvSpPr>
          <p:nvPr>
            <p:ph idx="1"/>
          </p:nvPr>
        </p:nvSpPr>
        <p:spPr/>
        <p:txBody>
          <a:bodyPr>
            <a:normAutofit/>
          </a:bodyPr>
          <a:lstStyle/>
          <a:p>
            <a:r>
              <a:rPr lang="en-US" altLang="en-US" sz="2800" b="1" dirty="0">
                <a:latin typeface="ArcherPro Semibold" panose="02000000000000000000" pitchFamily="50" charset="0"/>
                <a:ea typeface="ArcherPro Semibold" charset="0"/>
                <a:cs typeface="ArcherPro Semibold" charset="0"/>
              </a:rPr>
              <a:t>1998 - 2008 – VAMS</a:t>
            </a:r>
          </a:p>
          <a:p>
            <a:endParaRPr lang="en-NZ"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2008 - 2013 MAM</a:t>
            </a:r>
          </a:p>
          <a:p>
            <a:endParaRPr lang="en-US"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2013 - 2017 Work Manager</a:t>
            </a:r>
          </a:p>
          <a:p>
            <a:endParaRPr lang="en-NZ"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August 2017 – </a:t>
            </a:r>
            <a:r>
              <a:rPr lang="en-US" altLang="en-US" sz="2800" b="1" dirty="0" err="1">
                <a:latin typeface="ArcherPro Semibold" panose="02000000000000000000" pitchFamily="50" charset="0"/>
                <a:ea typeface="ArcherPro Semibold" charset="0"/>
                <a:cs typeface="ArcherPro Semibold" charset="0"/>
              </a:rPr>
              <a:t>MyPM</a:t>
            </a:r>
            <a:endParaRPr lang="en-NZ" sz="2800" b="1" dirty="0">
              <a:latin typeface="ArcherPro Semibold" panose="02000000000000000000" pitchFamily="50" charset="0"/>
              <a:ea typeface="ArcherPro Semibold" charset="0"/>
              <a:cs typeface="ArcherPro Semibold" charset="0"/>
            </a:endParaRPr>
          </a:p>
        </p:txBody>
      </p:sp>
    </p:spTree>
    <p:extLst>
      <p:ext uri="{BB962C8B-B14F-4D97-AF65-F5344CB8AC3E}">
        <p14:creationId xmlns:p14="http://schemas.microsoft.com/office/powerpoint/2010/main" val="3844445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2340864"/>
            <a:ext cx="12728448" cy="12728448"/>
          </a:xfrm>
          <a:prstGeom prst="rect">
            <a:avLst/>
          </a:prstGeom>
        </p:spPr>
      </p:pic>
      <p:sp>
        <p:nvSpPr>
          <p:cNvPr id="2" name="Title 1">
            <a:extLst>
              <a:ext uri="{FF2B5EF4-FFF2-40B4-BE49-F238E27FC236}">
                <a16:creationId xmlns:a16="http://schemas.microsoft.com/office/drawing/2014/main" xmlns="" id="{DC4D3B60-C049-428E-8B2F-D5E04E8474F2}"/>
              </a:ext>
            </a:extLst>
          </p:cNvPr>
          <p:cNvSpPr>
            <a:spLocks noGrp="1"/>
          </p:cNvSpPr>
          <p:nvPr>
            <p:ph type="title"/>
          </p:nvPr>
        </p:nvSpPr>
        <p:spPr/>
        <p:txBody>
          <a:bodyPr/>
          <a:lstStyle/>
          <a:p>
            <a:r>
              <a:rPr lang="en-US" b="1" i="1" dirty="0">
                <a:latin typeface="ArcherPro Semibold" panose="02000000000000000000" pitchFamily="50" charset="0"/>
                <a:ea typeface="ArcherPro Semibold" charset="0"/>
                <a:cs typeface="ArcherPro Semibold" charset="0"/>
              </a:rPr>
              <a:t>History of our mobile asset management</a:t>
            </a:r>
            <a:endParaRPr lang="en-NZ" b="1" i="1" dirty="0">
              <a:latin typeface="ArcherPro Semibold" panose="02000000000000000000" pitchFamily="50" charset="0"/>
              <a:ea typeface="ArcherPro Semibold" charset="0"/>
              <a:cs typeface="ArcherPro Semibold" charset="0"/>
            </a:endParaRPr>
          </a:p>
        </p:txBody>
      </p:sp>
      <p:sp>
        <p:nvSpPr>
          <p:cNvPr id="3" name="Content Placeholder 2">
            <a:extLst>
              <a:ext uri="{FF2B5EF4-FFF2-40B4-BE49-F238E27FC236}">
                <a16:creationId xmlns:a16="http://schemas.microsoft.com/office/drawing/2014/main" xmlns="" id="{E0F3CA43-D81C-4312-9F8B-B58B9B6E5FE0}"/>
              </a:ext>
            </a:extLst>
          </p:cNvPr>
          <p:cNvSpPr>
            <a:spLocks noGrp="1"/>
          </p:cNvSpPr>
          <p:nvPr>
            <p:ph idx="1"/>
          </p:nvPr>
        </p:nvSpPr>
        <p:spPr/>
        <p:txBody>
          <a:bodyPr>
            <a:normAutofit/>
          </a:bodyPr>
          <a:lstStyle/>
          <a:p>
            <a:r>
              <a:rPr lang="en-US" altLang="en-US" sz="2800" b="1" dirty="0">
                <a:latin typeface="ArcherPro Semibold" panose="02000000000000000000" pitchFamily="50" charset="0"/>
                <a:ea typeface="ArcherPro Semibold" charset="0"/>
                <a:cs typeface="ArcherPro Semibold" charset="0"/>
              </a:rPr>
              <a:t>1998 - 2008 – VAMS</a:t>
            </a:r>
          </a:p>
          <a:p>
            <a:endParaRPr lang="en-NZ"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2008 - 2013 MAM</a:t>
            </a:r>
          </a:p>
          <a:p>
            <a:endParaRPr lang="en-US"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2013 - 2017 Work Manager</a:t>
            </a:r>
          </a:p>
          <a:p>
            <a:endParaRPr lang="en-NZ"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August 2017 – </a:t>
            </a:r>
            <a:r>
              <a:rPr lang="en-US" altLang="en-US" sz="2800" b="1" dirty="0" err="1">
                <a:latin typeface="ArcherPro Semibold" panose="02000000000000000000" pitchFamily="50" charset="0"/>
                <a:ea typeface="ArcherPro Semibold" charset="0"/>
                <a:cs typeface="ArcherPro Semibold" charset="0"/>
              </a:rPr>
              <a:t>MyPM</a:t>
            </a:r>
            <a:endParaRPr lang="en-NZ" sz="2800" b="1" dirty="0">
              <a:latin typeface="ArcherPro Semibold" panose="02000000000000000000" pitchFamily="50" charset="0"/>
              <a:ea typeface="ArcherPro Semibold" charset="0"/>
              <a:cs typeface="ArcherPro Semibold" charset="0"/>
            </a:endParaRPr>
          </a:p>
        </p:txBody>
      </p:sp>
    </p:spTree>
    <p:extLst>
      <p:ext uri="{BB962C8B-B14F-4D97-AF65-F5344CB8AC3E}">
        <p14:creationId xmlns:p14="http://schemas.microsoft.com/office/powerpoint/2010/main" val="4054324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2340864"/>
            <a:ext cx="12728448" cy="12728448"/>
          </a:xfrm>
          <a:prstGeom prst="rect">
            <a:avLst/>
          </a:prstGeom>
        </p:spPr>
      </p:pic>
      <p:sp>
        <p:nvSpPr>
          <p:cNvPr id="2" name="Title 1">
            <a:extLst>
              <a:ext uri="{FF2B5EF4-FFF2-40B4-BE49-F238E27FC236}">
                <a16:creationId xmlns:a16="http://schemas.microsoft.com/office/drawing/2014/main" xmlns="" id="{DC4D3B60-C049-428E-8B2F-D5E04E8474F2}"/>
              </a:ext>
            </a:extLst>
          </p:cNvPr>
          <p:cNvSpPr>
            <a:spLocks noGrp="1"/>
          </p:cNvSpPr>
          <p:nvPr>
            <p:ph type="title"/>
          </p:nvPr>
        </p:nvSpPr>
        <p:spPr/>
        <p:txBody>
          <a:bodyPr/>
          <a:lstStyle/>
          <a:p>
            <a:r>
              <a:rPr lang="en-US" b="1" i="1" dirty="0">
                <a:latin typeface="ArcherPro Semibold" panose="02000000000000000000" pitchFamily="50" charset="0"/>
                <a:ea typeface="ArcherPro Semibold" charset="0"/>
                <a:cs typeface="ArcherPro Semibold" charset="0"/>
              </a:rPr>
              <a:t>History of our mobile asset management</a:t>
            </a:r>
            <a:endParaRPr lang="en-NZ" b="1" i="1" dirty="0">
              <a:latin typeface="ArcherPro Semibold" panose="02000000000000000000" pitchFamily="50" charset="0"/>
              <a:ea typeface="ArcherPro Semibold" charset="0"/>
              <a:cs typeface="ArcherPro Semibold" charset="0"/>
            </a:endParaRPr>
          </a:p>
        </p:txBody>
      </p:sp>
      <p:sp>
        <p:nvSpPr>
          <p:cNvPr id="3" name="Content Placeholder 2">
            <a:extLst>
              <a:ext uri="{FF2B5EF4-FFF2-40B4-BE49-F238E27FC236}">
                <a16:creationId xmlns:a16="http://schemas.microsoft.com/office/drawing/2014/main" xmlns="" id="{E0F3CA43-D81C-4312-9F8B-B58B9B6E5FE0}"/>
              </a:ext>
            </a:extLst>
          </p:cNvPr>
          <p:cNvSpPr>
            <a:spLocks noGrp="1"/>
          </p:cNvSpPr>
          <p:nvPr>
            <p:ph idx="1"/>
          </p:nvPr>
        </p:nvSpPr>
        <p:spPr/>
        <p:txBody>
          <a:bodyPr>
            <a:normAutofit/>
          </a:bodyPr>
          <a:lstStyle/>
          <a:p>
            <a:r>
              <a:rPr lang="en-US" altLang="en-US" sz="2800" b="1" dirty="0">
                <a:latin typeface="ArcherPro Semibold" panose="02000000000000000000" pitchFamily="50" charset="0"/>
                <a:ea typeface="ArcherPro Semibold" charset="0"/>
                <a:cs typeface="ArcherPro Semibold" charset="0"/>
              </a:rPr>
              <a:t>1998 - 2008 – VAMS</a:t>
            </a:r>
          </a:p>
          <a:p>
            <a:endParaRPr lang="en-NZ"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2008 - 2013 MAM</a:t>
            </a:r>
          </a:p>
          <a:p>
            <a:endParaRPr lang="en-US"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2013 - 2017 Work Manager</a:t>
            </a:r>
          </a:p>
          <a:p>
            <a:endParaRPr lang="en-NZ" altLang="en-US" sz="2800" b="1" dirty="0">
              <a:latin typeface="ArcherPro Semibold" panose="02000000000000000000" pitchFamily="50" charset="0"/>
              <a:ea typeface="ArcherPro Semibold" charset="0"/>
              <a:cs typeface="ArcherPro Semibold" charset="0"/>
            </a:endParaRPr>
          </a:p>
          <a:p>
            <a:r>
              <a:rPr lang="en-US" altLang="en-US" sz="2800" b="1" dirty="0">
                <a:latin typeface="ArcherPro Semibold" panose="02000000000000000000" pitchFamily="50" charset="0"/>
                <a:ea typeface="ArcherPro Semibold" charset="0"/>
                <a:cs typeface="ArcherPro Semibold" charset="0"/>
              </a:rPr>
              <a:t>August 2017 – </a:t>
            </a:r>
            <a:r>
              <a:rPr lang="en-US" altLang="en-US" sz="2800" b="1" dirty="0" err="1">
                <a:latin typeface="ArcherPro Semibold" panose="02000000000000000000" pitchFamily="50" charset="0"/>
                <a:ea typeface="ArcherPro Semibold" charset="0"/>
                <a:cs typeface="ArcherPro Semibold" charset="0"/>
              </a:rPr>
              <a:t>MyPM</a:t>
            </a:r>
            <a:endParaRPr lang="en-NZ" sz="2800" b="1" dirty="0">
              <a:latin typeface="ArcherPro Semibold" panose="02000000000000000000" pitchFamily="50" charset="0"/>
              <a:ea typeface="ArcherPro Semibold" charset="0"/>
              <a:cs typeface="ArcherPro Semibold" charset="0"/>
            </a:endParaRPr>
          </a:p>
        </p:txBody>
      </p:sp>
    </p:spTree>
    <p:extLst>
      <p:ext uri="{BB962C8B-B14F-4D97-AF65-F5344CB8AC3E}">
        <p14:creationId xmlns:p14="http://schemas.microsoft.com/office/powerpoint/2010/main" val="2352029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1533835"/>
            <a:ext cx="12192000" cy="12192000"/>
          </a:xfrm>
          <a:prstGeom prst="rect">
            <a:avLst/>
          </a:prstGeom>
        </p:spPr>
      </p:pic>
      <p:sp>
        <p:nvSpPr>
          <p:cNvPr id="2" name="Title 1">
            <a:extLst>
              <a:ext uri="{FF2B5EF4-FFF2-40B4-BE49-F238E27FC236}">
                <a16:creationId xmlns:a16="http://schemas.microsoft.com/office/drawing/2014/main" xmlns="" id="{19A6707B-A63D-49CF-B9AA-44A749191C53}"/>
              </a:ext>
            </a:extLst>
          </p:cNvPr>
          <p:cNvSpPr>
            <a:spLocks noGrp="1"/>
          </p:cNvSpPr>
          <p:nvPr>
            <p:ph type="title"/>
          </p:nvPr>
        </p:nvSpPr>
        <p:spPr>
          <a:xfrm>
            <a:off x="937847" y="254001"/>
            <a:ext cx="6459416" cy="1173162"/>
          </a:xfrm>
        </p:spPr>
        <p:txBody>
          <a:bodyPr/>
          <a:lstStyle/>
          <a:p>
            <a:r>
              <a:rPr lang="en-US" b="1" i="1" dirty="0">
                <a:latin typeface="ArcherPro Semibold" panose="02000000000000000000" pitchFamily="50" charset="0"/>
                <a:ea typeface="ArcherPro Semibold" charset="0"/>
                <a:cs typeface="ArcherPro Semibold" charset="0"/>
              </a:rPr>
              <a:t>Our current problem</a:t>
            </a:r>
            <a:br>
              <a:rPr lang="en-US" b="1" i="1" dirty="0">
                <a:latin typeface="ArcherPro Semibold" panose="02000000000000000000" pitchFamily="50" charset="0"/>
                <a:ea typeface="ArcherPro Semibold" charset="0"/>
                <a:cs typeface="ArcherPro Semibold" charset="0"/>
              </a:rPr>
            </a:br>
            <a:r>
              <a:rPr lang="en-US" sz="3600" b="1" i="1" dirty="0">
                <a:latin typeface="ArcherPro Semibold" panose="02000000000000000000" pitchFamily="50" charset="0"/>
                <a:ea typeface="ArcherPro Semibold" charset="0"/>
                <a:cs typeface="ArcherPro Semibold" charset="0"/>
              </a:rPr>
              <a:t>The Software: Work Manager</a:t>
            </a:r>
            <a:endParaRPr lang="en-NZ" b="1" i="1" dirty="0">
              <a:latin typeface="ArcherPro Semibold" panose="02000000000000000000" pitchFamily="50" charset="0"/>
              <a:ea typeface="ArcherPro Semibold" charset="0"/>
              <a:cs typeface="ArcherPro Semibold" charset="0"/>
            </a:endParaRPr>
          </a:p>
        </p:txBody>
      </p:sp>
      <p:sp>
        <p:nvSpPr>
          <p:cNvPr id="3" name="Content Placeholder 2">
            <a:extLst>
              <a:ext uri="{FF2B5EF4-FFF2-40B4-BE49-F238E27FC236}">
                <a16:creationId xmlns:a16="http://schemas.microsoft.com/office/drawing/2014/main" xmlns="" id="{2D735FC5-F6DE-4135-A53E-F23019CB4869}"/>
              </a:ext>
            </a:extLst>
          </p:cNvPr>
          <p:cNvSpPr>
            <a:spLocks noGrp="1"/>
          </p:cNvSpPr>
          <p:nvPr>
            <p:ph idx="1"/>
          </p:nvPr>
        </p:nvSpPr>
        <p:spPr>
          <a:xfrm>
            <a:off x="838200" y="1863969"/>
            <a:ext cx="6664569" cy="4287449"/>
          </a:xfrm>
        </p:spPr>
        <p:txBody>
          <a:bodyPr>
            <a:noAutofit/>
          </a:bodyPr>
          <a:lstStyle/>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Poor reputation amongst our user base</a:t>
            </a:r>
          </a:p>
          <a:p>
            <a:endParaRPr lang="en-US" sz="2400"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Clunky interface designed to inspire hatred</a:t>
            </a:r>
          </a:p>
          <a:p>
            <a:endParaRPr lang="en-US" sz="2400"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Lack of reliability in the field</a:t>
            </a:r>
          </a:p>
          <a:p>
            <a:endParaRPr lang="en-US" sz="2400"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Troubleshooting issues time consuming</a:t>
            </a:r>
          </a:p>
          <a:p>
            <a:endParaRPr lang="en-US" sz="2400"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Beware heavy customization!  </a:t>
            </a:r>
            <a:endParaRPr lang="en-NZ" sz="2400" b="1" dirty="0">
              <a:latin typeface="ArcherPro Semibold" panose="02000000000000000000" pitchFamily="50" charset="0"/>
              <a:ea typeface="ArcherPro Semibold" charset="0"/>
              <a:cs typeface="ArcherPro Semibold" charset="0"/>
            </a:endParaRPr>
          </a:p>
        </p:txBody>
      </p:sp>
      <p:pic>
        <p:nvPicPr>
          <p:cNvPr id="4" name="Picture 3">
            <a:extLst>
              <a:ext uri="{FF2B5EF4-FFF2-40B4-BE49-F238E27FC236}">
                <a16:creationId xmlns:a16="http://schemas.microsoft.com/office/drawing/2014/main" xmlns="" id="{300D207A-0FC8-410E-B094-ED57335CE1EB}"/>
              </a:ext>
            </a:extLst>
          </p:cNvPr>
          <p:cNvPicPr>
            <a:picLocks noChangeAspect="1"/>
          </p:cNvPicPr>
          <p:nvPr/>
        </p:nvPicPr>
        <p:blipFill>
          <a:blip r:embed="rId4"/>
          <a:stretch>
            <a:fillRect/>
          </a:stretch>
        </p:blipFill>
        <p:spPr>
          <a:xfrm>
            <a:off x="7935033" y="254000"/>
            <a:ext cx="3309230" cy="5524500"/>
          </a:xfrm>
          <a:prstGeom prst="rect">
            <a:avLst/>
          </a:prstGeom>
        </p:spPr>
      </p:pic>
    </p:spTree>
    <p:extLst>
      <p:ext uri="{BB962C8B-B14F-4D97-AF65-F5344CB8AC3E}">
        <p14:creationId xmlns:p14="http://schemas.microsoft.com/office/powerpoint/2010/main" val="2325227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doc.govt.nz/thumbs/hero/pagefiles/218/hero-images/kepler-track-daniel-deans-1067.jpg">
            <a:extLst>
              <a:ext uri="{FF2B5EF4-FFF2-40B4-BE49-F238E27FC236}">
                <a16:creationId xmlns:a16="http://schemas.microsoft.com/office/drawing/2014/main" xmlns="" id="{EEB43244-F831-4E20-9D8F-1D3691BDB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73093" cy="6957690"/>
          </a:xfrm>
          <a:prstGeom prst="rect">
            <a:avLst/>
          </a:prstGeom>
          <a:extLst/>
        </p:spPr>
      </p:pic>
      <p:sp>
        <p:nvSpPr>
          <p:cNvPr id="2" name="Title 1">
            <a:extLst>
              <a:ext uri="{FF2B5EF4-FFF2-40B4-BE49-F238E27FC236}">
                <a16:creationId xmlns:a16="http://schemas.microsoft.com/office/drawing/2014/main" xmlns="" id="{940BA4D9-EC75-4B51-94BF-4BC9B91322E5}"/>
              </a:ext>
            </a:extLst>
          </p:cNvPr>
          <p:cNvSpPr>
            <a:spLocks noGrp="1"/>
          </p:cNvSpPr>
          <p:nvPr>
            <p:ph type="title"/>
          </p:nvPr>
        </p:nvSpPr>
        <p:spPr>
          <a:xfrm>
            <a:off x="4497497" y="4015952"/>
            <a:ext cx="7531946" cy="2716742"/>
          </a:xfrm>
          <a:effectLst>
            <a:outerShdw blurRad="50800" dist="38100" dir="2700000" algn="tl" rotWithShape="0">
              <a:prstClr val="black">
                <a:alpha val="40000"/>
              </a:prstClr>
            </a:outerShdw>
          </a:effectLst>
        </p:spPr>
        <p:txBody>
          <a:bodyPr>
            <a:normAutofit/>
          </a:bodyPr>
          <a:lstStyle/>
          <a:p>
            <a:pPr algn="r"/>
            <a:r>
              <a:rPr lang="en-NZ" altLang="en-US" b="1" i="1" dirty="0">
                <a:solidFill>
                  <a:schemeClr val="bg1"/>
                </a:solidFill>
                <a:latin typeface="ArcherPro Semibold" panose="02000000000000000000" pitchFamily="50" charset="0"/>
              </a:rPr>
              <a:t>We are the government agency charged with conserving </a:t>
            </a:r>
            <a:br>
              <a:rPr lang="en-NZ" altLang="en-US" b="1" i="1" dirty="0">
                <a:solidFill>
                  <a:schemeClr val="bg1"/>
                </a:solidFill>
                <a:latin typeface="ArcherPro Semibold" panose="02000000000000000000" pitchFamily="50" charset="0"/>
              </a:rPr>
            </a:br>
            <a:r>
              <a:rPr lang="en-NZ" altLang="en-US" b="1" i="1" dirty="0">
                <a:solidFill>
                  <a:schemeClr val="bg1"/>
                </a:solidFill>
                <a:latin typeface="ArcherPro Semibold" panose="02000000000000000000" pitchFamily="50" charset="0"/>
              </a:rPr>
              <a:t>New Zealand’s natural and historic heritage.</a:t>
            </a:r>
            <a:r>
              <a:rPr lang="en-NZ" b="1" dirty="0">
                <a:solidFill>
                  <a:schemeClr val="bg1"/>
                </a:solidFill>
                <a:latin typeface="ArcherPro Semibold" panose="02000000000000000000" pitchFamily="50" charset="0"/>
              </a:rPr>
              <a:t/>
            </a:r>
            <a:br>
              <a:rPr lang="en-NZ" b="1" dirty="0">
                <a:solidFill>
                  <a:schemeClr val="bg1"/>
                </a:solidFill>
                <a:latin typeface="ArcherPro Semibold" panose="02000000000000000000" pitchFamily="50" charset="0"/>
              </a:rPr>
            </a:br>
            <a:endParaRPr lang="en-NZ" b="1" dirty="0">
              <a:solidFill>
                <a:schemeClr val="bg1"/>
              </a:solidFill>
              <a:latin typeface="ArcherPro Semibold" panose="02000000000000000000" pitchFamily="50" charset="0"/>
            </a:endParaRPr>
          </a:p>
        </p:txBody>
      </p:sp>
    </p:spTree>
    <p:extLst>
      <p:ext uri="{BB962C8B-B14F-4D97-AF65-F5344CB8AC3E}">
        <p14:creationId xmlns:p14="http://schemas.microsoft.com/office/powerpoint/2010/main" val="1761669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1533835"/>
            <a:ext cx="12192000" cy="12192000"/>
          </a:xfrm>
          <a:prstGeom prst="rect">
            <a:avLst/>
          </a:prstGeom>
        </p:spPr>
      </p:pic>
      <p:sp>
        <p:nvSpPr>
          <p:cNvPr id="2" name="Title 1">
            <a:extLst>
              <a:ext uri="{FF2B5EF4-FFF2-40B4-BE49-F238E27FC236}">
                <a16:creationId xmlns:a16="http://schemas.microsoft.com/office/drawing/2014/main" xmlns="" id="{19A6707B-A63D-49CF-B9AA-44A749191C53}"/>
              </a:ext>
            </a:extLst>
          </p:cNvPr>
          <p:cNvSpPr>
            <a:spLocks noGrp="1"/>
          </p:cNvSpPr>
          <p:nvPr>
            <p:ph type="title"/>
          </p:nvPr>
        </p:nvSpPr>
        <p:spPr>
          <a:xfrm>
            <a:off x="937847" y="254001"/>
            <a:ext cx="6459416" cy="1173162"/>
          </a:xfrm>
        </p:spPr>
        <p:txBody>
          <a:bodyPr/>
          <a:lstStyle/>
          <a:p>
            <a:r>
              <a:rPr lang="en-US" b="1" i="1" dirty="0">
                <a:latin typeface="ArcherPro Semibold" panose="02000000000000000000" pitchFamily="50" charset="0"/>
                <a:ea typeface="ArcherPro Semibold" charset="0"/>
                <a:cs typeface="ArcherPro Semibold" charset="0"/>
              </a:rPr>
              <a:t>Our current problem</a:t>
            </a:r>
            <a:br>
              <a:rPr lang="en-US" b="1" i="1" dirty="0">
                <a:latin typeface="ArcherPro Semibold" panose="02000000000000000000" pitchFamily="50" charset="0"/>
                <a:ea typeface="ArcherPro Semibold" charset="0"/>
                <a:cs typeface="ArcherPro Semibold" charset="0"/>
              </a:rPr>
            </a:br>
            <a:r>
              <a:rPr lang="en-US" sz="3600" b="1" i="1" dirty="0">
                <a:latin typeface="ArcherPro Semibold" panose="02000000000000000000" pitchFamily="50" charset="0"/>
                <a:ea typeface="ArcherPro Semibold" charset="0"/>
                <a:cs typeface="ArcherPro Semibold" charset="0"/>
              </a:rPr>
              <a:t>The Software: Work Manager</a:t>
            </a:r>
            <a:endParaRPr lang="en-NZ" b="1" i="1" dirty="0">
              <a:latin typeface="ArcherPro Semibold" panose="02000000000000000000" pitchFamily="50" charset="0"/>
              <a:ea typeface="ArcherPro Semibold" charset="0"/>
              <a:cs typeface="ArcherPro Semibold" charset="0"/>
            </a:endParaRPr>
          </a:p>
        </p:txBody>
      </p:sp>
      <p:sp>
        <p:nvSpPr>
          <p:cNvPr id="3" name="Content Placeholder 2">
            <a:extLst>
              <a:ext uri="{FF2B5EF4-FFF2-40B4-BE49-F238E27FC236}">
                <a16:creationId xmlns:a16="http://schemas.microsoft.com/office/drawing/2014/main" xmlns="" id="{2D735FC5-F6DE-4135-A53E-F23019CB4869}"/>
              </a:ext>
            </a:extLst>
          </p:cNvPr>
          <p:cNvSpPr>
            <a:spLocks noGrp="1"/>
          </p:cNvSpPr>
          <p:nvPr>
            <p:ph idx="1"/>
          </p:nvPr>
        </p:nvSpPr>
        <p:spPr>
          <a:xfrm>
            <a:off x="838200" y="1863969"/>
            <a:ext cx="6664569" cy="4287449"/>
          </a:xfrm>
        </p:spPr>
        <p:txBody>
          <a:bodyPr>
            <a:noAutofit/>
          </a:bodyPr>
          <a:lstStyle/>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Poor reputation amongst our user base</a:t>
            </a:r>
          </a:p>
          <a:p>
            <a:endParaRPr lang="en-US" sz="2400"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Clunky interface designed to inspire hatred</a:t>
            </a:r>
          </a:p>
          <a:p>
            <a:endParaRPr lang="en-US" sz="2400"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Lack of reliability in the field</a:t>
            </a:r>
          </a:p>
          <a:p>
            <a:endParaRPr lang="en-US" sz="2400"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Troubleshooting issues time consuming</a:t>
            </a:r>
          </a:p>
          <a:p>
            <a:endParaRPr lang="en-US" sz="2400"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sz="2400" b="1" dirty="0">
                <a:latin typeface="ArcherPro Semibold" panose="02000000000000000000" pitchFamily="50" charset="0"/>
                <a:ea typeface="ArcherPro Semibold" charset="0"/>
                <a:cs typeface="ArcherPro Semibold" charset="0"/>
              </a:rPr>
              <a:t>Beware heavy customization!  </a:t>
            </a:r>
            <a:endParaRPr lang="en-NZ" sz="2400" b="1" dirty="0">
              <a:latin typeface="ArcherPro Semibold" panose="02000000000000000000" pitchFamily="50" charset="0"/>
              <a:ea typeface="ArcherPro Semibold" charset="0"/>
              <a:cs typeface="ArcherPro Semibold" charset="0"/>
            </a:endParaRPr>
          </a:p>
        </p:txBody>
      </p:sp>
      <p:pic>
        <p:nvPicPr>
          <p:cNvPr id="4" name="Picture 3">
            <a:extLst>
              <a:ext uri="{FF2B5EF4-FFF2-40B4-BE49-F238E27FC236}">
                <a16:creationId xmlns:a16="http://schemas.microsoft.com/office/drawing/2014/main" xmlns="" id="{300D207A-0FC8-410E-B094-ED57335CE1EB}"/>
              </a:ext>
            </a:extLst>
          </p:cNvPr>
          <p:cNvPicPr>
            <a:picLocks noChangeAspect="1"/>
          </p:cNvPicPr>
          <p:nvPr/>
        </p:nvPicPr>
        <p:blipFill>
          <a:blip r:embed="rId4"/>
          <a:stretch>
            <a:fillRect/>
          </a:stretch>
        </p:blipFill>
        <p:spPr>
          <a:xfrm>
            <a:off x="7935033" y="254000"/>
            <a:ext cx="3309230" cy="5524500"/>
          </a:xfrm>
          <a:prstGeom prst="rect">
            <a:avLst/>
          </a:prstGeom>
        </p:spPr>
      </p:pic>
    </p:spTree>
    <p:extLst>
      <p:ext uri="{BB962C8B-B14F-4D97-AF65-F5344CB8AC3E}">
        <p14:creationId xmlns:p14="http://schemas.microsoft.com/office/powerpoint/2010/main" val="424970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2" name="Title 1">
            <a:extLst>
              <a:ext uri="{FF2B5EF4-FFF2-40B4-BE49-F238E27FC236}">
                <a16:creationId xmlns:a16="http://schemas.microsoft.com/office/drawing/2014/main" xmlns="" id="{9D1953E2-11D8-4777-BFD5-3E9823EA57C1}"/>
              </a:ext>
            </a:extLst>
          </p:cNvPr>
          <p:cNvSpPr>
            <a:spLocks noGrp="1"/>
          </p:cNvSpPr>
          <p:nvPr>
            <p:ph type="title"/>
          </p:nvPr>
        </p:nvSpPr>
        <p:spPr>
          <a:xfrm>
            <a:off x="838201" y="365125"/>
            <a:ext cx="6453554" cy="1053367"/>
          </a:xfrm>
        </p:spPr>
        <p:txBody>
          <a:bodyPr>
            <a:normAutofit fontScale="90000"/>
          </a:bodyPr>
          <a:lstStyle/>
          <a:p>
            <a:r>
              <a:rPr lang="en-US" b="1" i="1" dirty="0">
                <a:latin typeface="ArcherPro Semibold" panose="02000000000000000000" pitchFamily="50" charset="0"/>
                <a:ea typeface="ArcherPro Semibold" charset="0"/>
                <a:cs typeface="ArcherPro Semibold" charset="0"/>
              </a:rPr>
              <a:t>Our current problem</a:t>
            </a:r>
            <a:br>
              <a:rPr lang="en-US" b="1" i="1" dirty="0">
                <a:latin typeface="ArcherPro Semibold" panose="02000000000000000000" pitchFamily="50" charset="0"/>
                <a:ea typeface="ArcherPro Semibold" charset="0"/>
                <a:cs typeface="ArcherPro Semibold" charset="0"/>
              </a:rPr>
            </a:br>
            <a:r>
              <a:rPr lang="en-US" sz="4000" b="1" i="1" dirty="0">
                <a:latin typeface="ArcherPro Semibold" panose="02000000000000000000" pitchFamily="50" charset="0"/>
                <a:ea typeface="ArcherPro Semibold" charset="0"/>
                <a:cs typeface="ArcherPro Semibold" charset="0"/>
              </a:rPr>
              <a:t>The hardware: Dataloggers</a:t>
            </a:r>
            <a:endParaRPr lang="en-NZ" b="1" i="1" dirty="0">
              <a:latin typeface="ArcherPro Semibold" panose="02000000000000000000" pitchFamily="50" charset="0"/>
              <a:ea typeface="ArcherPro Semibold" charset="0"/>
              <a:cs typeface="ArcherPro Semibold" charset="0"/>
            </a:endParaRPr>
          </a:p>
        </p:txBody>
      </p:sp>
      <p:sp>
        <p:nvSpPr>
          <p:cNvPr id="3" name="Content Placeholder 2">
            <a:extLst>
              <a:ext uri="{FF2B5EF4-FFF2-40B4-BE49-F238E27FC236}">
                <a16:creationId xmlns:a16="http://schemas.microsoft.com/office/drawing/2014/main" xmlns="" id="{95347EAC-57C9-41F2-A6D9-8D37665D676F}"/>
              </a:ext>
            </a:extLst>
          </p:cNvPr>
          <p:cNvSpPr>
            <a:spLocks noGrp="1"/>
          </p:cNvSpPr>
          <p:nvPr>
            <p:ph idx="1"/>
          </p:nvPr>
        </p:nvSpPr>
        <p:spPr>
          <a:xfrm>
            <a:off x="838201" y="1770185"/>
            <a:ext cx="6903879" cy="4075979"/>
          </a:xfrm>
        </p:spPr>
        <p:txBody>
          <a:bodyPr>
            <a:noAutofit/>
          </a:bodyPr>
          <a:lstStyle/>
          <a:p>
            <a:pPr marL="342900" indent="-342900">
              <a:buFont typeface="Arial" panose="020B0604020202020204" pitchFamily="34" charset="0"/>
              <a:buChar char="•"/>
            </a:pPr>
            <a:r>
              <a:rPr lang="en-US" b="1" dirty="0">
                <a:latin typeface="ArcherPro Semibold" panose="02000000000000000000" pitchFamily="50" charset="0"/>
                <a:ea typeface="ArcherPro Semibold" charset="0"/>
                <a:cs typeface="ArcherPro Semibold" charset="0"/>
              </a:rPr>
              <a:t>Expensive to purchase. Expensive to repair.</a:t>
            </a:r>
          </a:p>
          <a:p>
            <a:endParaRPr lang="en-US"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b="1" dirty="0">
                <a:latin typeface="ArcherPro Semibold" panose="02000000000000000000" pitchFamily="50" charset="0"/>
                <a:ea typeface="ArcherPro Semibold" charset="0"/>
                <a:cs typeface="ArcherPro Semibold" charset="0"/>
              </a:rPr>
              <a:t>A dwindling supply</a:t>
            </a:r>
          </a:p>
          <a:p>
            <a:endParaRPr lang="en-US"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b="1" dirty="0">
                <a:latin typeface="ArcherPro Semibold" panose="02000000000000000000" pitchFamily="50" charset="0"/>
                <a:ea typeface="ArcherPro Semibold" charset="0"/>
                <a:cs typeface="ArcherPro Semibold" charset="0"/>
              </a:rPr>
              <a:t>Low confidence that technology can support tasks</a:t>
            </a:r>
          </a:p>
          <a:p>
            <a:endParaRPr lang="en-US"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b="1" dirty="0">
                <a:latin typeface="ArcherPro Semibold" panose="02000000000000000000" pitchFamily="50" charset="0"/>
                <a:ea typeface="ArcherPro Semibold" charset="0"/>
                <a:cs typeface="ArcherPro Semibold" charset="0"/>
              </a:rPr>
              <a:t>No remote troubleshooting</a:t>
            </a:r>
          </a:p>
          <a:p>
            <a:endParaRPr lang="en-US" b="1" dirty="0">
              <a:latin typeface="ArcherPro Semibold" panose="02000000000000000000" pitchFamily="50" charset="0"/>
              <a:ea typeface="ArcherPro Semibold" charset="0"/>
              <a:cs typeface="ArcherPro Semibold" charset="0"/>
            </a:endParaRPr>
          </a:p>
          <a:p>
            <a:pPr marL="342900" indent="-342900">
              <a:buFont typeface="Arial" panose="020B0604020202020204" pitchFamily="34" charset="0"/>
              <a:buChar char="•"/>
            </a:pPr>
            <a:r>
              <a:rPr lang="en-US" b="1" dirty="0">
                <a:latin typeface="ArcherPro Semibold" panose="02000000000000000000" pitchFamily="50" charset="0"/>
                <a:ea typeface="ArcherPro Semibold" charset="0"/>
                <a:cs typeface="ArcherPro Semibold" charset="0"/>
              </a:rPr>
              <a:t>Difficult to update operating system</a:t>
            </a:r>
          </a:p>
          <a:p>
            <a:endParaRPr lang="en-US" sz="2800" b="1" dirty="0">
              <a:latin typeface="ArcherPro Semibold" panose="02000000000000000000" pitchFamily="50" charset="0"/>
              <a:ea typeface="ArcherPro Semibold" charset="0"/>
              <a:cs typeface="ArcherPro Semibold" charset="0"/>
            </a:endParaRPr>
          </a:p>
          <a:p>
            <a:endParaRPr lang="en-NZ" sz="2800" b="1" dirty="0">
              <a:latin typeface="ArcherPro Semibold" panose="02000000000000000000" pitchFamily="50" charset="0"/>
              <a:ea typeface="ArcherPro Semibold" charset="0"/>
              <a:cs typeface="ArcherPro Semibold" charset="0"/>
            </a:endParaRPr>
          </a:p>
        </p:txBody>
      </p:sp>
      <p:grpSp>
        <p:nvGrpSpPr>
          <p:cNvPr id="4" name="Group 12">
            <a:extLst>
              <a:ext uri="{FF2B5EF4-FFF2-40B4-BE49-F238E27FC236}">
                <a16:creationId xmlns:a16="http://schemas.microsoft.com/office/drawing/2014/main" xmlns="" id="{7C60D199-F070-4786-A8B0-68C439664B2C}"/>
              </a:ext>
            </a:extLst>
          </p:cNvPr>
          <p:cNvGrpSpPr>
            <a:grpSpLocks/>
          </p:cNvGrpSpPr>
          <p:nvPr/>
        </p:nvGrpSpPr>
        <p:grpSpPr bwMode="auto">
          <a:xfrm rot="-411361">
            <a:off x="8054661" y="836248"/>
            <a:ext cx="2035175" cy="3554413"/>
            <a:chOff x="539512" y="260648"/>
            <a:chExt cx="3333750" cy="5715000"/>
          </a:xfrm>
        </p:grpSpPr>
        <p:pic>
          <p:nvPicPr>
            <p:cNvPr id="5" name="Picture 4" descr="http://www.trimble-terraflex.com/info/images/default-source/tech-specs-slider/juno-5">
              <a:hlinkClick r:id="rId4"/>
              <a:extLst>
                <a:ext uri="{FF2B5EF4-FFF2-40B4-BE49-F238E27FC236}">
                  <a16:creationId xmlns:a16="http://schemas.microsoft.com/office/drawing/2014/main" xmlns="" id="{6347E925-0CDA-4570-B37B-56467A5C33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12" y="260648"/>
              <a:ext cx="3333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a:extLst>
                <a:ext uri="{FF2B5EF4-FFF2-40B4-BE49-F238E27FC236}">
                  <a16:creationId xmlns:a16="http://schemas.microsoft.com/office/drawing/2014/main" xmlns="" id="{1CA9CF2B-00AD-4581-BEE9-AC671A444C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1948" y="1268760"/>
              <a:ext cx="1908877" cy="321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pSp>
      <p:grpSp>
        <p:nvGrpSpPr>
          <p:cNvPr id="7" name="Group 15">
            <a:extLst>
              <a:ext uri="{FF2B5EF4-FFF2-40B4-BE49-F238E27FC236}">
                <a16:creationId xmlns:a16="http://schemas.microsoft.com/office/drawing/2014/main" xmlns="" id="{7843C467-0F14-4215-961E-1C141CFEF378}"/>
              </a:ext>
            </a:extLst>
          </p:cNvPr>
          <p:cNvGrpSpPr>
            <a:grpSpLocks/>
          </p:cNvGrpSpPr>
          <p:nvPr/>
        </p:nvGrpSpPr>
        <p:grpSpPr bwMode="auto">
          <a:xfrm rot="631978">
            <a:off x="9605568" y="1329830"/>
            <a:ext cx="1920875" cy="3500437"/>
            <a:chOff x="3851186" y="250379"/>
            <a:chExt cx="3333750" cy="5715000"/>
          </a:xfrm>
        </p:grpSpPr>
        <p:pic>
          <p:nvPicPr>
            <p:cNvPr id="8" name="Picture 4" descr="http://www.trimble-terraflex.com/info/images/default-source/tech-specs-slider/juno-5">
              <a:hlinkClick r:id="rId4"/>
              <a:extLst>
                <a:ext uri="{FF2B5EF4-FFF2-40B4-BE49-F238E27FC236}">
                  <a16:creationId xmlns:a16="http://schemas.microsoft.com/office/drawing/2014/main" xmlns="" id="{7FCEA6ED-93DE-41E0-8BF8-F7F70007AE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1186" y="250379"/>
              <a:ext cx="3333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a:extLst>
                <a:ext uri="{FF2B5EF4-FFF2-40B4-BE49-F238E27FC236}">
                  <a16:creationId xmlns:a16="http://schemas.microsoft.com/office/drawing/2014/main" xmlns="" id="{6BD5825E-4211-46FB-8451-2679FDBBF0D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3425" y="1336576"/>
              <a:ext cx="1944216" cy="314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pSp>
    </p:spTree>
    <p:extLst>
      <p:ext uri="{BB962C8B-B14F-4D97-AF65-F5344CB8AC3E}">
        <p14:creationId xmlns:p14="http://schemas.microsoft.com/office/powerpoint/2010/main" val="2240847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805084" y="-1124374"/>
            <a:ext cx="33755106" cy="7982374"/>
          </a:xfrm>
          <a:prstGeom prst="rect">
            <a:avLst/>
          </a:prstGeom>
        </p:spPr>
      </p:pic>
      <p:sp>
        <p:nvSpPr>
          <p:cNvPr id="2" name="Title 1"/>
          <p:cNvSpPr>
            <a:spLocks noGrp="1"/>
          </p:cNvSpPr>
          <p:nvPr>
            <p:ph type="title"/>
          </p:nvPr>
        </p:nvSpPr>
        <p:spPr>
          <a:xfrm>
            <a:off x="3834713" y="0"/>
            <a:ext cx="4368800" cy="1808480"/>
          </a:xfrm>
        </p:spPr>
        <p:txBody>
          <a:bodyPr>
            <a:normAutofit/>
          </a:bodyPr>
          <a:lstStyle/>
          <a:p>
            <a:pPr algn="ctr"/>
            <a:r>
              <a:rPr lang="en-US" b="1" i="1" dirty="0">
                <a:latin typeface="ArcherPro Semibold" panose="02000000000000000000" pitchFamily="50" charset="0"/>
                <a:ea typeface="ArcherPro Semibold" charset="0"/>
                <a:cs typeface="ArcherPro Semibold" charset="0"/>
              </a:rPr>
              <a:t>Don’t stand still,</a:t>
            </a:r>
            <a:br>
              <a:rPr lang="en-US" b="1" i="1" dirty="0">
                <a:latin typeface="ArcherPro Semibold" panose="02000000000000000000" pitchFamily="50" charset="0"/>
                <a:ea typeface="ArcherPro Semibold" charset="0"/>
                <a:cs typeface="ArcherPro Semibold" charset="0"/>
              </a:rPr>
            </a:br>
            <a:r>
              <a:rPr lang="en-US" b="1" i="1" dirty="0">
                <a:latin typeface="ArcherPro Semibold" panose="02000000000000000000" pitchFamily="50" charset="0"/>
                <a:ea typeface="ArcherPro Semibold" charset="0"/>
                <a:cs typeface="ArcherPro Semibold" charset="0"/>
              </a:rPr>
              <a:t>Stay relevant!</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9079" y="1506246"/>
            <a:ext cx="6440067" cy="5016473"/>
          </a:xfrm>
        </p:spPr>
      </p:pic>
    </p:spTree>
    <p:extLst>
      <p:ext uri="{BB962C8B-B14F-4D97-AF65-F5344CB8AC3E}">
        <p14:creationId xmlns:p14="http://schemas.microsoft.com/office/powerpoint/2010/main" val="3722758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0781553" y="-568410"/>
            <a:ext cx="33755106" cy="7982374"/>
          </a:xfrm>
          <a:prstGeom prst="rect">
            <a:avLst/>
          </a:prstGeom>
        </p:spPr>
      </p:pic>
      <p:sp>
        <p:nvSpPr>
          <p:cNvPr id="4" name="Title 1">
            <a:extLst>
              <a:ext uri="{FF2B5EF4-FFF2-40B4-BE49-F238E27FC236}">
                <a16:creationId xmlns:a16="http://schemas.microsoft.com/office/drawing/2014/main" xmlns="" id="{9855627B-D14C-431A-BBED-2108CFA8DC61}"/>
              </a:ext>
            </a:extLst>
          </p:cNvPr>
          <p:cNvSpPr txBox="1">
            <a:spLocks/>
          </p:cNvSpPr>
          <p:nvPr/>
        </p:nvSpPr>
        <p:spPr>
          <a:xfrm>
            <a:off x="1792735" y="194662"/>
            <a:ext cx="8606529" cy="57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kern="1200">
                <a:solidFill>
                  <a:schemeClr val="accent6">
                    <a:lumMod val="50000"/>
                  </a:schemeClr>
                </a:solidFill>
                <a:latin typeface="+mj-lt"/>
                <a:ea typeface="+mj-ea"/>
                <a:cs typeface="+mj-cs"/>
              </a:defRPr>
            </a:lvl1pPr>
          </a:lstStyle>
          <a:p>
            <a:pPr algn="ctr"/>
            <a:r>
              <a:rPr lang="en-NZ" b="1" i="1" dirty="0">
                <a:latin typeface="ArcherPro Semibold" charset="0"/>
                <a:ea typeface="ArcherPro Semibold" charset="0"/>
                <a:cs typeface="ArcherPro Semibold" charset="0"/>
              </a:rPr>
              <a:t>Opportunity Knocks</a:t>
            </a:r>
          </a:p>
        </p:txBody>
      </p:sp>
      <p:pic>
        <p:nvPicPr>
          <p:cNvPr id="10" name="Picture 9"/>
          <p:cNvPicPr>
            <a:picLocks noChangeAspect="1"/>
          </p:cNvPicPr>
          <p:nvPr/>
        </p:nvPicPr>
        <p:blipFill>
          <a:blip r:embed="rId4"/>
          <a:stretch>
            <a:fillRect/>
          </a:stretch>
        </p:blipFill>
        <p:spPr>
          <a:xfrm>
            <a:off x="3875944" y="873263"/>
            <a:ext cx="4440112" cy="5703836"/>
          </a:xfrm>
          <a:prstGeom prst="rect">
            <a:avLst/>
          </a:prstGeom>
        </p:spPr>
      </p:pic>
      <p:pic>
        <p:nvPicPr>
          <p:cNvPr id="11" name="Picture 10"/>
          <p:cNvPicPr>
            <a:picLocks noChangeAspect="1"/>
          </p:cNvPicPr>
          <p:nvPr/>
        </p:nvPicPr>
        <p:blipFill>
          <a:blip r:embed="rId5"/>
          <a:stretch>
            <a:fillRect/>
          </a:stretch>
        </p:blipFill>
        <p:spPr>
          <a:xfrm>
            <a:off x="5091439" y="2996838"/>
            <a:ext cx="1891176" cy="2424178"/>
          </a:xfrm>
          <a:prstGeom prst="rect">
            <a:avLst/>
          </a:prstGeom>
        </p:spPr>
      </p:pic>
      <p:grpSp>
        <p:nvGrpSpPr>
          <p:cNvPr id="12" name="Group 11">
            <a:extLst>
              <a:ext uri="{FF2B5EF4-FFF2-40B4-BE49-F238E27FC236}">
                <a16:creationId xmlns:a16="http://schemas.microsoft.com/office/drawing/2014/main" xmlns="" id="{7C60D199-F070-4786-A8B0-68C439664B2C}"/>
              </a:ext>
            </a:extLst>
          </p:cNvPr>
          <p:cNvGrpSpPr>
            <a:grpSpLocks/>
          </p:cNvGrpSpPr>
          <p:nvPr/>
        </p:nvGrpSpPr>
        <p:grpSpPr bwMode="auto">
          <a:xfrm rot="13691373">
            <a:off x="5377314" y="3576915"/>
            <a:ext cx="368925" cy="593425"/>
            <a:chOff x="539512" y="260648"/>
            <a:chExt cx="3333750" cy="5715000"/>
          </a:xfrm>
        </p:grpSpPr>
        <p:pic>
          <p:nvPicPr>
            <p:cNvPr id="13" name="Picture 12" descr="http://www.trimble-terraflex.com/info/images/default-source/tech-specs-slider/juno-5">
              <a:hlinkClick r:id="rId6"/>
              <a:extLst>
                <a:ext uri="{FF2B5EF4-FFF2-40B4-BE49-F238E27FC236}">
                  <a16:creationId xmlns:a16="http://schemas.microsoft.com/office/drawing/2014/main" xmlns="" id="{6347E925-0CDA-4570-B37B-56467A5C337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12" y="260648"/>
              <a:ext cx="33337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xmlns="" id="{1CA9CF2B-00AD-4581-BEE9-AC671A444C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1948" y="1268760"/>
              <a:ext cx="1908877" cy="321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pSp>
    </p:spTree>
    <p:extLst>
      <p:ext uri="{BB962C8B-B14F-4D97-AF65-F5344CB8AC3E}">
        <p14:creationId xmlns:p14="http://schemas.microsoft.com/office/powerpoint/2010/main" val="1225238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2714116-5C74-4A69-BBAD-BBB8D7B2BB9F}"/>
              </a:ext>
            </a:extLst>
          </p:cNvPr>
          <p:cNvPicPr>
            <a:picLocks noChangeAspect="1"/>
          </p:cNvPicPr>
          <p:nvPr/>
        </p:nvPicPr>
        <p:blipFill rotWithShape="1">
          <a:blip r:embed="rId3">
            <a:alphaModFix amt="20000"/>
          </a:blip>
          <a:srcRect l="67501" t="19152" r="-4161" b="16561"/>
          <a:stretch/>
        </p:blipFill>
        <p:spPr>
          <a:xfrm>
            <a:off x="3534179" y="0"/>
            <a:ext cx="9777782" cy="6858000"/>
          </a:xfrm>
          <a:prstGeom prst="rect">
            <a:avLst/>
          </a:prstGeom>
        </p:spPr>
      </p:pic>
      <p:pic>
        <p:nvPicPr>
          <p:cNvPr id="9" name="Picture 8">
            <a:extLst>
              <a:ext uri="{FF2B5EF4-FFF2-40B4-BE49-F238E27FC236}">
                <a16:creationId xmlns:a16="http://schemas.microsoft.com/office/drawing/2014/main" xmlns="" id="{C2714116-5C74-4A69-BBAD-BBB8D7B2BB9F}"/>
              </a:ext>
            </a:extLst>
          </p:cNvPr>
          <p:cNvPicPr>
            <a:picLocks noChangeAspect="1"/>
          </p:cNvPicPr>
          <p:nvPr/>
        </p:nvPicPr>
        <p:blipFill rotWithShape="1">
          <a:blip r:embed="rId3">
            <a:alphaModFix amt="20000"/>
          </a:blip>
          <a:srcRect l="52729" t="17856" r="21593" b="14896"/>
          <a:stretch/>
        </p:blipFill>
        <p:spPr>
          <a:xfrm>
            <a:off x="-362955" y="-148856"/>
            <a:ext cx="6848815" cy="7173770"/>
          </a:xfrm>
          <a:prstGeom prst="rect">
            <a:avLst/>
          </a:prstGeom>
        </p:spPr>
      </p:pic>
      <p:pic>
        <p:nvPicPr>
          <p:cNvPr id="5" name="Picture 4">
            <a:extLst>
              <a:ext uri="{FF2B5EF4-FFF2-40B4-BE49-F238E27FC236}">
                <a16:creationId xmlns:a16="http://schemas.microsoft.com/office/drawing/2014/main" xmlns="" id="{C2714116-5C74-4A69-BBAD-BBB8D7B2BB9F}"/>
              </a:ext>
            </a:extLst>
          </p:cNvPr>
          <p:cNvPicPr>
            <a:picLocks noChangeAspect="1"/>
          </p:cNvPicPr>
          <p:nvPr/>
        </p:nvPicPr>
        <p:blipFill rotWithShape="1">
          <a:blip r:embed="rId3"/>
          <a:srcRect l="67501" t="19152" r="11769" b="16561"/>
          <a:stretch/>
        </p:blipFill>
        <p:spPr>
          <a:xfrm>
            <a:off x="3551272" y="0"/>
            <a:ext cx="5528933" cy="6858000"/>
          </a:xfrm>
          <a:prstGeom prst="rect">
            <a:avLst/>
          </a:prstGeom>
        </p:spPr>
      </p:pic>
      <p:sp>
        <p:nvSpPr>
          <p:cNvPr id="2" name="Title 1"/>
          <p:cNvSpPr>
            <a:spLocks noGrp="1"/>
          </p:cNvSpPr>
          <p:nvPr>
            <p:ph type="title"/>
          </p:nvPr>
        </p:nvSpPr>
        <p:spPr>
          <a:xfrm>
            <a:off x="340242" y="203532"/>
            <a:ext cx="9275763" cy="1325563"/>
          </a:xfrm>
        </p:spPr>
        <p:txBody>
          <a:bodyPr/>
          <a:lstStyle/>
          <a:p>
            <a:r>
              <a:rPr lang="en-US" b="1" i="1" dirty="0">
                <a:latin typeface="ArcherPro Semibold" panose="02000000000000000000" pitchFamily="50" charset="0"/>
                <a:ea typeface="ArcherPro Semibold" charset="0"/>
                <a:cs typeface="ArcherPro Semibold" charset="0"/>
              </a:rPr>
              <a:t>MyPM</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203" t="4284" r="-5369" b="532"/>
          <a:stretch/>
        </p:blipFill>
        <p:spPr>
          <a:xfrm>
            <a:off x="8178763" y="349836"/>
            <a:ext cx="4013237" cy="6312969"/>
          </a:xfrm>
          <a:prstGeom prst="rect">
            <a:avLst/>
          </a:prstGeom>
        </p:spPr>
      </p:pic>
      <p:grpSp>
        <p:nvGrpSpPr>
          <p:cNvPr id="6" name="Group 5"/>
          <p:cNvGrpSpPr/>
          <p:nvPr/>
        </p:nvGrpSpPr>
        <p:grpSpPr>
          <a:xfrm>
            <a:off x="340242" y="5686117"/>
            <a:ext cx="2679405" cy="830384"/>
            <a:chOff x="270600" y="4163583"/>
            <a:chExt cx="1665491" cy="492057"/>
          </a:xfrm>
        </p:grpSpPr>
        <p:sp>
          <p:nvSpPr>
            <p:cNvPr id="7" name="object 8"/>
            <p:cNvSpPr/>
            <p:nvPr/>
          </p:nvSpPr>
          <p:spPr>
            <a:xfrm>
              <a:off x="270600" y="4163583"/>
              <a:ext cx="1665491" cy="492057"/>
            </a:xfrm>
            <a:prstGeom prst="rect">
              <a:avLst/>
            </a:prstGeom>
            <a:blipFill>
              <a:blip r:embed="rId5" cstate="print"/>
              <a:stretch>
                <a:fillRect/>
              </a:stretch>
            </a:blipFill>
          </p:spPr>
          <p:txBody>
            <a:bodyPr wrap="square" lIns="0" tIns="0" rIns="0" bIns="0" rtlCol="0"/>
            <a:lstStyle/>
            <a:p>
              <a:endParaRPr sz="819" dirty="0"/>
            </a:p>
          </p:txBody>
        </p:sp>
        <p:sp>
          <p:nvSpPr>
            <p:cNvPr id="8" name="object 7"/>
            <p:cNvSpPr/>
            <p:nvPr/>
          </p:nvSpPr>
          <p:spPr>
            <a:xfrm>
              <a:off x="554831" y="4317329"/>
              <a:ext cx="327950" cy="327970"/>
            </a:xfrm>
            <a:prstGeom prst="rect">
              <a:avLst/>
            </a:prstGeom>
            <a:blipFill>
              <a:blip r:embed="rId6" cstate="print"/>
              <a:stretch>
                <a:fillRect/>
              </a:stretch>
            </a:blipFill>
          </p:spPr>
          <p:txBody>
            <a:bodyPr wrap="square" lIns="0" tIns="0" rIns="0" bIns="0" rtlCol="0"/>
            <a:lstStyle/>
            <a:p>
              <a:endParaRPr sz="819" dirty="0"/>
            </a:p>
          </p:txBody>
        </p:sp>
      </p:grpSp>
    </p:spTree>
    <p:extLst>
      <p:ext uri="{BB962C8B-B14F-4D97-AF65-F5344CB8AC3E}">
        <p14:creationId xmlns:p14="http://schemas.microsoft.com/office/powerpoint/2010/main" val="35224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A2A0A3-8950-4A61-B21A-7B27890F0982}"/>
              </a:ext>
            </a:extLst>
          </p:cNvPr>
          <p:cNvSpPr>
            <a:spLocks noGrp="1"/>
          </p:cNvSpPr>
          <p:nvPr>
            <p:ph type="title"/>
          </p:nvPr>
        </p:nvSpPr>
        <p:spPr>
          <a:xfrm>
            <a:off x="838201" y="365125"/>
            <a:ext cx="5651810" cy="1325563"/>
          </a:xfrm>
        </p:spPr>
        <p:txBody>
          <a:bodyPr>
            <a:normAutofit/>
          </a:bodyPr>
          <a:lstStyle/>
          <a:p>
            <a:r>
              <a:rPr lang="en-NZ" b="1" i="1" dirty="0">
                <a:latin typeface="ArcherPro Semibold" panose="02000000000000000000" pitchFamily="50" charset="0"/>
                <a:ea typeface="ArcherPro Semibold" charset="0"/>
                <a:cs typeface="ArcherPro Semibold" charset="0"/>
              </a:rPr>
              <a:t>Benefits we are seeing already</a:t>
            </a:r>
          </a:p>
        </p:txBody>
      </p:sp>
      <p:sp>
        <p:nvSpPr>
          <p:cNvPr id="3" name="Content Placeholder 2">
            <a:extLst>
              <a:ext uri="{FF2B5EF4-FFF2-40B4-BE49-F238E27FC236}">
                <a16:creationId xmlns:a16="http://schemas.microsoft.com/office/drawing/2014/main" xmlns="" id="{529623C2-2440-4EE3-8FA3-5485D18C2816}"/>
              </a:ext>
            </a:extLst>
          </p:cNvPr>
          <p:cNvSpPr>
            <a:spLocks noGrp="1"/>
          </p:cNvSpPr>
          <p:nvPr>
            <p:ph idx="1"/>
          </p:nvPr>
        </p:nvSpPr>
        <p:spPr>
          <a:xfrm>
            <a:off x="838200" y="1825625"/>
            <a:ext cx="5984631" cy="4351338"/>
          </a:xfrm>
        </p:spPr>
        <p:txBody>
          <a:bodyPr>
            <a:normAutofit/>
          </a:bodyPr>
          <a:lstStyle/>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Designed to work in the field</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Helps us do our work, </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Easy to use </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Increase in mobile device use</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Teams on top of their work</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Happy confident Rangers</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Good data = Good decisions</a:t>
            </a:r>
          </a:p>
        </p:txBody>
      </p:sp>
      <p:pic>
        <p:nvPicPr>
          <p:cNvPr id="4" name="Picture 3">
            <a:extLst>
              <a:ext uri="{FF2B5EF4-FFF2-40B4-BE49-F238E27FC236}">
                <a16:creationId xmlns:a16="http://schemas.microsoft.com/office/drawing/2014/main" xmlns="" id="{C2714116-5C74-4A69-BBAD-BBB8D7B2BB9F}"/>
              </a:ext>
            </a:extLst>
          </p:cNvPr>
          <p:cNvPicPr>
            <a:picLocks noChangeAspect="1"/>
          </p:cNvPicPr>
          <p:nvPr/>
        </p:nvPicPr>
        <p:blipFill rotWithShape="1">
          <a:blip r:embed="rId3"/>
          <a:srcRect l="67501" t="19152" r="13894" b="16561"/>
          <a:stretch/>
        </p:blipFill>
        <p:spPr>
          <a:xfrm>
            <a:off x="7229701" y="0"/>
            <a:ext cx="4962299" cy="6858000"/>
          </a:xfrm>
          <a:prstGeom prst="rect">
            <a:avLst/>
          </a:prstGeom>
        </p:spPr>
      </p:pic>
    </p:spTree>
    <p:extLst>
      <p:ext uri="{BB962C8B-B14F-4D97-AF65-F5344CB8AC3E}">
        <p14:creationId xmlns:p14="http://schemas.microsoft.com/office/powerpoint/2010/main" val="3346648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A2A0A3-8950-4A61-B21A-7B27890F0982}"/>
              </a:ext>
            </a:extLst>
          </p:cNvPr>
          <p:cNvSpPr>
            <a:spLocks noGrp="1"/>
          </p:cNvSpPr>
          <p:nvPr>
            <p:ph type="title"/>
          </p:nvPr>
        </p:nvSpPr>
        <p:spPr>
          <a:xfrm>
            <a:off x="838201" y="365125"/>
            <a:ext cx="5651810" cy="1325563"/>
          </a:xfrm>
        </p:spPr>
        <p:txBody>
          <a:bodyPr>
            <a:normAutofit/>
          </a:bodyPr>
          <a:lstStyle/>
          <a:p>
            <a:r>
              <a:rPr lang="en-NZ" b="1" i="1" dirty="0">
                <a:latin typeface="ArcherPro Semibold" panose="02000000000000000000" pitchFamily="50" charset="0"/>
                <a:ea typeface="ArcherPro Semibold" charset="0"/>
                <a:cs typeface="ArcherPro Semibold" charset="0"/>
              </a:rPr>
              <a:t>Benefits we are seeing already</a:t>
            </a:r>
          </a:p>
        </p:txBody>
      </p:sp>
      <p:sp>
        <p:nvSpPr>
          <p:cNvPr id="3" name="Content Placeholder 2">
            <a:extLst>
              <a:ext uri="{FF2B5EF4-FFF2-40B4-BE49-F238E27FC236}">
                <a16:creationId xmlns:a16="http://schemas.microsoft.com/office/drawing/2014/main" xmlns="" id="{529623C2-2440-4EE3-8FA3-5485D18C2816}"/>
              </a:ext>
            </a:extLst>
          </p:cNvPr>
          <p:cNvSpPr>
            <a:spLocks noGrp="1"/>
          </p:cNvSpPr>
          <p:nvPr>
            <p:ph idx="1"/>
          </p:nvPr>
        </p:nvSpPr>
        <p:spPr>
          <a:xfrm>
            <a:off x="838200" y="1825625"/>
            <a:ext cx="5984631" cy="4351338"/>
          </a:xfrm>
        </p:spPr>
        <p:txBody>
          <a:bodyPr>
            <a:normAutofit/>
          </a:bodyPr>
          <a:lstStyle/>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Designed to work in the field</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Helps us do our work, </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Easy to use </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Increase in mobile device use</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Teams on top of their work</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Happy confident Rangers</a:t>
            </a:r>
          </a:p>
          <a:p>
            <a:pPr marL="342900" indent="-342900">
              <a:buFont typeface="Arial" panose="020B0604020202020204" pitchFamily="34" charset="0"/>
              <a:buChar char="•"/>
            </a:pPr>
            <a:r>
              <a:rPr lang="en-NZ" sz="2800" b="1" dirty="0">
                <a:latin typeface="ArcherPro Semibold" panose="02000000000000000000" pitchFamily="50" charset="0"/>
                <a:ea typeface="ArcherPro Semibold" charset="0"/>
                <a:cs typeface="ArcherPro Semibold" charset="0"/>
              </a:rPr>
              <a:t>Good data = Good decisions</a:t>
            </a:r>
          </a:p>
        </p:txBody>
      </p:sp>
      <p:pic>
        <p:nvPicPr>
          <p:cNvPr id="4" name="Picture 3">
            <a:extLst>
              <a:ext uri="{FF2B5EF4-FFF2-40B4-BE49-F238E27FC236}">
                <a16:creationId xmlns:a16="http://schemas.microsoft.com/office/drawing/2014/main" xmlns="" id="{C2714116-5C74-4A69-BBAD-BBB8D7B2BB9F}"/>
              </a:ext>
            </a:extLst>
          </p:cNvPr>
          <p:cNvPicPr>
            <a:picLocks noChangeAspect="1"/>
          </p:cNvPicPr>
          <p:nvPr/>
        </p:nvPicPr>
        <p:blipFill rotWithShape="1">
          <a:blip r:embed="rId3"/>
          <a:srcRect l="67501" t="19152" r="13894" b="16561"/>
          <a:stretch/>
        </p:blipFill>
        <p:spPr>
          <a:xfrm>
            <a:off x="7229701" y="0"/>
            <a:ext cx="4962299" cy="6858000"/>
          </a:xfrm>
          <a:prstGeom prst="rect">
            <a:avLst/>
          </a:prstGeom>
        </p:spPr>
      </p:pic>
    </p:spTree>
    <p:extLst>
      <p:ext uri="{BB962C8B-B14F-4D97-AF65-F5344CB8AC3E}">
        <p14:creationId xmlns:p14="http://schemas.microsoft.com/office/powerpoint/2010/main" val="36126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99DA9B7-55D9-4831-917D-4A48D053CD8A}"/>
              </a:ext>
            </a:extLst>
          </p:cNvPr>
          <p:cNvSpPr/>
          <p:nvPr/>
        </p:nvSpPr>
        <p:spPr>
          <a:xfrm>
            <a:off x="4351127" y="897601"/>
            <a:ext cx="4017963" cy="3046988"/>
          </a:xfrm>
          <a:prstGeom prst="rect">
            <a:avLst/>
          </a:prstGeom>
        </p:spPr>
        <p:txBody>
          <a:bodyPr wrap="square">
            <a:spAutoFit/>
          </a:bodyPr>
          <a:lstStyle/>
          <a:p>
            <a:pPr>
              <a:spcAft>
                <a:spcPts val="0"/>
              </a:spcAft>
            </a:pPr>
            <a:r>
              <a:rPr lang="en-NZ" sz="3200" i="1" dirty="0">
                <a:latin typeface="+mj-lt"/>
                <a:ea typeface="ArcherPro Semibold" charset="0"/>
                <a:cs typeface="ArcherPro Semibold" charset="0"/>
              </a:rPr>
              <a:t>‘ Don’t know about the new app, too bloody easy to use and don’t know what to do with my spare time now’</a:t>
            </a:r>
          </a:p>
        </p:txBody>
      </p:sp>
      <p:pic>
        <p:nvPicPr>
          <p:cNvPr id="5" name="Picture 1" descr="cid:7e1bce84-e469-4db8-b8f7-438754b24d2f@ausprd01.prod.outlook.com">
            <a:extLst>
              <a:ext uri="{FF2B5EF4-FFF2-40B4-BE49-F238E27FC236}">
                <a16:creationId xmlns:a16="http://schemas.microsoft.com/office/drawing/2014/main" xmlns="" id="{9A49FA8E-D68D-4D9E-BEC1-5A1479533733}"/>
              </a:ext>
            </a:extLst>
          </p:cNvPr>
          <p:cNvPicPr>
            <a:picLocks noChangeAspect="1" noChangeArrowheads="1"/>
          </p:cNvPicPr>
          <p:nvPr/>
        </p:nvPicPr>
        <p:blipFill rotWithShape="1">
          <a:blip r:embed="rId3" r:link="rId4" cstate="print">
            <a:extLst>
              <a:ext uri="{28A0092B-C50C-407E-A947-70E740481C1C}">
                <a14:useLocalDpi xmlns:a14="http://schemas.microsoft.com/office/drawing/2010/main" val="0"/>
              </a:ext>
            </a:extLst>
          </a:blip>
          <a:srcRect l="17645" t="17030" r="30434" b="33263"/>
          <a:stretch>
            <a:fillRect/>
          </a:stretch>
        </p:blipFill>
        <p:spPr bwMode="auto">
          <a:xfrm rot="16200000">
            <a:off x="-1452212" y="1452212"/>
            <a:ext cx="6858000" cy="395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2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doc.govt.nz/pagefiles/156727/cyclists-mountains-otago-rail-trail-hedgehoghouse-1200.jpg">
            <a:extLst>
              <a:ext uri="{FF2B5EF4-FFF2-40B4-BE49-F238E27FC236}">
                <a16:creationId xmlns:a16="http://schemas.microsoft.com/office/drawing/2014/main" xmlns="" id="{C594BACD-08D4-4444-928D-3D80465A9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31" y="-671048"/>
            <a:ext cx="12627429" cy="8239012"/>
          </a:xfrm>
          <a:prstGeom prst="rect">
            <a:avLst/>
          </a:prstGeom>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B9E07FD8-12DB-4872-816D-3C0D70F09E9F}"/>
              </a:ext>
            </a:extLst>
          </p:cNvPr>
          <p:cNvSpPr/>
          <p:nvPr/>
        </p:nvSpPr>
        <p:spPr>
          <a:xfrm>
            <a:off x="-1039091" y="-1205345"/>
            <a:ext cx="15669491" cy="9351818"/>
          </a:xfrm>
          <a:prstGeom prst="rect">
            <a:avLst/>
          </a:prstGeom>
          <a:solidFill>
            <a:schemeClr val="bg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Content Placeholder 2"/>
          <p:cNvSpPr>
            <a:spLocks noGrp="1"/>
          </p:cNvSpPr>
          <p:nvPr>
            <p:ph idx="1"/>
          </p:nvPr>
        </p:nvSpPr>
        <p:spPr>
          <a:xfrm>
            <a:off x="838200" y="1825625"/>
            <a:ext cx="10018272" cy="4351338"/>
          </a:xfrm>
        </p:spPr>
        <p:txBody>
          <a:bodyPr>
            <a:normAutofit/>
          </a:bodyPr>
          <a:lstStyle/>
          <a:p>
            <a:pPr marL="457200" indent="-457200">
              <a:buFont typeface="Arial" panose="020B0604020202020204" pitchFamily="34" charset="0"/>
              <a:buChar char="•"/>
            </a:pPr>
            <a:r>
              <a:rPr lang="en-US" sz="2800" b="1" dirty="0">
                <a:latin typeface="ArcherPro Semibold" panose="02000000000000000000" pitchFamily="50" charset="0"/>
              </a:rPr>
              <a:t>MyPM has functionality DOC haven’t deployed </a:t>
            </a:r>
          </a:p>
          <a:p>
            <a:pPr marL="457200" indent="-457200">
              <a:buFont typeface="Arial" panose="020B0604020202020204" pitchFamily="34" charset="0"/>
              <a:buChar char="•"/>
            </a:pPr>
            <a:r>
              <a:rPr lang="en-US" sz="2800" b="1" dirty="0">
                <a:latin typeface="ArcherPro Semibold" panose="02000000000000000000" pitchFamily="50" charset="0"/>
              </a:rPr>
              <a:t>GIS mapping</a:t>
            </a:r>
          </a:p>
          <a:p>
            <a:pPr marL="457200" indent="-457200">
              <a:buFont typeface="Arial" panose="020B0604020202020204" pitchFamily="34" charset="0"/>
              <a:buChar char="•"/>
            </a:pPr>
            <a:r>
              <a:rPr lang="en-US" sz="2800" b="1" dirty="0">
                <a:latin typeface="ArcherPro Semibold" panose="02000000000000000000" pitchFamily="50" charset="0"/>
              </a:rPr>
              <a:t>Pictures</a:t>
            </a:r>
          </a:p>
          <a:p>
            <a:pPr marL="457200" indent="-457200">
              <a:buFont typeface="Arial" panose="020B0604020202020204" pitchFamily="34" charset="0"/>
              <a:buChar char="•"/>
            </a:pPr>
            <a:endParaRPr lang="en-US" sz="2800" b="1" dirty="0">
              <a:latin typeface="ArcherPro Semibold" panose="02000000000000000000" pitchFamily="50" charset="0"/>
            </a:endParaRPr>
          </a:p>
          <a:p>
            <a:pPr marL="457200" indent="-457200">
              <a:buFont typeface="Arial" panose="020B0604020202020204" pitchFamily="34" charset="0"/>
              <a:buChar char="•"/>
            </a:pPr>
            <a:r>
              <a:rPr lang="en-US" sz="2800" b="1" dirty="0">
                <a:latin typeface="ArcherPro Semibold" panose="02000000000000000000" pitchFamily="50" charset="0"/>
              </a:rPr>
              <a:t>DOC will continue to benefit from new features</a:t>
            </a:r>
          </a:p>
        </p:txBody>
      </p:sp>
      <p:sp>
        <p:nvSpPr>
          <p:cNvPr id="2" name="Title 1"/>
          <p:cNvSpPr>
            <a:spLocks noGrp="1"/>
          </p:cNvSpPr>
          <p:nvPr>
            <p:ph type="title"/>
          </p:nvPr>
        </p:nvSpPr>
        <p:spPr/>
        <p:txBody>
          <a:bodyPr/>
          <a:lstStyle/>
          <a:p>
            <a:r>
              <a:rPr lang="en-US" b="1" i="1" dirty="0">
                <a:latin typeface="ArcherPro Semibold" panose="02000000000000000000" pitchFamily="50" charset="0"/>
                <a:ea typeface="ArcherPro Semibold" charset="0"/>
                <a:cs typeface="ArcherPro Semibold" charset="0"/>
              </a:rPr>
              <a:t>Future roadmap</a:t>
            </a:r>
          </a:p>
        </p:txBody>
      </p:sp>
      <p:pic>
        <p:nvPicPr>
          <p:cNvPr id="7" name="Picture 2" descr="https://upload.wikimedia.org/wikipedia/en/thumb/5/50/Department_of_Conservation_New_Zealand_logo.svg/1200px-Department_of_Conservation_New_Zealand_logo.svg.png">
            <a:extLst>
              <a:ext uri="{FF2B5EF4-FFF2-40B4-BE49-F238E27FC236}">
                <a16:creationId xmlns:a16="http://schemas.microsoft.com/office/drawing/2014/main" xmlns="" id="{92BA57E1-A781-42B5-9441-FF11B8325E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8816" y="6017787"/>
            <a:ext cx="1599702" cy="61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110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6FE04-D7E9-453F-B840-BC8FD4922F1A}"/>
              </a:ext>
            </a:extLst>
          </p:cNvPr>
          <p:cNvSpPr>
            <a:spLocks noGrp="1"/>
          </p:cNvSpPr>
          <p:nvPr>
            <p:ph type="title"/>
          </p:nvPr>
        </p:nvSpPr>
        <p:spPr/>
        <p:txBody>
          <a:bodyPr/>
          <a:lstStyle/>
          <a:p>
            <a:endParaRPr lang="en-US" b="1" dirty="0">
              <a:latin typeface="ArcherPro Semibold" panose="02000000000000000000" pitchFamily="50" charset="0"/>
            </a:endParaRPr>
          </a:p>
        </p:txBody>
      </p:sp>
      <p:sp>
        <p:nvSpPr>
          <p:cNvPr id="3" name="Content Placeholder 2">
            <a:extLst>
              <a:ext uri="{FF2B5EF4-FFF2-40B4-BE49-F238E27FC236}">
                <a16:creationId xmlns:a16="http://schemas.microsoft.com/office/drawing/2014/main" xmlns="" id="{95B3B178-F8A0-466D-B88B-68F5650B476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726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9E7A52A-ACE4-440D-ABAD-3C6B0CC06B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39419"/>
            <a:ext cx="12192000" cy="9144000"/>
          </a:xfrm>
          <a:prstGeom prst="rect">
            <a:avLst/>
          </a:prstGeom>
        </p:spPr>
      </p:pic>
      <p:sp>
        <p:nvSpPr>
          <p:cNvPr id="2" name="Title 1">
            <a:extLst>
              <a:ext uri="{FF2B5EF4-FFF2-40B4-BE49-F238E27FC236}">
                <a16:creationId xmlns:a16="http://schemas.microsoft.com/office/drawing/2014/main" xmlns="" id="{940BA4D9-EC75-4B51-94BF-4BC9B91322E5}"/>
              </a:ext>
            </a:extLst>
          </p:cNvPr>
          <p:cNvSpPr>
            <a:spLocks noGrp="1"/>
          </p:cNvSpPr>
          <p:nvPr>
            <p:ph type="title"/>
          </p:nvPr>
        </p:nvSpPr>
        <p:spPr>
          <a:xfrm>
            <a:off x="4350013" y="4141258"/>
            <a:ext cx="7531946" cy="2716742"/>
          </a:xfrm>
          <a:effectLst>
            <a:outerShdw blurRad="50800" dist="38100" algn="l" rotWithShape="0">
              <a:prstClr val="black">
                <a:alpha val="40000"/>
              </a:prstClr>
            </a:outerShdw>
          </a:effectLst>
        </p:spPr>
        <p:txBody>
          <a:bodyPr>
            <a:normAutofit/>
          </a:bodyPr>
          <a:lstStyle/>
          <a:p>
            <a:pPr algn="r"/>
            <a:r>
              <a:rPr lang="en-NZ" b="1" i="1" dirty="0">
                <a:solidFill>
                  <a:schemeClr val="bg1"/>
                </a:solidFill>
                <a:latin typeface="ArcherPro Semibold" panose="02000000000000000000" pitchFamily="50" charset="0"/>
                <a:ea typeface="ArcherPro Semibold" charset="0"/>
                <a:cs typeface="ArcherPro Semibold" charset="0"/>
              </a:rPr>
              <a:t/>
            </a:r>
            <a:br>
              <a:rPr lang="en-NZ" b="1" i="1" dirty="0">
                <a:solidFill>
                  <a:schemeClr val="bg1"/>
                </a:solidFill>
                <a:latin typeface="ArcherPro Semibold" panose="02000000000000000000" pitchFamily="50" charset="0"/>
                <a:ea typeface="ArcherPro Semibold" charset="0"/>
                <a:cs typeface="ArcherPro Semibold" charset="0"/>
              </a:rPr>
            </a:br>
            <a:r>
              <a:rPr lang="en-NZ" b="1" i="1" dirty="0">
                <a:solidFill>
                  <a:schemeClr val="bg1"/>
                </a:solidFill>
                <a:latin typeface="ArcherPro Semibold" panose="02000000000000000000" pitchFamily="50" charset="0"/>
                <a:ea typeface="ArcherPro Semibold" charset="0"/>
                <a:cs typeface="ArcherPro Semibold" charset="0"/>
              </a:rPr>
              <a:t>New Zealand is the </a:t>
            </a:r>
            <a:br>
              <a:rPr lang="en-NZ" b="1" i="1" dirty="0">
                <a:solidFill>
                  <a:schemeClr val="bg1"/>
                </a:solidFill>
                <a:latin typeface="ArcherPro Semibold" panose="02000000000000000000" pitchFamily="50" charset="0"/>
                <a:ea typeface="ArcherPro Semibold" charset="0"/>
                <a:cs typeface="ArcherPro Semibold" charset="0"/>
              </a:rPr>
            </a:br>
            <a:r>
              <a:rPr lang="en-NZ" b="1" i="1" dirty="0">
                <a:solidFill>
                  <a:schemeClr val="bg1"/>
                </a:solidFill>
                <a:latin typeface="ArcherPro Semibold" panose="02000000000000000000" pitchFamily="50" charset="0"/>
                <a:ea typeface="ArcherPro Semibold" charset="0"/>
                <a:cs typeface="ArcherPro Semibold" charset="0"/>
              </a:rPr>
              <a:t>greatest living space </a:t>
            </a:r>
            <a:br>
              <a:rPr lang="en-NZ" b="1" i="1" dirty="0">
                <a:solidFill>
                  <a:schemeClr val="bg1"/>
                </a:solidFill>
                <a:latin typeface="ArcherPro Semibold" panose="02000000000000000000" pitchFamily="50" charset="0"/>
                <a:ea typeface="ArcherPro Semibold" charset="0"/>
                <a:cs typeface="ArcherPro Semibold" charset="0"/>
              </a:rPr>
            </a:br>
            <a:r>
              <a:rPr lang="en-NZ" b="1" i="1" dirty="0">
                <a:solidFill>
                  <a:schemeClr val="bg1"/>
                </a:solidFill>
                <a:latin typeface="ArcherPro Semibold" panose="02000000000000000000" pitchFamily="50" charset="0"/>
                <a:ea typeface="ArcherPro Semibold" charset="0"/>
                <a:cs typeface="ArcherPro Semibold" charset="0"/>
              </a:rPr>
              <a:t>on earth</a:t>
            </a:r>
          </a:p>
        </p:txBody>
      </p:sp>
    </p:spTree>
    <p:extLst>
      <p:ext uri="{BB962C8B-B14F-4D97-AF65-F5344CB8AC3E}">
        <p14:creationId xmlns:p14="http://schemas.microsoft.com/office/powerpoint/2010/main" val="57862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0241" y="-1737362"/>
            <a:ext cx="14401801" cy="9601202"/>
          </a:xfrm>
          <a:prstGeom prst="rect">
            <a:avLst/>
          </a:prstGeom>
        </p:spPr>
      </p:pic>
      <p:sp>
        <p:nvSpPr>
          <p:cNvPr id="2" name="Title 1">
            <a:extLst>
              <a:ext uri="{FF2B5EF4-FFF2-40B4-BE49-F238E27FC236}">
                <a16:creationId xmlns:a16="http://schemas.microsoft.com/office/drawing/2014/main" xmlns="" id="{940BA4D9-EC75-4B51-94BF-4BC9B91322E5}"/>
              </a:ext>
            </a:extLst>
          </p:cNvPr>
          <p:cNvSpPr>
            <a:spLocks noGrp="1"/>
          </p:cNvSpPr>
          <p:nvPr>
            <p:ph type="title"/>
          </p:nvPr>
        </p:nvSpPr>
        <p:spPr>
          <a:xfrm>
            <a:off x="5207383" y="1173065"/>
            <a:ext cx="6705600" cy="3040618"/>
          </a:xfrm>
          <a:effectLst>
            <a:outerShdw blurRad="50800" dist="38100" dir="2700000" algn="tl" rotWithShape="0">
              <a:prstClr val="black">
                <a:alpha val="40000"/>
              </a:prstClr>
            </a:outerShdw>
          </a:effectLst>
        </p:spPr>
        <p:txBody>
          <a:bodyPr>
            <a:normAutofit/>
          </a:bodyPr>
          <a:lstStyle/>
          <a:p>
            <a:pPr algn="r"/>
            <a:r>
              <a:rPr lang="en-US" b="1" i="1" dirty="0">
                <a:solidFill>
                  <a:schemeClr val="bg1"/>
                </a:solidFill>
                <a:latin typeface="ArcherPro Semibold" panose="02000000000000000000" pitchFamily="50" charset="0"/>
                <a:ea typeface="ArcherPro Semibold" charset="0"/>
                <a:cs typeface="ArcherPro Semibold" charset="0"/>
              </a:rPr>
              <a:t>T</a:t>
            </a:r>
            <a:r>
              <a:rPr lang="en-NZ" b="1" i="1" dirty="0">
                <a:solidFill>
                  <a:schemeClr val="bg1"/>
                </a:solidFill>
                <a:latin typeface="ArcherPro Semibold" panose="02000000000000000000" pitchFamily="50" charset="0"/>
                <a:ea typeface="ArcherPro Semibold" charset="0"/>
                <a:cs typeface="ArcherPro Semibold" charset="0"/>
              </a:rPr>
              <a:t>he diversity of our natural heritage is maintained </a:t>
            </a:r>
            <a:br>
              <a:rPr lang="en-NZ" b="1" i="1" dirty="0">
                <a:solidFill>
                  <a:schemeClr val="bg1"/>
                </a:solidFill>
                <a:latin typeface="ArcherPro Semibold" panose="02000000000000000000" pitchFamily="50" charset="0"/>
                <a:ea typeface="ArcherPro Semibold" charset="0"/>
                <a:cs typeface="ArcherPro Semibold" charset="0"/>
              </a:rPr>
            </a:br>
            <a:r>
              <a:rPr lang="en-NZ" b="1" i="1" dirty="0">
                <a:solidFill>
                  <a:schemeClr val="bg1"/>
                </a:solidFill>
                <a:latin typeface="ArcherPro Semibold" panose="02000000000000000000" pitchFamily="50" charset="0"/>
                <a:ea typeface="ArcherPro Semibold" charset="0"/>
                <a:cs typeface="ArcherPro Semibold" charset="0"/>
              </a:rPr>
              <a:t>and restored</a:t>
            </a:r>
          </a:p>
        </p:txBody>
      </p:sp>
    </p:spTree>
    <p:extLst>
      <p:ext uri="{BB962C8B-B14F-4D97-AF65-F5344CB8AC3E}">
        <p14:creationId xmlns:p14="http://schemas.microsoft.com/office/powerpoint/2010/main" val="1144940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30622"/>
            <a:ext cx="12368463" cy="9276348"/>
          </a:xfrm>
          <a:prstGeom prst="rect">
            <a:avLst/>
          </a:prstGeom>
        </p:spPr>
      </p:pic>
      <p:sp>
        <p:nvSpPr>
          <p:cNvPr id="2" name="Title 1">
            <a:extLst>
              <a:ext uri="{FF2B5EF4-FFF2-40B4-BE49-F238E27FC236}">
                <a16:creationId xmlns:a16="http://schemas.microsoft.com/office/drawing/2014/main" xmlns="" id="{940BA4D9-EC75-4B51-94BF-4BC9B91322E5}"/>
              </a:ext>
            </a:extLst>
          </p:cNvPr>
          <p:cNvSpPr>
            <a:spLocks noGrp="1"/>
          </p:cNvSpPr>
          <p:nvPr>
            <p:ph type="title"/>
          </p:nvPr>
        </p:nvSpPr>
        <p:spPr>
          <a:xfrm>
            <a:off x="6593305" y="3424680"/>
            <a:ext cx="5365502" cy="2245241"/>
          </a:xfrm>
          <a:ln>
            <a:noFill/>
          </a:ln>
          <a:effectLst>
            <a:outerShdw blurRad="660400" dist="190500" dir="5400000" sx="184000" sy="184000" algn="ctr" rotWithShape="0">
              <a:srgbClr val="000000"/>
            </a:outerShdw>
          </a:effectLst>
        </p:spPr>
        <p:txBody>
          <a:bodyPr>
            <a:normAutofit/>
          </a:bodyPr>
          <a:lstStyle/>
          <a:p>
            <a:pPr algn="r"/>
            <a:r>
              <a:rPr lang="en-NZ" b="1" i="1" dirty="0">
                <a:solidFill>
                  <a:schemeClr val="bg1"/>
                </a:solidFill>
                <a:latin typeface="ArcherPro Semibold" panose="02000000000000000000" pitchFamily="50" charset="0"/>
                <a:ea typeface="ArcherPro Semibold" charset="0"/>
                <a:cs typeface="ArcherPro Semibold" charset="0"/>
              </a:rPr>
              <a:t/>
            </a:r>
            <a:br>
              <a:rPr lang="en-NZ" b="1" i="1" dirty="0">
                <a:solidFill>
                  <a:schemeClr val="bg1"/>
                </a:solidFill>
                <a:latin typeface="ArcherPro Semibold" panose="02000000000000000000" pitchFamily="50" charset="0"/>
                <a:ea typeface="ArcherPro Semibold" charset="0"/>
                <a:cs typeface="ArcherPro Semibold" charset="0"/>
              </a:rPr>
            </a:br>
            <a:r>
              <a:rPr lang="en-NZ" b="1" i="1" dirty="0">
                <a:solidFill>
                  <a:schemeClr val="bg1"/>
                </a:solidFill>
                <a:latin typeface="ArcherPro Semibold" panose="02000000000000000000" pitchFamily="50" charset="0"/>
                <a:ea typeface="ArcherPro Semibold" charset="0"/>
                <a:cs typeface="ArcherPro Semibold" charset="0"/>
              </a:rPr>
              <a:t>New Zealanders connect and contribute to conservation</a:t>
            </a:r>
          </a:p>
        </p:txBody>
      </p:sp>
    </p:spTree>
    <p:extLst>
      <p:ext uri="{BB962C8B-B14F-4D97-AF65-F5344CB8AC3E}">
        <p14:creationId xmlns:p14="http://schemas.microsoft.com/office/powerpoint/2010/main" val="2335433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A66E4FC-4956-45B6-AA99-472AC2EFC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9898"/>
            <a:ext cx="12192000" cy="8122920"/>
          </a:xfrm>
          <a:prstGeom prst="rect">
            <a:avLst/>
          </a:prstGeom>
        </p:spPr>
      </p:pic>
      <p:sp>
        <p:nvSpPr>
          <p:cNvPr id="2" name="Title 1">
            <a:extLst>
              <a:ext uri="{FF2B5EF4-FFF2-40B4-BE49-F238E27FC236}">
                <a16:creationId xmlns:a16="http://schemas.microsoft.com/office/drawing/2014/main" xmlns="" id="{940BA4D9-EC75-4B51-94BF-4BC9B91322E5}"/>
              </a:ext>
            </a:extLst>
          </p:cNvPr>
          <p:cNvSpPr>
            <a:spLocks noGrp="1"/>
          </p:cNvSpPr>
          <p:nvPr>
            <p:ph type="title"/>
          </p:nvPr>
        </p:nvSpPr>
        <p:spPr>
          <a:xfrm>
            <a:off x="671594" y="-385567"/>
            <a:ext cx="5019042" cy="2716742"/>
          </a:xfrm>
          <a:effectLst>
            <a:outerShdw blurRad="393700" dist="38100" dir="5400000" algn="t" rotWithShape="0">
              <a:prstClr val="black">
                <a:alpha val="40000"/>
              </a:prstClr>
            </a:outerShdw>
          </a:effectLst>
        </p:spPr>
        <p:txBody>
          <a:bodyPr>
            <a:normAutofit/>
          </a:bodyPr>
          <a:lstStyle/>
          <a:p>
            <a:r>
              <a:rPr lang="en-NZ" b="1" i="1" dirty="0">
                <a:solidFill>
                  <a:schemeClr val="bg1"/>
                </a:solidFill>
                <a:latin typeface="ArcherPro Semibold" panose="02000000000000000000" pitchFamily="50" charset="0"/>
              </a:rPr>
              <a:t>Our History is brought to life and protected</a:t>
            </a:r>
          </a:p>
        </p:txBody>
      </p:sp>
    </p:spTree>
    <p:extLst>
      <p:ext uri="{BB962C8B-B14F-4D97-AF65-F5344CB8AC3E}">
        <p14:creationId xmlns:p14="http://schemas.microsoft.com/office/powerpoint/2010/main" val="3767157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2CB55A-FEC8-48F2-A478-223D14073711}"/>
              </a:ext>
            </a:extLst>
          </p:cNvPr>
          <p:cNvSpPr>
            <a:spLocks noGrp="1"/>
          </p:cNvSpPr>
          <p:nvPr>
            <p:ph type="title"/>
          </p:nvPr>
        </p:nvSpPr>
        <p:spPr>
          <a:xfrm>
            <a:off x="5284519" y="365125"/>
            <a:ext cx="4829444" cy="5811838"/>
          </a:xfrm>
        </p:spPr>
        <p:txBody>
          <a:bodyPr>
            <a:normAutofit/>
          </a:bodyPr>
          <a:lstStyle/>
          <a:p>
            <a:r>
              <a:rPr lang="en-US" b="1" dirty="0">
                <a:latin typeface="ArcherPro Semibold" panose="02000000000000000000" pitchFamily="50" charset="0"/>
              </a:rPr>
              <a:t>New Zealanders and our visitors are enriched by outdoor experiences</a:t>
            </a:r>
            <a:br>
              <a:rPr lang="en-US" b="1" dirty="0">
                <a:latin typeface="ArcherPro Semibold" panose="02000000000000000000" pitchFamily="50" charset="0"/>
              </a:rPr>
            </a:br>
            <a:endParaRPr lang="en-NZ" b="1" dirty="0">
              <a:latin typeface="ArcherPro Semibold" panose="02000000000000000000" pitchFamily="50" charset="0"/>
            </a:endParaRPr>
          </a:p>
        </p:txBody>
      </p:sp>
      <p:sp>
        <p:nvSpPr>
          <p:cNvPr id="3" name="Content Placeholder 2">
            <a:extLst>
              <a:ext uri="{FF2B5EF4-FFF2-40B4-BE49-F238E27FC236}">
                <a16:creationId xmlns:a16="http://schemas.microsoft.com/office/drawing/2014/main" xmlns="" id="{8DA415D1-CC42-4B7D-91FA-2DF0AF2A8564}"/>
              </a:ext>
            </a:extLst>
          </p:cNvPr>
          <p:cNvSpPr>
            <a:spLocks noGrp="1"/>
          </p:cNvSpPr>
          <p:nvPr>
            <p:ph idx="1"/>
          </p:nvPr>
        </p:nvSpPr>
        <p:spPr>
          <a:xfrm>
            <a:off x="5284519" y="5391573"/>
            <a:ext cx="4829444" cy="785390"/>
          </a:xfrm>
        </p:spPr>
        <p:txBody>
          <a:bodyPr/>
          <a:lstStyle/>
          <a:p>
            <a:pPr marL="342900" lvl="0" indent="-342900" fontAlgn="auto">
              <a:spcBef>
                <a:spcPts val="0"/>
              </a:spcBef>
              <a:spcAft>
                <a:spcPts val="0"/>
              </a:spcAft>
              <a:buFont typeface="Arial" panose="020B0604020202020204" pitchFamily="34" charset="0"/>
              <a:buChar char="•"/>
              <a:defRPr/>
            </a:pPr>
            <a:endParaRPr lang="en-US" b="1" dirty="0">
              <a:latin typeface="ArcherPro Semibold" panose="02000000000000000000" pitchFamily="50" charset="0"/>
            </a:endParaRPr>
          </a:p>
          <a:p>
            <a:endParaRPr lang="en-NZ" b="1" dirty="0">
              <a:latin typeface="ArcherPro Semibold" panose="02000000000000000000" pitchFamily="50" charset="0"/>
            </a:endParaRPr>
          </a:p>
        </p:txBody>
      </p:sp>
      <p:pic>
        <p:nvPicPr>
          <p:cNvPr id="5" name="Picture 4">
            <a:extLst>
              <a:ext uri="{FF2B5EF4-FFF2-40B4-BE49-F238E27FC236}">
                <a16:creationId xmlns:a16="http://schemas.microsoft.com/office/drawing/2014/main" xmlns="" id="{4229CEE5-B2AE-439C-8CD9-0D5473C291AC}"/>
              </a:ext>
            </a:extLst>
          </p:cNvPr>
          <p:cNvPicPr>
            <a:picLocks noChangeAspect="1"/>
          </p:cNvPicPr>
          <p:nvPr/>
        </p:nvPicPr>
        <p:blipFill>
          <a:blip r:embed="rId3"/>
          <a:stretch>
            <a:fillRect/>
          </a:stretch>
        </p:blipFill>
        <p:spPr>
          <a:xfrm>
            <a:off x="0" y="0"/>
            <a:ext cx="4783356" cy="6858000"/>
          </a:xfrm>
          <a:prstGeom prst="rect">
            <a:avLst/>
          </a:prstGeom>
        </p:spPr>
      </p:pic>
      <p:pic>
        <p:nvPicPr>
          <p:cNvPr id="6" name="Picture 5">
            <a:extLst>
              <a:ext uri="{FF2B5EF4-FFF2-40B4-BE49-F238E27FC236}">
                <a16:creationId xmlns:a16="http://schemas.microsoft.com/office/drawing/2014/main" xmlns="" id="{44C6FBBE-BB87-43EF-A6A2-D05AF96D10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1784" y="0"/>
            <a:ext cx="17685708" cy="8806919"/>
          </a:xfrm>
          <a:prstGeom prst="rect">
            <a:avLst/>
          </a:prstGeom>
        </p:spPr>
      </p:pic>
      <p:sp>
        <p:nvSpPr>
          <p:cNvPr id="7" name="Title 1">
            <a:extLst>
              <a:ext uri="{FF2B5EF4-FFF2-40B4-BE49-F238E27FC236}">
                <a16:creationId xmlns:a16="http://schemas.microsoft.com/office/drawing/2014/main" xmlns="" id="{C6F3268C-1AEC-44CC-93F5-B1C29DD00083}"/>
              </a:ext>
            </a:extLst>
          </p:cNvPr>
          <p:cNvSpPr txBox="1">
            <a:spLocks/>
          </p:cNvSpPr>
          <p:nvPr/>
        </p:nvSpPr>
        <p:spPr>
          <a:xfrm>
            <a:off x="6486789" y="1131254"/>
            <a:ext cx="545847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kern="1200">
                <a:solidFill>
                  <a:schemeClr val="accent6">
                    <a:lumMod val="50000"/>
                  </a:schemeClr>
                </a:solidFill>
                <a:latin typeface="+mj-lt"/>
                <a:ea typeface="+mj-ea"/>
                <a:cs typeface="+mj-cs"/>
              </a:defRPr>
            </a:lvl1pPr>
          </a:lstStyle>
          <a:p>
            <a:pPr algn="r"/>
            <a:r>
              <a:rPr lang="en-US" i="1" dirty="0">
                <a:solidFill>
                  <a:schemeClr val="bg1"/>
                </a:solidFill>
                <a:latin typeface="ArcherPro Semibold" panose="02000000000000000000" pitchFamily="50" charset="0"/>
              </a:rPr>
              <a:t>New Zealanders and our visitors are enriched by outdoor experiences</a:t>
            </a:r>
            <a:br>
              <a:rPr lang="en-US" i="1" dirty="0">
                <a:solidFill>
                  <a:schemeClr val="bg1"/>
                </a:solidFill>
                <a:latin typeface="ArcherPro Semibold" panose="02000000000000000000" pitchFamily="50" charset="0"/>
              </a:rPr>
            </a:br>
            <a:r>
              <a:rPr lang="en-US" i="1" dirty="0">
                <a:solidFill>
                  <a:schemeClr val="bg1"/>
                </a:solidFill>
                <a:latin typeface="ArcherPro Semibold" panose="02000000000000000000" pitchFamily="50" charset="0"/>
              </a:rPr>
              <a:t/>
            </a:r>
            <a:br>
              <a:rPr lang="en-US" i="1" dirty="0">
                <a:solidFill>
                  <a:schemeClr val="bg1"/>
                </a:solidFill>
                <a:latin typeface="ArcherPro Semibold" panose="02000000000000000000" pitchFamily="50" charset="0"/>
              </a:rPr>
            </a:br>
            <a:endParaRPr lang="en-NZ" i="1" dirty="0">
              <a:solidFill>
                <a:schemeClr val="bg1"/>
              </a:solidFill>
              <a:latin typeface="ArcherPro Semibold" panose="02000000000000000000" pitchFamily="50" charset="0"/>
            </a:endParaRPr>
          </a:p>
        </p:txBody>
      </p:sp>
    </p:spTree>
    <p:extLst>
      <p:ext uri="{BB962C8B-B14F-4D97-AF65-F5344CB8AC3E}">
        <p14:creationId xmlns:p14="http://schemas.microsoft.com/office/powerpoint/2010/main" val="95032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028FA-7598-4906-BEC1-F867C4989FA3}"/>
              </a:ext>
            </a:extLst>
          </p:cNvPr>
          <p:cNvSpPr>
            <a:spLocks noGrp="1"/>
          </p:cNvSpPr>
          <p:nvPr>
            <p:ph type="title"/>
          </p:nvPr>
        </p:nvSpPr>
        <p:spPr>
          <a:xfrm>
            <a:off x="5812972" y="2774049"/>
            <a:ext cx="6002612" cy="1325563"/>
          </a:xfrm>
        </p:spPr>
        <p:txBody>
          <a:bodyPr>
            <a:normAutofit fontScale="90000"/>
          </a:bodyPr>
          <a:lstStyle/>
          <a:p>
            <a:r>
              <a:rPr lang="en-US" b="1" dirty="0">
                <a:latin typeface="ArcherPro Semibold" panose="02000000000000000000" pitchFamily="50" charset="0"/>
              </a:rPr>
              <a:t>New Zealanders and our visitors are enriched by outdoor experiences</a:t>
            </a:r>
            <a:br>
              <a:rPr lang="en-US" b="1" dirty="0">
                <a:latin typeface="ArcherPro Semibold" panose="02000000000000000000" pitchFamily="50" charset="0"/>
              </a:rPr>
            </a:br>
            <a:r>
              <a:rPr lang="en-US" b="1" dirty="0">
                <a:latin typeface="ArcherPro Semibold" panose="02000000000000000000" pitchFamily="50" charset="0"/>
              </a:rPr>
              <a:t/>
            </a:r>
            <a:br>
              <a:rPr lang="en-US" b="1" dirty="0">
                <a:latin typeface="ArcherPro Semibold" panose="02000000000000000000" pitchFamily="50" charset="0"/>
              </a:rPr>
            </a:br>
            <a:r>
              <a:rPr lang="en-US" b="1" dirty="0">
                <a:latin typeface="ArcherPro Semibold" panose="02000000000000000000" pitchFamily="50" charset="0"/>
              </a:rPr>
              <a:t>How do we achieve that?</a:t>
            </a:r>
            <a:endParaRPr lang="en-NZ" b="1" dirty="0">
              <a:latin typeface="ArcherPro Semibold" panose="02000000000000000000" pitchFamily="50" charset="0"/>
            </a:endParaRPr>
          </a:p>
        </p:txBody>
      </p:sp>
      <p:pic>
        <p:nvPicPr>
          <p:cNvPr id="6" name="Picture 1" descr="cid:5aed8d6c-c621-4ea6-aad9-5f505a990c0a@ausprd01.prod.outlook.com">
            <a:extLst>
              <a:ext uri="{FF2B5EF4-FFF2-40B4-BE49-F238E27FC236}">
                <a16:creationId xmlns:a16="http://schemas.microsoft.com/office/drawing/2014/main" xmlns="" id="{D2AE9697-A859-4CD6-B683-D71C6177DA21}"/>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52400" y="-738665"/>
            <a:ext cx="5242559" cy="8350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BB991CC-5AF1-4A1D-BA6F-A180803B09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784" y="0"/>
            <a:ext cx="17685708" cy="8806919"/>
          </a:xfrm>
          <a:prstGeom prst="rect">
            <a:avLst/>
          </a:prstGeom>
        </p:spPr>
      </p:pic>
      <p:sp>
        <p:nvSpPr>
          <p:cNvPr id="5" name="Rectangle 2">
            <a:extLst>
              <a:ext uri="{FF2B5EF4-FFF2-40B4-BE49-F238E27FC236}">
                <a16:creationId xmlns:a16="http://schemas.microsoft.com/office/drawing/2014/main" xmlns="" id="{55E0EF3F-EAA7-4D07-9CA0-D757BA2D66CA}"/>
              </a:ext>
            </a:extLst>
          </p:cNvPr>
          <p:cNvSpPr>
            <a:spLocks noChangeArrowheads="1"/>
          </p:cNvSpPr>
          <p:nvPr/>
        </p:nvSpPr>
        <p:spPr bwMode="auto">
          <a:xfrm>
            <a:off x="-8783586" y="-708187"/>
            <a:ext cx="10111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Z"/>
          </a:p>
        </p:txBody>
      </p:sp>
      <p:sp>
        <p:nvSpPr>
          <p:cNvPr id="8" name="Title 1">
            <a:extLst>
              <a:ext uri="{FF2B5EF4-FFF2-40B4-BE49-F238E27FC236}">
                <a16:creationId xmlns:a16="http://schemas.microsoft.com/office/drawing/2014/main" xmlns="" id="{396BF196-4109-442B-A43E-0F8A3FF25B3D}"/>
              </a:ext>
            </a:extLst>
          </p:cNvPr>
          <p:cNvSpPr txBox="1">
            <a:spLocks/>
          </p:cNvSpPr>
          <p:nvPr/>
        </p:nvSpPr>
        <p:spPr>
          <a:xfrm>
            <a:off x="6486789" y="1131254"/>
            <a:ext cx="545847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kern="1200">
                <a:solidFill>
                  <a:schemeClr val="accent6">
                    <a:lumMod val="50000"/>
                  </a:schemeClr>
                </a:solidFill>
                <a:latin typeface="+mj-lt"/>
                <a:ea typeface="+mj-ea"/>
                <a:cs typeface="+mj-cs"/>
              </a:defRPr>
            </a:lvl1pPr>
          </a:lstStyle>
          <a:p>
            <a:pPr algn="r"/>
            <a:r>
              <a:rPr lang="en-US" i="1" dirty="0">
                <a:solidFill>
                  <a:schemeClr val="bg1"/>
                </a:solidFill>
                <a:latin typeface="ArcherPro Semibold" panose="02000000000000000000" pitchFamily="50" charset="0"/>
              </a:rPr>
              <a:t>New Zealanders and our visitors are enriched by outdoor experiences</a:t>
            </a:r>
            <a:br>
              <a:rPr lang="en-US" i="1" dirty="0">
                <a:solidFill>
                  <a:schemeClr val="bg1"/>
                </a:solidFill>
                <a:latin typeface="ArcherPro Semibold" panose="02000000000000000000" pitchFamily="50" charset="0"/>
              </a:rPr>
            </a:br>
            <a:r>
              <a:rPr lang="en-US" i="1" dirty="0">
                <a:solidFill>
                  <a:schemeClr val="bg1"/>
                </a:solidFill>
                <a:latin typeface="ArcherPro Semibold" panose="02000000000000000000" pitchFamily="50" charset="0"/>
              </a:rPr>
              <a:t/>
            </a:r>
            <a:br>
              <a:rPr lang="en-US" i="1" dirty="0">
                <a:solidFill>
                  <a:schemeClr val="bg1"/>
                </a:solidFill>
                <a:latin typeface="ArcherPro Semibold" panose="02000000000000000000" pitchFamily="50" charset="0"/>
              </a:rPr>
            </a:br>
            <a:endParaRPr lang="en-NZ" i="1" dirty="0">
              <a:solidFill>
                <a:schemeClr val="bg1"/>
              </a:solidFill>
              <a:latin typeface="ArcherPro Semibold" panose="02000000000000000000" pitchFamily="50" charset="0"/>
            </a:endParaRPr>
          </a:p>
        </p:txBody>
      </p:sp>
      <p:sp>
        <p:nvSpPr>
          <p:cNvPr id="9" name="Rectangle 8">
            <a:extLst>
              <a:ext uri="{FF2B5EF4-FFF2-40B4-BE49-F238E27FC236}">
                <a16:creationId xmlns:a16="http://schemas.microsoft.com/office/drawing/2014/main" xmlns="" id="{B5EA2AE0-F1E6-4418-BFD1-F54FBB71E597}"/>
              </a:ext>
            </a:extLst>
          </p:cNvPr>
          <p:cNvSpPr/>
          <p:nvPr/>
        </p:nvSpPr>
        <p:spPr>
          <a:xfrm>
            <a:off x="321278" y="5834202"/>
            <a:ext cx="5083123" cy="646331"/>
          </a:xfrm>
          <a:prstGeom prst="rect">
            <a:avLst/>
          </a:prstGeom>
        </p:spPr>
        <p:txBody>
          <a:bodyPr wrap="none">
            <a:spAutoFit/>
          </a:bodyPr>
          <a:lstStyle/>
          <a:p>
            <a:r>
              <a:rPr lang="en-US" sz="3600" i="1" dirty="0">
                <a:solidFill>
                  <a:schemeClr val="bg1"/>
                </a:solidFill>
                <a:latin typeface="ArcherPro Semibold" panose="02000000000000000000" pitchFamily="50" charset="0"/>
              </a:rPr>
              <a:t>How do we achieve that?</a:t>
            </a:r>
            <a:endParaRPr lang="en-NZ" sz="3600" dirty="0">
              <a:latin typeface="ArcherPro Semibold" panose="02000000000000000000" pitchFamily="50" charset="0"/>
            </a:endParaRPr>
          </a:p>
        </p:txBody>
      </p:sp>
    </p:spTree>
    <p:extLst>
      <p:ext uri="{BB962C8B-B14F-4D97-AF65-F5344CB8AC3E}">
        <p14:creationId xmlns:p14="http://schemas.microsoft.com/office/powerpoint/2010/main" val="301850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4028FA-7598-4906-BEC1-F867C4989FA3}"/>
              </a:ext>
            </a:extLst>
          </p:cNvPr>
          <p:cNvSpPr>
            <a:spLocks noGrp="1"/>
          </p:cNvSpPr>
          <p:nvPr>
            <p:ph type="title"/>
          </p:nvPr>
        </p:nvSpPr>
        <p:spPr>
          <a:xfrm>
            <a:off x="5812972" y="2774049"/>
            <a:ext cx="6002612" cy="1325563"/>
          </a:xfrm>
        </p:spPr>
        <p:txBody>
          <a:bodyPr>
            <a:normAutofit fontScale="90000"/>
          </a:bodyPr>
          <a:lstStyle/>
          <a:p>
            <a:r>
              <a:rPr lang="en-US" b="1" dirty="0">
                <a:latin typeface="ArcherPro Semibold" panose="02000000000000000000" pitchFamily="50" charset="0"/>
              </a:rPr>
              <a:t>New Zealanders and our visitors are enriched by outdoor experiences</a:t>
            </a:r>
            <a:br>
              <a:rPr lang="en-US" b="1" dirty="0">
                <a:latin typeface="ArcherPro Semibold" panose="02000000000000000000" pitchFamily="50" charset="0"/>
              </a:rPr>
            </a:br>
            <a:r>
              <a:rPr lang="en-US" b="1" dirty="0">
                <a:latin typeface="ArcherPro Semibold" panose="02000000000000000000" pitchFamily="50" charset="0"/>
              </a:rPr>
              <a:t/>
            </a:r>
            <a:br>
              <a:rPr lang="en-US" b="1" dirty="0">
                <a:latin typeface="ArcherPro Semibold" panose="02000000000000000000" pitchFamily="50" charset="0"/>
              </a:rPr>
            </a:br>
            <a:r>
              <a:rPr lang="en-US" b="1" dirty="0">
                <a:latin typeface="ArcherPro Semibold" panose="02000000000000000000" pitchFamily="50" charset="0"/>
              </a:rPr>
              <a:t>How do we achieve that?</a:t>
            </a:r>
            <a:endParaRPr lang="en-NZ" b="1" dirty="0">
              <a:latin typeface="ArcherPro Semibold" panose="02000000000000000000" pitchFamily="50" charset="0"/>
            </a:endParaRPr>
          </a:p>
        </p:txBody>
      </p:sp>
      <p:pic>
        <p:nvPicPr>
          <p:cNvPr id="6" name="Picture 1" descr="cid:5aed8d6c-c621-4ea6-aad9-5f505a990c0a@ausprd01.prod.outlook.com">
            <a:extLst>
              <a:ext uri="{FF2B5EF4-FFF2-40B4-BE49-F238E27FC236}">
                <a16:creationId xmlns:a16="http://schemas.microsoft.com/office/drawing/2014/main" xmlns="" id="{D2AE9697-A859-4CD6-B683-D71C6177DA21}"/>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52400" y="-738665"/>
            <a:ext cx="5242559" cy="83509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8BB991CC-5AF1-4A1D-BA6F-A180803B09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1784" y="0"/>
            <a:ext cx="17685708" cy="8806919"/>
          </a:xfrm>
          <a:prstGeom prst="rect">
            <a:avLst/>
          </a:prstGeom>
        </p:spPr>
      </p:pic>
      <p:sp>
        <p:nvSpPr>
          <p:cNvPr id="5" name="Rectangle 2">
            <a:extLst>
              <a:ext uri="{FF2B5EF4-FFF2-40B4-BE49-F238E27FC236}">
                <a16:creationId xmlns:a16="http://schemas.microsoft.com/office/drawing/2014/main" xmlns="" id="{55E0EF3F-EAA7-4D07-9CA0-D757BA2D66CA}"/>
              </a:ext>
            </a:extLst>
          </p:cNvPr>
          <p:cNvSpPr>
            <a:spLocks noChangeArrowheads="1"/>
          </p:cNvSpPr>
          <p:nvPr/>
        </p:nvSpPr>
        <p:spPr bwMode="auto">
          <a:xfrm>
            <a:off x="-8783586" y="-708187"/>
            <a:ext cx="10111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NZ"/>
          </a:p>
        </p:txBody>
      </p:sp>
      <p:sp>
        <p:nvSpPr>
          <p:cNvPr id="8" name="Title 1">
            <a:extLst>
              <a:ext uri="{FF2B5EF4-FFF2-40B4-BE49-F238E27FC236}">
                <a16:creationId xmlns:a16="http://schemas.microsoft.com/office/drawing/2014/main" xmlns="" id="{396BF196-4109-442B-A43E-0F8A3FF25B3D}"/>
              </a:ext>
            </a:extLst>
          </p:cNvPr>
          <p:cNvSpPr txBox="1">
            <a:spLocks/>
          </p:cNvSpPr>
          <p:nvPr/>
        </p:nvSpPr>
        <p:spPr>
          <a:xfrm>
            <a:off x="6486789" y="1131254"/>
            <a:ext cx="545847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kern="1200">
                <a:solidFill>
                  <a:schemeClr val="accent6">
                    <a:lumMod val="50000"/>
                  </a:schemeClr>
                </a:solidFill>
                <a:latin typeface="+mj-lt"/>
                <a:ea typeface="+mj-ea"/>
                <a:cs typeface="+mj-cs"/>
              </a:defRPr>
            </a:lvl1pPr>
          </a:lstStyle>
          <a:p>
            <a:pPr algn="r"/>
            <a:r>
              <a:rPr lang="en-US" i="1" dirty="0">
                <a:solidFill>
                  <a:schemeClr val="bg1"/>
                </a:solidFill>
                <a:latin typeface="ArcherPro Semibold" panose="02000000000000000000" pitchFamily="50" charset="0"/>
              </a:rPr>
              <a:t>New Zealanders and our visitors are enriched by outdoor experiences</a:t>
            </a:r>
            <a:br>
              <a:rPr lang="en-US" i="1" dirty="0">
                <a:solidFill>
                  <a:schemeClr val="bg1"/>
                </a:solidFill>
                <a:latin typeface="ArcherPro Semibold" panose="02000000000000000000" pitchFamily="50" charset="0"/>
              </a:rPr>
            </a:br>
            <a:r>
              <a:rPr lang="en-US" i="1" dirty="0">
                <a:solidFill>
                  <a:schemeClr val="bg1"/>
                </a:solidFill>
                <a:latin typeface="ArcherPro Semibold" panose="02000000000000000000" pitchFamily="50" charset="0"/>
              </a:rPr>
              <a:t/>
            </a:r>
            <a:br>
              <a:rPr lang="en-US" i="1" dirty="0">
                <a:solidFill>
                  <a:schemeClr val="bg1"/>
                </a:solidFill>
                <a:latin typeface="ArcherPro Semibold" panose="02000000000000000000" pitchFamily="50" charset="0"/>
              </a:rPr>
            </a:br>
            <a:endParaRPr lang="en-NZ" i="1" dirty="0">
              <a:solidFill>
                <a:schemeClr val="bg1"/>
              </a:solidFill>
              <a:latin typeface="ArcherPro Semibold" panose="02000000000000000000" pitchFamily="50" charset="0"/>
            </a:endParaRPr>
          </a:p>
        </p:txBody>
      </p:sp>
      <p:sp>
        <p:nvSpPr>
          <p:cNvPr id="9" name="Rectangle 8">
            <a:extLst>
              <a:ext uri="{FF2B5EF4-FFF2-40B4-BE49-F238E27FC236}">
                <a16:creationId xmlns:a16="http://schemas.microsoft.com/office/drawing/2014/main" xmlns="" id="{B5EA2AE0-F1E6-4418-BFD1-F54FBB71E597}"/>
              </a:ext>
            </a:extLst>
          </p:cNvPr>
          <p:cNvSpPr/>
          <p:nvPr/>
        </p:nvSpPr>
        <p:spPr>
          <a:xfrm>
            <a:off x="321278" y="5834202"/>
            <a:ext cx="5083123" cy="646331"/>
          </a:xfrm>
          <a:prstGeom prst="rect">
            <a:avLst/>
          </a:prstGeom>
        </p:spPr>
        <p:txBody>
          <a:bodyPr wrap="none">
            <a:spAutoFit/>
          </a:bodyPr>
          <a:lstStyle/>
          <a:p>
            <a:r>
              <a:rPr lang="en-US" sz="3600" i="1" dirty="0">
                <a:solidFill>
                  <a:schemeClr val="bg1"/>
                </a:solidFill>
                <a:latin typeface="ArcherPro Semibold" panose="02000000000000000000" pitchFamily="50" charset="0"/>
              </a:rPr>
              <a:t>How do we achieve that?</a:t>
            </a:r>
            <a:endParaRPr lang="en-NZ" sz="3600" dirty="0">
              <a:latin typeface="ArcherPro Semibold" panose="02000000000000000000" pitchFamily="50" charset="0"/>
            </a:endParaRPr>
          </a:p>
        </p:txBody>
      </p:sp>
    </p:spTree>
    <p:extLst>
      <p:ext uri="{BB962C8B-B14F-4D97-AF65-F5344CB8AC3E}">
        <p14:creationId xmlns:p14="http://schemas.microsoft.com/office/powerpoint/2010/main" val="543549488"/>
      </p:ext>
    </p:extLst>
  </p:cSld>
  <p:clrMapOvr>
    <a:masterClrMapping/>
  </p:clrMapOvr>
</p:sld>
</file>

<file path=ppt/theme/theme1.xml><?xml version="1.0" encoding="utf-8"?>
<a:theme xmlns:a="http://schemas.openxmlformats.org/drawingml/2006/main" name="1_Office Theme">
  <a:themeElements>
    <a:clrScheme name="Department of Conservation">
      <a:dk1>
        <a:sysClr val="windowText" lastClr="000000"/>
      </a:dk1>
      <a:lt1>
        <a:sysClr val="window" lastClr="FFFFFF"/>
      </a:lt1>
      <a:dk2>
        <a:srgbClr val="6C2600"/>
      </a:dk2>
      <a:lt2>
        <a:srgbClr val="EBE5DA"/>
      </a:lt2>
      <a:accent1>
        <a:srgbClr val="008CB8"/>
      </a:accent1>
      <a:accent2>
        <a:srgbClr val="5A3795"/>
      </a:accent2>
      <a:accent3>
        <a:srgbClr val="E12991"/>
      </a:accent3>
      <a:accent4>
        <a:srgbClr val="F26531"/>
      </a:accent4>
      <a:accent5>
        <a:srgbClr val="C1B400"/>
      </a:accent5>
      <a:accent6>
        <a:srgbClr val="8DC63F"/>
      </a:accent6>
      <a:hlink>
        <a:srgbClr val="0563C1"/>
      </a:hlink>
      <a:folHlink>
        <a:srgbClr val="954F72"/>
      </a:folHlink>
    </a:clrScheme>
    <a:fontScheme name="Department of Conservation">
      <a:majorFont>
        <a:latin typeface="Archer Semibold"/>
        <a:ea typeface=""/>
        <a:cs typeface=""/>
      </a:majorFont>
      <a:minorFont>
        <a:latin typeface="Archer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DOC Archer Widescreen.pptx" id="{1AE5A723-C3C8-4FDB-B43E-AFE92C0EB290}" vid="{42FC91E7-C091-4894-837A-52D3618B67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1784</TotalTime>
  <Words>2185</Words>
  <Application>Microsoft Office PowerPoint</Application>
  <PresentationFormat>Custom</PresentationFormat>
  <Paragraphs>388</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1_Office Theme</vt:lpstr>
      <vt:lpstr>Department of Conservation  Mobile asset management</vt:lpstr>
      <vt:lpstr>We are the government agency charged with conserving  New Zealand’s natural and historic heritage. </vt:lpstr>
      <vt:lpstr> New Zealand is the  greatest living space  on earth</vt:lpstr>
      <vt:lpstr>The diversity of our natural heritage is maintained  and restored</vt:lpstr>
      <vt:lpstr> New Zealanders connect and contribute to conservation</vt:lpstr>
      <vt:lpstr>Our History is brought to life and protected</vt:lpstr>
      <vt:lpstr>New Zealanders and our visitors are enriched by outdoor experiences </vt:lpstr>
      <vt:lpstr>New Zealanders and our visitors are enriched by outdoor experiences  How do we achieve that?</vt:lpstr>
      <vt:lpstr>New Zealanders and our visitors are enriched by outdoor experiences  How do we achieve that?</vt:lpstr>
      <vt:lpstr>What does plant maintenance look like for DOC</vt:lpstr>
      <vt:lpstr>PowerPoint Presentation</vt:lpstr>
      <vt:lpstr>PowerPoint Presentation</vt:lpstr>
      <vt:lpstr>PowerPoint Presentation</vt:lpstr>
      <vt:lpstr>Mobile asset   management   is vital</vt:lpstr>
      <vt:lpstr>What do Rangers need from their mobile asset management?</vt:lpstr>
      <vt:lpstr>History of our mobile asset management</vt:lpstr>
      <vt:lpstr>History of our mobile asset management</vt:lpstr>
      <vt:lpstr>History of our mobile asset management</vt:lpstr>
      <vt:lpstr>Our current problem The Software: Work Manager</vt:lpstr>
      <vt:lpstr>Our current problem The Software: Work Manager</vt:lpstr>
      <vt:lpstr>Our current problem The hardware: Dataloggers</vt:lpstr>
      <vt:lpstr>Don’t stand still, Stay relevant!</vt:lpstr>
      <vt:lpstr>PowerPoint Presentation</vt:lpstr>
      <vt:lpstr>MyPM</vt:lpstr>
      <vt:lpstr>Benefits we are seeing already</vt:lpstr>
      <vt:lpstr>Benefits we are seeing already</vt:lpstr>
      <vt:lpstr>PowerPoint Presentation</vt:lpstr>
      <vt:lpstr>Future roadmap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Conservation and plant maintenance mobility</dc:title>
  <dc:creator>Shay Van Der Hurk</dc:creator>
  <cp:lastModifiedBy>Rosanne English</cp:lastModifiedBy>
  <cp:revision>162</cp:revision>
  <cp:lastPrinted>2017-08-31T23:45:32Z</cp:lastPrinted>
  <dcterms:created xsi:type="dcterms:W3CDTF">2017-08-30T20:51:14Z</dcterms:created>
  <dcterms:modified xsi:type="dcterms:W3CDTF">2017-10-01T19:29:15Z</dcterms:modified>
</cp:coreProperties>
</file>