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xls" ContentType="application/vnd.ms-excel"/>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theme/theme5.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6.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746" r:id="rId2"/>
    <p:sldMasterId id="2147483670" r:id="rId3"/>
    <p:sldMasterId id="2147483674" r:id="rId4"/>
    <p:sldMasterId id="2147483672" r:id="rId5"/>
    <p:sldMasterId id="2147483748" r:id="rId6"/>
    <p:sldMasterId id="2147483755" r:id="rId7"/>
  </p:sldMasterIdLst>
  <p:notesMasterIdLst>
    <p:notesMasterId r:id="rId26"/>
  </p:notesMasterIdLst>
  <p:sldIdLst>
    <p:sldId id="268" r:id="rId8"/>
    <p:sldId id="350" r:id="rId9"/>
    <p:sldId id="424" r:id="rId10"/>
    <p:sldId id="400" r:id="rId11"/>
    <p:sldId id="419" r:id="rId12"/>
    <p:sldId id="381" r:id="rId13"/>
    <p:sldId id="414" r:id="rId14"/>
    <p:sldId id="412" r:id="rId15"/>
    <p:sldId id="425" r:id="rId16"/>
    <p:sldId id="392" r:id="rId17"/>
    <p:sldId id="404" r:id="rId18"/>
    <p:sldId id="403" r:id="rId19"/>
    <p:sldId id="426" r:id="rId20"/>
    <p:sldId id="432" r:id="rId21"/>
    <p:sldId id="430" r:id="rId22"/>
    <p:sldId id="431" r:id="rId23"/>
    <p:sldId id="428" r:id="rId24"/>
    <p:sldId id="273" r:id="rId25"/>
  </p:sldIdLst>
  <p:sldSz cx="12195175" cy="6859588"/>
  <p:notesSz cx="6858000" cy="9144000"/>
  <p:defaultTextStyle>
    <a:defPPr>
      <a:defRPr lang="zh-CN"/>
    </a:defPPr>
    <a:lvl1pPr algn="l" defTabSz="1219200" rtl="0" fontAlgn="base">
      <a:spcBef>
        <a:spcPct val="0"/>
      </a:spcBef>
      <a:spcAft>
        <a:spcPct val="0"/>
      </a:spcAft>
      <a:defRPr sz="2400" kern="1200">
        <a:solidFill>
          <a:schemeClr val="tx1"/>
        </a:solidFill>
        <a:latin typeface="Arial" pitchFamily="34" charset="0"/>
        <a:ea typeface="宋体" pitchFamily="2" charset="-122"/>
        <a:cs typeface="+mn-cs"/>
      </a:defRPr>
    </a:lvl1pPr>
    <a:lvl2pPr marL="609600" indent="-152400" algn="l" defTabSz="1219200" rtl="0" fontAlgn="base">
      <a:spcBef>
        <a:spcPct val="0"/>
      </a:spcBef>
      <a:spcAft>
        <a:spcPct val="0"/>
      </a:spcAft>
      <a:defRPr sz="2400" kern="1200">
        <a:solidFill>
          <a:schemeClr val="tx1"/>
        </a:solidFill>
        <a:latin typeface="Arial" pitchFamily="34" charset="0"/>
        <a:ea typeface="宋体" pitchFamily="2" charset="-122"/>
        <a:cs typeface="+mn-cs"/>
      </a:defRPr>
    </a:lvl2pPr>
    <a:lvl3pPr marL="1219200" indent="-304800" algn="l" defTabSz="1219200" rtl="0" fontAlgn="base">
      <a:spcBef>
        <a:spcPct val="0"/>
      </a:spcBef>
      <a:spcAft>
        <a:spcPct val="0"/>
      </a:spcAft>
      <a:defRPr sz="2400" kern="1200">
        <a:solidFill>
          <a:schemeClr val="tx1"/>
        </a:solidFill>
        <a:latin typeface="Arial" pitchFamily="34" charset="0"/>
        <a:ea typeface="宋体" pitchFamily="2" charset="-122"/>
        <a:cs typeface="+mn-cs"/>
      </a:defRPr>
    </a:lvl3pPr>
    <a:lvl4pPr marL="1828800" indent="-457200" algn="l" defTabSz="1219200" rtl="0" fontAlgn="base">
      <a:spcBef>
        <a:spcPct val="0"/>
      </a:spcBef>
      <a:spcAft>
        <a:spcPct val="0"/>
      </a:spcAft>
      <a:defRPr sz="2400" kern="1200">
        <a:solidFill>
          <a:schemeClr val="tx1"/>
        </a:solidFill>
        <a:latin typeface="Arial" pitchFamily="34" charset="0"/>
        <a:ea typeface="宋体" pitchFamily="2" charset="-122"/>
        <a:cs typeface="+mn-cs"/>
      </a:defRPr>
    </a:lvl4pPr>
    <a:lvl5pPr marL="2438400" indent="-609600" algn="l" defTabSz="1219200" rtl="0" fontAlgn="base">
      <a:spcBef>
        <a:spcPct val="0"/>
      </a:spcBef>
      <a:spcAft>
        <a:spcPct val="0"/>
      </a:spcAft>
      <a:defRPr sz="2400" kern="1200">
        <a:solidFill>
          <a:schemeClr val="tx1"/>
        </a:solidFill>
        <a:latin typeface="Arial" pitchFamily="34" charset="0"/>
        <a:ea typeface="宋体" pitchFamily="2" charset="-122"/>
        <a:cs typeface="+mn-cs"/>
      </a:defRPr>
    </a:lvl5pPr>
    <a:lvl6pPr marL="2286000" algn="l" defTabSz="914400" rtl="0" eaLnBrk="1" latinLnBrk="0" hangingPunct="1">
      <a:defRPr sz="2400" kern="1200">
        <a:solidFill>
          <a:schemeClr val="tx1"/>
        </a:solidFill>
        <a:latin typeface="Arial" pitchFamily="34" charset="0"/>
        <a:ea typeface="宋体" pitchFamily="2" charset="-122"/>
        <a:cs typeface="+mn-cs"/>
      </a:defRPr>
    </a:lvl6pPr>
    <a:lvl7pPr marL="2743200" algn="l" defTabSz="914400" rtl="0" eaLnBrk="1" latinLnBrk="0" hangingPunct="1">
      <a:defRPr sz="2400" kern="1200">
        <a:solidFill>
          <a:schemeClr val="tx1"/>
        </a:solidFill>
        <a:latin typeface="Arial" pitchFamily="34" charset="0"/>
        <a:ea typeface="宋体" pitchFamily="2" charset="-122"/>
        <a:cs typeface="+mn-cs"/>
      </a:defRPr>
    </a:lvl7pPr>
    <a:lvl8pPr marL="3200400" algn="l" defTabSz="914400" rtl="0" eaLnBrk="1" latinLnBrk="0" hangingPunct="1">
      <a:defRPr sz="2400" kern="1200">
        <a:solidFill>
          <a:schemeClr val="tx1"/>
        </a:solidFill>
        <a:latin typeface="Arial" pitchFamily="34" charset="0"/>
        <a:ea typeface="宋体" pitchFamily="2" charset="-122"/>
        <a:cs typeface="+mn-cs"/>
      </a:defRPr>
    </a:lvl8pPr>
    <a:lvl9pPr marL="3657600" algn="l" defTabSz="914400" rtl="0" eaLnBrk="1" latinLnBrk="0" hangingPunct="1">
      <a:defRPr sz="24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573">
          <p15:clr>
            <a:srgbClr val="A4A3A4"/>
          </p15:clr>
        </p15:guide>
        <p15:guide id="2" orient="horz" pos="119">
          <p15:clr>
            <a:srgbClr val="A4A3A4"/>
          </p15:clr>
        </p15:guide>
        <p15:guide id="3" orient="horz" pos="4020">
          <p15:clr>
            <a:srgbClr val="A4A3A4"/>
          </p15:clr>
        </p15:guide>
        <p15:guide id="4" orient="horz" pos="482">
          <p15:clr>
            <a:srgbClr val="A4A3A4"/>
          </p15:clr>
        </p15:guide>
        <p15:guide id="5" pos="212">
          <p15:clr>
            <a:srgbClr val="A4A3A4"/>
          </p15:clr>
        </p15:guide>
        <p15:guide id="6" pos="216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A4B8"/>
    <a:srgbClr val="94A5B8"/>
    <a:srgbClr val="4E6C8A"/>
    <a:srgbClr val="A6A6A6"/>
    <a:srgbClr val="DC4239"/>
    <a:srgbClr val="FFFFFF"/>
    <a:srgbClr val="899BAF"/>
    <a:srgbClr val="5757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89946" autoAdjust="0"/>
  </p:normalViewPr>
  <p:slideViewPr>
    <p:cSldViewPr snapToObjects="1">
      <p:cViewPr>
        <p:scale>
          <a:sx n="78" d="100"/>
          <a:sy n="78" d="100"/>
        </p:scale>
        <p:origin x="-84" y="-630"/>
      </p:cViewPr>
      <p:guideLst>
        <p:guide orient="horz" pos="573"/>
        <p:guide orient="horz" pos="119"/>
        <p:guide orient="horz" pos="4020"/>
        <p:guide orient="horz" pos="482"/>
        <p:guide pos="212"/>
        <p:guide pos="216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1219444" fontAlgn="auto">
              <a:spcBef>
                <a:spcPts val="0"/>
              </a:spcBef>
              <a:spcAft>
                <a:spcPts val="0"/>
              </a:spcAft>
              <a:defRPr sz="1200">
                <a:latin typeface="+mn-lt"/>
                <a:ea typeface="+mn-ea"/>
              </a:defRPr>
            </a:lvl1pPr>
          </a:lstStyle>
          <a:p>
            <a:pPr>
              <a:defRPr/>
            </a:pPr>
            <a:endParaRPr lang="zh-CN" altLang="en-US">
              <a:latin typeface="Arial"/>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1219444" fontAlgn="auto">
              <a:spcBef>
                <a:spcPts val="0"/>
              </a:spcBef>
              <a:spcAft>
                <a:spcPts val="0"/>
              </a:spcAft>
              <a:defRPr sz="1200" smtClean="0">
                <a:latin typeface="+mn-lt"/>
                <a:ea typeface="+mn-ea"/>
              </a:defRPr>
            </a:lvl1pPr>
          </a:lstStyle>
          <a:p>
            <a:pPr>
              <a:defRPr/>
            </a:pPr>
            <a:fld id="{355B249E-4489-4E77-8C40-1F557CC2FEEC}" type="datetimeFigureOut">
              <a:rPr lang="zh-CN" altLang="en-US">
                <a:latin typeface="Arial"/>
              </a:rPr>
              <a:pPr>
                <a:defRPr/>
              </a:pPr>
              <a:t>2017/4/5</a:t>
            </a:fld>
            <a:endParaRPr lang="zh-CN" altLang="en-US">
              <a:latin typeface="Arial"/>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latin typeface="Arial"/>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1219444" fontAlgn="auto">
              <a:spcBef>
                <a:spcPts val="0"/>
              </a:spcBef>
              <a:spcAft>
                <a:spcPts val="0"/>
              </a:spcAft>
              <a:defRPr sz="1200">
                <a:latin typeface="+mn-lt"/>
                <a:ea typeface="+mn-ea"/>
              </a:defRPr>
            </a:lvl1pPr>
          </a:lstStyle>
          <a:p>
            <a:pPr>
              <a:defRPr/>
            </a:pPr>
            <a:endParaRPr lang="zh-CN" altLang="en-US">
              <a:latin typeface="Arial"/>
            </a:endParaRPr>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1219444" fontAlgn="auto">
              <a:spcBef>
                <a:spcPts val="0"/>
              </a:spcBef>
              <a:spcAft>
                <a:spcPts val="0"/>
              </a:spcAft>
              <a:defRPr sz="1200" smtClean="0">
                <a:latin typeface="+mn-lt"/>
                <a:ea typeface="+mn-ea"/>
              </a:defRPr>
            </a:lvl1pPr>
          </a:lstStyle>
          <a:p>
            <a:pPr>
              <a:defRPr/>
            </a:pPr>
            <a:fld id="{B1028C39-4098-4227-9F05-7150EA656229}" type="slidenum">
              <a:rPr lang="zh-CN" altLang="en-US">
                <a:latin typeface="Arial"/>
              </a:rPr>
              <a:pPr>
                <a:defRPr/>
              </a:pPr>
              <a:t>‹#›</a:t>
            </a:fld>
            <a:endParaRPr lang="zh-CN" altLang="en-US">
              <a:latin typeface="Arial"/>
            </a:endParaRPr>
          </a:p>
        </p:txBody>
      </p:sp>
    </p:spTree>
    <p:extLst>
      <p:ext uri="{BB962C8B-B14F-4D97-AF65-F5344CB8AC3E}">
        <p14:creationId xmlns:p14="http://schemas.microsoft.com/office/powerpoint/2010/main" val="403267090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mn-lt"/>
                <a:ea typeface="+mn-ea"/>
                <a:cs typeface="+mn-cs"/>
              </a:rPr>
              <a:t>Welcome to our</a:t>
            </a:r>
            <a:r>
              <a:rPr lang="en-US" altLang="zh-CN" sz="1200" kern="1200" baseline="0" dirty="0" smtClean="0">
                <a:solidFill>
                  <a:schemeClr val="tx1"/>
                </a:solidFill>
                <a:latin typeface="+mn-lt"/>
                <a:ea typeface="+mn-ea"/>
                <a:cs typeface="+mn-cs"/>
              </a:rPr>
              <a:t> first Huawei breakfast briefing </a:t>
            </a:r>
          </a:p>
          <a:p>
            <a:endParaRPr lang="en-US" altLang="zh-CN" sz="1200" kern="1200" baseline="0" dirty="0" smtClean="0">
              <a:solidFill>
                <a:schemeClr val="tx1"/>
              </a:solidFill>
              <a:latin typeface="+mn-lt"/>
              <a:ea typeface="+mn-ea"/>
              <a:cs typeface="+mn-cs"/>
            </a:endParaRPr>
          </a:p>
          <a:p>
            <a:r>
              <a:rPr lang="en-US" altLang="zh-CN" sz="1200" b="1" kern="1200" baseline="0" dirty="0" smtClean="0">
                <a:solidFill>
                  <a:schemeClr val="tx1"/>
                </a:solidFill>
                <a:latin typeface="+mn-lt"/>
                <a:ea typeface="+mn-ea"/>
                <a:cs typeface="+mn-cs"/>
              </a:rPr>
              <a:t>Today, our speakers and I would like to take the opportunity to share with you a 360 view point on SAP HANA solutions.  </a:t>
            </a:r>
          </a:p>
          <a:p>
            <a:endParaRPr lang="en-US" altLang="zh-CN" sz="1200" kern="1200" baseline="0" dirty="0" smtClean="0">
              <a:solidFill>
                <a:schemeClr val="tx1"/>
              </a:solidFill>
              <a:latin typeface="+mn-lt"/>
              <a:ea typeface="+mn-ea"/>
              <a:cs typeface="+mn-cs"/>
            </a:endParaRPr>
          </a:p>
          <a:p>
            <a:r>
              <a:rPr lang="en-US" altLang="zh-CN" sz="1200" kern="1200" baseline="0" dirty="0" smtClean="0">
                <a:solidFill>
                  <a:schemeClr val="tx1"/>
                </a:solidFill>
                <a:latin typeface="+mn-lt"/>
                <a:ea typeface="+mn-ea"/>
                <a:cs typeface="+mn-cs"/>
              </a:rPr>
              <a:t>My name is Alan Nehemia, and I am the Head of Channels for Huawei’s Enterprise Business.</a:t>
            </a:r>
            <a:endParaRPr lang="zh-CN" altLang="en-US" dirty="0"/>
          </a:p>
        </p:txBody>
      </p:sp>
      <p:sp>
        <p:nvSpPr>
          <p:cNvPr id="4" name="灯片编号占位符 3"/>
          <p:cNvSpPr>
            <a:spLocks noGrp="1"/>
          </p:cNvSpPr>
          <p:nvPr>
            <p:ph type="sldNum" sz="quarter" idx="10"/>
          </p:nvPr>
        </p:nvSpPr>
        <p:spPr/>
        <p:txBody>
          <a:bodyPr/>
          <a:lstStyle/>
          <a:p>
            <a:pPr>
              <a:defRPr/>
            </a:pPr>
            <a:fld id="{B1028C39-4098-4227-9F05-7150EA656229}" type="slidenum">
              <a:rPr lang="zh-CN" altLang="en-US" smtClean="0">
                <a:latin typeface="Arial"/>
              </a:rPr>
              <a:pPr>
                <a:defRPr/>
              </a:pPr>
              <a:t>1</a:t>
            </a:fld>
            <a:endParaRPr lang="zh-CN" altLang="en-US">
              <a:latin typeface="Arial"/>
            </a:endParaRPr>
          </a:p>
        </p:txBody>
      </p:sp>
    </p:spTree>
    <p:extLst>
      <p:ext uri="{BB962C8B-B14F-4D97-AF65-F5344CB8AC3E}">
        <p14:creationId xmlns:p14="http://schemas.microsoft.com/office/powerpoint/2010/main" val="25563852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p:spPr>
      </p:sp>
      <p:sp>
        <p:nvSpPr>
          <p:cNvPr id="69635"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z="1200" b="1" kern="1200" dirty="0" smtClean="0">
                <a:solidFill>
                  <a:schemeClr val="tx1"/>
                </a:solidFill>
                <a:latin typeface="+mn-lt"/>
                <a:ea typeface="+mn-ea"/>
                <a:cs typeface="+mn-cs"/>
              </a:rPr>
              <a:t>Certified Huawei SAP HANA appliance ensures stable operating for customers' SAP systems at all levels, from the solution reliability design to each server and hardware module components</a:t>
            </a:r>
            <a:r>
              <a:rPr lang="en-US" altLang="zh-CN" sz="1200" b="1" kern="1200" baseline="0" dirty="0" smtClean="0">
                <a:solidFill>
                  <a:schemeClr val="tx1"/>
                </a:solidFill>
                <a:latin typeface="+mn-lt"/>
                <a:ea typeface="+mn-ea"/>
                <a:cs typeface="+mn-cs"/>
              </a:rPr>
              <a:t> to using SAP helpdesk support for certified solutions</a:t>
            </a:r>
            <a:endParaRPr lang="zh-CN" altLang="zh-CN" sz="1200" b="1" kern="1200" dirty="0" smtClean="0">
              <a:solidFill>
                <a:schemeClr val="tx1"/>
              </a:solidFill>
              <a:latin typeface="+mn-lt"/>
              <a:ea typeface="+mn-ea"/>
              <a:cs typeface="+mn-cs"/>
            </a:endParaRPr>
          </a:p>
          <a:p>
            <a:pPr marL="171450" indent="-171450">
              <a:buFont typeface="Arial" panose="020B0604020202020204" pitchFamily="34" charset="0"/>
              <a:buChar char="•"/>
            </a:pPr>
            <a:endParaRPr lang="en-US" altLang="zh-CN" sz="1200" kern="1200" dirty="0" smtClean="0">
              <a:solidFill>
                <a:schemeClr val="tx1"/>
              </a:solidFill>
              <a:latin typeface="+mn-lt"/>
              <a:ea typeface="+mn-ea"/>
              <a:cs typeface="+mn-cs"/>
            </a:endParaRPr>
          </a:p>
          <a:p>
            <a:pPr marL="171450" indent="-171450">
              <a:buFont typeface="Arial" panose="020B0604020202020204" pitchFamily="34" charset="0"/>
              <a:buChar char="•"/>
            </a:pPr>
            <a:r>
              <a:rPr lang="en-US" altLang="zh-CN" sz="1200" kern="1200" dirty="0" smtClean="0">
                <a:solidFill>
                  <a:schemeClr val="tx1"/>
                </a:solidFill>
                <a:latin typeface="+mn-lt"/>
                <a:ea typeface="+mn-ea"/>
                <a:cs typeface="+mn-cs"/>
              </a:rPr>
              <a:t>Huawei improves the solution's availability through the SAP system backup and disaster recovery design. </a:t>
            </a:r>
            <a:endParaRPr lang="zh-CN" altLang="zh-CN" sz="1200" kern="1200" dirty="0" smtClean="0">
              <a:solidFill>
                <a:schemeClr val="tx1"/>
              </a:solidFill>
              <a:latin typeface="+mn-lt"/>
              <a:ea typeface="+mn-ea"/>
              <a:cs typeface="+mn-cs"/>
            </a:endParaRPr>
          </a:p>
          <a:p>
            <a:pPr marL="171450" indent="-171450">
              <a:buFont typeface="Arial" panose="020B0604020202020204" pitchFamily="34" charset="0"/>
              <a:buChar char="•"/>
            </a:pPr>
            <a:endParaRPr lang="en-US" altLang="zh-CN" sz="1200" kern="1200" dirty="0" smtClean="0">
              <a:solidFill>
                <a:schemeClr val="tx1"/>
              </a:solidFill>
              <a:latin typeface="+mn-lt"/>
              <a:ea typeface="+mn-ea"/>
              <a:cs typeface="+mn-cs"/>
            </a:endParaRPr>
          </a:p>
          <a:p>
            <a:pPr marL="171450" indent="-171450">
              <a:buFont typeface="Arial" panose="020B0604020202020204" pitchFamily="34" charset="0"/>
              <a:buChar char="•"/>
            </a:pPr>
            <a:r>
              <a:rPr lang="en-US" altLang="zh-CN" sz="1200" kern="1200" dirty="0" smtClean="0">
                <a:solidFill>
                  <a:schemeClr val="tx1"/>
                </a:solidFill>
                <a:latin typeface="+mn-lt"/>
                <a:ea typeface="+mn-ea"/>
                <a:cs typeface="+mn-cs"/>
              </a:rPr>
              <a:t>Improve</a:t>
            </a:r>
            <a:r>
              <a:rPr lang="en-US" altLang="zh-CN" sz="1200" kern="1200" baseline="0" dirty="0" smtClean="0">
                <a:solidFill>
                  <a:schemeClr val="tx1"/>
                </a:solidFill>
                <a:latin typeface="+mn-lt"/>
                <a:ea typeface="+mn-ea"/>
                <a:cs typeface="+mn-cs"/>
              </a:rPr>
              <a:t> reliability in </a:t>
            </a:r>
            <a:r>
              <a:rPr lang="en-US" altLang="zh-CN" sz="1200" kern="1200" baseline="0" smtClean="0">
                <a:solidFill>
                  <a:schemeClr val="tx1"/>
                </a:solidFill>
                <a:latin typeface="+mn-lt"/>
                <a:ea typeface="+mn-ea"/>
                <a:cs typeface="+mn-cs"/>
              </a:rPr>
              <a:t>our servers </a:t>
            </a:r>
            <a:r>
              <a:rPr lang="en-US" altLang="zh-CN" sz="1200" kern="1200" smtClean="0">
                <a:solidFill>
                  <a:schemeClr val="tx1"/>
                </a:solidFill>
                <a:latin typeface="+mn-lt"/>
                <a:ea typeface="+mn-ea"/>
                <a:cs typeface="+mn-cs"/>
              </a:rPr>
              <a:t>using </a:t>
            </a:r>
            <a:r>
              <a:rPr lang="en-US" altLang="zh-CN" sz="1200" kern="1200" dirty="0" smtClean="0">
                <a:solidFill>
                  <a:schemeClr val="tx1"/>
                </a:solidFill>
                <a:latin typeface="+mn-lt"/>
                <a:ea typeface="+mn-ea"/>
                <a:cs typeface="+mn-cs"/>
              </a:rPr>
              <a:t>RAS 2.0 proactive fault prevention technologies and highly modular technologies for rack and blade servers</a:t>
            </a:r>
          </a:p>
          <a:p>
            <a:pPr marL="171450" indent="-171450">
              <a:buFont typeface="Arial" panose="020B0604020202020204" pitchFamily="34" charset="0"/>
              <a:buChar char="•"/>
            </a:pPr>
            <a:endParaRPr lang="en-US" altLang="zh-CN" sz="1200" kern="1200" dirty="0" smtClean="0">
              <a:solidFill>
                <a:schemeClr val="tx1"/>
              </a:solidFill>
              <a:latin typeface="+mn-lt"/>
              <a:ea typeface="+mn-ea"/>
              <a:cs typeface="+mn-cs"/>
            </a:endParaRP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altLang="zh-CN" sz="1200" kern="1200" dirty="0" smtClean="0">
                <a:solidFill>
                  <a:schemeClr val="tx1"/>
                </a:solidFill>
                <a:latin typeface="+mn-lt"/>
                <a:ea typeface="+mn-ea"/>
                <a:cs typeface="+mn-cs"/>
              </a:rPr>
              <a:t>As a key acceleration component of the Huawei HANA appliance, the Huawei </a:t>
            </a:r>
            <a:r>
              <a:rPr lang="en-US" altLang="zh-CN" sz="1200" kern="1200" dirty="0" err="1" smtClean="0">
                <a:solidFill>
                  <a:schemeClr val="tx1"/>
                </a:solidFill>
                <a:latin typeface="+mn-lt"/>
                <a:ea typeface="+mn-ea"/>
                <a:cs typeface="+mn-cs"/>
              </a:rPr>
              <a:t>PCIe</a:t>
            </a:r>
            <a:r>
              <a:rPr lang="en-US" altLang="zh-CN" sz="1200" kern="1200" dirty="0" smtClean="0">
                <a:solidFill>
                  <a:schemeClr val="tx1"/>
                </a:solidFill>
                <a:latin typeface="+mn-lt"/>
                <a:ea typeface="+mn-ea"/>
                <a:cs typeface="+mn-cs"/>
              </a:rPr>
              <a:t> SSD card is enhanced with a patented wear leveling algorithm to prolong the service life to five years. </a:t>
            </a:r>
            <a:endParaRPr lang="zh-CN" altLang="zh-CN" sz="1200" kern="1200" dirty="0" smtClean="0">
              <a:solidFill>
                <a:schemeClr val="tx1"/>
              </a:solidFill>
              <a:latin typeface="+mn-lt"/>
              <a:ea typeface="+mn-ea"/>
              <a:cs typeface="+mn-cs"/>
            </a:endParaRPr>
          </a:p>
          <a:p>
            <a:pPr marL="171450" indent="-171450">
              <a:buFont typeface="Arial" panose="020B0604020202020204" pitchFamily="34" charset="0"/>
              <a:buChar char="•"/>
            </a:pPr>
            <a:endParaRPr lang="en-US" altLang="zh-CN" sz="1200" kern="1200" dirty="0" smtClean="0">
              <a:solidFill>
                <a:schemeClr val="tx1"/>
              </a:solidFill>
              <a:latin typeface="+mn-lt"/>
              <a:ea typeface="+mn-ea"/>
              <a:cs typeface="+mn-cs"/>
            </a:endParaRPr>
          </a:p>
          <a:p>
            <a:pPr marL="171450" indent="-171450">
              <a:buFont typeface="Arial" panose="020B0604020202020204" pitchFamily="34" charset="0"/>
              <a:buChar char="•"/>
            </a:pPr>
            <a:r>
              <a:rPr lang="en-US" altLang="zh-CN" sz="1200" kern="1200" dirty="0" smtClean="0">
                <a:solidFill>
                  <a:schemeClr val="tx1"/>
                </a:solidFill>
                <a:latin typeface="+mn-lt"/>
                <a:ea typeface="+mn-ea"/>
                <a:cs typeface="+mn-cs"/>
              </a:rPr>
              <a:t>The final layer</a:t>
            </a:r>
            <a:r>
              <a:rPr lang="en-US" altLang="zh-CN" sz="1200" kern="1200" baseline="0" dirty="0" smtClean="0">
                <a:solidFill>
                  <a:schemeClr val="tx1"/>
                </a:solidFill>
                <a:latin typeface="+mn-lt"/>
                <a:ea typeface="+mn-ea"/>
                <a:cs typeface="+mn-cs"/>
              </a:rPr>
              <a:t> of reliability is in working with local experts in their fields to ensure an end to end outcome.</a:t>
            </a:r>
            <a:endParaRPr lang="zh-CN" altLang="zh-CN" sz="1200" kern="1200" dirty="0" smtClean="0">
              <a:solidFill>
                <a:schemeClr val="tx1"/>
              </a:solidFill>
              <a:latin typeface="+mn-lt"/>
              <a:ea typeface="+mn-ea"/>
              <a:cs typeface="+mn-cs"/>
            </a:endParaRPr>
          </a:p>
          <a:p>
            <a:pPr>
              <a:spcBef>
                <a:spcPct val="0"/>
              </a:spcBef>
            </a:pPr>
            <a:endParaRPr lang="zh-CN" altLang="en-US" dirty="0" smtClean="0">
              <a:latin typeface="Arial"/>
            </a:endParaRPr>
          </a:p>
        </p:txBody>
      </p:sp>
      <p:sp>
        <p:nvSpPr>
          <p:cNvPr id="6963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219200" fontAlgn="base">
              <a:spcBef>
                <a:spcPct val="0"/>
              </a:spcBef>
              <a:spcAft>
                <a:spcPct val="0"/>
              </a:spcAft>
              <a:buSzPct val="100000"/>
            </a:pPr>
            <a:fld id="{56DE7AFB-EF96-4D99-922F-10BE8AC24B24}" type="slidenum">
              <a:rPr lang="zh-CN" altLang="zh-CN">
                <a:solidFill>
                  <a:srgbClr val="000000"/>
                </a:solidFill>
                <a:latin typeface="Arial"/>
                <a:sym typeface="Arial" pitchFamily="34" charset="0"/>
              </a:rPr>
              <a:pPr defTabSz="1219200" fontAlgn="base">
                <a:spcBef>
                  <a:spcPct val="0"/>
                </a:spcBef>
                <a:spcAft>
                  <a:spcPct val="0"/>
                </a:spcAft>
                <a:buSzPct val="100000"/>
              </a:pPr>
              <a:t>10</a:t>
            </a:fld>
            <a:endParaRPr lang="zh-CN" altLang="zh-CN">
              <a:solidFill>
                <a:srgbClr val="000000"/>
              </a:solidFill>
              <a:latin typeface="Arial"/>
              <a:sym typeface="Arial" pitchFamily="34" charset="0"/>
            </a:endParaRPr>
          </a:p>
        </p:txBody>
      </p:sp>
    </p:spTree>
    <p:extLst>
      <p:ext uri="{BB962C8B-B14F-4D97-AF65-F5344CB8AC3E}">
        <p14:creationId xmlns:p14="http://schemas.microsoft.com/office/powerpoint/2010/main" val="468422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83971"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z="1100" dirty="0" smtClean="0"/>
              <a:t>Challenges:</a:t>
            </a:r>
          </a:p>
          <a:p>
            <a:r>
              <a:rPr lang="en-US" altLang="zh-CN" sz="1100" dirty="0" smtClean="0"/>
              <a:t>Fonterra wanted to advance and</a:t>
            </a:r>
            <a:r>
              <a:rPr lang="en-US" altLang="zh-CN" sz="1100" baseline="0" dirty="0" smtClean="0"/>
              <a:t> simplify the management and delivery of their SAP environments.  Through strict qualification processes via its trusted outsource partner Datacom, Huawei was commercially, technologically and comparatively review against other leading vendors.</a:t>
            </a:r>
            <a:r>
              <a:rPr lang="en-US" altLang="zh-CN" sz="1100" dirty="0" smtClean="0"/>
              <a:t/>
            </a:r>
            <a:br>
              <a:rPr lang="en-US" altLang="zh-CN" sz="1100" dirty="0" smtClean="0"/>
            </a:br>
            <a:endParaRPr lang="en-US" altLang="zh-CN" sz="1100" dirty="0" smtClean="0"/>
          </a:p>
          <a:p>
            <a:r>
              <a:rPr lang="en-US" altLang="zh-CN" sz="1100" dirty="0" smtClean="0"/>
              <a:t>Huawei solutions:</a:t>
            </a:r>
          </a:p>
          <a:p>
            <a:r>
              <a:rPr lang="en-US" altLang="zh-CN" sz="1100" dirty="0" smtClean="0"/>
              <a:t>Huawei provides</a:t>
            </a:r>
            <a:r>
              <a:rPr lang="en-US" altLang="zh-CN" sz="1100" baseline="0" dirty="0" smtClean="0"/>
              <a:t> Datacom the skills and training that enabled Datacom to present an end to end deliver, manage and support model on Huawei certified HANA appliances, that now have been running in excess of 12 months without any downtime.</a:t>
            </a:r>
            <a:r>
              <a:rPr lang="en-US" altLang="zh-CN" sz="1100" dirty="0" smtClean="0"/>
              <a:t/>
            </a:r>
            <a:br>
              <a:rPr lang="en-US" altLang="zh-CN" sz="1100" dirty="0" smtClean="0"/>
            </a:br>
            <a:endParaRPr lang="en-US" altLang="zh-CN" sz="1100" dirty="0" smtClean="0"/>
          </a:p>
          <a:p>
            <a:r>
              <a:rPr lang="en-US" altLang="zh-CN" sz="1100" dirty="0" smtClean="0"/>
              <a:t>Customer benefits:</a:t>
            </a:r>
          </a:p>
          <a:p>
            <a:r>
              <a:rPr lang="en-US" altLang="zh-CN" sz="1100" dirty="0" smtClean="0"/>
              <a:t>Improved</a:t>
            </a:r>
            <a:r>
              <a:rPr lang="en-US" altLang="zh-CN" sz="1100" baseline="0" dirty="0" smtClean="0"/>
              <a:t> performance and availability within the specific use case.</a:t>
            </a:r>
          </a:p>
          <a:p>
            <a:r>
              <a:rPr lang="en-US" altLang="zh-CN" sz="1100" baseline="0" dirty="0" smtClean="0"/>
              <a:t>Adaptable and capable hardware to temporarily support a Business Warehouse application</a:t>
            </a:r>
          </a:p>
          <a:p>
            <a:r>
              <a:rPr lang="en-US" altLang="zh-CN" sz="1100" baseline="0" dirty="0" smtClean="0"/>
              <a:t>Consistent commercials and support.</a:t>
            </a:r>
            <a:r>
              <a:rPr lang="en-US" altLang="zh-CN" sz="1100" dirty="0" smtClean="0"/>
              <a:t/>
            </a:r>
            <a:br>
              <a:rPr lang="en-US" altLang="zh-CN" sz="1100" dirty="0" smtClean="0"/>
            </a:br>
            <a:endParaRPr lang="en-US" altLang="zh-CN" sz="1100" dirty="0" smtClean="0"/>
          </a:p>
          <a:p>
            <a:pPr>
              <a:spcBef>
                <a:spcPct val="0"/>
              </a:spcBef>
            </a:pPr>
            <a:endParaRPr lang="zh-CN" altLang="zh-CN" sz="1100" dirty="0" smtClean="0">
              <a:solidFill>
                <a:srgbClr val="000000"/>
              </a:solidFill>
              <a:latin typeface="Arial" pitchFamily="34" charset="0"/>
              <a:sym typeface="Arial" pitchFamily="34" charset="0"/>
            </a:endParaRPr>
          </a:p>
        </p:txBody>
      </p:sp>
      <p:sp>
        <p:nvSpPr>
          <p:cNvPr id="8397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219200" fontAlgn="base">
              <a:spcBef>
                <a:spcPct val="0"/>
              </a:spcBef>
              <a:spcAft>
                <a:spcPct val="0"/>
              </a:spcAft>
              <a:buSzPct val="100000"/>
            </a:pPr>
            <a:fld id="{62C42A7B-0ACE-4D37-83CB-6E7D0F31CDFC}" type="slidenum">
              <a:rPr lang="zh-CN" altLang="zh-CN">
                <a:solidFill>
                  <a:srgbClr val="000000"/>
                </a:solidFill>
                <a:latin typeface="Arial"/>
                <a:sym typeface="Arial" pitchFamily="34" charset="0"/>
              </a:rPr>
              <a:pPr defTabSz="1219200" fontAlgn="base">
                <a:spcBef>
                  <a:spcPct val="0"/>
                </a:spcBef>
                <a:spcAft>
                  <a:spcPct val="0"/>
                </a:spcAft>
                <a:buSzPct val="100000"/>
              </a:pPr>
              <a:t>11</a:t>
            </a:fld>
            <a:endParaRPr lang="zh-CN" altLang="zh-CN">
              <a:solidFill>
                <a:srgbClr val="000000"/>
              </a:solidFill>
              <a:latin typeface="Arial"/>
              <a:sym typeface="Arial" pitchFamily="34" charset="0"/>
            </a:endParaRPr>
          </a:p>
        </p:txBody>
      </p:sp>
    </p:spTree>
    <p:extLst>
      <p:ext uri="{BB962C8B-B14F-4D97-AF65-F5344CB8AC3E}">
        <p14:creationId xmlns:p14="http://schemas.microsoft.com/office/powerpoint/2010/main" val="3296191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1"/>
          <p:cNvSpPr>
            <a:spLocks noGrp="1" noRot="1" noChangeAspect="1" noTextEdit="1"/>
          </p:cNvSpPr>
          <p:nvPr>
            <p:ph type="sldImg"/>
          </p:nvPr>
        </p:nvSpPr>
        <p:spPr bwMode="auto">
          <a:noFill/>
          <a:ln>
            <a:solidFill>
              <a:srgbClr val="000000"/>
            </a:solidFill>
            <a:miter lim="800000"/>
            <a:headEnd/>
            <a:tailEnd/>
          </a:ln>
        </p:spPr>
      </p:sp>
      <p:sp>
        <p:nvSpPr>
          <p:cNvPr id="82947"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z="1100" dirty="0" smtClean="0">
                <a:solidFill>
                  <a:schemeClr val="tx1"/>
                </a:solidFill>
                <a:latin typeface="+mn-lt"/>
                <a:sym typeface="Arial" pitchFamily="34" charset="0"/>
              </a:rPr>
              <a:t>Reference</a:t>
            </a:r>
            <a:r>
              <a:rPr lang="en-US" altLang="zh-CN" sz="1100" baseline="0" dirty="0" smtClean="0">
                <a:solidFill>
                  <a:schemeClr val="tx1"/>
                </a:solidFill>
                <a:latin typeface="+mn-lt"/>
                <a:sym typeface="Arial" pitchFamily="34" charset="0"/>
              </a:rPr>
              <a:t> Sudesh from SYD and his involvement in this solution.</a:t>
            </a:r>
            <a:endParaRPr lang="zh-CN" sz="1100" dirty="0" smtClean="0">
              <a:solidFill>
                <a:srgbClr val="000000"/>
              </a:solidFill>
              <a:latin typeface="Arial" pitchFamily="34" charset="0"/>
              <a:sym typeface="Arial" pitchFamily="34" charset="0"/>
            </a:endParaRPr>
          </a:p>
        </p:txBody>
      </p:sp>
      <p:sp>
        <p:nvSpPr>
          <p:cNvPr id="8294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219200" fontAlgn="base">
              <a:spcBef>
                <a:spcPct val="0"/>
              </a:spcBef>
              <a:spcAft>
                <a:spcPct val="0"/>
              </a:spcAft>
              <a:buSzPct val="100000"/>
            </a:pPr>
            <a:fld id="{EB5DD6EA-EBE2-446D-BDA0-20324FC9A5D6}" type="slidenum">
              <a:rPr lang="zh-CN" altLang="zh-CN">
                <a:solidFill>
                  <a:srgbClr val="000000"/>
                </a:solidFill>
                <a:latin typeface="Arial"/>
                <a:sym typeface="Arial" pitchFamily="34" charset="0"/>
              </a:rPr>
              <a:pPr defTabSz="1219200" fontAlgn="base">
                <a:spcBef>
                  <a:spcPct val="0"/>
                </a:spcBef>
                <a:spcAft>
                  <a:spcPct val="0"/>
                </a:spcAft>
                <a:buSzPct val="100000"/>
              </a:pPr>
              <a:t>12</a:t>
            </a:fld>
            <a:endParaRPr lang="zh-CN" altLang="zh-CN">
              <a:solidFill>
                <a:srgbClr val="000000"/>
              </a:solidFill>
              <a:latin typeface="Arial"/>
              <a:sym typeface="Arial" pitchFamily="34" charset="0"/>
            </a:endParaRPr>
          </a:p>
        </p:txBody>
      </p:sp>
    </p:spTree>
    <p:extLst>
      <p:ext uri="{BB962C8B-B14F-4D97-AF65-F5344CB8AC3E}">
        <p14:creationId xmlns:p14="http://schemas.microsoft.com/office/powerpoint/2010/main" val="37675324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CN" sz="1200" kern="1200" dirty="0" smtClean="0">
                <a:solidFill>
                  <a:schemeClr val="tx1"/>
                </a:solidFill>
                <a:latin typeface="+mn-lt"/>
                <a:ea typeface="+mn-ea"/>
                <a:cs typeface="+mn-cs"/>
              </a:rPr>
              <a:t>That's all for this training session. Thank you. </a:t>
            </a:r>
            <a:endParaRPr lang="zh-CN" altLang="zh-CN"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pPr>
              <a:defRPr/>
            </a:pPr>
            <a:fld id="{B1028C39-4098-4227-9F05-7150EA656229}" type="slidenum">
              <a:rPr lang="zh-CN" altLang="en-US" smtClean="0">
                <a:latin typeface="Arial"/>
              </a:rPr>
              <a:pPr>
                <a:defRPr/>
              </a:pPr>
              <a:t>18</a:t>
            </a:fld>
            <a:endParaRPr lang="zh-CN" altLang="en-US">
              <a:latin typeface="Arial"/>
            </a:endParaRPr>
          </a:p>
        </p:txBody>
      </p:sp>
    </p:spTree>
    <p:extLst>
      <p:ext uri="{BB962C8B-B14F-4D97-AF65-F5344CB8AC3E}">
        <p14:creationId xmlns:p14="http://schemas.microsoft.com/office/powerpoint/2010/main" val="2572611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p:spPr>
      </p:sp>
      <p:sp>
        <p:nvSpPr>
          <p:cNvPr id="53251"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altLang="zh-CN" sz="1200" kern="1200" dirty="0" smtClean="0">
                <a:solidFill>
                  <a:schemeClr val="tx1"/>
                </a:solidFill>
                <a:latin typeface="+mn-lt"/>
                <a:ea typeface="+mn-ea"/>
                <a:cs typeface="+mn-cs"/>
              </a:rPr>
              <a:t>As you can see in the opening</a:t>
            </a:r>
            <a:r>
              <a:rPr lang="en-US" altLang="zh-CN" sz="1200" kern="1200" baseline="0" dirty="0" smtClean="0">
                <a:solidFill>
                  <a:schemeClr val="tx1"/>
                </a:solidFill>
                <a:latin typeface="+mn-lt"/>
                <a:ea typeface="+mn-ea"/>
                <a:cs typeface="+mn-cs"/>
              </a:rPr>
              <a:t> video, Huawei has been working with SAP for a while now, </a:t>
            </a:r>
          </a:p>
          <a:p>
            <a:pPr>
              <a:spcBef>
                <a:spcPct val="0"/>
              </a:spcBef>
            </a:pPr>
            <a:endParaRPr lang="en-US" altLang="zh-CN" sz="1200" kern="1200" baseline="0" dirty="0" smtClean="0">
              <a:solidFill>
                <a:schemeClr val="tx1"/>
              </a:solidFill>
              <a:latin typeface="+mn-lt"/>
              <a:ea typeface="+mn-ea"/>
              <a:cs typeface="+mn-cs"/>
            </a:endParaRPr>
          </a:p>
          <a:p>
            <a:pPr>
              <a:spcBef>
                <a:spcPct val="0"/>
              </a:spcBef>
            </a:pPr>
            <a:r>
              <a:rPr lang="en-US" altLang="zh-CN" sz="1200" kern="1200" baseline="0" dirty="0" smtClean="0">
                <a:solidFill>
                  <a:schemeClr val="tx1"/>
                </a:solidFill>
                <a:latin typeface="+mn-lt"/>
                <a:ea typeface="+mn-ea"/>
                <a:cs typeface="+mn-cs"/>
              </a:rPr>
              <a:t>And today I would like to </a:t>
            </a:r>
            <a:r>
              <a:rPr lang="en-US" altLang="zh-CN" sz="1200" b="1" kern="1200" baseline="0" dirty="0" smtClean="0">
                <a:solidFill>
                  <a:schemeClr val="tx1"/>
                </a:solidFill>
                <a:latin typeface="+mn-lt"/>
                <a:ea typeface="+mn-ea"/>
                <a:cs typeface="+mn-cs"/>
              </a:rPr>
              <a:t>provide you an understanding of what Certified Huawei solutions has to offer you and your business.</a:t>
            </a:r>
          </a:p>
          <a:p>
            <a:pPr>
              <a:spcBef>
                <a:spcPct val="0"/>
              </a:spcBef>
            </a:pPr>
            <a:endParaRPr lang="en-US" altLang="zh-CN" sz="1200" kern="1200" baseline="0" dirty="0" smtClean="0">
              <a:solidFill>
                <a:schemeClr val="tx1"/>
              </a:solidFill>
              <a:latin typeface="+mn-lt"/>
              <a:ea typeface="+mn-ea"/>
              <a:cs typeface="+mn-cs"/>
            </a:endParaRPr>
          </a:p>
          <a:p>
            <a:pPr>
              <a:spcBef>
                <a:spcPct val="0"/>
              </a:spcBef>
            </a:pPr>
            <a:r>
              <a:rPr lang="en-US" altLang="zh-CN" sz="1200" kern="1200" baseline="0" dirty="0" smtClean="0">
                <a:solidFill>
                  <a:schemeClr val="tx1"/>
                </a:solidFill>
                <a:latin typeface="+mn-lt"/>
                <a:ea typeface="+mn-ea"/>
                <a:cs typeface="+mn-cs"/>
              </a:rPr>
              <a:t>Agnostic with a fine thread to keep things together</a:t>
            </a:r>
            <a:endParaRPr lang="zh-CN" altLang="en-US" dirty="0" smtClean="0">
              <a:latin typeface="Arial"/>
            </a:endParaRPr>
          </a:p>
        </p:txBody>
      </p:sp>
    </p:spTree>
    <p:extLst>
      <p:ext uri="{BB962C8B-B14F-4D97-AF65-F5344CB8AC3E}">
        <p14:creationId xmlns:p14="http://schemas.microsoft.com/office/powerpoint/2010/main" val="761657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1" kern="1200" dirty="0" smtClean="0">
                <a:solidFill>
                  <a:schemeClr val="tx1"/>
                </a:solidFill>
                <a:effectLst/>
                <a:latin typeface="+mn-lt"/>
                <a:ea typeface="+mn-ea"/>
                <a:cs typeface="+mn-cs"/>
              </a:rPr>
              <a:t>Key Messages:</a:t>
            </a:r>
            <a:endParaRPr lang="zh-CN" altLang="zh-CN" sz="1200" kern="1200" dirty="0" smtClean="0">
              <a:solidFill>
                <a:schemeClr val="tx1"/>
              </a:solidFill>
              <a:effectLst/>
              <a:latin typeface="+mn-lt"/>
              <a:ea typeface="+mn-ea"/>
              <a:cs typeface="+mn-cs"/>
            </a:endParaRPr>
          </a:p>
          <a:p>
            <a:r>
              <a:rPr lang="en-US" altLang="zh-CN" sz="1200" kern="1200" dirty="0" smtClean="0">
                <a:solidFill>
                  <a:schemeClr val="tx1"/>
                </a:solidFill>
                <a:effectLst/>
                <a:latin typeface="+mn-lt"/>
                <a:ea typeface="+mn-ea"/>
                <a:cs typeface="+mn-cs"/>
              </a:rPr>
              <a:t>Over the past two decades, Huawei has seized the opportunity</a:t>
            </a:r>
            <a:r>
              <a:rPr lang="en-US" altLang="zh-CN" sz="1200" kern="1200" baseline="0" dirty="0" smtClean="0">
                <a:solidFill>
                  <a:schemeClr val="tx1"/>
                </a:solidFill>
                <a:effectLst/>
                <a:latin typeface="+mn-lt"/>
                <a:ea typeface="+mn-ea"/>
                <a:cs typeface="+mn-cs"/>
              </a:rPr>
              <a:t> </a:t>
            </a:r>
            <a:r>
              <a:rPr lang="en-US" altLang="zh-CN" sz="1200" kern="1200" dirty="0" smtClean="0">
                <a:solidFill>
                  <a:schemeClr val="tx1"/>
                </a:solidFill>
                <a:effectLst/>
                <a:latin typeface="+mn-lt"/>
                <a:ea typeface="+mn-ea"/>
                <a:cs typeface="+mn-cs"/>
              </a:rPr>
              <a:t>as the fast-growing global ICT companies industry. </a:t>
            </a:r>
          </a:p>
          <a:p>
            <a:endParaRPr lang="en-US" altLang="zh-CN" sz="1200" kern="1200" dirty="0" smtClean="0">
              <a:solidFill>
                <a:schemeClr val="tx1"/>
              </a:solidFill>
              <a:effectLst/>
              <a:latin typeface="+mn-lt"/>
              <a:ea typeface="+mn-ea"/>
              <a:cs typeface="+mn-cs"/>
            </a:endParaRPr>
          </a:p>
          <a:p>
            <a:r>
              <a:rPr lang="en-US" altLang="zh-CN" sz="1200" b="1" kern="1200" dirty="0" smtClean="0">
                <a:solidFill>
                  <a:schemeClr val="tx1"/>
                </a:solidFill>
                <a:effectLst/>
                <a:latin typeface="+mn-lt"/>
                <a:ea typeface="+mn-ea"/>
                <a:cs typeface="+mn-cs"/>
              </a:rPr>
              <a:t>Our</a:t>
            </a:r>
            <a:r>
              <a:rPr lang="en-US" altLang="zh-CN" sz="1200" b="1" kern="1200" baseline="0" dirty="0" smtClean="0">
                <a:solidFill>
                  <a:schemeClr val="tx1"/>
                </a:solidFill>
                <a:effectLst/>
                <a:latin typeface="+mn-lt"/>
                <a:ea typeface="+mn-ea"/>
                <a:cs typeface="+mn-cs"/>
              </a:rPr>
              <a:t> roots are in our carrier business, where we hold the No1 position, the past 6 years, we have grown into a &gt;$70B USD ICT company combining our Carrier and Consumer business with Enterprise.</a:t>
            </a:r>
          </a:p>
          <a:p>
            <a:endParaRPr lang="en-US" altLang="zh-CN" sz="1200" b="1" kern="1200" baseline="0" dirty="0" smtClean="0">
              <a:solidFill>
                <a:schemeClr val="tx1"/>
              </a:solidFill>
              <a:effectLst/>
              <a:latin typeface="+mn-lt"/>
              <a:ea typeface="+mn-ea"/>
              <a:cs typeface="+mn-cs"/>
            </a:endParaRPr>
          </a:p>
          <a:p>
            <a:r>
              <a:rPr lang="en-US" altLang="zh-CN" sz="1200" b="1" kern="1200" baseline="0" dirty="0" smtClean="0">
                <a:solidFill>
                  <a:schemeClr val="tx1"/>
                </a:solidFill>
                <a:effectLst/>
                <a:latin typeface="+mn-lt"/>
                <a:ea typeface="+mn-ea"/>
                <a:cs typeface="+mn-cs"/>
              </a:rPr>
              <a:t>In 2017, we announce a new strategic focus as a Cloud Centric organization.</a:t>
            </a:r>
            <a:endParaRPr lang="en-US" altLang="zh-CN" sz="1200" b="1" kern="1200" dirty="0" smtClean="0">
              <a:solidFill>
                <a:schemeClr val="tx1"/>
              </a:solidFill>
              <a:effectLst/>
              <a:latin typeface="+mn-lt"/>
              <a:ea typeface="+mn-ea"/>
              <a:cs typeface="+mn-cs"/>
            </a:endParaRPr>
          </a:p>
          <a:p>
            <a:endParaRPr lang="en-US" altLang="zh-CN" sz="1200" b="1" kern="1200" dirty="0" smtClean="0">
              <a:solidFill>
                <a:schemeClr val="tx1"/>
              </a:solidFill>
              <a:effectLst/>
              <a:latin typeface="+mn-lt"/>
              <a:ea typeface="+mn-ea"/>
              <a:cs typeface="+mn-cs"/>
            </a:endParaRPr>
          </a:p>
          <a:p>
            <a:r>
              <a:rPr lang="en-US" altLang="zh-CN" sz="1200" b="1" kern="1200" dirty="0" smtClean="0">
                <a:solidFill>
                  <a:schemeClr val="tx1"/>
                </a:solidFill>
                <a:effectLst/>
                <a:latin typeface="+mn-lt"/>
                <a:ea typeface="+mn-ea"/>
                <a:cs typeface="+mn-cs"/>
              </a:rPr>
              <a:t>We aim</a:t>
            </a:r>
            <a:r>
              <a:rPr lang="en-US" altLang="zh-CN" sz="1200" b="1" kern="1200" baseline="0" dirty="0" smtClean="0">
                <a:solidFill>
                  <a:schemeClr val="tx1"/>
                </a:solidFill>
                <a:effectLst/>
                <a:latin typeface="+mn-lt"/>
                <a:ea typeface="+mn-ea"/>
                <a:cs typeface="+mn-cs"/>
              </a:rPr>
              <a:t> to create a better connected world – and this is no better illustrated in NZ</a:t>
            </a:r>
          </a:p>
          <a:p>
            <a:endParaRPr lang="en-US" altLang="zh-CN" sz="1200" kern="1200" baseline="0" dirty="0" smtClean="0">
              <a:solidFill>
                <a:schemeClr val="tx1"/>
              </a:solidFill>
              <a:effectLst/>
              <a:latin typeface="+mn-lt"/>
              <a:ea typeface="+mn-ea"/>
              <a:cs typeface="+mn-cs"/>
            </a:endParaRPr>
          </a:p>
          <a:p>
            <a:r>
              <a:rPr lang="en-US" altLang="zh-CN" sz="1200" kern="1200" baseline="0" dirty="0" smtClean="0">
                <a:solidFill>
                  <a:schemeClr val="tx1"/>
                </a:solidFill>
                <a:effectLst/>
                <a:latin typeface="+mn-lt"/>
                <a:ea typeface="+mn-ea"/>
                <a:cs typeface="+mn-cs"/>
              </a:rPr>
              <a:t>In NZ we deliver 3G, 4G, fixed line and </a:t>
            </a:r>
            <a:r>
              <a:rPr lang="en-US" altLang="zh-CN" sz="1200" kern="1200" baseline="0" dirty="0" err="1" smtClean="0">
                <a:solidFill>
                  <a:schemeClr val="tx1"/>
                </a:solidFill>
                <a:effectLst/>
                <a:latin typeface="+mn-lt"/>
                <a:ea typeface="+mn-ea"/>
                <a:cs typeface="+mn-cs"/>
              </a:rPr>
              <a:t>fibre</a:t>
            </a:r>
            <a:r>
              <a:rPr lang="en-US" altLang="zh-CN" sz="1200" kern="1200" baseline="0" dirty="0" smtClean="0">
                <a:solidFill>
                  <a:schemeClr val="tx1"/>
                </a:solidFill>
                <a:effectLst/>
                <a:latin typeface="+mn-lt"/>
                <a:ea typeface="+mn-ea"/>
                <a:cs typeface="+mn-cs"/>
              </a:rPr>
              <a:t> to most New Zealanders</a:t>
            </a:r>
          </a:p>
          <a:p>
            <a:endParaRPr lang="en-US" altLang="zh-CN" sz="1200" kern="1200" baseline="0" dirty="0" smtClean="0">
              <a:solidFill>
                <a:schemeClr val="tx1"/>
              </a:solidFill>
              <a:effectLst/>
              <a:latin typeface="+mn-lt"/>
              <a:ea typeface="+mn-ea"/>
              <a:cs typeface="+mn-cs"/>
            </a:endParaRPr>
          </a:p>
          <a:p>
            <a:r>
              <a:rPr lang="en-US" altLang="zh-CN" sz="1200" kern="1200" baseline="0" dirty="0" smtClean="0">
                <a:solidFill>
                  <a:schemeClr val="tx1"/>
                </a:solidFill>
                <a:effectLst/>
                <a:latin typeface="+mn-lt"/>
                <a:ea typeface="+mn-ea"/>
                <a:cs typeface="+mn-cs"/>
              </a:rPr>
              <a:t>In December 2016, we were the second largest handset provider in New Zealand in the largest sale month!</a:t>
            </a:r>
          </a:p>
          <a:p>
            <a:endParaRPr lang="en-US" altLang="zh-CN" sz="1200" kern="1200" baseline="0" dirty="0" smtClean="0">
              <a:solidFill>
                <a:schemeClr val="tx1"/>
              </a:solidFill>
              <a:effectLst/>
              <a:latin typeface="+mn-lt"/>
              <a:ea typeface="+mn-ea"/>
              <a:cs typeface="+mn-cs"/>
            </a:endParaRPr>
          </a:p>
          <a:p>
            <a:r>
              <a:rPr lang="en-US" altLang="zh-CN" sz="1200" kern="1200" baseline="0" dirty="0" smtClean="0">
                <a:solidFill>
                  <a:schemeClr val="tx1"/>
                </a:solidFill>
                <a:effectLst/>
                <a:latin typeface="+mn-lt"/>
                <a:ea typeface="+mn-ea"/>
                <a:cs typeface="+mn-cs"/>
              </a:rPr>
              <a:t>And now, in New Zealand, some big names are using our equipment like Lincoln </a:t>
            </a:r>
            <a:r>
              <a:rPr lang="en-US" altLang="zh-CN" sz="1200" kern="1200" baseline="0" dirty="0" err="1" smtClean="0">
                <a:solidFill>
                  <a:schemeClr val="tx1"/>
                </a:solidFill>
                <a:effectLst/>
                <a:latin typeface="+mn-lt"/>
                <a:ea typeface="+mn-ea"/>
                <a:cs typeface="+mn-cs"/>
              </a:rPr>
              <a:t>Uni</a:t>
            </a:r>
            <a:r>
              <a:rPr lang="en-US" altLang="zh-CN" sz="1200" kern="1200" baseline="0" dirty="0" smtClean="0">
                <a:solidFill>
                  <a:schemeClr val="tx1"/>
                </a:solidFill>
                <a:effectLst/>
                <a:latin typeface="+mn-lt"/>
                <a:ea typeface="+mn-ea"/>
                <a:cs typeface="+mn-cs"/>
              </a:rPr>
              <a:t> and Fonterra.</a:t>
            </a:r>
            <a:endParaRPr lang="en-US" altLang="zh-CN" sz="1200" dirty="0" smtClean="0">
              <a:latin typeface="Arial" pitchFamily="34" charset="0"/>
              <a:cs typeface="Arial" pitchFamily="34" charset="0"/>
            </a:endParaRPr>
          </a:p>
        </p:txBody>
      </p:sp>
      <p:sp>
        <p:nvSpPr>
          <p:cNvPr id="4" name="灯片编号占位符 3"/>
          <p:cNvSpPr>
            <a:spLocks noGrp="1"/>
          </p:cNvSpPr>
          <p:nvPr>
            <p:ph type="sldNum" sz="quarter" idx="10"/>
          </p:nvPr>
        </p:nvSpPr>
        <p:spPr/>
        <p:txBody>
          <a:bodyPr/>
          <a:lstStyle/>
          <a:p>
            <a:fld id="{57C0B611-1101-40A6-888E-2D0621EBE966}" type="slidenum">
              <a:rPr lang="zh-CN" altLang="en-US" smtClean="0"/>
              <a:pPr/>
              <a:t>3</a:t>
            </a:fld>
            <a:endParaRPr lang="zh-CN" altLang="en-US"/>
          </a:p>
        </p:txBody>
      </p:sp>
    </p:spTree>
    <p:extLst>
      <p:ext uri="{BB962C8B-B14F-4D97-AF65-F5344CB8AC3E}">
        <p14:creationId xmlns:p14="http://schemas.microsoft.com/office/powerpoint/2010/main" val="329312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bwMode="auto">
          <a:noFill/>
          <a:ln>
            <a:solidFill>
              <a:srgbClr val="000000"/>
            </a:solidFill>
            <a:miter lim="800000"/>
            <a:headEnd/>
            <a:tailEnd/>
          </a:ln>
        </p:spPr>
      </p:sp>
      <p:sp>
        <p:nvSpPr>
          <p:cNvPr id="3" name="备注占位符 2"/>
          <p:cNvSpPr>
            <a:spLocks noGrp="1"/>
          </p:cNvSpPr>
          <p:nvPr>
            <p:ph type="body" idx="1"/>
          </p:nvPr>
        </p:nvSpPr>
        <p:spPr/>
        <p:txBody>
          <a:bodyPr wrap="square" numCol="1" anchor="t" anchorCtr="0" compatLnSpc="1">
            <a:prstTxWarp prst="textNoShape">
              <a:avLst/>
            </a:prstTxWarp>
            <a:normAutofit/>
          </a:bodyPr>
          <a:lstStyle/>
          <a:p>
            <a:r>
              <a:rPr lang="en-US" altLang="zh-CN" sz="1200" kern="1200" dirty="0" smtClean="0">
                <a:solidFill>
                  <a:schemeClr val="tx1"/>
                </a:solidFill>
                <a:latin typeface="+mn-lt"/>
                <a:ea typeface="+mn-ea"/>
                <a:cs typeface="+mn-cs"/>
              </a:rPr>
              <a:t>The IT landscape is constantly evolving.</a:t>
            </a:r>
          </a:p>
          <a:p>
            <a:endParaRPr lang="en-US" altLang="zh-CN" sz="1200" kern="1200" dirty="0" smtClean="0">
              <a:solidFill>
                <a:schemeClr val="tx1"/>
              </a:solidFill>
              <a:latin typeface="+mn-lt"/>
              <a:ea typeface="+mn-ea"/>
              <a:cs typeface="+mn-cs"/>
            </a:endParaRPr>
          </a:p>
          <a:p>
            <a:r>
              <a:rPr lang="en-US" altLang="zh-CN" sz="1200" kern="1200" dirty="0" smtClean="0">
                <a:solidFill>
                  <a:schemeClr val="tx1"/>
                </a:solidFill>
                <a:latin typeface="+mn-lt"/>
                <a:ea typeface="+mn-ea"/>
                <a:cs typeface="+mn-cs"/>
              </a:rPr>
              <a:t>IBM has sold its x86 business, HP has sold a</a:t>
            </a:r>
            <a:r>
              <a:rPr lang="en-US" altLang="zh-CN" sz="1200" kern="1200" baseline="0" dirty="0" smtClean="0">
                <a:solidFill>
                  <a:schemeClr val="tx1"/>
                </a:solidFill>
                <a:latin typeface="+mn-lt"/>
                <a:ea typeface="+mn-ea"/>
                <a:cs typeface="+mn-cs"/>
              </a:rPr>
              <a:t> portion of its networking</a:t>
            </a:r>
            <a:r>
              <a:rPr lang="en-US" altLang="zh-CN" sz="1200" kern="1200" dirty="0" smtClean="0">
                <a:solidFill>
                  <a:schemeClr val="tx1"/>
                </a:solidFill>
                <a:latin typeface="+mn-lt"/>
                <a:ea typeface="+mn-ea"/>
                <a:cs typeface="+mn-cs"/>
              </a:rPr>
              <a:t> business back to China, and Dell has acquired EMC. </a:t>
            </a:r>
          </a:p>
          <a:p>
            <a:endParaRPr lang="en-US" altLang="zh-CN" sz="1200" kern="1200" dirty="0" smtClean="0">
              <a:solidFill>
                <a:schemeClr val="tx1"/>
              </a:solidFill>
              <a:latin typeface="+mn-lt"/>
              <a:ea typeface="+mn-ea"/>
              <a:cs typeface="+mn-cs"/>
            </a:endParaRPr>
          </a:p>
          <a:p>
            <a:r>
              <a:rPr lang="en-US" altLang="zh-CN" sz="1200" b="1" kern="1200" dirty="0" smtClean="0">
                <a:solidFill>
                  <a:schemeClr val="tx1"/>
                </a:solidFill>
                <a:latin typeface="+mn-lt"/>
                <a:ea typeface="+mn-ea"/>
                <a:cs typeface="+mn-cs"/>
              </a:rPr>
              <a:t>These changes have</a:t>
            </a:r>
            <a:r>
              <a:rPr lang="en-US" altLang="zh-CN" sz="1200" b="1" kern="1200" baseline="0" dirty="0" smtClean="0">
                <a:solidFill>
                  <a:schemeClr val="tx1"/>
                </a:solidFill>
                <a:latin typeface="+mn-lt"/>
                <a:ea typeface="+mn-ea"/>
                <a:cs typeface="+mn-cs"/>
              </a:rPr>
              <a:t> </a:t>
            </a:r>
            <a:r>
              <a:rPr lang="en-US" altLang="zh-CN" sz="1200" b="1" kern="1200" dirty="0" smtClean="0">
                <a:solidFill>
                  <a:schemeClr val="tx1"/>
                </a:solidFill>
                <a:latin typeface="+mn-lt"/>
                <a:ea typeface="+mn-ea"/>
                <a:cs typeface="+mn-cs"/>
              </a:rPr>
              <a:t>increase maintenance risks and selection costs for customer systems. </a:t>
            </a:r>
            <a:endParaRPr lang="zh-CN" altLang="zh-CN" sz="1200" b="1" kern="1200" dirty="0" smtClean="0">
              <a:solidFill>
                <a:schemeClr val="tx1"/>
              </a:solidFill>
              <a:latin typeface="+mn-lt"/>
              <a:ea typeface="+mn-ea"/>
              <a:cs typeface="+mn-cs"/>
            </a:endParaRPr>
          </a:p>
          <a:p>
            <a:endParaRPr lang="en-US" altLang="zh-CN" sz="1200" b="1" kern="1200" dirty="0" smtClean="0">
              <a:solidFill>
                <a:schemeClr val="tx1"/>
              </a:solidFill>
              <a:latin typeface="+mn-lt"/>
              <a:ea typeface="+mn-ea"/>
              <a:cs typeface="+mn-cs"/>
            </a:endParaRPr>
          </a:p>
          <a:p>
            <a:r>
              <a:rPr lang="en-US" altLang="zh-CN" sz="1200" b="1" kern="1200" dirty="0" smtClean="0">
                <a:solidFill>
                  <a:schemeClr val="tx1"/>
                </a:solidFill>
                <a:latin typeface="+mn-lt"/>
                <a:ea typeface="+mn-ea"/>
                <a:cs typeface="+mn-cs"/>
              </a:rPr>
              <a:t>In this light, Huawei has maintained steady operating revenue growth as well as its R&amp;D investments, enabling Huawei to deliver cutting-edge technical solutions and a</a:t>
            </a:r>
            <a:r>
              <a:rPr lang="en-US" altLang="zh-CN" sz="1200" b="1" kern="1200" baseline="0" dirty="0" smtClean="0">
                <a:solidFill>
                  <a:schemeClr val="tx1"/>
                </a:solidFill>
                <a:latin typeface="+mn-lt"/>
                <a:ea typeface="+mn-ea"/>
                <a:cs typeface="+mn-cs"/>
              </a:rPr>
              <a:t> strong basis for building Certified SAP HANA appliances.</a:t>
            </a:r>
            <a:endParaRPr lang="en-US" altLang="zh-CN" sz="1200" b="1" kern="1200" dirty="0" smtClean="0">
              <a:solidFill>
                <a:schemeClr val="tx1"/>
              </a:solidFill>
              <a:latin typeface="+mn-lt"/>
              <a:ea typeface="+mn-ea"/>
              <a:cs typeface="+mn-cs"/>
            </a:endParaRPr>
          </a:p>
          <a:p>
            <a:endParaRPr lang="zh-CN" altLang="zh-CN" sz="1200" kern="1200" dirty="0" smtClean="0">
              <a:solidFill>
                <a:schemeClr val="tx1"/>
              </a:solidFill>
              <a:latin typeface="+mn-lt"/>
              <a:ea typeface="+mn-ea"/>
              <a:cs typeface="+mn-cs"/>
            </a:endParaRPr>
          </a:p>
          <a:p>
            <a:r>
              <a:rPr lang="en-US" altLang="zh-CN" sz="1200" kern="1200" dirty="0" smtClean="0">
                <a:solidFill>
                  <a:schemeClr val="tx1"/>
                </a:solidFill>
                <a:latin typeface="+mn-lt"/>
                <a:ea typeface="+mn-ea"/>
                <a:cs typeface="+mn-cs"/>
              </a:rPr>
              <a:t>Currently, Huawei servers have the highest growth rate of servers in the world. </a:t>
            </a:r>
          </a:p>
          <a:p>
            <a:endParaRPr lang="en-US" altLang="zh-CN" sz="1200" kern="1200" dirty="0" smtClean="0">
              <a:solidFill>
                <a:schemeClr val="tx1"/>
              </a:solidFill>
              <a:latin typeface="+mn-lt"/>
              <a:ea typeface="+mn-ea"/>
              <a:cs typeface="+mn-cs"/>
            </a:endParaRPr>
          </a:p>
          <a:p>
            <a:r>
              <a:rPr lang="en-US" altLang="zh-CN" sz="1200" kern="1200" dirty="0" smtClean="0">
                <a:solidFill>
                  <a:schemeClr val="tx1"/>
                </a:solidFill>
                <a:latin typeface="+mn-lt"/>
                <a:ea typeface="+mn-ea"/>
                <a:cs typeface="+mn-cs"/>
              </a:rPr>
              <a:t>In 2016, Huawei was moved into the </a:t>
            </a:r>
            <a:r>
              <a:rPr lang="en-US" altLang="zh-CN" sz="1200" b="1" kern="1200" dirty="0" smtClean="0">
                <a:solidFill>
                  <a:schemeClr val="tx1"/>
                </a:solidFill>
                <a:latin typeface="+mn-lt"/>
                <a:ea typeface="+mn-ea"/>
                <a:cs typeface="+mn-cs"/>
              </a:rPr>
              <a:t>Challengers quadrant by Gartner for</a:t>
            </a:r>
            <a:r>
              <a:rPr lang="en-US" altLang="zh-CN" sz="1200" b="1" kern="1200" baseline="0" dirty="0" smtClean="0">
                <a:solidFill>
                  <a:schemeClr val="tx1"/>
                </a:solidFill>
                <a:latin typeface="+mn-lt"/>
                <a:ea typeface="+mn-ea"/>
                <a:cs typeface="+mn-cs"/>
              </a:rPr>
              <a:t> servers and in the Visionary quadrant for Unified storage</a:t>
            </a:r>
            <a:r>
              <a:rPr lang="en-US" altLang="zh-CN" sz="1200" b="1" kern="1200" dirty="0" smtClean="0">
                <a:solidFill>
                  <a:schemeClr val="tx1"/>
                </a:solidFill>
                <a:latin typeface="+mn-lt"/>
                <a:ea typeface="+mn-ea"/>
                <a:cs typeface="+mn-cs"/>
              </a:rPr>
              <a:t>. </a:t>
            </a:r>
            <a:endParaRPr lang="zh-CN" altLang="zh-CN" sz="1200" b="1" kern="1200" dirty="0" smtClean="0">
              <a:solidFill>
                <a:schemeClr val="tx1"/>
              </a:solidFill>
              <a:latin typeface="+mn-lt"/>
              <a:ea typeface="+mn-ea"/>
              <a:cs typeface="+mn-cs"/>
            </a:endParaRPr>
          </a:p>
          <a:p>
            <a:pPr marL="168275">
              <a:lnSpc>
                <a:spcPct val="80000"/>
              </a:lnSpc>
              <a:spcBef>
                <a:spcPct val="0"/>
              </a:spcBef>
              <a:buFontTx/>
              <a:buNone/>
            </a:pPr>
            <a:endParaRPr lang="zh-CN" altLang="zh-CN" sz="700" dirty="0" smtClean="0">
              <a:solidFill>
                <a:srgbClr val="000000"/>
              </a:solidFill>
              <a:latin typeface="Arial" pitchFamily="34" charset="0"/>
              <a:sym typeface="Arial" pitchFamily="34" charset="0"/>
            </a:endParaRPr>
          </a:p>
        </p:txBody>
      </p:sp>
      <p:sp>
        <p:nvSpPr>
          <p:cNvPr id="7782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219200" fontAlgn="base">
              <a:spcBef>
                <a:spcPct val="0"/>
              </a:spcBef>
              <a:spcAft>
                <a:spcPct val="0"/>
              </a:spcAft>
              <a:buSzPct val="100000"/>
            </a:pPr>
            <a:fld id="{C54A9848-F3E0-45A6-8AEF-130676E6E6A6}" type="slidenum">
              <a:rPr lang="zh-CN" altLang="zh-CN">
                <a:solidFill>
                  <a:srgbClr val="000000"/>
                </a:solidFill>
                <a:latin typeface="Arial"/>
                <a:sym typeface="Arial" pitchFamily="34" charset="0"/>
              </a:rPr>
              <a:pPr defTabSz="1219200" fontAlgn="base">
                <a:spcBef>
                  <a:spcPct val="0"/>
                </a:spcBef>
                <a:spcAft>
                  <a:spcPct val="0"/>
                </a:spcAft>
                <a:buSzPct val="100000"/>
              </a:pPr>
              <a:t>4</a:t>
            </a:fld>
            <a:endParaRPr lang="zh-CN" altLang="zh-CN">
              <a:solidFill>
                <a:srgbClr val="000000"/>
              </a:solidFill>
              <a:latin typeface="Arial"/>
              <a:sym typeface="Arial" pitchFamily="34" charset="0"/>
            </a:endParaRPr>
          </a:p>
        </p:txBody>
      </p:sp>
    </p:spTree>
    <p:extLst>
      <p:ext uri="{BB962C8B-B14F-4D97-AF65-F5344CB8AC3E}">
        <p14:creationId xmlns:p14="http://schemas.microsoft.com/office/powerpoint/2010/main" val="1759252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here is the breath of the Certified Huawei SAP</a:t>
            </a:r>
            <a:r>
              <a:rPr lang="en-US" baseline="0" dirty="0" smtClean="0"/>
              <a:t> portfolio</a:t>
            </a:r>
          </a:p>
          <a:p>
            <a:endParaRPr lang="en-US" baseline="0" dirty="0" smtClean="0"/>
          </a:p>
          <a:p>
            <a:r>
              <a:rPr lang="en-US" baseline="0" dirty="0" smtClean="0"/>
              <a:t>We are building </a:t>
            </a:r>
            <a:r>
              <a:rPr lang="en-US" b="1" baseline="0" dirty="0" smtClean="0"/>
              <a:t>single node solutions that will exeed 24TB</a:t>
            </a:r>
            <a:r>
              <a:rPr lang="en-US" baseline="0" dirty="0" smtClean="0"/>
              <a:t> with our </a:t>
            </a:r>
            <a:r>
              <a:rPr lang="en-US" baseline="0" dirty="0" err="1" smtClean="0"/>
              <a:t>KunLun</a:t>
            </a:r>
            <a:r>
              <a:rPr lang="en-US" baseline="0" dirty="0" smtClean="0"/>
              <a:t> by the end of the year.</a:t>
            </a:r>
          </a:p>
          <a:p>
            <a:endParaRPr lang="en-US" baseline="0" dirty="0" smtClean="0"/>
          </a:p>
          <a:p>
            <a:r>
              <a:rPr lang="en-US" baseline="0" dirty="0" smtClean="0"/>
              <a:t>Scale-out solutions that are certified the </a:t>
            </a:r>
            <a:r>
              <a:rPr lang="en-US" b="1" baseline="0" dirty="0" smtClean="0"/>
              <a:t>fasted in the world using </a:t>
            </a:r>
            <a:r>
              <a:rPr lang="en-US" b="1" baseline="0" dirty="0" err="1" smtClean="0"/>
              <a:t>Infini</a:t>
            </a:r>
            <a:r>
              <a:rPr lang="en-US" b="1" baseline="0" dirty="0" smtClean="0"/>
              <a:t> band and </a:t>
            </a:r>
            <a:r>
              <a:rPr lang="en-US" b="1" baseline="0" dirty="0" err="1" smtClean="0"/>
              <a:t>FusionCube</a:t>
            </a:r>
            <a:r>
              <a:rPr lang="en-US" baseline="0" dirty="0" smtClean="0"/>
              <a:t>.</a:t>
            </a:r>
          </a:p>
          <a:p>
            <a:endParaRPr lang="en-US" baseline="0" dirty="0" smtClean="0"/>
          </a:p>
          <a:p>
            <a:r>
              <a:rPr lang="en-US" baseline="0" dirty="0" smtClean="0"/>
              <a:t>Certified Individual components allowing various certified TDI options.</a:t>
            </a:r>
          </a:p>
          <a:p>
            <a:endParaRPr lang="en-US" baseline="0" dirty="0" smtClean="0"/>
          </a:p>
          <a:p>
            <a:r>
              <a:rPr lang="en-US" baseline="0" dirty="0" smtClean="0"/>
              <a:t>Increased focus and efforts to </a:t>
            </a:r>
            <a:r>
              <a:rPr lang="en-US" b="1" baseline="0" dirty="0" smtClean="0"/>
              <a:t>deliver big data and cloud based solutions using our </a:t>
            </a:r>
            <a:r>
              <a:rPr lang="en-US" b="1" baseline="0" dirty="0" err="1" smtClean="0"/>
              <a:t>OpenCloud</a:t>
            </a:r>
            <a:r>
              <a:rPr lang="en-US" b="1" baseline="0" dirty="0" smtClean="0"/>
              <a:t> capabilities like FusionSphere</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B1028C39-4098-4227-9F05-7150EA656229}" type="slidenum">
              <a:rPr lang="zh-CN" altLang="en-US" smtClean="0">
                <a:latin typeface="Arial"/>
              </a:rPr>
              <a:pPr>
                <a:defRPr/>
              </a:pPr>
              <a:t>5</a:t>
            </a:fld>
            <a:endParaRPr lang="zh-CN" altLang="en-US">
              <a:latin typeface="Arial"/>
            </a:endParaRPr>
          </a:p>
        </p:txBody>
      </p:sp>
    </p:spTree>
    <p:extLst>
      <p:ext uri="{BB962C8B-B14F-4D97-AF65-F5344CB8AC3E}">
        <p14:creationId xmlns:p14="http://schemas.microsoft.com/office/powerpoint/2010/main" val="1112211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lvl="0">
              <a:buFont typeface="Wingdings" pitchFamily="2" charset="2"/>
              <a:buNone/>
            </a:pPr>
            <a:r>
              <a:rPr lang="en-US" altLang="zh-CN" sz="1400" dirty="0" smtClean="0">
                <a:latin typeface="微软雅黑" pitchFamily="34" charset="-122"/>
                <a:ea typeface="微软雅黑" pitchFamily="34" charset="-122"/>
              </a:rPr>
              <a:t>In</a:t>
            </a:r>
            <a:r>
              <a:rPr lang="en-US" altLang="zh-CN" sz="1400" baseline="0" dirty="0" smtClean="0">
                <a:latin typeface="微软雅黑" pitchFamily="34" charset="-122"/>
                <a:ea typeface="微软雅黑" pitchFamily="34" charset="-122"/>
              </a:rPr>
              <a:t> discussions with customers that are looking at Huawei SAP solutions the pattern to define the value for customers becomes consistent.  </a:t>
            </a:r>
          </a:p>
          <a:p>
            <a:pPr lvl="0">
              <a:buFont typeface="Wingdings" pitchFamily="2" charset="2"/>
              <a:buNone/>
            </a:pPr>
            <a:endParaRPr lang="en-US" altLang="zh-CN" sz="1400" b="1" baseline="0" dirty="0" smtClean="0">
              <a:latin typeface="微软雅黑" pitchFamily="34" charset="-122"/>
              <a:ea typeface="微软雅黑" pitchFamily="34" charset="-122"/>
            </a:endParaRPr>
          </a:p>
          <a:p>
            <a:pPr lvl="0">
              <a:buFont typeface="Wingdings" pitchFamily="2" charset="2"/>
              <a:buNone/>
            </a:pPr>
            <a:r>
              <a:rPr lang="en-US" altLang="zh-CN" sz="1400" b="1" baseline="0" dirty="0" smtClean="0">
                <a:latin typeface="微软雅黑" pitchFamily="34" charset="-122"/>
                <a:ea typeface="微软雅黑" pitchFamily="34" charset="-122"/>
              </a:rPr>
              <a:t>So what is Huawei’s value?</a:t>
            </a:r>
          </a:p>
        </p:txBody>
      </p:sp>
      <p:sp>
        <p:nvSpPr>
          <p:cNvPr id="4" name="灯片编号占位符 3"/>
          <p:cNvSpPr>
            <a:spLocks noGrp="1"/>
          </p:cNvSpPr>
          <p:nvPr>
            <p:ph type="sldNum" sz="quarter" idx="10"/>
          </p:nvPr>
        </p:nvSpPr>
        <p:spPr/>
        <p:txBody>
          <a:bodyPr/>
          <a:lstStyle/>
          <a:p>
            <a:fld id="{E3D1208B-ABB5-48F0-93EC-79B837E3F925}" type="slidenum">
              <a:rPr lang="zh-CN" altLang="en-US" smtClean="0"/>
              <a:pPr/>
              <a:t>6</a:t>
            </a:fld>
            <a:endParaRPr lang="en-US" altLang="zh-CN" dirty="0"/>
          </a:p>
        </p:txBody>
      </p:sp>
    </p:spTree>
    <p:extLst>
      <p:ext uri="{BB962C8B-B14F-4D97-AF65-F5344CB8AC3E}">
        <p14:creationId xmlns:p14="http://schemas.microsoft.com/office/powerpoint/2010/main" val="48971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zh-CN" sz="1200" b="1" dirty="0" smtClean="0">
                <a:latin typeface="微软雅黑" pitchFamily="34" charset="-122"/>
                <a:ea typeface="微软雅黑" pitchFamily="34" charset="-122"/>
              </a:rPr>
              <a:t>Driving commodity in to highly available and well designed servers is a big start, but to</a:t>
            </a:r>
            <a:r>
              <a:rPr lang="en-US" altLang="zh-CN" sz="1200" b="1" baseline="0" dirty="0" smtClean="0">
                <a:latin typeface="微软雅黑" pitchFamily="34" charset="-122"/>
                <a:ea typeface="微软雅黑" pitchFamily="34" charset="-122"/>
              </a:rPr>
              <a:t> drive down cost we are not just better priced, but we focus in converged appliances that mitigate the need for additional hardware like JBODs and FC connectivity.</a:t>
            </a:r>
          </a:p>
          <a:p>
            <a:endParaRPr lang="en-US" altLang="zh-CN" sz="1200" kern="1200" dirty="0" smtClean="0">
              <a:solidFill>
                <a:schemeClr val="tx1"/>
              </a:solidFill>
              <a:latin typeface="+mn-lt"/>
              <a:ea typeface="+mn-ea"/>
              <a:cs typeface="+mn-cs"/>
            </a:endParaRPr>
          </a:p>
          <a:p>
            <a:r>
              <a:rPr lang="en-US" altLang="zh-CN" sz="1200" kern="1200" dirty="0" smtClean="0">
                <a:solidFill>
                  <a:schemeClr val="tx1"/>
                </a:solidFill>
                <a:latin typeface="+mn-lt"/>
                <a:ea typeface="+mn-ea"/>
                <a:cs typeface="+mn-cs"/>
              </a:rPr>
              <a:t>Only Huawei's HANA hardware does not require external disk enclosures. </a:t>
            </a:r>
          </a:p>
          <a:p>
            <a:endParaRPr lang="en-US" altLang="zh-CN" sz="1200" kern="1200" dirty="0" smtClean="0">
              <a:solidFill>
                <a:schemeClr val="tx1"/>
              </a:solidFill>
              <a:latin typeface="+mn-lt"/>
              <a:ea typeface="+mn-ea"/>
              <a:cs typeface="+mn-cs"/>
            </a:endParaRPr>
          </a:p>
          <a:p>
            <a:r>
              <a:rPr lang="en-US" altLang="zh-CN" sz="1200" kern="1200" dirty="0" smtClean="0">
                <a:solidFill>
                  <a:schemeClr val="tx1"/>
                </a:solidFill>
                <a:latin typeface="+mn-lt"/>
                <a:ea typeface="+mn-ea"/>
                <a:cs typeface="+mn-cs"/>
              </a:rPr>
              <a:t>Our 4-socket and 8-socket SAP HANA appliances support a high-density built-in disk slot design. Using </a:t>
            </a:r>
            <a:r>
              <a:rPr lang="en-US" altLang="zh-CN" sz="1200" kern="1200" dirty="0" err="1" smtClean="0">
                <a:solidFill>
                  <a:schemeClr val="tx1"/>
                </a:solidFill>
                <a:latin typeface="+mn-lt"/>
                <a:ea typeface="+mn-ea"/>
                <a:cs typeface="+mn-cs"/>
              </a:rPr>
              <a:t>upto</a:t>
            </a:r>
            <a:r>
              <a:rPr lang="en-US" altLang="zh-CN" sz="1200" kern="1200" dirty="0" smtClean="0">
                <a:solidFill>
                  <a:schemeClr val="tx1"/>
                </a:solidFill>
                <a:latin typeface="+mn-lt"/>
                <a:ea typeface="+mn-ea"/>
                <a:cs typeface="+mn-cs"/>
              </a:rPr>
              <a:t> 24 disks, for example. </a:t>
            </a:r>
          </a:p>
          <a:p>
            <a:endParaRPr lang="en-US" altLang="zh-CN" sz="1200" kern="1200" dirty="0" smtClean="0">
              <a:solidFill>
                <a:schemeClr val="tx1"/>
              </a:solidFill>
              <a:latin typeface="+mn-lt"/>
              <a:ea typeface="+mn-ea"/>
              <a:cs typeface="+mn-cs"/>
            </a:endParaRPr>
          </a:p>
          <a:p>
            <a:r>
              <a:rPr lang="en-US" altLang="zh-CN" sz="1200" b="1" kern="1200" dirty="0" smtClean="0">
                <a:solidFill>
                  <a:schemeClr val="tx1"/>
                </a:solidFill>
                <a:latin typeface="+mn-lt"/>
                <a:ea typeface="+mn-ea"/>
                <a:cs typeface="+mn-cs"/>
              </a:rPr>
              <a:t>This results in Huawei's superior server structure, energy consumption, and air channel design.  Power usage</a:t>
            </a:r>
            <a:r>
              <a:rPr lang="en-US" altLang="zh-CN" sz="1200" b="1" kern="1200" baseline="0" dirty="0" smtClean="0">
                <a:solidFill>
                  <a:schemeClr val="tx1"/>
                </a:solidFill>
                <a:latin typeface="+mn-lt"/>
                <a:ea typeface="+mn-ea"/>
                <a:cs typeface="+mn-cs"/>
              </a:rPr>
              <a:t> and rack space</a:t>
            </a:r>
            <a:endParaRPr lang="zh-CN" altLang="zh-CN" sz="1200" b="1" kern="120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9B328058-29F7-46C6-8D38-03A129804023}" type="slidenum">
              <a:rPr lang="en-US" altLang="zh-CN" smtClean="0"/>
              <a:pPr/>
              <a:t>7</a:t>
            </a:fld>
            <a:endParaRPr lang="en-US" altLang="zh-CN"/>
          </a:p>
        </p:txBody>
      </p:sp>
    </p:spTree>
    <p:extLst>
      <p:ext uri="{BB962C8B-B14F-4D97-AF65-F5344CB8AC3E}">
        <p14:creationId xmlns:p14="http://schemas.microsoft.com/office/powerpoint/2010/main" val="4130274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p:cNvSpPr>
            <a:spLocks noGrp="1" noRot="1" noChangeAspect="1" noTextEdit="1"/>
          </p:cNvSpPr>
          <p:nvPr>
            <p:ph type="sldImg"/>
          </p:nvPr>
        </p:nvSpPr>
        <p:spPr bwMode="auto">
          <a:noFill/>
          <a:ln>
            <a:solidFill>
              <a:srgbClr val="000000"/>
            </a:solidFill>
            <a:miter lim="800000"/>
            <a:headEnd/>
            <a:tailEnd/>
          </a:ln>
        </p:spPr>
      </p:sp>
      <p:sp>
        <p:nvSpPr>
          <p:cNvPr id="75779"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z="1200" kern="1200" dirty="0" smtClean="0">
                <a:solidFill>
                  <a:schemeClr val="tx1"/>
                </a:solidFill>
                <a:latin typeface="+mn-lt"/>
                <a:ea typeface="+mn-ea"/>
                <a:cs typeface="+mn-cs"/>
              </a:rPr>
              <a:t>On going innovation and collaboration with SAP over the coming years falls into</a:t>
            </a:r>
            <a:r>
              <a:rPr lang="en-US" altLang="zh-CN" sz="1200" kern="1200" baseline="0" dirty="0" smtClean="0">
                <a:solidFill>
                  <a:schemeClr val="tx1"/>
                </a:solidFill>
                <a:latin typeface="+mn-lt"/>
                <a:ea typeface="+mn-ea"/>
                <a:cs typeface="+mn-cs"/>
              </a:rPr>
              <a:t> </a:t>
            </a:r>
            <a:r>
              <a:rPr lang="en-US" altLang="zh-CN" sz="1200" kern="1200" dirty="0" smtClean="0">
                <a:solidFill>
                  <a:schemeClr val="tx1"/>
                </a:solidFill>
                <a:latin typeface="+mn-lt"/>
                <a:ea typeface="+mn-ea"/>
                <a:cs typeface="+mn-cs"/>
              </a:rPr>
              <a:t>three major types of solutions .</a:t>
            </a:r>
          </a:p>
          <a:p>
            <a:endParaRPr lang="en-US" altLang="zh-CN" sz="1200" kern="1200" dirty="0" smtClean="0">
              <a:solidFill>
                <a:schemeClr val="tx1"/>
              </a:solidFill>
              <a:latin typeface="+mn-lt"/>
              <a:ea typeface="+mn-ea"/>
              <a:cs typeface="+mn-cs"/>
            </a:endParaRPr>
          </a:p>
          <a:p>
            <a:pPr marL="228600" indent="-228600">
              <a:buFont typeface="Arial" panose="020B0604020202020204" pitchFamily="34" charset="0"/>
              <a:buChar char="•"/>
            </a:pPr>
            <a:r>
              <a:rPr lang="en-US" altLang="zh-CN" sz="1200" b="1" kern="1200" dirty="0" smtClean="0">
                <a:solidFill>
                  <a:schemeClr val="tx1"/>
                </a:solidFill>
                <a:latin typeface="+mn-lt"/>
                <a:ea typeface="+mn-ea"/>
                <a:cs typeface="+mn-cs"/>
              </a:rPr>
              <a:t>End-to-end SAP HANA and S/4 HANA infrastructure</a:t>
            </a:r>
            <a:r>
              <a:rPr lang="en-US" altLang="zh-CN" sz="1200" kern="1200" dirty="0" smtClean="0">
                <a:solidFill>
                  <a:schemeClr val="tx1"/>
                </a:solidFill>
                <a:latin typeface="+mn-lt"/>
                <a:ea typeface="+mn-ea"/>
                <a:cs typeface="+mn-cs"/>
              </a:rPr>
              <a:t>. Huawei's innovative IT infrastructures allow us to optimize and improve the running efficiency of SAP HANA and fully support the future-proof converged architecture of S/4 HANA</a:t>
            </a:r>
            <a:r>
              <a:rPr lang="en-US" altLang="zh-CN" sz="1200" kern="1200" baseline="0" dirty="0" smtClean="0">
                <a:solidFill>
                  <a:schemeClr val="tx1"/>
                </a:solidFill>
                <a:latin typeface="+mn-lt"/>
                <a:ea typeface="+mn-ea"/>
                <a:cs typeface="+mn-cs"/>
              </a:rPr>
              <a:t>. </a:t>
            </a:r>
          </a:p>
          <a:p>
            <a:pPr marL="171450" indent="-171450">
              <a:buFont typeface="Arial" panose="020B0604020202020204" pitchFamily="34" charset="0"/>
              <a:buChar char="•"/>
            </a:pPr>
            <a:endParaRPr lang="en-US" altLang="zh-CN" sz="1200" kern="1200" dirty="0" smtClean="0">
              <a:solidFill>
                <a:schemeClr val="tx1"/>
              </a:solidFill>
              <a:latin typeface="+mn-lt"/>
              <a:ea typeface="+mn-ea"/>
              <a:cs typeface="+mn-cs"/>
            </a:endParaRPr>
          </a:p>
          <a:p>
            <a:pPr marL="228600" indent="-228600">
              <a:buFont typeface="Arial" panose="020B0604020202020204" pitchFamily="34" charset="0"/>
              <a:buChar char="•"/>
            </a:pPr>
            <a:r>
              <a:rPr lang="en-US" altLang="zh-CN" sz="1200" b="1" kern="1200" dirty="0" smtClean="0">
                <a:solidFill>
                  <a:schemeClr val="tx1"/>
                </a:solidFill>
                <a:latin typeface="+mn-lt"/>
                <a:ea typeface="+mn-ea"/>
                <a:cs typeface="+mn-cs"/>
              </a:rPr>
              <a:t>SAP applications and SAP HANA cloud solutions built around Huawei's cloud operating system, FusionSphere</a:t>
            </a:r>
            <a:r>
              <a:rPr lang="en-US" altLang="zh-CN" sz="1200" kern="1200" dirty="0" smtClean="0">
                <a:solidFill>
                  <a:schemeClr val="tx1"/>
                </a:solidFill>
                <a:latin typeface="+mn-lt"/>
                <a:ea typeface="+mn-ea"/>
                <a:cs typeface="+mn-cs"/>
              </a:rPr>
              <a:t>. These solutions enable enterprises to obtain SAP products and services through clouds and drive down CAPEX as well as simplify IT O&amp;M. </a:t>
            </a:r>
          </a:p>
          <a:p>
            <a:pPr marL="228600" indent="-228600">
              <a:buFont typeface="Arial" panose="020B0604020202020204" pitchFamily="34" charset="0"/>
              <a:buChar char="•"/>
            </a:pPr>
            <a:endParaRPr lang="en-US" altLang="zh-CN" sz="1200" kern="1200" dirty="0" smtClean="0">
              <a:solidFill>
                <a:schemeClr val="tx1"/>
              </a:solidFill>
              <a:latin typeface="+mn-lt"/>
              <a:ea typeface="+mn-ea"/>
              <a:cs typeface="+mn-cs"/>
            </a:endParaRPr>
          </a:p>
          <a:p>
            <a:pPr marL="228600" indent="-228600">
              <a:buFont typeface="Arial" panose="020B0604020202020204" pitchFamily="34" charset="0"/>
              <a:buChar char="•"/>
            </a:pPr>
            <a:r>
              <a:rPr lang="en-US" altLang="zh-CN" sz="1200" kern="1200" dirty="0" smtClean="0">
                <a:solidFill>
                  <a:schemeClr val="tx1"/>
                </a:solidFill>
                <a:latin typeface="+mn-lt"/>
                <a:ea typeface="+mn-ea"/>
                <a:cs typeface="+mn-cs"/>
              </a:rPr>
              <a:t>IoT solutions. These solutions are positioned for multi-industry application </a:t>
            </a:r>
            <a:r>
              <a:rPr lang="en-US" altLang="zh-CN" sz="1200" b="0" kern="1200" dirty="0" smtClean="0">
                <a:solidFill>
                  <a:schemeClr val="tx1"/>
                </a:solidFill>
                <a:latin typeface="+mn-lt"/>
                <a:ea typeface="+mn-ea"/>
                <a:cs typeface="+mn-cs"/>
              </a:rPr>
              <a:t>and</a:t>
            </a:r>
            <a:r>
              <a:rPr lang="en-US" altLang="zh-CN" sz="1200" b="1" kern="1200" dirty="0" smtClean="0">
                <a:solidFill>
                  <a:schemeClr val="tx1"/>
                </a:solidFill>
                <a:latin typeface="+mn-lt"/>
                <a:ea typeface="+mn-ea"/>
                <a:cs typeface="+mn-cs"/>
              </a:rPr>
              <a:t> leverage the advantages of Huawei and SAP in the IoT domain as well as Huawei's expertise in wireless LTE, terminals, SAP-based industry practices, and Big Data analytics.</a:t>
            </a:r>
          </a:p>
          <a:p>
            <a:pPr marL="0" indent="0">
              <a:buNone/>
            </a:pPr>
            <a:endParaRPr lang="zh-CN" altLang="zh-CN" sz="1200" kern="1200" dirty="0" smtClean="0">
              <a:solidFill>
                <a:schemeClr val="tx1"/>
              </a:solidFill>
              <a:latin typeface="+mn-lt"/>
              <a:ea typeface="+mn-ea"/>
              <a:cs typeface="+mn-cs"/>
            </a:endParaRPr>
          </a:p>
        </p:txBody>
      </p:sp>
      <p:sp>
        <p:nvSpPr>
          <p:cNvPr id="7578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219200" fontAlgn="base">
              <a:spcBef>
                <a:spcPct val="0"/>
              </a:spcBef>
              <a:spcAft>
                <a:spcPct val="0"/>
              </a:spcAft>
              <a:buSzPct val="100000"/>
            </a:pPr>
            <a:fld id="{A5037A56-EC20-4B57-AE95-93B4E8DA55BB}" type="slidenum">
              <a:rPr lang="zh-CN" altLang="zh-CN">
                <a:solidFill>
                  <a:srgbClr val="000000"/>
                </a:solidFill>
                <a:latin typeface="Arial"/>
                <a:sym typeface="Arial" pitchFamily="34" charset="0"/>
              </a:rPr>
              <a:pPr defTabSz="1219200" fontAlgn="base">
                <a:spcBef>
                  <a:spcPct val="0"/>
                </a:spcBef>
                <a:spcAft>
                  <a:spcPct val="0"/>
                </a:spcAft>
                <a:buSzPct val="100000"/>
              </a:pPr>
              <a:t>8</a:t>
            </a:fld>
            <a:endParaRPr lang="zh-CN" altLang="zh-CN">
              <a:solidFill>
                <a:srgbClr val="000000"/>
              </a:solidFill>
              <a:latin typeface="Arial"/>
              <a:sym typeface="Arial" pitchFamily="34" charset="0"/>
            </a:endParaRPr>
          </a:p>
        </p:txBody>
      </p:sp>
    </p:spTree>
    <p:extLst>
      <p:ext uri="{BB962C8B-B14F-4D97-AF65-F5344CB8AC3E}">
        <p14:creationId xmlns:p14="http://schemas.microsoft.com/office/powerpoint/2010/main" val="2854513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p:spPr>
      </p:sp>
      <p:sp>
        <p:nvSpPr>
          <p:cNvPr id="69635" name="备注占位符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1200" baseline="0" dirty="0" smtClean="0">
                <a:latin typeface="微软雅黑" pitchFamily="34" charset="-122"/>
                <a:ea typeface="微软雅黑" pitchFamily="34" charset="-122"/>
              </a:rPr>
              <a:t>Most importantly, </a:t>
            </a:r>
            <a:r>
              <a:rPr lang="en-US" altLang="zh-CN" sz="1200" b="1" baseline="0" dirty="0" smtClean="0">
                <a:latin typeface="微软雅黑" pitchFamily="34" charset="-122"/>
                <a:ea typeface="微软雅黑" pitchFamily="34" charset="-122"/>
              </a:rPr>
              <a:t>for being certified – all solutions, sizing and COE support comes from SAP – not Huawei.</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zh-CN" sz="1200" baseline="0" dirty="0" smtClean="0">
              <a:latin typeface="微软雅黑" pitchFamily="34" charset="-122"/>
              <a:ea typeface="微软雅黑" pitchFamily="34" charset="-122"/>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1200" baseline="0" dirty="0" smtClean="0">
                <a:latin typeface="微软雅黑" pitchFamily="34" charset="-122"/>
                <a:ea typeface="微软雅黑" pitchFamily="34" charset="-122"/>
              </a:rPr>
              <a:t>Huawei holds some of the most certifications for SAP Appliances even compared to leading vendors</a:t>
            </a:r>
          </a:p>
          <a:p>
            <a:pPr>
              <a:spcBef>
                <a:spcPct val="0"/>
              </a:spcBef>
            </a:pPr>
            <a:endParaRPr lang="zh-CN" altLang="en-US" dirty="0" smtClean="0">
              <a:latin typeface="Arial"/>
            </a:endParaRPr>
          </a:p>
        </p:txBody>
      </p:sp>
      <p:sp>
        <p:nvSpPr>
          <p:cNvPr id="6963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219200" fontAlgn="base">
              <a:spcBef>
                <a:spcPct val="0"/>
              </a:spcBef>
              <a:spcAft>
                <a:spcPct val="0"/>
              </a:spcAft>
              <a:buSzPct val="100000"/>
            </a:pPr>
            <a:fld id="{56DE7AFB-EF96-4D99-922F-10BE8AC24B24}" type="slidenum">
              <a:rPr lang="zh-CN" altLang="zh-CN">
                <a:solidFill>
                  <a:srgbClr val="000000"/>
                </a:solidFill>
                <a:latin typeface="Arial"/>
                <a:sym typeface="Arial" pitchFamily="34" charset="0"/>
              </a:rPr>
              <a:pPr defTabSz="1219200" fontAlgn="base">
                <a:spcBef>
                  <a:spcPct val="0"/>
                </a:spcBef>
                <a:spcAft>
                  <a:spcPct val="0"/>
                </a:spcAft>
                <a:buSzPct val="100000"/>
              </a:pPr>
              <a:t>9</a:t>
            </a:fld>
            <a:endParaRPr lang="zh-CN" altLang="zh-CN">
              <a:solidFill>
                <a:srgbClr val="000000"/>
              </a:solidFill>
              <a:latin typeface="Arial"/>
              <a:sym typeface="Arial" pitchFamily="34" charset="0"/>
            </a:endParaRPr>
          </a:p>
        </p:txBody>
      </p:sp>
    </p:spTree>
    <p:extLst>
      <p:ext uri="{BB962C8B-B14F-4D97-AF65-F5344CB8AC3E}">
        <p14:creationId xmlns:p14="http://schemas.microsoft.com/office/powerpoint/2010/main" val="15545116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216636" y="169805"/>
            <a:ext cx="10457622" cy="759844"/>
          </a:xfrm>
          <a:prstGeom prst="rect">
            <a:avLst/>
          </a:prstGeom>
          <a:noFill/>
          <a:ln w="9525" algn="ctr">
            <a:noFill/>
            <a:miter lim="800000"/>
            <a:headEnd/>
            <a:tailEnd/>
          </a:ln>
          <a:effectLst/>
        </p:spPr>
        <p:txBody>
          <a:bodyPr vert="horz" wrap="square" lIns="86295" tIns="43146" rIns="86295" bIns="43146" numCol="1" anchor="ctr" anchorCtr="0" compatLnSpc="1">
            <a:prstTxWarp prst="textNoShape">
              <a:avLst/>
            </a:prstTxWarp>
          </a:bodyPr>
          <a:lstStyle>
            <a:lvl1pPr marL="0" indent="0">
              <a:buFont typeface="Arial" pitchFamily="34" charset="0"/>
              <a:buNone/>
              <a:defRPr lang="zh-CN" altLang="en-US" sz="2964" b="0" dirty="0">
                <a:solidFill>
                  <a:schemeClr val="bg1"/>
                </a:solidFill>
                <a:latin typeface="+mn-lt"/>
                <a:ea typeface="黑体" pitchFamily="49" charset="-122"/>
              </a:defRPr>
            </a:lvl1pPr>
          </a:lstStyle>
          <a:p>
            <a:pPr lvl="0"/>
            <a:r>
              <a:rPr lang="zh-CN" altLang="en-US" smtClean="0"/>
              <a:t>单击此处编辑母版标题样式</a:t>
            </a:r>
            <a:endParaRPr lang="zh-CN" altLang="en-US" dirty="0"/>
          </a:p>
        </p:txBody>
      </p:sp>
    </p:spTree>
    <p:extLst>
      <p:ext uri="{BB962C8B-B14F-4D97-AF65-F5344CB8AC3E}">
        <p14:creationId xmlns:p14="http://schemas.microsoft.com/office/powerpoint/2010/main" val="2903393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08955" y="170384"/>
            <a:ext cx="11233770" cy="936104"/>
          </a:xfrm>
          <a:prstGeom prst="rect">
            <a:avLst/>
          </a:prstGeom>
        </p:spPr>
        <p:txBody>
          <a:bodyPr>
            <a:noAutofit/>
          </a:bodyPr>
          <a:lstStyle>
            <a:lvl1pPr marL="0" marR="0" indent="0" algn="l" defTabSz="1219444" rtl="0" eaLnBrk="1" fontAlgn="auto" latinLnBrk="0" hangingPunct="1">
              <a:lnSpc>
                <a:spcPct val="100000"/>
              </a:lnSpc>
              <a:spcBef>
                <a:spcPct val="0"/>
              </a:spcBef>
              <a:spcAft>
                <a:spcPts val="0"/>
              </a:spcAft>
              <a:buClrTx/>
              <a:buSzTx/>
              <a:buFontTx/>
              <a:buNone/>
              <a:tabLst/>
              <a:defRPr sz="3200" b="0">
                <a:solidFill>
                  <a:schemeClr val="tx1">
                    <a:lumMod val="75000"/>
                    <a:lumOff val="25000"/>
                  </a:schemeClr>
                </a:solidFill>
                <a:latin typeface="+mj-ea"/>
                <a:ea typeface="+mj-ea"/>
              </a:defRPr>
            </a:lvl1pPr>
          </a:lstStyle>
          <a:p>
            <a:endParaRPr lang="en-US" altLang="zh-CN" dirty="0" smtClean="0"/>
          </a:p>
        </p:txBody>
      </p:sp>
    </p:spTree>
    <p:extLst>
      <p:ext uri="{BB962C8B-B14F-4D97-AF65-F5344CB8AC3E}">
        <p14:creationId xmlns:p14="http://schemas.microsoft.com/office/powerpoint/2010/main" val="336860254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副标题 2"/>
          <p:cNvSpPr>
            <a:spLocks noGrp="1"/>
          </p:cNvSpPr>
          <p:nvPr>
            <p:ph type="subTitle" idx="1"/>
          </p:nvPr>
        </p:nvSpPr>
        <p:spPr>
          <a:xfrm>
            <a:off x="225116" y="549474"/>
            <a:ext cx="11345079" cy="648072"/>
          </a:xfrm>
          <a:prstGeom prst="rect">
            <a:avLst/>
          </a:prstGeom>
        </p:spPr>
        <p:txBody>
          <a:bodyPr>
            <a:normAutofit/>
          </a:bodyPr>
          <a:lstStyle>
            <a:lvl1pPr marL="0" marR="0" indent="0" algn="l" defTabSz="1219444" rtl="0" eaLnBrk="1" fontAlgn="auto" latinLnBrk="0" hangingPunct="1">
              <a:lnSpc>
                <a:spcPct val="100000"/>
              </a:lnSpc>
              <a:spcBef>
                <a:spcPct val="20000"/>
              </a:spcBef>
              <a:spcAft>
                <a:spcPts val="0"/>
              </a:spcAft>
              <a:buClrTx/>
              <a:buSzTx/>
              <a:buFont typeface="Arial" pitchFamily="34" charset="0"/>
              <a:buNone/>
              <a:tabLst/>
              <a:defRPr sz="3200" baseline="0">
                <a:solidFill>
                  <a:schemeClr val="tx1"/>
                </a:solidFill>
                <a:latin typeface="+mn-ea"/>
                <a:ea typeface="+mn-ea"/>
              </a:defRPr>
            </a:lvl1pPr>
            <a:lvl2pPr marL="609722" indent="0" algn="ctr">
              <a:buNone/>
              <a:defRPr>
                <a:solidFill>
                  <a:schemeClr val="tx1">
                    <a:tint val="75000"/>
                  </a:schemeClr>
                </a:solidFill>
              </a:defRPr>
            </a:lvl2pPr>
            <a:lvl3pPr marL="1219444" indent="0" algn="ctr">
              <a:buNone/>
              <a:defRPr>
                <a:solidFill>
                  <a:schemeClr val="tx1">
                    <a:tint val="75000"/>
                  </a:schemeClr>
                </a:solidFill>
              </a:defRPr>
            </a:lvl3pPr>
            <a:lvl4pPr marL="1829166" indent="0" algn="ctr">
              <a:buNone/>
              <a:defRPr>
                <a:solidFill>
                  <a:schemeClr val="tx1">
                    <a:tint val="75000"/>
                  </a:schemeClr>
                </a:solidFill>
              </a:defRPr>
            </a:lvl4pPr>
            <a:lvl5pPr marL="2438888" indent="0" algn="ctr">
              <a:buNone/>
              <a:defRPr>
                <a:solidFill>
                  <a:schemeClr val="tx1">
                    <a:tint val="75000"/>
                  </a:schemeClr>
                </a:solidFill>
              </a:defRPr>
            </a:lvl5pPr>
            <a:lvl6pPr marL="3048610" indent="0" algn="ctr">
              <a:buNone/>
              <a:defRPr>
                <a:solidFill>
                  <a:schemeClr val="tx1">
                    <a:tint val="75000"/>
                  </a:schemeClr>
                </a:solidFill>
              </a:defRPr>
            </a:lvl6pPr>
            <a:lvl7pPr marL="3658332" indent="0" algn="ctr">
              <a:buNone/>
              <a:defRPr>
                <a:solidFill>
                  <a:schemeClr val="tx1">
                    <a:tint val="75000"/>
                  </a:schemeClr>
                </a:solidFill>
              </a:defRPr>
            </a:lvl7pPr>
            <a:lvl8pPr marL="4268053" indent="0" algn="ctr">
              <a:buNone/>
              <a:defRPr>
                <a:solidFill>
                  <a:schemeClr val="tx1">
                    <a:tint val="75000"/>
                  </a:schemeClr>
                </a:solidFill>
              </a:defRPr>
            </a:lvl8pPr>
            <a:lvl9pPr marL="4877775"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White with image layou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959170" y="3848529"/>
            <a:ext cx="8253349" cy="1227884"/>
          </a:xfrm>
          <a:prstGeom prst="rect">
            <a:avLst/>
          </a:prstGeom>
        </p:spPr>
        <p:txBody>
          <a:bodyPr anchor="t"/>
          <a:lstStyle>
            <a:lvl1pPr algn="l">
              <a:defRPr sz="4001" b="1" baseline="0">
                <a:solidFill>
                  <a:srgbClr val="00BCE2"/>
                </a:solidFill>
                <a:latin typeface="+mn-lt"/>
              </a:defRPr>
            </a:lvl1pPr>
          </a:lstStyle>
          <a:p>
            <a:r>
              <a:rPr lang="en-US" dirty="0"/>
              <a:t>Cover title – can go over two lines</a:t>
            </a:r>
            <a:endParaRPr lang="en-NZ" dirty="0"/>
          </a:p>
        </p:txBody>
      </p:sp>
      <p:sp>
        <p:nvSpPr>
          <p:cNvPr id="3" name="Subtitle 2"/>
          <p:cNvSpPr>
            <a:spLocks noGrp="1"/>
          </p:cNvSpPr>
          <p:nvPr>
            <p:ph type="subTitle" idx="1" hasCustomPrompt="1"/>
          </p:nvPr>
        </p:nvSpPr>
        <p:spPr>
          <a:xfrm>
            <a:off x="2959170" y="5127225"/>
            <a:ext cx="8253349" cy="684158"/>
          </a:xfrm>
          <a:prstGeom prst="rect">
            <a:avLst/>
          </a:prstGeom>
        </p:spPr>
        <p:txBody>
          <a:bodyPr/>
          <a:lstStyle>
            <a:lvl1pPr marL="0" indent="0" algn="l">
              <a:buNone/>
              <a:defRPr sz="2000" baseline="0">
                <a:solidFill>
                  <a:srgbClr val="002B7F"/>
                </a:solidFill>
              </a:defRPr>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en-US" dirty="0"/>
              <a:t>Support copy if required, two lines max. Descriptive copy about what to expect from this presentation.</a:t>
            </a:r>
            <a:endParaRPr lang="en-NZ" dirty="0"/>
          </a:p>
        </p:txBody>
      </p:sp>
      <p:sp>
        <p:nvSpPr>
          <p:cNvPr id="9" name="Picture Placeholder 35"/>
          <p:cNvSpPr>
            <a:spLocks noGrp="1"/>
          </p:cNvSpPr>
          <p:nvPr>
            <p:ph type="pic" sz="quarter" idx="13" hasCustomPrompt="1"/>
          </p:nvPr>
        </p:nvSpPr>
        <p:spPr>
          <a:xfrm>
            <a:off x="-172167" y="-75321"/>
            <a:ext cx="12510813" cy="4639661"/>
          </a:xfrm>
          <a:custGeom>
            <a:avLst/>
            <a:gdLst>
              <a:gd name="connsiteX0" fmla="*/ 1355787 w 9380667"/>
              <a:gd name="connsiteY0" fmla="*/ 3777937 h 4638587"/>
              <a:gd name="connsiteX1" fmla="*/ 2243609 w 9380667"/>
              <a:gd name="connsiteY1" fmla="*/ 3777937 h 4638587"/>
              <a:gd name="connsiteX2" fmla="*/ 2243609 w 9380667"/>
              <a:gd name="connsiteY2" fmla="*/ 4638587 h 4638587"/>
              <a:gd name="connsiteX3" fmla="*/ 0 w 9380667"/>
              <a:gd name="connsiteY3" fmla="*/ 0 h 4638587"/>
              <a:gd name="connsiteX4" fmla="*/ 9380667 w 9380667"/>
              <a:gd name="connsiteY4" fmla="*/ 0 h 4638587"/>
              <a:gd name="connsiteX5" fmla="*/ 9380667 w 9380667"/>
              <a:gd name="connsiteY5" fmla="*/ 3774622 h 4638587"/>
              <a:gd name="connsiteX6" fmla="*/ 0 w 9380667"/>
              <a:gd name="connsiteY6" fmla="*/ 3774622 h 463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80667" h="4638587">
                <a:moveTo>
                  <a:pt x="1355787" y="3777937"/>
                </a:moveTo>
                <a:lnTo>
                  <a:pt x="2243609" y="3777937"/>
                </a:lnTo>
                <a:lnTo>
                  <a:pt x="2243609" y="4638587"/>
                </a:lnTo>
                <a:close/>
                <a:moveTo>
                  <a:pt x="0" y="0"/>
                </a:moveTo>
                <a:lnTo>
                  <a:pt x="9380667" y="0"/>
                </a:lnTo>
                <a:lnTo>
                  <a:pt x="9380667" y="3774622"/>
                </a:lnTo>
                <a:lnTo>
                  <a:pt x="0" y="3774622"/>
                </a:lnTo>
                <a:close/>
              </a:path>
            </a:pathLst>
          </a:custGeom>
          <a:noFill/>
        </p:spPr>
        <p:txBody>
          <a:bodyPr wrap="square">
            <a:noAutofit/>
          </a:bodyPr>
          <a:lstStyle>
            <a:lvl1pPr marL="0" indent="0" algn="ctr">
              <a:buNone/>
              <a:defRPr>
                <a:solidFill>
                  <a:schemeClr val="bg1"/>
                </a:solidFill>
              </a:defRPr>
            </a:lvl1pPr>
          </a:lstStyle>
          <a:p>
            <a:r>
              <a:rPr lang="en-NZ" dirty="0"/>
              <a:t> </a:t>
            </a:r>
          </a:p>
          <a:p>
            <a:endParaRPr lang="en-NZ" dirty="0"/>
          </a:p>
          <a:p>
            <a:endParaRPr lang="en-NZ" dirty="0"/>
          </a:p>
          <a:p>
            <a:r>
              <a:rPr lang="en-NZ" dirty="0"/>
              <a:t>Click to add image</a:t>
            </a:r>
          </a:p>
        </p:txBody>
      </p:sp>
      <p:sp>
        <p:nvSpPr>
          <p:cNvPr id="7" name="Footer Placeholder 6"/>
          <p:cNvSpPr>
            <a:spLocks noGrp="1"/>
          </p:cNvSpPr>
          <p:nvPr>
            <p:ph type="ftr" sz="quarter" idx="14"/>
          </p:nvPr>
        </p:nvSpPr>
        <p:spPr/>
        <p:txBody>
          <a:bodyPr/>
          <a:lstStyle/>
          <a:p>
            <a:r>
              <a:rPr lang="en-NZ" dirty="0"/>
              <a:t>© Datacom 2016</a:t>
            </a:r>
          </a:p>
        </p:txBody>
      </p:sp>
      <p:sp>
        <p:nvSpPr>
          <p:cNvPr id="8" name="Slide Number Placeholder 7"/>
          <p:cNvSpPr>
            <a:spLocks noGrp="1"/>
          </p:cNvSpPr>
          <p:nvPr>
            <p:ph type="sldNum" sz="quarter" idx="15"/>
          </p:nvPr>
        </p:nvSpPr>
        <p:spPr/>
        <p:txBody>
          <a:bodyPr/>
          <a:lstStyle/>
          <a:p>
            <a:fld id="{370D5FEB-FBDA-428E-9B3B-6233C16FAE42}" type="slidenum">
              <a:rPr lang="en-NZ" smtClean="0"/>
              <a:pPr/>
              <a:t>‹#›</a:t>
            </a:fld>
            <a:endParaRPr lang="en-NZ" dirty="0"/>
          </a:p>
        </p:txBody>
      </p:sp>
    </p:spTree>
    <p:extLst>
      <p:ext uri="{BB962C8B-B14F-4D97-AF65-F5344CB8AC3E}">
        <p14:creationId xmlns:p14="http://schemas.microsoft.com/office/powerpoint/2010/main" val="28449045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Dark Blue with image layout:">
    <p:bg>
      <p:bgPr>
        <a:solidFill>
          <a:srgbClr val="002B7F"/>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959170" y="3848529"/>
            <a:ext cx="8253349" cy="1227884"/>
          </a:xfrm>
          <a:prstGeom prst="rect">
            <a:avLst/>
          </a:prstGeom>
        </p:spPr>
        <p:txBody>
          <a:bodyPr anchor="t"/>
          <a:lstStyle>
            <a:lvl1pPr algn="l">
              <a:defRPr sz="4001" b="1" baseline="0">
                <a:solidFill>
                  <a:schemeClr val="bg1"/>
                </a:solidFill>
                <a:latin typeface="+mn-lt"/>
              </a:defRPr>
            </a:lvl1pPr>
          </a:lstStyle>
          <a:p>
            <a:r>
              <a:rPr lang="en-US" dirty="0"/>
              <a:t>Cover title – can go over two lines</a:t>
            </a:r>
            <a:endParaRPr lang="en-NZ" dirty="0"/>
          </a:p>
        </p:txBody>
      </p:sp>
      <p:sp>
        <p:nvSpPr>
          <p:cNvPr id="3" name="Subtitle 2"/>
          <p:cNvSpPr>
            <a:spLocks noGrp="1"/>
          </p:cNvSpPr>
          <p:nvPr>
            <p:ph type="subTitle" idx="1" hasCustomPrompt="1"/>
          </p:nvPr>
        </p:nvSpPr>
        <p:spPr>
          <a:xfrm>
            <a:off x="2959170" y="5127225"/>
            <a:ext cx="8253349" cy="684158"/>
          </a:xfrm>
          <a:prstGeom prst="rect">
            <a:avLst/>
          </a:prstGeom>
        </p:spPr>
        <p:txBody>
          <a:bodyPr/>
          <a:lstStyle>
            <a:lvl1pPr marL="0" indent="0" algn="l">
              <a:buNone/>
              <a:defRPr sz="2000" baseline="0">
                <a:solidFill>
                  <a:schemeClr val="bg1"/>
                </a:solidFill>
              </a:defRPr>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en-US" dirty="0"/>
              <a:t>Support copy if required, two lines max. Descriptive copy about what to expect from this presentation.</a:t>
            </a:r>
            <a:endParaRPr lang="en-NZ" dirty="0"/>
          </a:p>
        </p:txBody>
      </p:sp>
      <p:sp>
        <p:nvSpPr>
          <p:cNvPr id="9" name="Picture Placeholder 35"/>
          <p:cNvSpPr>
            <a:spLocks noGrp="1"/>
          </p:cNvSpPr>
          <p:nvPr>
            <p:ph type="pic" sz="quarter" idx="13" hasCustomPrompt="1"/>
          </p:nvPr>
        </p:nvSpPr>
        <p:spPr>
          <a:xfrm>
            <a:off x="-172167" y="-75321"/>
            <a:ext cx="12510813" cy="4639661"/>
          </a:xfrm>
          <a:custGeom>
            <a:avLst/>
            <a:gdLst>
              <a:gd name="connsiteX0" fmla="*/ 1355787 w 9380667"/>
              <a:gd name="connsiteY0" fmla="*/ 3777937 h 4638587"/>
              <a:gd name="connsiteX1" fmla="*/ 2243609 w 9380667"/>
              <a:gd name="connsiteY1" fmla="*/ 3777937 h 4638587"/>
              <a:gd name="connsiteX2" fmla="*/ 2243609 w 9380667"/>
              <a:gd name="connsiteY2" fmla="*/ 4638587 h 4638587"/>
              <a:gd name="connsiteX3" fmla="*/ 0 w 9380667"/>
              <a:gd name="connsiteY3" fmla="*/ 0 h 4638587"/>
              <a:gd name="connsiteX4" fmla="*/ 9380667 w 9380667"/>
              <a:gd name="connsiteY4" fmla="*/ 0 h 4638587"/>
              <a:gd name="connsiteX5" fmla="*/ 9380667 w 9380667"/>
              <a:gd name="connsiteY5" fmla="*/ 3774622 h 4638587"/>
              <a:gd name="connsiteX6" fmla="*/ 0 w 9380667"/>
              <a:gd name="connsiteY6" fmla="*/ 3774622 h 463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80667" h="4638587">
                <a:moveTo>
                  <a:pt x="1355787" y="3777937"/>
                </a:moveTo>
                <a:lnTo>
                  <a:pt x="2243609" y="3777937"/>
                </a:lnTo>
                <a:lnTo>
                  <a:pt x="2243609" y="4638587"/>
                </a:lnTo>
                <a:close/>
                <a:moveTo>
                  <a:pt x="0" y="0"/>
                </a:moveTo>
                <a:lnTo>
                  <a:pt x="9380667" y="0"/>
                </a:lnTo>
                <a:lnTo>
                  <a:pt x="9380667" y="3774622"/>
                </a:lnTo>
                <a:lnTo>
                  <a:pt x="0" y="3774622"/>
                </a:lnTo>
                <a:close/>
              </a:path>
            </a:pathLst>
          </a:custGeom>
          <a:noFill/>
        </p:spPr>
        <p:txBody>
          <a:bodyPr wrap="square">
            <a:noAutofit/>
          </a:bodyPr>
          <a:lstStyle>
            <a:lvl1pPr marL="0" indent="0" algn="ctr">
              <a:buNone/>
              <a:defRPr>
                <a:solidFill>
                  <a:schemeClr val="bg1"/>
                </a:solidFill>
              </a:defRPr>
            </a:lvl1pPr>
          </a:lstStyle>
          <a:p>
            <a:r>
              <a:rPr lang="en-NZ" dirty="0"/>
              <a:t> </a:t>
            </a:r>
          </a:p>
          <a:p>
            <a:endParaRPr lang="en-NZ" dirty="0"/>
          </a:p>
          <a:p>
            <a:endParaRPr lang="en-NZ" dirty="0"/>
          </a:p>
          <a:p>
            <a:r>
              <a:rPr lang="en-NZ" dirty="0"/>
              <a:t>Click to add image</a:t>
            </a:r>
          </a:p>
        </p:txBody>
      </p:sp>
      <p:sp>
        <p:nvSpPr>
          <p:cNvPr id="7" name="Footer Placeholder 6"/>
          <p:cNvSpPr>
            <a:spLocks noGrp="1"/>
          </p:cNvSpPr>
          <p:nvPr>
            <p:ph type="ftr" sz="quarter" idx="14"/>
          </p:nvPr>
        </p:nvSpPr>
        <p:spPr/>
        <p:txBody>
          <a:bodyPr/>
          <a:lstStyle>
            <a:lvl1pPr>
              <a:defRPr>
                <a:solidFill>
                  <a:schemeClr val="bg1"/>
                </a:solidFill>
              </a:defRPr>
            </a:lvl1pPr>
          </a:lstStyle>
          <a:p>
            <a:r>
              <a:rPr lang="en-NZ" dirty="0">
                <a:solidFill>
                  <a:srgbClr val="FFFFFF"/>
                </a:solidFill>
              </a:rPr>
              <a:t>© Datacom 2016</a:t>
            </a:r>
          </a:p>
        </p:txBody>
      </p:sp>
      <p:sp>
        <p:nvSpPr>
          <p:cNvPr id="8" name="Slide Number Placeholder 7"/>
          <p:cNvSpPr>
            <a:spLocks noGrp="1"/>
          </p:cNvSpPr>
          <p:nvPr>
            <p:ph type="sldNum" sz="quarter" idx="15"/>
          </p:nvPr>
        </p:nvSpPr>
        <p:spPr/>
        <p:txBody>
          <a:bodyPr/>
          <a:lstStyle>
            <a:lvl1pPr>
              <a:defRPr>
                <a:solidFill>
                  <a:schemeClr val="bg1"/>
                </a:solidFill>
              </a:defRPr>
            </a:lvl1pPr>
          </a:lstStyle>
          <a:p>
            <a:fld id="{370D5FEB-FBDA-428E-9B3B-6233C16FAE42}" type="slidenum">
              <a:rPr lang="en-NZ" smtClean="0">
                <a:solidFill>
                  <a:srgbClr val="FFFFFF"/>
                </a:solidFill>
              </a:rPr>
              <a:pPr/>
              <a:t>‹#›</a:t>
            </a:fld>
            <a:endParaRPr lang="en-NZ" dirty="0">
              <a:solidFill>
                <a:srgbClr val="FFFFFF"/>
              </a:solidFill>
            </a:endParaRPr>
          </a:p>
        </p:txBody>
      </p:sp>
    </p:spTree>
    <p:extLst>
      <p:ext uri="{BB962C8B-B14F-4D97-AF65-F5344CB8AC3E}">
        <p14:creationId xmlns:p14="http://schemas.microsoft.com/office/powerpoint/2010/main" val="32559663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Light Blue with Image layout">
    <p:bg>
      <p:bgPr>
        <a:solidFill>
          <a:srgbClr val="00BCE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959170" y="3848529"/>
            <a:ext cx="8253349" cy="1227884"/>
          </a:xfrm>
          <a:prstGeom prst="rect">
            <a:avLst/>
          </a:prstGeom>
        </p:spPr>
        <p:txBody>
          <a:bodyPr anchor="t"/>
          <a:lstStyle>
            <a:lvl1pPr algn="l">
              <a:defRPr sz="4001" b="1" baseline="0">
                <a:solidFill>
                  <a:schemeClr val="bg1"/>
                </a:solidFill>
                <a:latin typeface="+mn-lt"/>
              </a:defRPr>
            </a:lvl1pPr>
          </a:lstStyle>
          <a:p>
            <a:r>
              <a:rPr lang="en-US" dirty="0"/>
              <a:t>Cover title – can go over two lines</a:t>
            </a:r>
            <a:endParaRPr lang="en-NZ" dirty="0"/>
          </a:p>
        </p:txBody>
      </p:sp>
      <p:sp>
        <p:nvSpPr>
          <p:cNvPr id="3" name="Subtitle 2"/>
          <p:cNvSpPr>
            <a:spLocks noGrp="1"/>
          </p:cNvSpPr>
          <p:nvPr>
            <p:ph type="subTitle" idx="1" hasCustomPrompt="1"/>
          </p:nvPr>
        </p:nvSpPr>
        <p:spPr>
          <a:xfrm>
            <a:off x="2959170" y="5127225"/>
            <a:ext cx="8253349" cy="684158"/>
          </a:xfrm>
          <a:prstGeom prst="rect">
            <a:avLst/>
          </a:prstGeom>
        </p:spPr>
        <p:txBody>
          <a:bodyPr/>
          <a:lstStyle>
            <a:lvl1pPr marL="0" indent="0" algn="l">
              <a:buNone/>
              <a:defRPr sz="2000" baseline="0">
                <a:solidFill>
                  <a:schemeClr val="bg1"/>
                </a:solidFill>
              </a:defRPr>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en-US" dirty="0"/>
              <a:t>Support copy if required, two lines max. Descriptive copy about what to expect from this presentation.</a:t>
            </a:r>
            <a:endParaRPr lang="en-NZ" dirty="0"/>
          </a:p>
        </p:txBody>
      </p:sp>
      <p:sp>
        <p:nvSpPr>
          <p:cNvPr id="9" name="Picture Placeholder 35"/>
          <p:cNvSpPr>
            <a:spLocks noGrp="1"/>
          </p:cNvSpPr>
          <p:nvPr>
            <p:ph type="pic" sz="quarter" idx="13" hasCustomPrompt="1"/>
          </p:nvPr>
        </p:nvSpPr>
        <p:spPr>
          <a:xfrm>
            <a:off x="-172167" y="-75321"/>
            <a:ext cx="12510813" cy="4639661"/>
          </a:xfrm>
          <a:custGeom>
            <a:avLst/>
            <a:gdLst>
              <a:gd name="connsiteX0" fmla="*/ 1355787 w 9380667"/>
              <a:gd name="connsiteY0" fmla="*/ 3777937 h 4638587"/>
              <a:gd name="connsiteX1" fmla="*/ 2243609 w 9380667"/>
              <a:gd name="connsiteY1" fmla="*/ 3777937 h 4638587"/>
              <a:gd name="connsiteX2" fmla="*/ 2243609 w 9380667"/>
              <a:gd name="connsiteY2" fmla="*/ 4638587 h 4638587"/>
              <a:gd name="connsiteX3" fmla="*/ 0 w 9380667"/>
              <a:gd name="connsiteY3" fmla="*/ 0 h 4638587"/>
              <a:gd name="connsiteX4" fmla="*/ 9380667 w 9380667"/>
              <a:gd name="connsiteY4" fmla="*/ 0 h 4638587"/>
              <a:gd name="connsiteX5" fmla="*/ 9380667 w 9380667"/>
              <a:gd name="connsiteY5" fmla="*/ 3774622 h 4638587"/>
              <a:gd name="connsiteX6" fmla="*/ 0 w 9380667"/>
              <a:gd name="connsiteY6" fmla="*/ 3774622 h 463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80667" h="4638587">
                <a:moveTo>
                  <a:pt x="1355787" y="3777937"/>
                </a:moveTo>
                <a:lnTo>
                  <a:pt x="2243609" y="3777937"/>
                </a:lnTo>
                <a:lnTo>
                  <a:pt x="2243609" y="4638587"/>
                </a:lnTo>
                <a:close/>
                <a:moveTo>
                  <a:pt x="0" y="0"/>
                </a:moveTo>
                <a:lnTo>
                  <a:pt x="9380667" y="0"/>
                </a:lnTo>
                <a:lnTo>
                  <a:pt x="9380667" y="3774622"/>
                </a:lnTo>
                <a:lnTo>
                  <a:pt x="0" y="3774622"/>
                </a:lnTo>
                <a:close/>
              </a:path>
            </a:pathLst>
          </a:custGeom>
          <a:noFill/>
        </p:spPr>
        <p:txBody>
          <a:bodyPr wrap="square">
            <a:noAutofit/>
          </a:bodyPr>
          <a:lstStyle>
            <a:lvl1pPr marL="0" indent="0" algn="ctr">
              <a:buNone/>
              <a:defRPr>
                <a:solidFill>
                  <a:schemeClr val="bg1"/>
                </a:solidFill>
              </a:defRPr>
            </a:lvl1pPr>
          </a:lstStyle>
          <a:p>
            <a:r>
              <a:rPr lang="en-NZ" dirty="0"/>
              <a:t> </a:t>
            </a:r>
          </a:p>
          <a:p>
            <a:endParaRPr lang="en-NZ" dirty="0"/>
          </a:p>
          <a:p>
            <a:endParaRPr lang="en-NZ" dirty="0"/>
          </a:p>
          <a:p>
            <a:r>
              <a:rPr lang="en-NZ" dirty="0"/>
              <a:t>Click to add image</a:t>
            </a:r>
          </a:p>
        </p:txBody>
      </p:sp>
      <p:sp>
        <p:nvSpPr>
          <p:cNvPr id="7" name="Footer Placeholder 6"/>
          <p:cNvSpPr>
            <a:spLocks noGrp="1"/>
          </p:cNvSpPr>
          <p:nvPr>
            <p:ph type="ftr" sz="quarter" idx="14"/>
          </p:nvPr>
        </p:nvSpPr>
        <p:spPr/>
        <p:txBody>
          <a:bodyPr/>
          <a:lstStyle>
            <a:lvl1pPr>
              <a:defRPr>
                <a:solidFill>
                  <a:schemeClr val="bg1"/>
                </a:solidFill>
              </a:defRPr>
            </a:lvl1pPr>
          </a:lstStyle>
          <a:p>
            <a:r>
              <a:rPr lang="en-NZ" dirty="0">
                <a:solidFill>
                  <a:srgbClr val="FFFFFF"/>
                </a:solidFill>
              </a:rPr>
              <a:t>© Datacom 2016</a:t>
            </a:r>
          </a:p>
        </p:txBody>
      </p:sp>
      <p:sp>
        <p:nvSpPr>
          <p:cNvPr id="8" name="Slide Number Placeholder 7"/>
          <p:cNvSpPr>
            <a:spLocks noGrp="1"/>
          </p:cNvSpPr>
          <p:nvPr>
            <p:ph type="sldNum" sz="quarter" idx="15"/>
          </p:nvPr>
        </p:nvSpPr>
        <p:spPr/>
        <p:txBody>
          <a:bodyPr/>
          <a:lstStyle>
            <a:lvl1pPr>
              <a:defRPr>
                <a:solidFill>
                  <a:schemeClr val="bg1"/>
                </a:solidFill>
              </a:defRPr>
            </a:lvl1pPr>
          </a:lstStyle>
          <a:p>
            <a:fld id="{370D5FEB-FBDA-428E-9B3B-6233C16FAE42}" type="slidenum">
              <a:rPr lang="en-NZ" smtClean="0">
                <a:solidFill>
                  <a:srgbClr val="FFFFFF"/>
                </a:solidFill>
              </a:rPr>
              <a:pPr/>
              <a:t>‹#›</a:t>
            </a:fld>
            <a:endParaRPr lang="en-NZ" dirty="0">
              <a:solidFill>
                <a:srgbClr val="FFFFFF"/>
              </a:solidFill>
            </a:endParaRPr>
          </a:p>
        </p:txBody>
      </p:sp>
    </p:spTree>
    <p:extLst>
      <p:ext uri="{BB962C8B-B14F-4D97-AF65-F5344CB8AC3E}">
        <p14:creationId xmlns:p14="http://schemas.microsoft.com/office/powerpoint/2010/main" val="15427986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White with no image layou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39666" y="1791260"/>
            <a:ext cx="10518338" cy="1296300"/>
          </a:xfrm>
          <a:prstGeom prst="rect">
            <a:avLst/>
          </a:prstGeom>
        </p:spPr>
        <p:txBody>
          <a:bodyPr anchor="ctr"/>
          <a:lstStyle>
            <a:lvl1pPr algn="l">
              <a:defRPr sz="4001" b="1" baseline="0">
                <a:solidFill>
                  <a:srgbClr val="00BCE2"/>
                </a:solidFill>
                <a:latin typeface="+mn-lt"/>
              </a:defRPr>
            </a:lvl1pPr>
          </a:lstStyle>
          <a:p>
            <a:r>
              <a:rPr lang="en-US" dirty="0"/>
              <a:t>Title – can go over two lines</a:t>
            </a:r>
            <a:endParaRPr lang="en-NZ" dirty="0"/>
          </a:p>
        </p:txBody>
      </p:sp>
      <p:sp>
        <p:nvSpPr>
          <p:cNvPr id="3" name="Subtitle 2"/>
          <p:cNvSpPr>
            <a:spLocks noGrp="1"/>
          </p:cNvSpPr>
          <p:nvPr>
            <p:ph type="subTitle" idx="1" hasCustomPrompt="1"/>
          </p:nvPr>
        </p:nvSpPr>
        <p:spPr>
          <a:xfrm>
            <a:off x="939665" y="3717263"/>
            <a:ext cx="8145321" cy="684158"/>
          </a:xfrm>
          <a:prstGeom prst="rect">
            <a:avLst/>
          </a:prstGeom>
        </p:spPr>
        <p:txBody>
          <a:bodyPr/>
          <a:lstStyle>
            <a:lvl1pPr marL="0" indent="0" algn="l">
              <a:buNone/>
              <a:defRPr sz="2000" baseline="0">
                <a:solidFill>
                  <a:srgbClr val="002B7F"/>
                </a:solidFill>
              </a:defRPr>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en-US" dirty="0"/>
              <a:t>Support copy if required, two lines max. Descriptive copy about what to expect from this presentation.</a:t>
            </a:r>
            <a:endParaRPr lang="en-NZ" dirty="0"/>
          </a:p>
        </p:txBody>
      </p:sp>
      <p:sp>
        <p:nvSpPr>
          <p:cNvPr id="8" name="Rectangle 7"/>
          <p:cNvSpPr/>
          <p:nvPr/>
        </p:nvSpPr>
        <p:spPr>
          <a:xfrm>
            <a:off x="960251" y="1598770"/>
            <a:ext cx="1026223" cy="123537"/>
          </a:xfrm>
          <a:prstGeom prst="rect">
            <a:avLst/>
          </a:prstGeom>
          <a:solidFill>
            <a:srgbClr val="00BC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00BCE2"/>
              </a:solidFill>
            </a:endParaRPr>
          </a:p>
        </p:txBody>
      </p:sp>
      <p:sp>
        <p:nvSpPr>
          <p:cNvPr id="10" name="Rectangle 9"/>
          <p:cNvSpPr/>
          <p:nvPr/>
        </p:nvSpPr>
        <p:spPr>
          <a:xfrm>
            <a:off x="960251" y="3143528"/>
            <a:ext cx="1026223" cy="123537"/>
          </a:xfrm>
          <a:prstGeom prst="rect">
            <a:avLst/>
          </a:prstGeom>
          <a:solidFill>
            <a:srgbClr val="00BC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11" name="Text Placeholder 3"/>
          <p:cNvSpPr>
            <a:spLocks noGrp="1"/>
          </p:cNvSpPr>
          <p:nvPr>
            <p:ph type="body" sz="half" idx="17" hasCustomPrompt="1"/>
          </p:nvPr>
        </p:nvSpPr>
        <p:spPr>
          <a:xfrm>
            <a:off x="939666" y="4853025"/>
            <a:ext cx="8169107" cy="263796"/>
          </a:xfrm>
          <a:prstGeom prst="rect">
            <a:avLst/>
          </a:prstGeom>
        </p:spPr>
        <p:txBody>
          <a:bodyPr lIns="90000">
            <a:noAutofit/>
          </a:bodyPr>
          <a:lstStyle>
            <a:lvl1pPr marL="0" indent="0">
              <a:lnSpc>
                <a:spcPct val="90000"/>
              </a:lnSpc>
              <a:spcBef>
                <a:spcPts val="0"/>
              </a:spcBef>
              <a:spcAft>
                <a:spcPts val="0"/>
              </a:spcAft>
              <a:buNone/>
              <a:defRPr sz="1400" b="1" baseline="0">
                <a:solidFill>
                  <a:srgbClr val="404040"/>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Presenter name</a:t>
            </a:r>
          </a:p>
        </p:txBody>
      </p:sp>
      <p:sp>
        <p:nvSpPr>
          <p:cNvPr id="12" name="Text Placeholder 3"/>
          <p:cNvSpPr>
            <a:spLocks noGrp="1"/>
          </p:cNvSpPr>
          <p:nvPr>
            <p:ph type="body" sz="half" idx="18" hasCustomPrompt="1"/>
          </p:nvPr>
        </p:nvSpPr>
        <p:spPr>
          <a:xfrm>
            <a:off x="939666" y="5116821"/>
            <a:ext cx="8169107" cy="263796"/>
          </a:xfrm>
          <a:prstGeom prst="rect">
            <a:avLst/>
          </a:prstGeom>
        </p:spPr>
        <p:txBody>
          <a:bodyPr lIns="90000">
            <a:noAutofit/>
          </a:bodyPr>
          <a:lstStyle>
            <a:lvl1pPr marL="0" indent="0">
              <a:lnSpc>
                <a:spcPct val="90000"/>
              </a:lnSpc>
              <a:spcBef>
                <a:spcPts val="0"/>
              </a:spcBef>
              <a:spcAft>
                <a:spcPts val="0"/>
              </a:spcAft>
              <a:buNone/>
              <a:defRPr sz="1400" b="0" baseline="0">
                <a:solidFill>
                  <a:srgbClr val="404040"/>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Presenter title</a:t>
            </a:r>
          </a:p>
        </p:txBody>
      </p:sp>
      <p:sp>
        <p:nvSpPr>
          <p:cNvPr id="13" name="Text Placeholder 3"/>
          <p:cNvSpPr>
            <a:spLocks noGrp="1"/>
          </p:cNvSpPr>
          <p:nvPr>
            <p:ph type="body" sz="half" idx="19" hasCustomPrompt="1"/>
          </p:nvPr>
        </p:nvSpPr>
        <p:spPr>
          <a:xfrm>
            <a:off x="939666" y="5390547"/>
            <a:ext cx="8169107" cy="263796"/>
          </a:xfrm>
          <a:prstGeom prst="rect">
            <a:avLst/>
          </a:prstGeom>
        </p:spPr>
        <p:txBody>
          <a:bodyPr lIns="90000">
            <a:noAutofit/>
          </a:bodyPr>
          <a:lstStyle>
            <a:lvl1pPr marL="0" indent="0">
              <a:lnSpc>
                <a:spcPct val="90000"/>
              </a:lnSpc>
              <a:spcBef>
                <a:spcPts val="0"/>
              </a:spcBef>
              <a:spcAft>
                <a:spcPts val="0"/>
              </a:spcAft>
              <a:buNone/>
              <a:defRPr sz="1400" b="0" baseline="0">
                <a:solidFill>
                  <a:srgbClr val="404040"/>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Group, Business Unit, </a:t>
            </a:r>
            <a:r>
              <a:rPr lang="en-US" dirty="0" err="1"/>
              <a:t>etc</a:t>
            </a:r>
            <a:endParaRPr lang="en-US" dirty="0"/>
          </a:p>
        </p:txBody>
      </p:sp>
      <p:sp>
        <p:nvSpPr>
          <p:cNvPr id="14" name="Rectangle 13"/>
          <p:cNvSpPr/>
          <p:nvPr userDrawn="1"/>
        </p:nvSpPr>
        <p:spPr>
          <a:xfrm>
            <a:off x="960251" y="1598770"/>
            <a:ext cx="1026223" cy="123537"/>
          </a:xfrm>
          <a:prstGeom prst="rect">
            <a:avLst/>
          </a:prstGeom>
          <a:solidFill>
            <a:srgbClr val="00BC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00BCE2"/>
              </a:solidFill>
            </a:endParaRPr>
          </a:p>
        </p:txBody>
      </p:sp>
      <p:sp>
        <p:nvSpPr>
          <p:cNvPr id="15" name="Rectangle 14"/>
          <p:cNvSpPr/>
          <p:nvPr userDrawn="1"/>
        </p:nvSpPr>
        <p:spPr>
          <a:xfrm>
            <a:off x="960251" y="3143528"/>
            <a:ext cx="1026223" cy="123537"/>
          </a:xfrm>
          <a:prstGeom prst="rect">
            <a:avLst/>
          </a:prstGeom>
          <a:solidFill>
            <a:srgbClr val="00BC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7" name="Footer Placeholder 6"/>
          <p:cNvSpPr>
            <a:spLocks noGrp="1"/>
          </p:cNvSpPr>
          <p:nvPr>
            <p:ph type="ftr" sz="quarter" idx="20"/>
          </p:nvPr>
        </p:nvSpPr>
        <p:spPr/>
        <p:txBody>
          <a:bodyPr/>
          <a:lstStyle/>
          <a:p>
            <a:r>
              <a:rPr lang="en-NZ" dirty="0"/>
              <a:t>© Datacom 2016</a:t>
            </a:r>
          </a:p>
        </p:txBody>
      </p:sp>
      <p:sp>
        <p:nvSpPr>
          <p:cNvPr id="9" name="Slide Number Placeholder 8"/>
          <p:cNvSpPr>
            <a:spLocks noGrp="1"/>
          </p:cNvSpPr>
          <p:nvPr>
            <p:ph type="sldNum" sz="quarter" idx="21"/>
          </p:nvPr>
        </p:nvSpPr>
        <p:spPr/>
        <p:txBody>
          <a:bodyPr/>
          <a:lstStyle/>
          <a:p>
            <a:fld id="{370D5FEB-FBDA-428E-9B3B-6233C16FAE42}" type="slidenum">
              <a:rPr lang="en-NZ" smtClean="0"/>
              <a:pPr/>
              <a:t>‹#›</a:t>
            </a:fld>
            <a:endParaRPr lang="en-NZ" dirty="0"/>
          </a:p>
        </p:txBody>
      </p:sp>
    </p:spTree>
    <p:extLst>
      <p:ext uri="{BB962C8B-B14F-4D97-AF65-F5344CB8AC3E}">
        <p14:creationId xmlns:p14="http://schemas.microsoft.com/office/powerpoint/2010/main" val="21906901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Dark Blue with no image layout">
    <p:bg>
      <p:bgPr>
        <a:solidFill>
          <a:srgbClr val="002B7F"/>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39666" y="1791260"/>
            <a:ext cx="10518338" cy="1296300"/>
          </a:xfrm>
          <a:prstGeom prst="rect">
            <a:avLst/>
          </a:prstGeom>
        </p:spPr>
        <p:txBody>
          <a:bodyPr anchor="ctr"/>
          <a:lstStyle>
            <a:lvl1pPr algn="l">
              <a:defRPr sz="4001" b="1" baseline="0">
                <a:solidFill>
                  <a:schemeClr val="bg1"/>
                </a:solidFill>
                <a:latin typeface="+mn-lt"/>
              </a:defRPr>
            </a:lvl1pPr>
          </a:lstStyle>
          <a:p>
            <a:r>
              <a:rPr lang="en-US" dirty="0"/>
              <a:t>Title – can go over two lines</a:t>
            </a:r>
            <a:endParaRPr lang="en-NZ" dirty="0"/>
          </a:p>
        </p:txBody>
      </p:sp>
      <p:sp>
        <p:nvSpPr>
          <p:cNvPr id="3" name="Subtitle 2"/>
          <p:cNvSpPr>
            <a:spLocks noGrp="1"/>
          </p:cNvSpPr>
          <p:nvPr>
            <p:ph type="subTitle" idx="1" hasCustomPrompt="1"/>
          </p:nvPr>
        </p:nvSpPr>
        <p:spPr>
          <a:xfrm>
            <a:off x="939665" y="3717263"/>
            <a:ext cx="8145321" cy="684158"/>
          </a:xfrm>
          <a:prstGeom prst="rect">
            <a:avLst/>
          </a:prstGeom>
        </p:spPr>
        <p:txBody>
          <a:bodyPr/>
          <a:lstStyle>
            <a:lvl1pPr marL="0" indent="0" algn="l">
              <a:buNone/>
              <a:defRPr sz="2000" baseline="0">
                <a:solidFill>
                  <a:schemeClr val="bg1"/>
                </a:solidFill>
              </a:defRPr>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en-US" dirty="0"/>
              <a:t>Support copy if required, two lines max. Descriptive copy about what to expect from this presentation.</a:t>
            </a:r>
            <a:endParaRPr lang="en-NZ" dirty="0"/>
          </a:p>
        </p:txBody>
      </p:sp>
      <p:sp>
        <p:nvSpPr>
          <p:cNvPr id="8" name="Rectangle 7"/>
          <p:cNvSpPr/>
          <p:nvPr/>
        </p:nvSpPr>
        <p:spPr>
          <a:xfrm>
            <a:off x="960251" y="1598770"/>
            <a:ext cx="1026223" cy="12353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10" name="Rectangle 9"/>
          <p:cNvSpPr/>
          <p:nvPr/>
        </p:nvSpPr>
        <p:spPr>
          <a:xfrm>
            <a:off x="960251" y="3143528"/>
            <a:ext cx="1026223" cy="12353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11" name="Text Placeholder 3"/>
          <p:cNvSpPr>
            <a:spLocks noGrp="1"/>
          </p:cNvSpPr>
          <p:nvPr>
            <p:ph type="body" sz="half" idx="17" hasCustomPrompt="1"/>
          </p:nvPr>
        </p:nvSpPr>
        <p:spPr>
          <a:xfrm>
            <a:off x="939666" y="4853025"/>
            <a:ext cx="8169107" cy="263796"/>
          </a:xfrm>
          <a:prstGeom prst="rect">
            <a:avLst/>
          </a:prstGeom>
        </p:spPr>
        <p:txBody>
          <a:bodyPr lIns="90000">
            <a:noAutofit/>
          </a:bodyPr>
          <a:lstStyle>
            <a:lvl1pPr marL="0" indent="0">
              <a:lnSpc>
                <a:spcPct val="90000"/>
              </a:lnSpc>
              <a:spcBef>
                <a:spcPts val="0"/>
              </a:spcBef>
              <a:spcAft>
                <a:spcPts val="0"/>
              </a:spcAft>
              <a:buNone/>
              <a:defRPr sz="1400" b="1" baseline="0">
                <a:solidFill>
                  <a:schemeClr val="bg1"/>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Presenter name</a:t>
            </a:r>
          </a:p>
        </p:txBody>
      </p:sp>
      <p:sp>
        <p:nvSpPr>
          <p:cNvPr id="12" name="Text Placeholder 3"/>
          <p:cNvSpPr>
            <a:spLocks noGrp="1"/>
          </p:cNvSpPr>
          <p:nvPr>
            <p:ph type="body" sz="half" idx="18" hasCustomPrompt="1"/>
          </p:nvPr>
        </p:nvSpPr>
        <p:spPr>
          <a:xfrm>
            <a:off x="939666" y="5116821"/>
            <a:ext cx="8169107" cy="263796"/>
          </a:xfrm>
          <a:prstGeom prst="rect">
            <a:avLst/>
          </a:prstGeom>
        </p:spPr>
        <p:txBody>
          <a:bodyPr lIns="90000">
            <a:noAutofit/>
          </a:bodyPr>
          <a:lstStyle>
            <a:lvl1pPr marL="0" indent="0">
              <a:lnSpc>
                <a:spcPct val="90000"/>
              </a:lnSpc>
              <a:spcBef>
                <a:spcPts val="0"/>
              </a:spcBef>
              <a:spcAft>
                <a:spcPts val="0"/>
              </a:spcAft>
              <a:buNone/>
              <a:defRPr sz="1400" b="0" baseline="0">
                <a:solidFill>
                  <a:schemeClr val="bg1"/>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Presenter title</a:t>
            </a:r>
          </a:p>
        </p:txBody>
      </p:sp>
      <p:sp>
        <p:nvSpPr>
          <p:cNvPr id="13" name="Text Placeholder 3"/>
          <p:cNvSpPr>
            <a:spLocks noGrp="1"/>
          </p:cNvSpPr>
          <p:nvPr>
            <p:ph type="body" sz="half" idx="19" hasCustomPrompt="1"/>
          </p:nvPr>
        </p:nvSpPr>
        <p:spPr>
          <a:xfrm>
            <a:off x="939666" y="5390547"/>
            <a:ext cx="8169107" cy="263796"/>
          </a:xfrm>
          <a:prstGeom prst="rect">
            <a:avLst/>
          </a:prstGeom>
        </p:spPr>
        <p:txBody>
          <a:bodyPr lIns="90000">
            <a:noAutofit/>
          </a:bodyPr>
          <a:lstStyle>
            <a:lvl1pPr marL="0" indent="0">
              <a:lnSpc>
                <a:spcPct val="90000"/>
              </a:lnSpc>
              <a:spcBef>
                <a:spcPts val="0"/>
              </a:spcBef>
              <a:spcAft>
                <a:spcPts val="0"/>
              </a:spcAft>
              <a:buNone/>
              <a:defRPr sz="1400" b="0" baseline="0">
                <a:solidFill>
                  <a:schemeClr val="bg1"/>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Group, Business Unit, </a:t>
            </a:r>
            <a:r>
              <a:rPr lang="en-US" dirty="0" err="1"/>
              <a:t>etc</a:t>
            </a:r>
            <a:endParaRPr lang="en-US" dirty="0"/>
          </a:p>
        </p:txBody>
      </p:sp>
      <p:sp>
        <p:nvSpPr>
          <p:cNvPr id="14" name="Rectangle 13"/>
          <p:cNvSpPr/>
          <p:nvPr userDrawn="1"/>
        </p:nvSpPr>
        <p:spPr>
          <a:xfrm>
            <a:off x="960251" y="1598770"/>
            <a:ext cx="1026223" cy="12353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15" name="Rectangle 14"/>
          <p:cNvSpPr/>
          <p:nvPr userDrawn="1"/>
        </p:nvSpPr>
        <p:spPr>
          <a:xfrm>
            <a:off x="960251" y="3143528"/>
            <a:ext cx="1026223" cy="12353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7" name="Footer Placeholder 6"/>
          <p:cNvSpPr>
            <a:spLocks noGrp="1"/>
          </p:cNvSpPr>
          <p:nvPr>
            <p:ph type="ftr" sz="quarter" idx="20"/>
          </p:nvPr>
        </p:nvSpPr>
        <p:spPr/>
        <p:txBody>
          <a:bodyPr/>
          <a:lstStyle>
            <a:lvl1pPr>
              <a:defRPr>
                <a:solidFill>
                  <a:schemeClr val="bg1"/>
                </a:solidFill>
              </a:defRPr>
            </a:lvl1pPr>
          </a:lstStyle>
          <a:p>
            <a:r>
              <a:rPr lang="en-NZ" dirty="0">
                <a:solidFill>
                  <a:srgbClr val="FFFFFF"/>
                </a:solidFill>
              </a:rPr>
              <a:t>© Datacom 2016</a:t>
            </a:r>
          </a:p>
        </p:txBody>
      </p:sp>
      <p:sp>
        <p:nvSpPr>
          <p:cNvPr id="9" name="Slide Number Placeholder 8"/>
          <p:cNvSpPr>
            <a:spLocks noGrp="1"/>
          </p:cNvSpPr>
          <p:nvPr>
            <p:ph type="sldNum" sz="quarter" idx="21"/>
          </p:nvPr>
        </p:nvSpPr>
        <p:spPr/>
        <p:txBody>
          <a:bodyPr/>
          <a:lstStyle>
            <a:lvl1pPr>
              <a:defRPr>
                <a:solidFill>
                  <a:schemeClr val="bg1"/>
                </a:solidFill>
              </a:defRPr>
            </a:lvl1pPr>
          </a:lstStyle>
          <a:p>
            <a:fld id="{370D5FEB-FBDA-428E-9B3B-6233C16FAE42}" type="slidenum">
              <a:rPr lang="en-NZ" smtClean="0">
                <a:solidFill>
                  <a:srgbClr val="FFFFFF"/>
                </a:solidFill>
              </a:rPr>
              <a:pPr/>
              <a:t>‹#›</a:t>
            </a:fld>
            <a:endParaRPr lang="en-NZ" dirty="0">
              <a:solidFill>
                <a:srgbClr val="FFFFFF"/>
              </a:solidFill>
            </a:endParaRPr>
          </a:p>
        </p:txBody>
      </p:sp>
    </p:spTree>
    <p:extLst>
      <p:ext uri="{BB962C8B-B14F-4D97-AF65-F5344CB8AC3E}">
        <p14:creationId xmlns:p14="http://schemas.microsoft.com/office/powerpoint/2010/main" val="42904371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Light Blue with no image layout">
    <p:bg>
      <p:bgPr>
        <a:solidFill>
          <a:srgbClr val="00BCE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39666" y="1791260"/>
            <a:ext cx="10518338" cy="1296300"/>
          </a:xfrm>
          <a:prstGeom prst="rect">
            <a:avLst/>
          </a:prstGeom>
        </p:spPr>
        <p:txBody>
          <a:bodyPr anchor="ctr"/>
          <a:lstStyle>
            <a:lvl1pPr algn="l">
              <a:defRPr sz="4001" b="1" baseline="0">
                <a:solidFill>
                  <a:schemeClr val="bg1"/>
                </a:solidFill>
                <a:latin typeface="+mn-lt"/>
              </a:defRPr>
            </a:lvl1pPr>
          </a:lstStyle>
          <a:p>
            <a:r>
              <a:rPr lang="en-US" dirty="0"/>
              <a:t>Title – can go over two lines</a:t>
            </a:r>
            <a:endParaRPr lang="en-NZ" dirty="0"/>
          </a:p>
        </p:txBody>
      </p:sp>
      <p:sp>
        <p:nvSpPr>
          <p:cNvPr id="3" name="Subtitle 2"/>
          <p:cNvSpPr>
            <a:spLocks noGrp="1"/>
          </p:cNvSpPr>
          <p:nvPr>
            <p:ph type="subTitle" idx="1" hasCustomPrompt="1"/>
          </p:nvPr>
        </p:nvSpPr>
        <p:spPr>
          <a:xfrm>
            <a:off x="939665" y="3717263"/>
            <a:ext cx="8145321" cy="684158"/>
          </a:xfrm>
          <a:prstGeom prst="rect">
            <a:avLst/>
          </a:prstGeom>
        </p:spPr>
        <p:txBody>
          <a:bodyPr/>
          <a:lstStyle>
            <a:lvl1pPr marL="0" indent="0" algn="l">
              <a:buNone/>
              <a:defRPr sz="2000" baseline="0">
                <a:solidFill>
                  <a:schemeClr val="bg1"/>
                </a:solidFill>
              </a:defRPr>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en-US" dirty="0"/>
              <a:t>Support copy if required, two lines max. Descriptive copy about what to expect from this presentation.</a:t>
            </a:r>
            <a:endParaRPr lang="en-NZ" dirty="0"/>
          </a:p>
        </p:txBody>
      </p:sp>
      <p:sp>
        <p:nvSpPr>
          <p:cNvPr id="8" name="Rectangle 7"/>
          <p:cNvSpPr/>
          <p:nvPr/>
        </p:nvSpPr>
        <p:spPr>
          <a:xfrm>
            <a:off x="960251" y="1598770"/>
            <a:ext cx="1026223" cy="12353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10" name="Rectangle 9"/>
          <p:cNvSpPr/>
          <p:nvPr/>
        </p:nvSpPr>
        <p:spPr>
          <a:xfrm>
            <a:off x="960251" y="3143528"/>
            <a:ext cx="1026223" cy="12353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11" name="Text Placeholder 3"/>
          <p:cNvSpPr>
            <a:spLocks noGrp="1"/>
          </p:cNvSpPr>
          <p:nvPr>
            <p:ph type="body" sz="half" idx="17" hasCustomPrompt="1"/>
          </p:nvPr>
        </p:nvSpPr>
        <p:spPr>
          <a:xfrm>
            <a:off x="939666" y="4853025"/>
            <a:ext cx="8169107" cy="263796"/>
          </a:xfrm>
          <a:prstGeom prst="rect">
            <a:avLst/>
          </a:prstGeom>
        </p:spPr>
        <p:txBody>
          <a:bodyPr lIns="90000">
            <a:noAutofit/>
          </a:bodyPr>
          <a:lstStyle>
            <a:lvl1pPr marL="0" indent="0">
              <a:lnSpc>
                <a:spcPct val="90000"/>
              </a:lnSpc>
              <a:spcBef>
                <a:spcPts val="0"/>
              </a:spcBef>
              <a:spcAft>
                <a:spcPts val="0"/>
              </a:spcAft>
              <a:buNone/>
              <a:defRPr sz="1400" b="1" baseline="0">
                <a:solidFill>
                  <a:schemeClr val="bg1"/>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Presenter name</a:t>
            </a:r>
          </a:p>
        </p:txBody>
      </p:sp>
      <p:sp>
        <p:nvSpPr>
          <p:cNvPr id="12" name="Text Placeholder 3"/>
          <p:cNvSpPr>
            <a:spLocks noGrp="1"/>
          </p:cNvSpPr>
          <p:nvPr>
            <p:ph type="body" sz="half" idx="18" hasCustomPrompt="1"/>
          </p:nvPr>
        </p:nvSpPr>
        <p:spPr>
          <a:xfrm>
            <a:off x="939666" y="5116821"/>
            <a:ext cx="8169107" cy="263796"/>
          </a:xfrm>
          <a:prstGeom prst="rect">
            <a:avLst/>
          </a:prstGeom>
        </p:spPr>
        <p:txBody>
          <a:bodyPr lIns="90000">
            <a:noAutofit/>
          </a:bodyPr>
          <a:lstStyle>
            <a:lvl1pPr marL="0" indent="0">
              <a:lnSpc>
                <a:spcPct val="90000"/>
              </a:lnSpc>
              <a:spcBef>
                <a:spcPts val="0"/>
              </a:spcBef>
              <a:spcAft>
                <a:spcPts val="0"/>
              </a:spcAft>
              <a:buNone/>
              <a:defRPr sz="1400" b="0" baseline="0">
                <a:solidFill>
                  <a:schemeClr val="bg1"/>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Presenter title</a:t>
            </a:r>
          </a:p>
        </p:txBody>
      </p:sp>
      <p:sp>
        <p:nvSpPr>
          <p:cNvPr id="13" name="Text Placeholder 3"/>
          <p:cNvSpPr>
            <a:spLocks noGrp="1"/>
          </p:cNvSpPr>
          <p:nvPr>
            <p:ph type="body" sz="half" idx="19" hasCustomPrompt="1"/>
          </p:nvPr>
        </p:nvSpPr>
        <p:spPr>
          <a:xfrm>
            <a:off x="939666" y="5390547"/>
            <a:ext cx="8169107" cy="263796"/>
          </a:xfrm>
          <a:prstGeom prst="rect">
            <a:avLst/>
          </a:prstGeom>
        </p:spPr>
        <p:txBody>
          <a:bodyPr lIns="90000">
            <a:noAutofit/>
          </a:bodyPr>
          <a:lstStyle>
            <a:lvl1pPr marL="0" indent="0">
              <a:lnSpc>
                <a:spcPct val="90000"/>
              </a:lnSpc>
              <a:spcBef>
                <a:spcPts val="0"/>
              </a:spcBef>
              <a:spcAft>
                <a:spcPts val="0"/>
              </a:spcAft>
              <a:buNone/>
              <a:defRPr sz="1400" b="0" baseline="0">
                <a:solidFill>
                  <a:schemeClr val="bg1"/>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Group, Business Unit, </a:t>
            </a:r>
            <a:r>
              <a:rPr lang="en-US" dirty="0" err="1"/>
              <a:t>etc</a:t>
            </a:r>
            <a:endParaRPr lang="en-US" dirty="0"/>
          </a:p>
        </p:txBody>
      </p:sp>
      <p:sp>
        <p:nvSpPr>
          <p:cNvPr id="14" name="Rectangle 13"/>
          <p:cNvSpPr/>
          <p:nvPr userDrawn="1"/>
        </p:nvSpPr>
        <p:spPr>
          <a:xfrm>
            <a:off x="960251" y="1598770"/>
            <a:ext cx="1026223" cy="12353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15" name="Rectangle 14"/>
          <p:cNvSpPr/>
          <p:nvPr userDrawn="1"/>
        </p:nvSpPr>
        <p:spPr>
          <a:xfrm>
            <a:off x="960251" y="3143528"/>
            <a:ext cx="1026223" cy="12353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7" name="Footer Placeholder 6"/>
          <p:cNvSpPr>
            <a:spLocks noGrp="1"/>
          </p:cNvSpPr>
          <p:nvPr>
            <p:ph type="ftr" sz="quarter" idx="20"/>
          </p:nvPr>
        </p:nvSpPr>
        <p:spPr/>
        <p:txBody>
          <a:bodyPr/>
          <a:lstStyle>
            <a:lvl1pPr>
              <a:defRPr>
                <a:solidFill>
                  <a:schemeClr val="bg1"/>
                </a:solidFill>
              </a:defRPr>
            </a:lvl1pPr>
          </a:lstStyle>
          <a:p>
            <a:r>
              <a:rPr lang="en-NZ" dirty="0">
                <a:solidFill>
                  <a:srgbClr val="FFFFFF"/>
                </a:solidFill>
              </a:rPr>
              <a:t>© Datacom 2016</a:t>
            </a:r>
          </a:p>
        </p:txBody>
      </p:sp>
      <p:sp>
        <p:nvSpPr>
          <p:cNvPr id="9" name="Slide Number Placeholder 8"/>
          <p:cNvSpPr>
            <a:spLocks noGrp="1"/>
          </p:cNvSpPr>
          <p:nvPr>
            <p:ph type="sldNum" sz="quarter" idx="21"/>
          </p:nvPr>
        </p:nvSpPr>
        <p:spPr/>
        <p:txBody>
          <a:bodyPr/>
          <a:lstStyle>
            <a:lvl1pPr>
              <a:defRPr>
                <a:solidFill>
                  <a:schemeClr val="bg1"/>
                </a:solidFill>
              </a:defRPr>
            </a:lvl1pPr>
          </a:lstStyle>
          <a:p>
            <a:fld id="{370D5FEB-FBDA-428E-9B3B-6233C16FAE42}" type="slidenum">
              <a:rPr lang="en-NZ" smtClean="0">
                <a:solidFill>
                  <a:srgbClr val="FFFFFF"/>
                </a:solidFill>
              </a:rPr>
              <a:pPr/>
              <a:t>‹#›</a:t>
            </a:fld>
            <a:endParaRPr lang="en-NZ" dirty="0">
              <a:solidFill>
                <a:srgbClr val="FFFFFF"/>
              </a:solidFill>
            </a:endParaRPr>
          </a:p>
        </p:txBody>
      </p:sp>
    </p:spTree>
    <p:extLst>
      <p:ext uri="{BB962C8B-B14F-4D97-AF65-F5344CB8AC3E}">
        <p14:creationId xmlns:p14="http://schemas.microsoft.com/office/powerpoint/2010/main" val="998273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0242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White with image layou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959170" y="3848529"/>
            <a:ext cx="8253349" cy="1227884"/>
          </a:xfrm>
          <a:prstGeom prst="rect">
            <a:avLst/>
          </a:prstGeom>
        </p:spPr>
        <p:txBody>
          <a:bodyPr anchor="t"/>
          <a:lstStyle>
            <a:lvl1pPr algn="l">
              <a:defRPr sz="4001" b="1" baseline="0">
                <a:solidFill>
                  <a:srgbClr val="00BCE2"/>
                </a:solidFill>
                <a:latin typeface="+mn-lt"/>
              </a:defRPr>
            </a:lvl1pPr>
          </a:lstStyle>
          <a:p>
            <a:r>
              <a:rPr lang="en-US" dirty="0"/>
              <a:t>Cover title – can go over two lines</a:t>
            </a:r>
            <a:endParaRPr lang="en-NZ" dirty="0"/>
          </a:p>
        </p:txBody>
      </p:sp>
      <p:sp>
        <p:nvSpPr>
          <p:cNvPr id="3" name="Subtitle 2"/>
          <p:cNvSpPr>
            <a:spLocks noGrp="1"/>
          </p:cNvSpPr>
          <p:nvPr>
            <p:ph type="subTitle" idx="1" hasCustomPrompt="1"/>
          </p:nvPr>
        </p:nvSpPr>
        <p:spPr>
          <a:xfrm>
            <a:off x="2959170" y="5127225"/>
            <a:ext cx="8253349" cy="684158"/>
          </a:xfrm>
          <a:prstGeom prst="rect">
            <a:avLst/>
          </a:prstGeom>
        </p:spPr>
        <p:txBody>
          <a:bodyPr/>
          <a:lstStyle>
            <a:lvl1pPr marL="0" indent="0" algn="l">
              <a:buNone/>
              <a:defRPr sz="2000" baseline="0">
                <a:solidFill>
                  <a:srgbClr val="002B7F"/>
                </a:solidFill>
              </a:defRPr>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en-US" dirty="0"/>
              <a:t>Support copy if required, two lines max. Descriptive copy about what to expect from this presentation.</a:t>
            </a:r>
            <a:endParaRPr lang="en-NZ" dirty="0"/>
          </a:p>
        </p:txBody>
      </p:sp>
      <p:sp>
        <p:nvSpPr>
          <p:cNvPr id="9" name="Picture Placeholder 35"/>
          <p:cNvSpPr>
            <a:spLocks noGrp="1"/>
          </p:cNvSpPr>
          <p:nvPr>
            <p:ph type="pic" sz="quarter" idx="13" hasCustomPrompt="1"/>
          </p:nvPr>
        </p:nvSpPr>
        <p:spPr>
          <a:xfrm>
            <a:off x="-172167" y="-75321"/>
            <a:ext cx="12510813" cy="4639661"/>
          </a:xfrm>
          <a:custGeom>
            <a:avLst/>
            <a:gdLst>
              <a:gd name="connsiteX0" fmla="*/ 1355787 w 9380667"/>
              <a:gd name="connsiteY0" fmla="*/ 3777937 h 4638587"/>
              <a:gd name="connsiteX1" fmla="*/ 2243609 w 9380667"/>
              <a:gd name="connsiteY1" fmla="*/ 3777937 h 4638587"/>
              <a:gd name="connsiteX2" fmla="*/ 2243609 w 9380667"/>
              <a:gd name="connsiteY2" fmla="*/ 4638587 h 4638587"/>
              <a:gd name="connsiteX3" fmla="*/ 0 w 9380667"/>
              <a:gd name="connsiteY3" fmla="*/ 0 h 4638587"/>
              <a:gd name="connsiteX4" fmla="*/ 9380667 w 9380667"/>
              <a:gd name="connsiteY4" fmla="*/ 0 h 4638587"/>
              <a:gd name="connsiteX5" fmla="*/ 9380667 w 9380667"/>
              <a:gd name="connsiteY5" fmla="*/ 3774622 h 4638587"/>
              <a:gd name="connsiteX6" fmla="*/ 0 w 9380667"/>
              <a:gd name="connsiteY6" fmla="*/ 3774622 h 463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80667" h="4638587">
                <a:moveTo>
                  <a:pt x="1355787" y="3777937"/>
                </a:moveTo>
                <a:lnTo>
                  <a:pt x="2243609" y="3777937"/>
                </a:lnTo>
                <a:lnTo>
                  <a:pt x="2243609" y="4638587"/>
                </a:lnTo>
                <a:close/>
                <a:moveTo>
                  <a:pt x="0" y="0"/>
                </a:moveTo>
                <a:lnTo>
                  <a:pt x="9380667" y="0"/>
                </a:lnTo>
                <a:lnTo>
                  <a:pt x="9380667" y="3774622"/>
                </a:lnTo>
                <a:lnTo>
                  <a:pt x="0" y="3774622"/>
                </a:lnTo>
                <a:close/>
              </a:path>
            </a:pathLst>
          </a:custGeom>
          <a:noFill/>
        </p:spPr>
        <p:txBody>
          <a:bodyPr wrap="square">
            <a:noAutofit/>
          </a:bodyPr>
          <a:lstStyle>
            <a:lvl1pPr marL="0" indent="0" algn="ctr">
              <a:buNone/>
              <a:defRPr>
                <a:solidFill>
                  <a:schemeClr val="bg1"/>
                </a:solidFill>
              </a:defRPr>
            </a:lvl1pPr>
          </a:lstStyle>
          <a:p>
            <a:r>
              <a:rPr lang="en-NZ" dirty="0"/>
              <a:t> </a:t>
            </a:r>
          </a:p>
          <a:p>
            <a:endParaRPr lang="en-NZ" dirty="0"/>
          </a:p>
          <a:p>
            <a:endParaRPr lang="en-NZ" dirty="0"/>
          </a:p>
          <a:p>
            <a:r>
              <a:rPr lang="en-NZ" dirty="0"/>
              <a:t>Click to add image</a:t>
            </a:r>
          </a:p>
        </p:txBody>
      </p:sp>
      <p:sp>
        <p:nvSpPr>
          <p:cNvPr id="7" name="Footer Placeholder 6"/>
          <p:cNvSpPr>
            <a:spLocks noGrp="1"/>
          </p:cNvSpPr>
          <p:nvPr>
            <p:ph type="ftr" sz="quarter" idx="14"/>
          </p:nvPr>
        </p:nvSpPr>
        <p:spPr/>
        <p:txBody>
          <a:bodyPr/>
          <a:lstStyle/>
          <a:p>
            <a:r>
              <a:rPr lang="en-NZ" dirty="0"/>
              <a:t>© Datacom 2016</a:t>
            </a:r>
          </a:p>
        </p:txBody>
      </p:sp>
      <p:sp>
        <p:nvSpPr>
          <p:cNvPr id="8" name="Slide Number Placeholder 7"/>
          <p:cNvSpPr>
            <a:spLocks noGrp="1"/>
          </p:cNvSpPr>
          <p:nvPr>
            <p:ph type="sldNum" sz="quarter" idx="15"/>
          </p:nvPr>
        </p:nvSpPr>
        <p:spPr/>
        <p:txBody>
          <a:bodyPr/>
          <a:lstStyle/>
          <a:p>
            <a:fld id="{370D5FEB-FBDA-428E-9B3B-6233C16FAE42}" type="slidenum">
              <a:rPr lang="en-NZ" smtClean="0"/>
              <a:pPr/>
              <a:t>‹#›</a:t>
            </a:fld>
            <a:endParaRPr lang="en-NZ" dirty="0"/>
          </a:p>
        </p:txBody>
      </p:sp>
    </p:spTree>
    <p:extLst>
      <p:ext uri="{BB962C8B-B14F-4D97-AF65-F5344CB8AC3E}">
        <p14:creationId xmlns:p14="http://schemas.microsoft.com/office/powerpoint/2010/main" val="31037192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Dark Blue with image layout:">
    <p:bg>
      <p:bgPr>
        <a:solidFill>
          <a:srgbClr val="002B7F"/>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959170" y="3848529"/>
            <a:ext cx="8253349" cy="1227884"/>
          </a:xfrm>
          <a:prstGeom prst="rect">
            <a:avLst/>
          </a:prstGeom>
        </p:spPr>
        <p:txBody>
          <a:bodyPr anchor="t"/>
          <a:lstStyle>
            <a:lvl1pPr algn="l">
              <a:defRPr sz="4001" b="1" baseline="0">
                <a:solidFill>
                  <a:schemeClr val="bg1"/>
                </a:solidFill>
                <a:latin typeface="+mn-lt"/>
              </a:defRPr>
            </a:lvl1pPr>
          </a:lstStyle>
          <a:p>
            <a:r>
              <a:rPr lang="en-US" dirty="0"/>
              <a:t>Cover title – can go over two lines</a:t>
            </a:r>
            <a:endParaRPr lang="en-NZ" dirty="0"/>
          </a:p>
        </p:txBody>
      </p:sp>
      <p:sp>
        <p:nvSpPr>
          <p:cNvPr id="3" name="Subtitle 2"/>
          <p:cNvSpPr>
            <a:spLocks noGrp="1"/>
          </p:cNvSpPr>
          <p:nvPr>
            <p:ph type="subTitle" idx="1" hasCustomPrompt="1"/>
          </p:nvPr>
        </p:nvSpPr>
        <p:spPr>
          <a:xfrm>
            <a:off x="2959170" y="5127225"/>
            <a:ext cx="8253349" cy="684158"/>
          </a:xfrm>
          <a:prstGeom prst="rect">
            <a:avLst/>
          </a:prstGeom>
        </p:spPr>
        <p:txBody>
          <a:bodyPr/>
          <a:lstStyle>
            <a:lvl1pPr marL="0" indent="0" algn="l">
              <a:buNone/>
              <a:defRPr sz="2000" baseline="0">
                <a:solidFill>
                  <a:schemeClr val="bg1"/>
                </a:solidFill>
              </a:defRPr>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en-US" dirty="0"/>
              <a:t>Support copy if required, two lines max. Descriptive copy about what to expect from this presentation.</a:t>
            </a:r>
            <a:endParaRPr lang="en-NZ" dirty="0"/>
          </a:p>
        </p:txBody>
      </p:sp>
      <p:sp>
        <p:nvSpPr>
          <p:cNvPr id="9" name="Picture Placeholder 35"/>
          <p:cNvSpPr>
            <a:spLocks noGrp="1"/>
          </p:cNvSpPr>
          <p:nvPr>
            <p:ph type="pic" sz="quarter" idx="13" hasCustomPrompt="1"/>
          </p:nvPr>
        </p:nvSpPr>
        <p:spPr>
          <a:xfrm>
            <a:off x="-172167" y="-75321"/>
            <a:ext cx="12510813" cy="4639661"/>
          </a:xfrm>
          <a:custGeom>
            <a:avLst/>
            <a:gdLst>
              <a:gd name="connsiteX0" fmla="*/ 1355787 w 9380667"/>
              <a:gd name="connsiteY0" fmla="*/ 3777937 h 4638587"/>
              <a:gd name="connsiteX1" fmla="*/ 2243609 w 9380667"/>
              <a:gd name="connsiteY1" fmla="*/ 3777937 h 4638587"/>
              <a:gd name="connsiteX2" fmla="*/ 2243609 w 9380667"/>
              <a:gd name="connsiteY2" fmla="*/ 4638587 h 4638587"/>
              <a:gd name="connsiteX3" fmla="*/ 0 w 9380667"/>
              <a:gd name="connsiteY3" fmla="*/ 0 h 4638587"/>
              <a:gd name="connsiteX4" fmla="*/ 9380667 w 9380667"/>
              <a:gd name="connsiteY4" fmla="*/ 0 h 4638587"/>
              <a:gd name="connsiteX5" fmla="*/ 9380667 w 9380667"/>
              <a:gd name="connsiteY5" fmla="*/ 3774622 h 4638587"/>
              <a:gd name="connsiteX6" fmla="*/ 0 w 9380667"/>
              <a:gd name="connsiteY6" fmla="*/ 3774622 h 463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80667" h="4638587">
                <a:moveTo>
                  <a:pt x="1355787" y="3777937"/>
                </a:moveTo>
                <a:lnTo>
                  <a:pt x="2243609" y="3777937"/>
                </a:lnTo>
                <a:lnTo>
                  <a:pt x="2243609" y="4638587"/>
                </a:lnTo>
                <a:close/>
                <a:moveTo>
                  <a:pt x="0" y="0"/>
                </a:moveTo>
                <a:lnTo>
                  <a:pt x="9380667" y="0"/>
                </a:lnTo>
                <a:lnTo>
                  <a:pt x="9380667" y="3774622"/>
                </a:lnTo>
                <a:lnTo>
                  <a:pt x="0" y="3774622"/>
                </a:lnTo>
                <a:close/>
              </a:path>
            </a:pathLst>
          </a:custGeom>
          <a:noFill/>
        </p:spPr>
        <p:txBody>
          <a:bodyPr wrap="square">
            <a:noAutofit/>
          </a:bodyPr>
          <a:lstStyle>
            <a:lvl1pPr marL="0" indent="0" algn="ctr">
              <a:buNone/>
              <a:defRPr>
                <a:solidFill>
                  <a:schemeClr val="bg1"/>
                </a:solidFill>
              </a:defRPr>
            </a:lvl1pPr>
          </a:lstStyle>
          <a:p>
            <a:r>
              <a:rPr lang="en-NZ" dirty="0"/>
              <a:t> </a:t>
            </a:r>
          </a:p>
          <a:p>
            <a:endParaRPr lang="en-NZ" dirty="0"/>
          </a:p>
          <a:p>
            <a:endParaRPr lang="en-NZ" dirty="0"/>
          </a:p>
          <a:p>
            <a:r>
              <a:rPr lang="en-NZ" dirty="0"/>
              <a:t>Click to add image</a:t>
            </a:r>
          </a:p>
        </p:txBody>
      </p:sp>
      <p:sp>
        <p:nvSpPr>
          <p:cNvPr id="7" name="Footer Placeholder 6"/>
          <p:cNvSpPr>
            <a:spLocks noGrp="1"/>
          </p:cNvSpPr>
          <p:nvPr>
            <p:ph type="ftr" sz="quarter" idx="14"/>
          </p:nvPr>
        </p:nvSpPr>
        <p:spPr/>
        <p:txBody>
          <a:bodyPr/>
          <a:lstStyle>
            <a:lvl1pPr>
              <a:defRPr>
                <a:solidFill>
                  <a:schemeClr val="bg1"/>
                </a:solidFill>
              </a:defRPr>
            </a:lvl1pPr>
          </a:lstStyle>
          <a:p>
            <a:r>
              <a:rPr lang="en-NZ" dirty="0">
                <a:solidFill>
                  <a:srgbClr val="FFFFFF"/>
                </a:solidFill>
              </a:rPr>
              <a:t>© Datacom 2016</a:t>
            </a:r>
          </a:p>
        </p:txBody>
      </p:sp>
      <p:sp>
        <p:nvSpPr>
          <p:cNvPr id="8" name="Slide Number Placeholder 7"/>
          <p:cNvSpPr>
            <a:spLocks noGrp="1"/>
          </p:cNvSpPr>
          <p:nvPr>
            <p:ph type="sldNum" sz="quarter" idx="15"/>
          </p:nvPr>
        </p:nvSpPr>
        <p:spPr/>
        <p:txBody>
          <a:bodyPr/>
          <a:lstStyle>
            <a:lvl1pPr>
              <a:defRPr>
                <a:solidFill>
                  <a:schemeClr val="bg1"/>
                </a:solidFill>
              </a:defRPr>
            </a:lvl1pPr>
          </a:lstStyle>
          <a:p>
            <a:fld id="{370D5FEB-FBDA-428E-9B3B-6233C16FAE42}" type="slidenum">
              <a:rPr lang="en-NZ" smtClean="0">
                <a:solidFill>
                  <a:srgbClr val="FFFFFF"/>
                </a:solidFill>
              </a:rPr>
              <a:pPr/>
              <a:t>‹#›</a:t>
            </a:fld>
            <a:endParaRPr lang="en-NZ" dirty="0">
              <a:solidFill>
                <a:srgbClr val="FFFFFF"/>
              </a:solidFill>
            </a:endParaRPr>
          </a:p>
        </p:txBody>
      </p:sp>
    </p:spTree>
    <p:extLst>
      <p:ext uri="{BB962C8B-B14F-4D97-AF65-F5344CB8AC3E}">
        <p14:creationId xmlns:p14="http://schemas.microsoft.com/office/powerpoint/2010/main" val="32318175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Light Blue with Image layout">
    <p:bg>
      <p:bgPr>
        <a:solidFill>
          <a:srgbClr val="00BCE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959170" y="3848529"/>
            <a:ext cx="8253349" cy="1227884"/>
          </a:xfrm>
          <a:prstGeom prst="rect">
            <a:avLst/>
          </a:prstGeom>
        </p:spPr>
        <p:txBody>
          <a:bodyPr anchor="t"/>
          <a:lstStyle>
            <a:lvl1pPr algn="l">
              <a:defRPr sz="4001" b="1" baseline="0">
                <a:solidFill>
                  <a:schemeClr val="bg1"/>
                </a:solidFill>
                <a:latin typeface="+mn-lt"/>
              </a:defRPr>
            </a:lvl1pPr>
          </a:lstStyle>
          <a:p>
            <a:r>
              <a:rPr lang="en-US" dirty="0"/>
              <a:t>Cover title – can go over two lines</a:t>
            </a:r>
            <a:endParaRPr lang="en-NZ" dirty="0"/>
          </a:p>
        </p:txBody>
      </p:sp>
      <p:sp>
        <p:nvSpPr>
          <p:cNvPr id="3" name="Subtitle 2"/>
          <p:cNvSpPr>
            <a:spLocks noGrp="1"/>
          </p:cNvSpPr>
          <p:nvPr>
            <p:ph type="subTitle" idx="1" hasCustomPrompt="1"/>
          </p:nvPr>
        </p:nvSpPr>
        <p:spPr>
          <a:xfrm>
            <a:off x="2959170" y="5127225"/>
            <a:ext cx="8253349" cy="684158"/>
          </a:xfrm>
          <a:prstGeom prst="rect">
            <a:avLst/>
          </a:prstGeom>
        </p:spPr>
        <p:txBody>
          <a:bodyPr/>
          <a:lstStyle>
            <a:lvl1pPr marL="0" indent="0" algn="l">
              <a:buNone/>
              <a:defRPr sz="2000" baseline="0">
                <a:solidFill>
                  <a:schemeClr val="bg1"/>
                </a:solidFill>
              </a:defRPr>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en-US" dirty="0"/>
              <a:t>Support copy if required, two lines max. Descriptive copy about what to expect from this presentation.</a:t>
            </a:r>
            <a:endParaRPr lang="en-NZ" dirty="0"/>
          </a:p>
        </p:txBody>
      </p:sp>
      <p:sp>
        <p:nvSpPr>
          <p:cNvPr id="9" name="Picture Placeholder 35"/>
          <p:cNvSpPr>
            <a:spLocks noGrp="1"/>
          </p:cNvSpPr>
          <p:nvPr>
            <p:ph type="pic" sz="quarter" idx="13" hasCustomPrompt="1"/>
          </p:nvPr>
        </p:nvSpPr>
        <p:spPr>
          <a:xfrm>
            <a:off x="-172167" y="-75321"/>
            <a:ext cx="12510813" cy="4639661"/>
          </a:xfrm>
          <a:custGeom>
            <a:avLst/>
            <a:gdLst>
              <a:gd name="connsiteX0" fmla="*/ 1355787 w 9380667"/>
              <a:gd name="connsiteY0" fmla="*/ 3777937 h 4638587"/>
              <a:gd name="connsiteX1" fmla="*/ 2243609 w 9380667"/>
              <a:gd name="connsiteY1" fmla="*/ 3777937 h 4638587"/>
              <a:gd name="connsiteX2" fmla="*/ 2243609 w 9380667"/>
              <a:gd name="connsiteY2" fmla="*/ 4638587 h 4638587"/>
              <a:gd name="connsiteX3" fmla="*/ 0 w 9380667"/>
              <a:gd name="connsiteY3" fmla="*/ 0 h 4638587"/>
              <a:gd name="connsiteX4" fmla="*/ 9380667 w 9380667"/>
              <a:gd name="connsiteY4" fmla="*/ 0 h 4638587"/>
              <a:gd name="connsiteX5" fmla="*/ 9380667 w 9380667"/>
              <a:gd name="connsiteY5" fmla="*/ 3774622 h 4638587"/>
              <a:gd name="connsiteX6" fmla="*/ 0 w 9380667"/>
              <a:gd name="connsiteY6" fmla="*/ 3774622 h 463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80667" h="4638587">
                <a:moveTo>
                  <a:pt x="1355787" y="3777937"/>
                </a:moveTo>
                <a:lnTo>
                  <a:pt x="2243609" y="3777937"/>
                </a:lnTo>
                <a:lnTo>
                  <a:pt x="2243609" y="4638587"/>
                </a:lnTo>
                <a:close/>
                <a:moveTo>
                  <a:pt x="0" y="0"/>
                </a:moveTo>
                <a:lnTo>
                  <a:pt x="9380667" y="0"/>
                </a:lnTo>
                <a:lnTo>
                  <a:pt x="9380667" y="3774622"/>
                </a:lnTo>
                <a:lnTo>
                  <a:pt x="0" y="3774622"/>
                </a:lnTo>
                <a:close/>
              </a:path>
            </a:pathLst>
          </a:custGeom>
          <a:noFill/>
        </p:spPr>
        <p:txBody>
          <a:bodyPr wrap="square">
            <a:noAutofit/>
          </a:bodyPr>
          <a:lstStyle>
            <a:lvl1pPr marL="0" indent="0" algn="ctr">
              <a:buNone/>
              <a:defRPr>
                <a:solidFill>
                  <a:schemeClr val="bg1"/>
                </a:solidFill>
              </a:defRPr>
            </a:lvl1pPr>
          </a:lstStyle>
          <a:p>
            <a:r>
              <a:rPr lang="en-NZ" dirty="0"/>
              <a:t> </a:t>
            </a:r>
          </a:p>
          <a:p>
            <a:endParaRPr lang="en-NZ" dirty="0"/>
          </a:p>
          <a:p>
            <a:endParaRPr lang="en-NZ" dirty="0"/>
          </a:p>
          <a:p>
            <a:r>
              <a:rPr lang="en-NZ" dirty="0"/>
              <a:t>Click to add image</a:t>
            </a:r>
          </a:p>
        </p:txBody>
      </p:sp>
      <p:sp>
        <p:nvSpPr>
          <p:cNvPr id="7" name="Footer Placeholder 6"/>
          <p:cNvSpPr>
            <a:spLocks noGrp="1"/>
          </p:cNvSpPr>
          <p:nvPr>
            <p:ph type="ftr" sz="quarter" idx="14"/>
          </p:nvPr>
        </p:nvSpPr>
        <p:spPr/>
        <p:txBody>
          <a:bodyPr/>
          <a:lstStyle>
            <a:lvl1pPr>
              <a:defRPr>
                <a:solidFill>
                  <a:schemeClr val="bg1"/>
                </a:solidFill>
              </a:defRPr>
            </a:lvl1pPr>
          </a:lstStyle>
          <a:p>
            <a:r>
              <a:rPr lang="en-NZ" dirty="0">
                <a:solidFill>
                  <a:srgbClr val="FFFFFF"/>
                </a:solidFill>
              </a:rPr>
              <a:t>© Datacom 2016</a:t>
            </a:r>
          </a:p>
        </p:txBody>
      </p:sp>
      <p:sp>
        <p:nvSpPr>
          <p:cNvPr id="8" name="Slide Number Placeholder 7"/>
          <p:cNvSpPr>
            <a:spLocks noGrp="1"/>
          </p:cNvSpPr>
          <p:nvPr>
            <p:ph type="sldNum" sz="quarter" idx="15"/>
          </p:nvPr>
        </p:nvSpPr>
        <p:spPr/>
        <p:txBody>
          <a:bodyPr/>
          <a:lstStyle>
            <a:lvl1pPr>
              <a:defRPr>
                <a:solidFill>
                  <a:schemeClr val="bg1"/>
                </a:solidFill>
              </a:defRPr>
            </a:lvl1pPr>
          </a:lstStyle>
          <a:p>
            <a:fld id="{370D5FEB-FBDA-428E-9B3B-6233C16FAE42}" type="slidenum">
              <a:rPr lang="en-NZ" smtClean="0">
                <a:solidFill>
                  <a:srgbClr val="FFFFFF"/>
                </a:solidFill>
              </a:rPr>
              <a:pPr/>
              <a:t>‹#›</a:t>
            </a:fld>
            <a:endParaRPr lang="en-NZ" dirty="0">
              <a:solidFill>
                <a:srgbClr val="FFFFFF"/>
              </a:solidFill>
            </a:endParaRPr>
          </a:p>
        </p:txBody>
      </p:sp>
    </p:spTree>
    <p:extLst>
      <p:ext uri="{BB962C8B-B14F-4D97-AF65-F5344CB8AC3E}">
        <p14:creationId xmlns:p14="http://schemas.microsoft.com/office/powerpoint/2010/main" val="25688224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White with no image layou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39666" y="1791260"/>
            <a:ext cx="10518338" cy="1296300"/>
          </a:xfrm>
          <a:prstGeom prst="rect">
            <a:avLst/>
          </a:prstGeom>
        </p:spPr>
        <p:txBody>
          <a:bodyPr anchor="ctr"/>
          <a:lstStyle>
            <a:lvl1pPr algn="l">
              <a:defRPr sz="4001" b="1" baseline="0">
                <a:solidFill>
                  <a:srgbClr val="00BCE2"/>
                </a:solidFill>
                <a:latin typeface="+mn-lt"/>
              </a:defRPr>
            </a:lvl1pPr>
          </a:lstStyle>
          <a:p>
            <a:r>
              <a:rPr lang="en-US" dirty="0"/>
              <a:t>Title – can go over two lines</a:t>
            </a:r>
            <a:endParaRPr lang="en-NZ" dirty="0"/>
          </a:p>
        </p:txBody>
      </p:sp>
      <p:sp>
        <p:nvSpPr>
          <p:cNvPr id="3" name="Subtitle 2"/>
          <p:cNvSpPr>
            <a:spLocks noGrp="1"/>
          </p:cNvSpPr>
          <p:nvPr>
            <p:ph type="subTitle" idx="1" hasCustomPrompt="1"/>
          </p:nvPr>
        </p:nvSpPr>
        <p:spPr>
          <a:xfrm>
            <a:off x="939665" y="3717263"/>
            <a:ext cx="8145321" cy="684158"/>
          </a:xfrm>
          <a:prstGeom prst="rect">
            <a:avLst/>
          </a:prstGeom>
        </p:spPr>
        <p:txBody>
          <a:bodyPr/>
          <a:lstStyle>
            <a:lvl1pPr marL="0" indent="0" algn="l">
              <a:buNone/>
              <a:defRPr sz="2000" baseline="0">
                <a:solidFill>
                  <a:srgbClr val="002B7F"/>
                </a:solidFill>
              </a:defRPr>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en-US" dirty="0"/>
              <a:t>Support copy if required, two lines max. Descriptive copy about what to expect from this presentation.</a:t>
            </a:r>
            <a:endParaRPr lang="en-NZ" dirty="0"/>
          </a:p>
        </p:txBody>
      </p:sp>
      <p:sp>
        <p:nvSpPr>
          <p:cNvPr id="8" name="Rectangle 7"/>
          <p:cNvSpPr/>
          <p:nvPr/>
        </p:nvSpPr>
        <p:spPr>
          <a:xfrm>
            <a:off x="960251" y="1598770"/>
            <a:ext cx="1026223" cy="123537"/>
          </a:xfrm>
          <a:prstGeom prst="rect">
            <a:avLst/>
          </a:prstGeom>
          <a:solidFill>
            <a:srgbClr val="00BC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00BCE2"/>
              </a:solidFill>
            </a:endParaRPr>
          </a:p>
        </p:txBody>
      </p:sp>
      <p:sp>
        <p:nvSpPr>
          <p:cNvPr id="10" name="Rectangle 9"/>
          <p:cNvSpPr/>
          <p:nvPr/>
        </p:nvSpPr>
        <p:spPr>
          <a:xfrm>
            <a:off x="960251" y="3143528"/>
            <a:ext cx="1026223" cy="123537"/>
          </a:xfrm>
          <a:prstGeom prst="rect">
            <a:avLst/>
          </a:prstGeom>
          <a:solidFill>
            <a:srgbClr val="00BC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11" name="Text Placeholder 3"/>
          <p:cNvSpPr>
            <a:spLocks noGrp="1"/>
          </p:cNvSpPr>
          <p:nvPr>
            <p:ph type="body" sz="half" idx="17" hasCustomPrompt="1"/>
          </p:nvPr>
        </p:nvSpPr>
        <p:spPr>
          <a:xfrm>
            <a:off x="939666" y="4853025"/>
            <a:ext cx="8169107" cy="263796"/>
          </a:xfrm>
          <a:prstGeom prst="rect">
            <a:avLst/>
          </a:prstGeom>
        </p:spPr>
        <p:txBody>
          <a:bodyPr lIns="90000">
            <a:noAutofit/>
          </a:bodyPr>
          <a:lstStyle>
            <a:lvl1pPr marL="0" indent="0">
              <a:lnSpc>
                <a:spcPct val="90000"/>
              </a:lnSpc>
              <a:spcBef>
                <a:spcPts val="0"/>
              </a:spcBef>
              <a:spcAft>
                <a:spcPts val="0"/>
              </a:spcAft>
              <a:buNone/>
              <a:defRPr sz="1400" b="1" baseline="0">
                <a:solidFill>
                  <a:srgbClr val="404040"/>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Presenter name</a:t>
            </a:r>
          </a:p>
        </p:txBody>
      </p:sp>
      <p:sp>
        <p:nvSpPr>
          <p:cNvPr id="12" name="Text Placeholder 3"/>
          <p:cNvSpPr>
            <a:spLocks noGrp="1"/>
          </p:cNvSpPr>
          <p:nvPr>
            <p:ph type="body" sz="half" idx="18" hasCustomPrompt="1"/>
          </p:nvPr>
        </p:nvSpPr>
        <p:spPr>
          <a:xfrm>
            <a:off x="939666" y="5116821"/>
            <a:ext cx="8169107" cy="263796"/>
          </a:xfrm>
          <a:prstGeom prst="rect">
            <a:avLst/>
          </a:prstGeom>
        </p:spPr>
        <p:txBody>
          <a:bodyPr lIns="90000">
            <a:noAutofit/>
          </a:bodyPr>
          <a:lstStyle>
            <a:lvl1pPr marL="0" indent="0">
              <a:lnSpc>
                <a:spcPct val="90000"/>
              </a:lnSpc>
              <a:spcBef>
                <a:spcPts val="0"/>
              </a:spcBef>
              <a:spcAft>
                <a:spcPts val="0"/>
              </a:spcAft>
              <a:buNone/>
              <a:defRPr sz="1400" b="0" baseline="0">
                <a:solidFill>
                  <a:srgbClr val="404040"/>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Presenter title</a:t>
            </a:r>
          </a:p>
        </p:txBody>
      </p:sp>
      <p:sp>
        <p:nvSpPr>
          <p:cNvPr id="13" name="Text Placeholder 3"/>
          <p:cNvSpPr>
            <a:spLocks noGrp="1"/>
          </p:cNvSpPr>
          <p:nvPr>
            <p:ph type="body" sz="half" idx="19" hasCustomPrompt="1"/>
          </p:nvPr>
        </p:nvSpPr>
        <p:spPr>
          <a:xfrm>
            <a:off x="939666" y="5390547"/>
            <a:ext cx="8169107" cy="263796"/>
          </a:xfrm>
          <a:prstGeom prst="rect">
            <a:avLst/>
          </a:prstGeom>
        </p:spPr>
        <p:txBody>
          <a:bodyPr lIns="90000">
            <a:noAutofit/>
          </a:bodyPr>
          <a:lstStyle>
            <a:lvl1pPr marL="0" indent="0">
              <a:lnSpc>
                <a:spcPct val="90000"/>
              </a:lnSpc>
              <a:spcBef>
                <a:spcPts val="0"/>
              </a:spcBef>
              <a:spcAft>
                <a:spcPts val="0"/>
              </a:spcAft>
              <a:buNone/>
              <a:defRPr sz="1400" b="0" baseline="0">
                <a:solidFill>
                  <a:srgbClr val="404040"/>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Group, Business Unit, </a:t>
            </a:r>
            <a:r>
              <a:rPr lang="en-US" dirty="0" err="1"/>
              <a:t>etc</a:t>
            </a:r>
            <a:endParaRPr lang="en-US" dirty="0"/>
          </a:p>
        </p:txBody>
      </p:sp>
      <p:sp>
        <p:nvSpPr>
          <p:cNvPr id="14" name="Rectangle 13"/>
          <p:cNvSpPr/>
          <p:nvPr userDrawn="1"/>
        </p:nvSpPr>
        <p:spPr>
          <a:xfrm>
            <a:off x="960251" y="1598770"/>
            <a:ext cx="1026223" cy="123537"/>
          </a:xfrm>
          <a:prstGeom prst="rect">
            <a:avLst/>
          </a:prstGeom>
          <a:solidFill>
            <a:srgbClr val="00BC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00BCE2"/>
              </a:solidFill>
            </a:endParaRPr>
          </a:p>
        </p:txBody>
      </p:sp>
      <p:sp>
        <p:nvSpPr>
          <p:cNvPr id="15" name="Rectangle 14"/>
          <p:cNvSpPr/>
          <p:nvPr userDrawn="1"/>
        </p:nvSpPr>
        <p:spPr>
          <a:xfrm>
            <a:off x="960251" y="3143528"/>
            <a:ext cx="1026223" cy="123537"/>
          </a:xfrm>
          <a:prstGeom prst="rect">
            <a:avLst/>
          </a:prstGeom>
          <a:solidFill>
            <a:srgbClr val="00BC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7" name="Footer Placeholder 6"/>
          <p:cNvSpPr>
            <a:spLocks noGrp="1"/>
          </p:cNvSpPr>
          <p:nvPr>
            <p:ph type="ftr" sz="quarter" idx="20"/>
          </p:nvPr>
        </p:nvSpPr>
        <p:spPr/>
        <p:txBody>
          <a:bodyPr/>
          <a:lstStyle/>
          <a:p>
            <a:r>
              <a:rPr lang="en-NZ" dirty="0"/>
              <a:t>© Datacom 2016</a:t>
            </a:r>
          </a:p>
        </p:txBody>
      </p:sp>
      <p:sp>
        <p:nvSpPr>
          <p:cNvPr id="9" name="Slide Number Placeholder 8"/>
          <p:cNvSpPr>
            <a:spLocks noGrp="1"/>
          </p:cNvSpPr>
          <p:nvPr>
            <p:ph type="sldNum" sz="quarter" idx="21"/>
          </p:nvPr>
        </p:nvSpPr>
        <p:spPr/>
        <p:txBody>
          <a:bodyPr/>
          <a:lstStyle/>
          <a:p>
            <a:fld id="{370D5FEB-FBDA-428E-9B3B-6233C16FAE42}" type="slidenum">
              <a:rPr lang="en-NZ" smtClean="0"/>
              <a:pPr/>
              <a:t>‹#›</a:t>
            </a:fld>
            <a:endParaRPr lang="en-NZ" dirty="0"/>
          </a:p>
        </p:txBody>
      </p:sp>
    </p:spTree>
    <p:extLst>
      <p:ext uri="{BB962C8B-B14F-4D97-AF65-F5344CB8AC3E}">
        <p14:creationId xmlns:p14="http://schemas.microsoft.com/office/powerpoint/2010/main" val="8102708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Dark Blue with no image layout">
    <p:bg>
      <p:bgPr>
        <a:solidFill>
          <a:srgbClr val="002B7F"/>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39666" y="1791260"/>
            <a:ext cx="10518338" cy="1296300"/>
          </a:xfrm>
          <a:prstGeom prst="rect">
            <a:avLst/>
          </a:prstGeom>
        </p:spPr>
        <p:txBody>
          <a:bodyPr anchor="ctr"/>
          <a:lstStyle>
            <a:lvl1pPr algn="l">
              <a:defRPr sz="4001" b="1" baseline="0">
                <a:solidFill>
                  <a:schemeClr val="bg1"/>
                </a:solidFill>
                <a:latin typeface="+mn-lt"/>
              </a:defRPr>
            </a:lvl1pPr>
          </a:lstStyle>
          <a:p>
            <a:r>
              <a:rPr lang="en-US" dirty="0"/>
              <a:t>Title – can go over two lines</a:t>
            </a:r>
            <a:endParaRPr lang="en-NZ" dirty="0"/>
          </a:p>
        </p:txBody>
      </p:sp>
      <p:sp>
        <p:nvSpPr>
          <p:cNvPr id="3" name="Subtitle 2"/>
          <p:cNvSpPr>
            <a:spLocks noGrp="1"/>
          </p:cNvSpPr>
          <p:nvPr>
            <p:ph type="subTitle" idx="1" hasCustomPrompt="1"/>
          </p:nvPr>
        </p:nvSpPr>
        <p:spPr>
          <a:xfrm>
            <a:off x="939665" y="3717263"/>
            <a:ext cx="8145321" cy="684158"/>
          </a:xfrm>
          <a:prstGeom prst="rect">
            <a:avLst/>
          </a:prstGeom>
        </p:spPr>
        <p:txBody>
          <a:bodyPr/>
          <a:lstStyle>
            <a:lvl1pPr marL="0" indent="0" algn="l">
              <a:buNone/>
              <a:defRPr sz="2000" baseline="0">
                <a:solidFill>
                  <a:schemeClr val="bg1"/>
                </a:solidFill>
              </a:defRPr>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en-US" dirty="0"/>
              <a:t>Support copy if required, two lines max. Descriptive copy about what to expect from this presentation.</a:t>
            </a:r>
            <a:endParaRPr lang="en-NZ" dirty="0"/>
          </a:p>
        </p:txBody>
      </p:sp>
      <p:sp>
        <p:nvSpPr>
          <p:cNvPr id="8" name="Rectangle 7"/>
          <p:cNvSpPr/>
          <p:nvPr/>
        </p:nvSpPr>
        <p:spPr>
          <a:xfrm>
            <a:off x="960251" y="1598770"/>
            <a:ext cx="1026223" cy="12353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10" name="Rectangle 9"/>
          <p:cNvSpPr/>
          <p:nvPr/>
        </p:nvSpPr>
        <p:spPr>
          <a:xfrm>
            <a:off x="960251" y="3143528"/>
            <a:ext cx="1026223" cy="12353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11" name="Text Placeholder 3"/>
          <p:cNvSpPr>
            <a:spLocks noGrp="1"/>
          </p:cNvSpPr>
          <p:nvPr>
            <p:ph type="body" sz="half" idx="17" hasCustomPrompt="1"/>
          </p:nvPr>
        </p:nvSpPr>
        <p:spPr>
          <a:xfrm>
            <a:off x="939666" y="4853025"/>
            <a:ext cx="8169107" cy="263796"/>
          </a:xfrm>
          <a:prstGeom prst="rect">
            <a:avLst/>
          </a:prstGeom>
        </p:spPr>
        <p:txBody>
          <a:bodyPr lIns="90000">
            <a:noAutofit/>
          </a:bodyPr>
          <a:lstStyle>
            <a:lvl1pPr marL="0" indent="0">
              <a:lnSpc>
                <a:spcPct val="90000"/>
              </a:lnSpc>
              <a:spcBef>
                <a:spcPts val="0"/>
              </a:spcBef>
              <a:spcAft>
                <a:spcPts val="0"/>
              </a:spcAft>
              <a:buNone/>
              <a:defRPr sz="1400" b="1" baseline="0">
                <a:solidFill>
                  <a:schemeClr val="bg1"/>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Presenter name</a:t>
            </a:r>
          </a:p>
        </p:txBody>
      </p:sp>
      <p:sp>
        <p:nvSpPr>
          <p:cNvPr id="12" name="Text Placeholder 3"/>
          <p:cNvSpPr>
            <a:spLocks noGrp="1"/>
          </p:cNvSpPr>
          <p:nvPr>
            <p:ph type="body" sz="half" idx="18" hasCustomPrompt="1"/>
          </p:nvPr>
        </p:nvSpPr>
        <p:spPr>
          <a:xfrm>
            <a:off x="939666" y="5116821"/>
            <a:ext cx="8169107" cy="263796"/>
          </a:xfrm>
          <a:prstGeom prst="rect">
            <a:avLst/>
          </a:prstGeom>
        </p:spPr>
        <p:txBody>
          <a:bodyPr lIns="90000">
            <a:noAutofit/>
          </a:bodyPr>
          <a:lstStyle>
            <a:lvl1pPr marL="0" indent="0">
              <a:lnSpc>
                <a:spcPct val="90000"/>
              </a:lnSpc>
              <a:spcBef>
                <a:spcPts val="0"/>
              </a:spcBef>
              <a:spcAft>
                <a:spcPts val="0"/>
              </a:spcAft>
              <a:buNone/>
              <a:defRPr sz="1400" b="0" baseline="0">
                <a:solidFill>
                  <a:schemeClr val="bg1"/>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Presenter title</a:t>
            </a:r>
          </a:p>
        </p:txBody>
      </p:sp>
      <p:sp>
        <p:nvSpPr>
          <p:cNvPr id="13" name="Text Placeholder 3"/>
          <p:cNvSpPr>
            <a:spLocks noGrp="1"/>
          </p:cNvSpPr>
          <p:nvPr>
            <p:ph type="body" sz="half" idx="19" hasCustomPrompt="1"/>
          </p:nvPr>
        </p:nvSpPr>
        <p:spPr>
          <a:xfrm>
            <a:off x="939666" y="5390547"/>
            <a:ext cx="8169107" cy="263796"/>
          </a:xfrm>
          <a:prstGeom prst="rect">
            <a:avLst/>
          </a:prstGeom>
        </p:spPr>
        <p:txBody>
          <a:bodyPr lIns="90000">
            <a:noAutofit/>
          </a:bodyPr>
          <a:lstStyle>
            <a:lvl1pPr marL="0" indent="0">
              <a:lnSpc>
                <a:spcPct val="90000"/>
              </a:lnSpc>
              <a:spcBef>
                <a:spcPts val="0"/>
              </a:spcBef>
              <a:spcAft>
                <a:spcPts val="0"/>
              </a:spcAft>
              <a:buNone/>
              <a:defRPr sz="1400" b="0" baseline="0">
                <a:solidFill>
                  <a:schemeClr val="bg1"/>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Group, Business Unit, </a:t>
            </a:r>
            <a:r>
              <a:rPr lang="en-US" dirty="0" err="1"/>
              <a:t>etc</a:t>
            </a:r>
            <a:endParaRPr lang="en-US" dirty="0"/>
          </a:p>
        </p:txBody>
      </p:sp>
      <p:sp>
        <p:nvSpPr>
          <p:cNvPr id="14" name="Rectangle 13"/>
          <p:cNvSpPr/>
          <p:nvPr userDrawn="1"/>
        </p:nvSpPr>
        <p:spPr>
          <a:xfrm>
            <a:off x="960251" y="1598770"/>
            <a:ext cx="1026223" cy="12353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15" name="Rectangle 14"/>
          <p:cNvSpPr/>
          <p:nvPr userDrawn="1"/>
        </p:nvSpPr>
        <p:spPr>
          <a:xfrm>
            <a:off x="960251" y="3143528"/>
            <a:ext cx="1026223" cy="12353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7" name="Footer Placeholder 6"/>
          <p:cNvSpPr>
            <a:spLocks noGrp="1"/>
          </p:cNvSpPr>
          <p:nvPr>
            <p:ph type="ftr" sz="quarter" idx="20"/>
          </p:nvPr>
        </p:nvSpPr>
        <p:spPr/>
        <p:txBody>
          <a:bodyPr/>
          <a:lstStyle>
            <a:lvl1pPr>
              <a:defRPr>
                <a:solidFill>
                  <a:schemeClr val="bg1"/>
                </a:solidFill>
              </a:defRPr>
            </a:lvl1pPr>
          </a:lstStyle>
          <a:p>
            <a:r>
              <a:rPr lang="en-NZ" dirty="0">
                <a:solidFill>
                  <a:srgbClr val="FFFFFF"/>
                </a:solidFill>
              </a:rPr>
              <a:t>© Datacom 2016</a:t>
            </a:r>
          </a:p>
        </p:txBody>
      </p:sp>
      <p:sp>
        <p:nvSpPr>
          <p:cNvPr id="9" name="Slide Number Placeholder 8"/>
          <p:cNvSpPr>
            <a:spLocks noGrp="1"/>
          </p:cNvSpPr>
          <p:nvPr>
            <p:ph type="sldNum" sz="quarter" idx="21"/>
          </p:nvPr>
        </p:nvSpPr>
        <p:spPr/>
        <p:txBody>
          <a:bodyPr/>
          <a:lstStyle>
            <a:lvl1pPr>
              <a:defRPr>
                <a:solidFill>
                  <a:schemeClr val="bg1"/>
                </a:solidFill>
              </a:defRPr>
            </a:lvl1pPr>
          </a:lstStyle>
          <a:p>
            <a:fld id="{370D5FEB-FBDA-428E-9B3B-6233C16FAE42}" type="slidenum">
              <a:rPr lang="en-NZ" smtClean="0">
                <a:solidFill>
                  <a:srgbClr val="FFFFFF"/>
                </a:solidFill>
              </a:rPr>
              <a:pPr/>
              <a:t>‹#›</a:t>
            </a:fld>
            <a:endParaRPr lang="en-NZ" dirty="0">
              <a:solidFill>
                <a:srgbClr val="FFFFFF"/>
              </a:solidFill>
            </a:endParaRPr>
          </a:p>
        </p:txBody>
      </p:sp>
    </p:spTree>
    <p:extLst>
      <p:ext uri="{BB962C8B-B14F-4D97-AF65-F5344CB8AC3E}">
        <p14:creationId xmlns:p14="http://schemas.microsoft.com/office/powerpoint/2010/main" val="40531841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Light Blue with no image layout">
    <p:bg>
      <p:bgPr>
        <a:solidFill>
          <a:srgbClr val="00BCE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39666" y="1791260"/>
            <a:ext cx="10518338" cy="1296300"/>
          </a:xfrm>
          <a:prstGeom prst="rect">
            <a:avLst/>
          </a:prstGeom>
        </p:spPr>
        <p:txBody>
          <a:bodyPr anchor="ctr"/>
          <a:lstStyle>
            <a:lvl1pPr algn="l">
              <a:defRPr sz="4001" b="1" baseline="0">
                <a:solidFill>
                  <a:schemeClr val="bg1"/>
                </a:solidFill>
                <a:latin typeface="+mn-lt"/>
              </a:defRPr>
            </a:lvl1pPr>
          </a:lstStyle>
          <a:p>
            <a:r>
              <a:rPr lang="en-US" dirty="0"/>
              <a:t>Title – can go over two lines</a:t>
            </a:r>
            <a:endParaRPr lang="en-NZ" dirty="0"/>
          </a:p>
        </p:txBody>
      </p:sp>
      <p:sp>
        <p:nvSpPr>
          <p:cNvPr id="3" name="Subtitle 2"/>
          <p:cNvSpPr>
            <a:spLocks noGrp="1"/>
          </p:cNvSpPr>
          <p:nvPr>
            <p:ph type="subTitle" idx="1" hasCustomPrompt="1"/>
          </p:nvPr>
        </p:nvSpPr>
        <p:spPr>
          <a:xfrm>
            <a:off x="939665" y="3717263"/>
            <a:ext cx="8145321" cy="684158"/>
          </a:xfrm>
          <a:prstGeom prst="rect">
            <a:avLst/>
          </a:prstGeom>
        </p:spPr>
        <p:txBody>
          <a:bodyPr/>
          <a:lstStyle>
            <a:lvl1pPr marL="0" indent="0" algn="l">
              <a:buNone/>
              <a:defRPr sz="2000" baseline="0">
                <a:solidFill>
                  <a:schemeClr val="bg1"/>
                </a:solidFill>
              </a:defRPr>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en-US" dirty="0"/>
              <a:t>Support copy if required, two lines max. Descriptive copy about what to expect from this presentation.</a:t>
            </a:r>
            <a:endParaRPr lang="en-NZ" dirty="0"/>
          </a:p>
        </p:txBody>
      </p:sp>
      <p:sp>
        <p:nvSpPr>
          <p:cNvPr id="8" name="Rectangle 7"/>
          <p:cNvSpPr/>
          <p:nvPr/>
        </p:nvSpPr>
        <p:spPr>
          <a:xfrm>
            <a:off x="960251" y="1598770"/>
            <a:ext cx="1026223" cy="12353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10" name="Rectangle 9"/>
          <p:cNvSpPr/>
          <p:nvPr/>
        </p:nvSpPr>
        <p:spPr>
          <a:xfrm>
            <a:off x="960251" y="3143528"/>
            <a:ext cx="1026223" cy="12353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11" name="Text Placeholder 3"/>
          <p:cNvSpPr>
            <a:spLocks noGrp="1"/>
          </p:cNvSpPr>
          <p:nvPr>
            <p:ph type="body" sz="half" idx="17" hasCustomPrompt="1"/>
          </p:nvPr>
        </p:nvSpPr>
        <p:spPr>
          <a:xfrm>
            <a:off x="939666" y="4853025"/>
            <a:ext cx="8169107" cy="263796"/>
          </a:xfrm>
          <a:prstGeom prst="rect">
            <a:avLst/>
          </a:prstGeom>
        </p:spPr>
        <p:txBody>
          <a:bodyPr lIns="90000">
            <a:noAutofit/>
          </a:bodyPr>
          <a:lstStyle>
            <a:lvl1pPr marL="0" indent="0">
              <a:lnSpc>
                <a:spcPct val="90000"/>
              </a:lnSpc>
              <a:spcBef>
                <a:spcPts val="0"/>
              </a:spcBef>
              <a:spcAft>
                <a:spcPts val="0"/>
              </a:spcAft>
              <a:buNone/>
              <a:defRPr sz="1400" b="1" baseline="0">
                <a:solidFill>
                  <a:schemeClr val="bg1"/>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Presenter name</a:t>
            </a:r>
          </a:p>
        </p:txBody>
      </p:sp>
      <p:sp>
        <p:nvSpPr>
          <p:cNvPr id="12" name="Text Placeholder 3"/>
          <p:cNvSpPr>
            <a:spLocks noGrp="1"/>
          </p:cNvSpPr>
          <p:nvPr>
            <p:ph type="body" sz="half" idx="18" hasCustomPrompt="1"/>
          </p:nvPr>
        </p:nvSpPr>
        <p:spPr>
          <a:xfrm>
            <a:off x="939666" y="5116821"/>
            <a:ext cx="8169107" cy="263796"/>
          </a:xfrm>
          <a:prstGeom prst="rect">
            <a:avLst/>
          </a:prstGeom>
        </p:spPr>
        <p:txBody>
          <a:bodyPr lIns="90000">
            <a:noAutofit/>
          </a:bodyPr>
          <a:lstStyle>
            <a:lvl1pPr marL="0" indent="0">
              <a:lnSpc>
                <a:spcPct val="90000"/>
              </a:lnSpc>
              <a:spcBef>
                <a:spcPts val="0"/>
              </a:spcBef>
              <a:spcAft>
                <a:spcPts val="0"/>
              </a:spcAft>
              <a:buNone/>
              <a:defRPr sz="1400" b="0" baseline="0">
                <a:solidFill>
                  <a:schemeClr val="bg1"/>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Presenter title</a:t>
            </a:r>
          </a:p>
        </p:txBody>
      </p:sp>
      <p:sp>
        <p:nvSpPr>
          <p:cNvPr id="13" name="Text Placeholder 3"/>
          <p:cNvSpPr>
            <a:spLocks noGrp="1"/>
          </p:cNvSpPr>
          <p:nvPr>
            <p:ph type="body" sz="half" idx="19" hasCustomPrompt="1"/>
          </p:nvPr>
        </p:nvSpPr>
        <p:spPr>
          <a:xfrm>
            <a:off x="939666" y="5390547"/>
            <a:ext cx="8169107" cy="263796"/>
          </a:xfrm>
          <a:prstGeom prst="rect">
            <a:avLst/>
          </a:prstGeom>
        </p:spPr>
        <p:txBody>
          <a:bodyPr lIns="90000">
            <a:noAutofit/>
          </a:bodyPr>
          <a:lstStyle>
            <a:lvl1pPr marL="0" indent="0">
              <a:lnSpc>
                <a:spcPct val="90000"/>
              </a:lnSpc>
              <a:spcBef>
                <a:spcPts val="0"/>
              </a:spcBef>
              <a:spcAft>
                <a:spcPts val="0"/>
              </a:spcAft>
              <a:buNone/>
              <a:defRPr sz="1400" b="0" baseline="0">
                <a:solidFill>
                  <a:schemeClr val="bg1"/>
                </a:solidFill>
              </a:defRPr>
            </a:lvl1pPr>
            <a:lvl2pPr marL="342969" indent="0">
              <a:buNone/>
              <a:defRPr sz="1050"/>
            </a:lvl2pPr>
            <a:lvl3pPr marL="685937" indent="0">
              <a:buNone/>
              <a:defRPr sz="900"/>
            </a:lvl3pPr>
            <a:lvl4pPr marL="1028906" indent="0">
              <a:buNone/>
              <a:defRPr sz="750"/>
            </a:lvl4pPr>
            <a:lvl5pPr marL="1371874" indent="0">
              <a:buNone/>
              <a:defRPr sz="750"/>
            </a:lvl5pPr>
            <a:lvl6pPr marL="1714843" indent="0">
              <a:buNone/>
              <a:defRPr sz="750"/>
            </a:lvl6pPr>
            <a:lvl7pPr marL="2057811" indent="0">
              <a:buNone/>
              <a:defRPr sz="750"/>
            </a:lvl7pPr>
            <a:lvl8pPr marL="2400780" indent="0">
              <a:buNone/>
              <a:defRPr sz="750"/>
            </a:lvl8pPr>
            <a:lvl9pPr marL="2743749" indent="0">
              <a:buNone/>
              <a:defRPr sz="750"/>
            </a:lvl9pPr>
          </a:lstStyle>
          <a:p>
            <a:pPr lvl="0"/>
            <a:r>
              <a:rPr lang="en-US" dirty="0"/>
              <a:t>Group, Business Unit, </a:t>
            </a:r>
            <a:r>
              <a:rPr lang="en-US" dirty="0" err="1"/>
              <a:t>etc</a:t>
            </a:r>
            <a:endParaRPr lang="en-US" dirty="0"/>
          </a:p>
        </p:txBody>
      </p:sp>
      <p:sp>
        <p:nvSpPr>
          <p:cNvPr id="14" name="Rectangle 13"/>
          <p:cNvSpPr/>
          <p:nvPr userDrawn="1"/>
        </p:nvSpPr>
        <p:spPr>
          <a:xfrm>
            <a:off x="960251" y="1598770"/>
            <a:ext cx="1026223" cy="12353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15" name="Rectangle 14"/>
          <p:cNvSpPr/>
          <p:nvPr userDrawn="1"/>
        </p:nvSpPr>
        <p:spPr>
          <a:xfrm>
            <a:off x="960251" y="3143528"/>
            <a:ext cx="1026223" cy="12353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sp>
        <p:nvSpPr>
          <p:cNvPr id="7" name="Footer Placeholder 6"/>
          <p:cNvSpPr>
            <a:spLocks noGrp="1"/>
          </p:cNvSpPr>
          <p:nvPr>
            <p:ph type="ftr" sz="quarter" idx="20"/>
          </p:nvPr>
        </p:nvSpPr>
        <p:spPr/>
        <p:txBody>
          <a:bodyPr/>
          <a:lstStyle>
            <a:lvl1pPr>
              <a:defRPr>
                <a:solidFill>
                  <a:schemeClr val="bg1"/>
                </a:solidFill>
              </a:defRPr>
            </a:lvl1pPr>
          </a:lstStyle>
          <a:p>
            <a:r>
              <a:rPr lang="en-NZ" dirty="0">
                <a:solidFill>
                  <a:srgbClr val="FFFFFF"/>
                </a:solidFill>
              </a:rPr>
              <a:t>© Datacom 2016</a:t>
            </a:r>
          </a:p>
        </p:txBody>
      </p:sp>
      <p:sp>
        <p:nvSpPr>
          <p:cNvPr id="9" name="Slide Number Placeholder 8"/>
          <p:cNvSpPr>
            <a:spLocks noGrp="1"/>
          </p:cNvSpPr>
          <p:nvPr>
            <p:ph type="sldNum" sz="quarter" idx="21"/>
          </p:nvPr>
        </p:nvSpPr>
        <p:spPr/>
        <p:txBody>
          <a:bodyPr/>
          <a:lstStyle>
            <a:lvl1pPr>
              <a:defRPr>
                <a:solidFill>
                  <a:schemeClr val="bg1"/>
                </a:solidFill>
              </a:defRPr>
            </a:lvl1pPr>
          </a:lstStyle>
          <a:p>
            <a:fld id="{370D5FEB-FBDA-428E-9B3B-6233C16FAE42}" type="slidenum">
              <a:rPr lang="en-NZ" smtClean="0">
                <a:solidFill>
                  <a:srgbClr val="FFFFFF"/>
                </a:solidFill>
              </a:rPr>
              <a:pPr/>
              <a:t>‹#›</a:t>
            </a:fld>
            <a:endParaRPr lang="en-NZ" dirty="0">
              <a:solidFill>
                <a:srgbClr val="FFFFFF"/>
              </a:solidFill>
            </a:endParaRPr>
          </a:p>
        </p:txBody>
      </p:sp>
    </p:spTree>
    <p:extLst>
      <p:ext uri="{BB962C8B-B14F-4D97-AF65-F5344CB8AC3E}">
        <p14:creationId xmlns:p14="http://schemas.microsoft.com/office/powerpoint/2010/main" val="349415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副标题 2"/>
          <p:cNvSpPr>
            <a:spLocks noGrp="1"/>
          </p:cNvSpPr>
          <p:nvPr>
            <p:ph type="subTitle" idx="1"/>
          </p:nvPr>
        </p:nvSpPr>
        <p:spPr>
          <a:xfrm>
            <a:off x="425048" y="2647303"/>
            <a:ext cx="11345079" cy="1564982"/>
          </a:xfrm>
          <a:prstGeom prst="rect">
            <a:avLst/>
          </a:prstGeom>
        </p:spPr>
        <p:txBody>
          <a:bodyPr>
            <a:normAutofit/>
          </a:bodyPr>
          <a:lstStyle>
            <a:lvl1pPr marL="0" marR="0" indent="0" algn="ctr" defTabSz="1219444" rtl="0" eaLnBrk="1" fontAlgn="auto" latinLnBrk="0" hangingPunct="1">
              <a:lnSpc>
                <a:spcPct val="100000"/>
              </a:lnSpc>
              <a:spcBef>
                <a:spcPct val="20000"/>
              </a:spcBef>
              <a:spcAft>
                <a:spcPts val="0"/>
              </a:spcAft>
              <a:buClrTx/>
              <a:buSzTx/>
              <a:buFont typeface="Arial" pitchFamily="34" charset="0"/>
              <a:buNone/>
              <a:tabLst/>
              <a:defRPr sz="4000" baseline="0">
                <a:solidFill>
                  <a:schemeClr val="tx1"/>
                </a:solidFill>
                <a:latin typeface="+mn-ea"/>
                <a:ea typeface="+mn-ea"/>
              </a:defRPr>
            </a:lvl1pPr>
            <a:lvl2pPr marL="609722" indent="0" algn="ctr">
              <a:buNone/>
              <a:defRPr>
                <a:solidFill>
                  <a:schemeClr val="tx1">
                    <a:tint val="75000"/>
                  </a:schemeClr>
                </a:solidFill>
              </a:defRPr>
            </a:lvl2pPr>
            <a:lvl3pPr marL="1219444" indent="0" algn="ctr">
              <a:buNone/>
              <a:defRPr>
                <a:solidFill>
                  <a:schemeClr val="tx1">
                    <a:tint val="75000"/>
                  </a:schemeClr>
                </a:solidFill>
              </a:defRPr>
            </a:lvl3pPr>
            <a:lvl4pPr marL="1829166" indent="0" algn="ctr">
              <a:buNone/>
              <a:defRPr>
                <a:solidFill>
                  <a:schemeClr val="tx1">
                    <a:tint val="75000"/>
                  </a:schemeClr>
                </a:solidFill>
              </a:defRPr>
            </a:lvl4pPr>
            <a:lvl5pPr marL="2438888" indent="0" algn="ctr">
              <a:buNone/>
              <a:defRPr>
                <a:solidFill>
                  <a:schemeClr val="tx1">
                    <a:tint val="75000"/>
                  </a:schemeClr>
                </a:solidFill>
              </a:defRPr>
            </a:lvl5pPr>
            <a:lvl6pPr marL="3048610" indent="0" algn="ctr">
              <a:buNone/>
              <a:defRPr>
                <a:solidFill>
                  <a:schemeClr val="tx1">
                    <a:tint val="75000"/>
                  </a:schemeClr>
                </a:solidFill>
              </a:defRPr>
            </a:lvl6pPr>
            <a:lvl7pPr marL="3658332" indent="0" algn="ctr">
              <a:buNone/>
              <a:defRPr>
                <a:solidFill>
                  <a:schemeClr val="tx1">
                    <a:tint val="75000"/>
                  </a:schemeClr>
                </a:solidFill>
              </a:defRPr>
            </a:lvl7pPr>
            <a:lvl8pPr marL="4268053" indent="0" algn="ctr">
              <a:buNone/>
              <a:defRPr>
                <a:solidFill>
                  <a:schemeClr val="tx1">
                    <a:tint val="75000"/>
                  </a:schemeClr>
                </a:solidFill>
              </a:defRPr>
            </a:lvl8pPr>
            <a:lvl9pPr marL="4877775"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482230" y="290718"/>
            <a:ext cx="11222316" cy="1206562"/>
          </a:xfrm>
          <a:prstGeom prst="rect">
            <a:avLst/>
          </a:prstGeom>
        </p:spPr>
        <p:txBody>
          <a:bodyPr lIns="91392" tIns="45698" rIns="91392" bIns="45698"/>
          <a:lstStyle>
            <a:lvl1pPr>
              <a:defRPr kumimoji="1" lang="zh-CN" altLang="en-US" sz="3916" b="1" kern="1200" dirty="0">
                <a:solidFill>
                  <a:schemeClr val="tx1"/>
                </a:solidFill>
                <a:effectLst/>
                <a:latin typeface="Arial" pitchFamily="34" charset="0"/>
                <a:ea typeface="微软雅黑" pitchFamily="34" charset="-122"/>
                <a:cs typeface="Arial" pitchFamily="34" charset="0"/>
              </a:defRPr>
            </a:lvl1pPr>
          </a:lstStyle>
          <a:p>
            <a:r>
              <a:rPr lang="zh-CN" altLang="en-US" smtClean="0"/>
              <a:t>单击此处编辑母版标题样式</a:t>
            </a:r>
            <a:endParaRPr lang="zh-CN" altLang="en-US" dirty="0"/>
          </a:p>
        </p:txBody>
      </p:sp>
      <p:sp>
        <p:nvSpPr>
          <p:cNvPr id="3" name="内容占位符 1"/>
          <p:cNvSpPr>
            <a:spLocks noGrp="1"/>
          </p:cNvSpPr>
          <p:nvPr>
            <p:ph idx="1"/>
          </p:nvPr>
        </p:nvSpPr>
        <p:spPr>
          <a:xfrm>
            <a:off x="482230" y="1724140"/>
            <a:ext cx="11222316" cy="4439744"/>
          </a:xfrm>
          <a:prstGeom prst="rect">
            <a:avLst/>
          </a:prstGeom>
        </p:spPr>
        <p:txBody>
          <a:bodyPr lIns="91392" tIns="45698" rIns="91392" bIns="45698"/>
          <a:lstStyle>
            <a:lvl1pPr>
              <a:defRPr sz="2117" baseline="0">
                <a:solidFill>
                  <a:schemeClr val="tx1"/>
                </a:solidFill>
                <a:latin typeface="+mn-lt"/>
              </a:defRPr>
            </a:lvl1pPr>
          </a:lstStyle>
          <a:p>
            <a:pPr lvl="0"/>
            <a:r>
              <a:rPr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7796" y="449387"/>
            <a:ext cx="10179584" cy="871739"/>
          </a:xfrm>
          <a:prstGeom prst="rect">
            <a:avLst/>
          </a:prstGeom>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1019050" y="1628761"/>
            <a:ext cx="10157076" cy="4585806"/>
          </a:xfrm>
          <a:prstGeom prst="rect">
            <a:avLst/>
          </a:prstGeom>
        </p:spPr>
        <p:txBody>
          <a:bodyPr/>
          <a:lstStyle>
            <a:lvl1pPr>
              <a:defRPr sz="3201"/>
            </a:lvl1pPr>
            <a:lvl2pPr>
              <a:defRPr sz="2667"/>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advClick="0" advTm="8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7796" y="369120"/>
            <a:ext cx="10179584" cy="745957"/>
          </a:xfrm>
          <a:prstGeom prst="rect">
            <a:avLst/>
          </a:prstGeom>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1007795" y="1297319"/>
            <a:ext cx="10130638" cy="4801111"/>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42053853"/>
      </p:ext>
    </p:extLst>
  </p:cSld>
  <p:clrMapOvr>
    <a:masterClrMapping/>
  </p:clrMapOvr>
  <p:transition advClick="0" advTm="8000">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XXX">
    <p:spTree>
      <p:nvGrpSpPr>
        <p:cNvPr id="1" name=""/>
        <p:cNvGrpSpPr/>
        <p:nvPr/>
      </p:nvGrpSpPr>
      <p:grpSpPr>
        <a:xfrm>
          <a:off x="0" y="0"/>
          <a:ext cx="0" cy="0"/>
          <a:chOff x="0" y="0"/>
          <a:chExt cx="0" cy="0"/>
        </a:xfrm>
      </p:grpSpPr>
      <p:sp>
        <p:nvSpPr>
          <p:cNvPr id="2" name="标题 1"/>
          <p:cNvSpPr>
            <a:spLocks noGrp="1"/>
          </p:cNvSpPr>
          <p:nvPr>
            <p:ph type="title"/>
          </p:nvPr>
        </p:nvSpPr>
        <p:spPr>
          <a:xfrm>
            <a:off x="482230" y="246217"/>
            <a:ext cx="11222316" cy="755101"/>
          </a:xfrm>
          <a:prstGeom prst="rect">
            <a:avLst/>
          </a:prstGeom>
        </p:spPr>
        <p:txBody>
          <a:bodyPr lIns="89929" tIns="45666" rIns="91324" bIns="45666" anchor="ctr" anchorCtr="0"/>
          <a:lstStyle>
            <a:lvl1pPr>
              <a:lnSpc>
                <a:spcPct val="90000"/>
              </a:lnSpc>
              <a:defRPr kumimoji="1" lang="zh-CN" altLang="en-US" sz="3387" b="1" kern="1200" dirty="0">
                <a:solidFill>
                  <a:schemeClr val="tx1"/>
                </a:solidFill>
                <a:effectLst/>
                <a:latin typeface="Arial" pitchFamily="34" charset="0"/>
                <a:ea typeface="微软雅黑" pitchFamily="34" charset="-122"/>
                <a:cs typeface="Arial" pitchFamily="34" charset="0"/>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348083347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7796" y="369123"/>
            <a:ext cx="10179584" cy="745957"/>
          </a:xfrm>
          <a:prstGeom prst="rect">
            <a:avLst/>
          </a:prstGeom>
        </p:spPr>
        <p:txBody>
          <a:bodyPr lIns="115192" tIns="57596" rIns="115192" bIns="57596"/>
          <a:lstStyle>
            <a:lvl1pPr>
              <a:defRPr>
                <a:latin typeface="微软雅黑" pitchFamily="34" charset="-122"/>
                <a:ea typeface="微软雅黑" pitchFamily="34" charset="-122"/>
              </a:defRPr>
            </a:lvl1pPr>
          </a:lstStyle>
          <a:p>
            <a:r>
              <a:rPr lang="en-US" dirty="0" smtClean="0"/>
              <a:t>Click to edit Master title style</a:t>
            </a:r>
            <a:endParaRPr lang="en-US" dirty="0"/>
          </a:p>
        </p:txBody>
      </p:sp>
    </p:spTree>
    <p:extLst>
      <p:ext uri="{BB962C8B-B14F-4D97-AF65-F5344CB8AC3E}">
        <p14:creationId xmlns:p14="http://schemas.microsoft.com/office/powerpoint/2010/main" val="1794184641"/>
      </p:ext>
    </p:extLst>
  </p:cSld>
  <p:clrMapOvr>
    <a:masterClrMapping/>
  </p:clrMapOvr>
  <p:transition advTm="8000"/>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image" Target="../media/image4.png"/><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image" Target="../media/image2.wmf"/><Relationship Id="rId5" Type="http://schemas.openxmlformats.org/officeDocument/2006/relationships/slideLayout" Target="../slideLayouts/slideLayout7.xml"/><Relationship Id="rId10" Type="http://schemas.openxmlformats.org/officeDocument/2006/relationships/theme" Target="../theme/theme3.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theme" Target="../theme/theme4.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5.xml"/><Relationship Id="rId1" Type="http://schemas.openxmlformats.org/officeDocument/2006/relationships/slideLayout" Target="../slideLayouts/slideLayout13.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6.xml"/><Relationship Id="rId7" Type="http://schemas.openxmlformats.org/officeDocument/2006/relationships/theme" Target="../theme/theme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9" Type="http://schemas.openxmlformats.org/officeDocument/2006/relationships/image" Target="../media/image7.png"/></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2.xml"/><Relationship Id="rId7" Type="http://schemas.openxmlformats.org/officeDocument/2006/relationships/theme" Target="../theme/theme7.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9"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图片 9"/>
          <p:cNvPicPr>
            <a:picLocks noChangeAspect="1"/>
          </p:cNvPicPr>
          <p:nvPr userDrawn="1"/>
        </p:nvPicPr>
        <p:blipFill>
          <a:blip r:embed="rId3" cstate="print"/>
          <a:srcRect/>
          <a:stretch>
            <a:fillRect/>
          </a:stretch>
        </p:blipFill>
        <p:spPr bwMode="auto">
          <a:xfrm>
            <a:off x="0" y="1588"/>
            <a:ext cx="12195175" cy="68564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20" r:id="rId1"/>
  </p:sldLayoutIdLst>
  <p:timing>
    <p:tnLst>
      <p:par>
        <p:cTn id="1" dur="indefinite" restart="never" nodeType="tmRoot"/>
      </p:par>
    </p:tnLst>
  </p:timing>
  <p:txStyles>
    <p:titleStyle>
      <a:lvl1pPr algn="ctr" defTabSz="1219200" rtl="0" fontAlgn="base">
        <a:spcBef>
          <a:spcPct val="0"/>
        </a:spcBef>
        <a:spcAft>
          <a:spcPct val="0"/>
        </a:spcAft>
        <a:defRPr sz="5900" kern="1200">
          <a:solidFill>
            <a:schemeClr val="tx1"/>
          </a:solidFill>
          <a:latin typeface="+mj-lt"/>
          <a:ea typeface="+mj-ea"/>
          <a:cs typeface="+mj-cs"/>
        </a:defRPr>
      </a:lvl1pPr>
      <a:lvl2pPr algn="ctr" defTabSz="1219200" rtl="0" fontAlgn="base">
        <a:spcBef>
          <a:spcPct val="0"/>
        </a:spcBef>
        <a:spcAft>
          <a:spcPct val="0"/>
        </a:spcAft>
        <a:defRPr sz="5900">
          <a:solidFill>
            <a:schemeClr val="tx1"/>
          </a:solidFill>
          <a:latin typeface="Arial" pitchFamily="34" charset="0"/>
          <a:ea typeface="微软雅黑" pitchFamily="34" charset="-122"/>
        </a:defRPr>
      </a:lvl2pPr>
      <a:lvl3pPr algn="ctr" defTabSz="1219200" rtl="0" fontAlgn="base">
        <a:spcBef>
          <a:spcPct val="0"/>
        </a:spcBef>
        <a:spcAft>
          <a:spcPct val="0"/>
        </a:spcAft>
        <a:defRPr sz="5900">
          <a:solidFill>
            <a:schemeClr val="tx1"/>
          </a:solidFill>
          <a:latin typeface="Arial" pitchFamily="34" charset="0"/>
          <a:ea typeface="微软雅黑" pitchFamily="34" charset="-122"/>
        </a:defRPr>
      </a:lvl3pPr>
      <a:lvl4pPr algn="ctr" defTabSz="1219200" rtl="0" fontAlgn="base">
        <a:spcBef>
          <a:spcPct val="0"/>
        </a:spcBef>
        <a:spcAft>
          <a:spcPct val="0"/>
        </a:spcAft>
        <a:defRPr sz="5900">
          <a:solidFill>
            <a:schemeClr val="tx1"/>
          </a:solidFill>
          <a:latin typeface="Arial" pitchFamily="34" charset="0"/>
          <a:ea typeface="微软雅黑" pitchFamily="34" charset="-122"/>
        </a:defRPr>
      </a:lvl4pPr>
      <a:lvl5pPr algn="ctr" defTabSz="1219200" rtl="0" fontAlgn="base">
        <a:spcBef>
          <a:spcPct val="0"/>
        </a:spcBef>
        <a:spcAft>
          <a:spcPct val="0"/>
        </a:spcAft>
        <a:defRPr sz="5900">
          <a:solidFill>
            <a:schemeClr val="tx1"/>
          </a:solidFill>
          <a:latin typeface="Arial" pitchFamily="34" charset="0"/>
          <a:ea typeface="微软雅黑" pitchFamily="34" charset="-122"/>
        </a:defRPr>
      </a:lvl5pPr>
      <a:lvl6pPr marL="457200" algn="ctr" defTabSz="1219200" rtl="0" fontAlgn="base">
        <a:spcBef>
          <a:spcPct val="0"/>
        </a:spcBef>
        <a:spcAft>
          <a:spcPct val="0"/>
        </a:spcAft>
        <a:defRPr sz="5900">
          <a:solidFill>
            <a:schemeClr val="tx1"/>
          </a:solidFill>
          <a:latin typeface="Arial" pitchFamily="34" charset="0"/>
          <a:ea typeface="微软雅黑" pitchFamily="34" charset="-122"/>
        </a:defRPr>
      </a:lvl6pPr>
      <a:lvl7pPr marL="914400" algn="ctr" defTabSz="1219200" rtl="0" fontAlgn="base">
        <a:spcBef>
          <a:spcPct val="0"/>
        </a:spcBef>
        <a:spcAft>
          <a:spcPct val="0"/>
        </a:spcAft>
        <a:defRPr sz="5900">
          <a:solidFill>
            <a:schemeClr val="tx1"/>
          </a:solidFill>
          <a:latin typeface="Arial" pitchFamily="34" charset="0"/>
          <a:ea typeface="微软雅黑" pitchFamily="34" charset="-122"/>
        </a:defRPr>
      </a:lvl7pPr>
      <a:lvl8pPr marL="1371600" algn="ctr" defTabSz="1219200" rtl="0" fontAlgn="base">
        <a:spcBef>
          <a:spcPct val="0"/>
        </a:spcBef>
        <a:spcAft>
          <a:spcPct val="0"/>
        </a:spcAft>
        <a:defRPr sz="5900">
          <a:solidFill>
            <a:schemeClr val="tx1"/>
          </a:solidFill>
          <a:latin typeface="Arial" pitchFamily="34" charset="0"/>
          <a:ea typeface="微软雅黑" pitchFamily="34" charset="-122"/>
        </a:defRPr>
      </a:lvl8pPr>
      <a:lvl9pPr marL="1828800" algn="ctr" defTabSz="1219200" rtl="0" fontAlgn="base">
        <a:spcBef>
          <a:spcPct val="0"/>
        </a:spcBef>
        <a:spcAft>
          <a:spcPct val="0"/>
        </a:spcAft>
        <a:defRPr sz="5900">
          <a:solidFill>
            <a:schemeClr val="tx1"/>
          </a:solidFill>
          <a:latin typeface="Arial" pitchFamily="34" charset="0"/>
          <a:ea typeface="微软雅黑" pitchFamily="34" charset="-122"/>
        </a:defRPr>
      </a:lvl9pPr>
    </p:titleStyle>
    <p:bodyStyle>
      <a:lvl1pPr marL="457200" indent="-457200" algn="l" defTabSz="1219200" rtl="0" fontAlgn="base">
        <a:spcBef>
          <a:spcPct val="20000"/>
        </a:spcBef>
        <a:spcAft>
          <a:spcPct val="0"/>
        </a:spcAft>
        <a:buFont typeface="Arial" pitchFamily="34" charset="0"/>
        <a:buChar char="•"/>
        <a:defRPr sz="4300" kern="1200">
          <a:solidFill>
            <a:schemeClr val="tx1"/>
          </a:solidFill>
          <a:latin typeface="+mn-lt"/>
          <a:ea typeface="+mn-ea"/>
          <a:cs typeface="+mn-cs"/>
        </a:defRPr>
      </a:lvl1pPr>
      <a:lvl2pPr marL="990600" indent="-381000" algn="l" defTabSz="1219200" rtl="0" fontAlgn="base">
        <a:spcBef>
          <a:spcPct val="20000"/>
        </a:spcBef>
        <a:spcAft>
          <a:spcPct val="0"/>
        </a:spcAft>
        <a:buFont typeface="Arial" pitchFamily="34" charset="0"/>
        <a:buChar char="–"/>
        <a:defRPr sz="3700" kern="1200">
          <a:solidFill>
            <a:schemeClr val="tx1"/>
          </a:solidFill>
          <a:latin typeface="+mn-lt"/>
          <a:ea typeface="+mn-ea"/>
          <a:cs typeface="+mn-cs"/>
        </a:defRPr>
      </a:lvl2pPr>
      <a:lvl3pPr marL="1524000" indent="-304800" algn="l" defTabSz="1219200" rtl="0" fontAlgn="base">
        <a:spcBef>
          <a:spcPct val="20000"/>
        </a:spcBef>
        <a:spcAft>
          <a:spcPct val="0"/>
        </a:spcAft>
        <a:buFont typeface="Arial" pitchFamily="34" charset="0"/>
        <a:buChar char="•"/>
        <a:defRPr sz="3200" kern="1200">
          <a:solidFill>
            <a:schemeClr val="tx1"/>
          </a:solidFill>
          <a:latin typeface="+mn-lt"/>
          <a:ea typeface="+mn-ea"/>
          <a:cs typeface="+mn-cs"/>
        </a:defRPr>
      </a:lvl3pPr>
      <a:lvl4pPr marL="2133600" indent="-304800" algn="l" defTabSz="1219200" rtl="0" fontAlgn="base">
        <a:spcBef>
          <a:spcPct val="20000"/>
        </a:spcBef>
        <a:spcAft>
          <a:spcPct val="0"/>
        </a:spcAft>
        <a:buFont typeface="Arial" pitchFamily="34" charset="0"/>
        <a:buChar char="–"/>
        <a:defRPr sz="2700" kern="1200">
          <a:solidFill>
            <a:schemeClr val="tx1"/>
          </a:solidFill>
          <a:latin typeface="+mn-lt"/>
          <a:ea typeface="+mn-ea"/>
          <a:cs typeface="+mn-cs"/>
        </a:defRPr>
      </a:lvl4pPr>
      <a:lvl5pPr marL="2743200" indent="-304800" algn="l" defTabSz="1219200" rtl="0" fontAlgn="base">
        <a:spcBef>
          <a:spcPct val="20000"/>
        </a:spcBef>
        <a:spcAft>
          <a:spcPct val="0"/>
        </a:spcAft>
        <a:buFont typeface="Arial" pitchFamily="34" charset="0"/>
        <a:buChar char="»"/>
        <a:defRPr sz="2700" kern="1200">
          <a:solidFill>
            <a:schemeClr val="tx1"/>
          </a:solidFill>
          <a:latin typeface="+mn-lt"/>
          <a:ea typeface="+mn-ea"/>
          <a:cs typeface="+mn-cs"/>
        </a:defRPr>
      </a:lvl5pPr>
      <a:lvl6pPr marL="3353471"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图片 9"/>
          <p:cNvPicPr>
            <a:picLocks noChangeAspect="1"/>
          </p:cNvPicPr>
          <p:nvPr userDrawn="1"/>
        </p:nvPicPr>
        <p:blipFill>
          <a:blip r:embed="rId3" cstate="print"/>
          <a:srcRect/>
          <a:stretch>
            <a:fillRect/>
          </a:stretch>
        </p:blipFill>
        <p:spPr bwMode="auto">
          <a:xfrm>
            <a:off x="0" y="1588"/>
            <a:ext cx="12195175" cy="6856412"/>
          </a:xfrm>
          <a:prstGeom prst="rect">
            <a:avLst/>
          </a:prstGeom>
          <a:noFill/>
          <a:ln w="9525">
            <a:noFill/>
            <a:miter lim="800000"/>
            <a:headEnd/>
            <a:tailEnd/>
          </a:ln>
        </p:spPr>
      </p:pic>
      <p:sp>
        <p:nvSpPr>
          <p:cNvPr id="2" name="Rectangle 1"/>
          <p:cNvSpPr/>
          <p:nvPr userDrawn="1"/>
        </p:nvSpPr>
        <p:spPr>
          <a:xfrm>
            <a:off x="480963" y="621482"/>
            <a:ext cx="1440160" cy="13681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userDrawn="1"/>
        </p:nvSpPr>
        <p:spPr>
          <a:xfrm>
            <a:off x="547151" y="5662042"/>
            <a:ext cx="259810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29653153"/>
      </p:ext>
    </p:extLst>
  </p:cSld>
  <p:clrMap bg1="lt1" tx1="dk1" bg2="lt2" tx2="dk2" accent1="accent1" accent2="accent2" accent3="accent3" accent4="accent4" accent5="accent5" accent6="accent6" hlink="hlink" folHlink="folHlink"/>
  <p:sldLayoutIdLst>
    <p:sldLayoutId id="2147483747" r:id="rId1"/>
  </p:sldLayoutIdLst>
  <p:timing>
    <p:tnLst>
      <p:par>
        <p:cTn id="1" dur="indefinite" restart="never" nodeType="tmRoot"/>
      </p:par>
    </p:tnLst>
  </p:timing>
  <p:txStyles>
    <p:titleStyle>
      <a:lvl1pPr algn="ctr" defTabSz="1219200" rtl="0" fontAlgn="base">
        <a:spcBef>
          <a:spcPct val="0"/>
        </a:spcBef>
        <a:spcAft>
          <a:spcPct val="0"/>
        </a:spcAft>
        <a:defRPr sz="5900" kern="1200">
          <a:solidFill>
            <a:schemeClr val="tx1"/>
          </a:solidFill>
          <a:latin typeface="+mj-lt"/>
          <a:ea typeface="+mj-ea"/>
          <a:cs typeface="+mj-cs"/>
        </a:defRPr>
      </a:lvl1pPr>
      <a:lvl2pPr algn="ctr" defTabSz="1219200" rtl="0" fontAlgn="base">
        <a:spcBef>
          <a:spcPct val="0"/>
        </a:spcBef>
        <a:spcAft>
          <a:spcPct val="0"/>
        </a:spcAft>
        <a:defRPr sz="5900">
          <a:solidFill>
            <a:schemeClr val="tx1"/>
          </a:solidFill>
          <a:latin typeface="Arial" pitchFamily="34" charset="0"/>
          <a:ea typeface="微软雅黑" pitchFamily="34" charset="-122"/>
        </a:defRPr>
      </a:lvl2pPr>
      <a:lvl3pPr algn="ctr" defTabSz="1219200" rtl="0" fontAlgn="base">
        <a:spcBef>
          <a:spcPct val="0"/>
        </a:spcBef>
        <a:spcAft>
          <a:spcPct val="0"/>
        </a:spcAft>
        <a:defRPr sz="5900">
          <a:solidFill>
            <a:schemeClr val="tx1"/>
          </a:solidFill>
          <a:latin typeface="Arial" pitchFamily="34" charset="0"/>
          <a:ea typeface="微软雅黑" pitchFamily="34" charset="-122"/>
        </a:defRPr>
      </a:lvl3pPr>
      <a:lvl4pPr algn="ctr" defTabSz="1219200" rtl="0" fontAlgn="base">
        <a:spcBef>
          <a:spcPct val="0"/>
        </a:spcBef>
        <a:spcAft>
          <a:spcPct val="0"/>
        </a:spcAft>
        <a:defRPr sz="5900">
          <a:solidFill>
            <a:schemeClr val="tx1"/>
          </a:solidFill>
          <a:latin typeface="Arial" pitchFamily="34" charset="0"/>
          <a:ea typeface="微软雅黑" pitchFamily="34" charset="-122"/>
        </a:defRPr>
      </a:lvl4pPr>
      <a:lvl5pPr algn="ctr" defTabSz="1219200" rtl="0" fontAlgn="base">
        <a:spcBef>
          <a:spcPct val="0"/>
        </a:spcBef>
        <a:spcAft>
          <a:spcPct val="0"/>
        </a:spcAft>
        <a:defRPr sz="5900">
          <a:solidFill>
            <a:schemeClr val="tx1"/>
          </a:solidFill>
          <a:latin typeface="Arial" pitchFamily="34" charset="0"/>
          <a:ea typeface="微软雅黑" pitchFamily="34" charset="-122"/>
        </a:defRPr>
      </a:lvl5pPr>
      <a:lvl6pPr marL="457200" algn="ctr" defTabSz="1219200" rtl="0" fontAlgn="base">
        <a:spcBef>
          <a:spcPct val="0"/>
        </a:spcBef>
        <a:spcAft>
          <a:spcPct val="0"/>
        </a:spcAft>
        <a:defRPr sz="5900">
          <a:solidFill>
            <a:schemeClr val="tx1"/>
          </a:solidFill>
          <a:latin typeface="Arial" pitchFamily="34" charset="0"/>
          <a:ea typeface="微软雅黑" pitchFamily="34" charset="-122"/>
        </a:defRPr>
      </a:lvl6pPr>
      <a:lvl7pPr marL="914400" algn="ctr" defTabSz="1219200" rtl="0" fontAlgn="base">
        <a:spcBef>
          <a:spcPct val="0"/>
        </a:spcBef>
        <a:spcAft>
          <a:spcPct val="0"/>
        </a:spcAft>
        <a:defRPr sz="5900">
          <a:solidFill>
            <a:schemeClr val="tx1"/>
          </a:solidFill>
          <a:latin typeface="Arial" pitchFamily="34" charset="0"/>
          <a:ea typeface="微软雅黑" pitchFamily="34" charset="-122"/>
        </a:defRPr>
      </a:lvl7pPr>
      <a:lvl8pPr marL="1371600" algn="ctr" defTabSz="1219200" rtl="0" fontAlgn="base">
        <a:spcBef>
          <a:spcPct val="0"/>
        </a:spcBef>
        <a:spcAft>
          <a:spcPct val="0"/>
        </a:spcAft>
        <a:defRPr sz="5900">
          <a:solidFill>
            <a:schemeClr val="tx1"/>
          </a:solidFill>
          <a:latin typeface="Arial" pitchFamily="34" charset="0"/>
          <a:ea typeface="微软雅黑" pitchFamily="34" charset="-122"/>
        </a:defRPr>
      </a:lvl8pPr>
      <a:lvl9pPr marL="1828800" algn="ctr" defTabSz="1219200" rtl="0" fontAlgn="base">
        <a:spcBef>
          <a:spcPct val="0"/>
        </a:spcBef>
        <a:spcAft>
          <a:spcPct val="0"/>
        </a:spcAft>
        <a:defRPr sz="5900">
          <a:solidFill>
            <a:schemeClr val="tx1"/>
          </a:solidFill>
          <a:latin typeface="Arial" pitchFamily="34" charset="0"/>
          <a:ea typeface="微软雅黑" pitchFamily="34" charset="-122"/>
        </a:defRPr>
      </a:lvl9pPr>
    </p:titleStyle>
    <p:bodyStyle>
      <a:lvl1pPr marL="457200" indent="-457200" algn="l" defTabSz="1219200" rtl="0" fontAlgn="base">
        <a:spcBef>
          <a:spcPct val="20000"/>
        </a:spcBef>
        <a:spcAft>
          <a:spcPct val="0"/>
        </a:spcAft>
        <a:buFont typeface="Arial" pitchFamily="34" charset="0"/>
        <a:buChar char="•"/>
        <a:defRPr sz="4300" kern="1200">
          <a:solidFill>
            <a:schemeClr val="tx1"/>
          </a:solidFill>
          <a:latin typeface="+mn-lt"/>
          <a:ea typeface="+mn-ea"/>
          <a:cs typeface="+mn-cs"/>
        </a:defRPr>
      </a:lvl1pPr>
      <a:lvl2pPr marL="990600" indent="-381000" algn="l" defTabSz="1219200" rtl="0" fontAlgn="base">
        <a:spcBef>
          <a:spcPct val="20000"/>
        </a:spcBef>
        <a:spcAft>
          <a:spcPct val="0"/>
        </a:spcAft>
        <a:buFont typeface="Arial" pitchFamily="34" charset="0"/>
        <a:buChar char="–"/>
        <a:defRPr sz="3700" kern="1200">
          <a:solidFill>
            <a:schemeClr val="tx1"/>
          </a:solidFill>
          <a:latin typeface="+mn-lt"/>
          <a:ea typeface="+mn-ea"/>
          <a:cs typeface="+mn-cs"/>
        </a:defRPr>
      </a:lvl2pPr>
      <a:lvl3pPr marL="1524000" indent="-304800" algn="l" defTabSz="1219200" rtl="0" fontAlgn="base">
        <a:spcBef>
          <a:spcPct val="20000"/>
        </a:spcBef>
        <a:spcAft>
          <a:spcPct val="0"/>
        </a:spcAft>
        <a:buFont typeface="Arial" pitchFamily="34" charset="0"/>
        <a:buChar char="•"/>
        <a:defRPr sz="3200" kern="1200">
          <a:solidFill>
            <a:schemeClr val="tx1"/>
          </a:solidFill>
          <a:latin typeface="+mn-lt"/>
          <a:ea typeface="+mn-ea"/>
          <a:cs typeface="+mn-cs"/>
        </a:defRPr>
      </a:lvl3pPr>
      <a:lvl4pPr marL="2133600" indent="-304800" algn="l" defTabSz="1219200" rtl="0" fontAlgn="base">
        <a:spcBef>
          <a:spcPct val="20000"/>
        </a:spcBef>
        <a:spcAft>
          <a:spcPct val="0"/>
        </a:spcAft>
        <a:buFont typeface="Arial" pitchFamily="34" charset="0"/>
        <a:buChar char="–"/>
        <a:defRPr sz="2700" kern="1200">
          <a:solidFill>
            <a:schemeClr val="tx1"/>
          </a:solidFill>
          <a:latin typeface="+mn-lt"/>
          <a:ea typeface="+mn-ea"/>
          <a:cs typeface="+mn-cs"/>
        </a:defRPr>
      </a:lvl4pPr>
      <a:lvl5pPr marL="2743200" indent="-304800" algn="l" defTabSz="1219200" rtl="0" fontAlgn="base">
        <a:spcBef>
          <a:spcPct val="20000"/>
        </a:spcBef>
        <a:spcAft>
          <a:spcPct val="0"/>
        </a:spcAft>
        <a:buFont typeface="Arial" pitchFamily="34" charset="0"/>
        <a:buChar char="»"/>
        <a:defRPr sz="2700" kern="1200">
          <a:solidFill>
            <a:schemeClr val="tx1"/>
          </a:solidFill>
          <a:latin typeface="+mn-lt"/>
          <a:ea typeface="+mn-ea"/>
          <a:cs typeface="+mn-cs"/>
        </a:defRPr>
      </a:lvl5pPr>
      <a:lvl6pPr marL="3353471"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Rectangle 5"/>
          <p:cNvSpPr>
            <a:spLocks noChangeArrowheads="1"/>
          </p:cNvSpPr>
          <p:nvPr userDrawn="1"/>
        </p:nvSpPr>
        <p:spPr bwMode="auto">
          <a:xfrm>
            <a:off x="3040063" y="6538913"/>
            <a:ext cx="273050" cy="196850"/>
          </a:xfrm>
          <a:prstGeom prst="rect">
            <a:avLst/>
          </a:prstGeom>
          <a:noFill/>
          <a:ln w="9525">
            <a:noFill/>
            <a:miter lim="800000"/>
            <a:headEnd/>
            <a:tailEnd/>
          </a:ln>
        </p:spPr>
        <p:txBody>
          <a:bodyPr lIns="0" tIns="0" rIns="0" bIns="0"/>
          <a:lstStyle/>
          <a:p>
            <a:pPr>
              <a:lnSpc>
                <a:spcPct val="85000"/>
              </a:lnSpc>
              <a:buSzPct val="100000"/>
            </a:pPr>
            <a:fld id="{08EDF515-77BE-4B0F-9A41-E7614F1584AE}" type="slidenum">
              <a:rPr lang="zh-CN" altLang="zh-CN" sz="900">
                <a:solidFill>
                  <a:srgbClr val="A6A6A6"/>
                </a:solidFill>
                <a:ea typeface="微软雅黑" pitchFamily="34" charset="-122"/>
                <a:sym typeface="Arial" pitchFamily="34" charset="0"/>
              </a:rPr>
              <a:pPr>
                <a:lnSpc>
                  <a:spcPct val="85000"/>
                </a:lnSpc>
                <a:buSzPct val="100000"/>
              </a:pPr>
              <a:t>‹#›</a:t>
            </a:fld>
            <a:endParaRPr lang="zh-CN" altLang="zh-CN" sz="900">
              <a:solidFill>
                <a:srgbClr val="A6A6A6"/>
              </a:solidFill>
              <a:ea typeface="微软雅黑" pitchFamily="34" charset="-122"/>
              <a:sym typeface="Arial" pitchFamily="34" charset="0"/>
            </a:endParaRPr>
          </a:p>
        </p:txBody>
      </p:sp>
      <p:pic>
        <p:nvPicPr>
          <p:cNvPr id="3075" name="Picture 2" descr="C:\Users\z00124665\Desktop\图形1.wmf"/>
          <p:cNvPicPr>
            <a:picLocks noChangeAspect="1" noChangeArrowheads="1"/>
          </p:cNvPicPr>
          <p:nvPr userDrawn="1"/>
        </p:nvPicPr>
        <p:blipFill>
          <a:blip r:embed="rId11" cstate="print"/>
          <a:srcRect/>
          <a:stretch>
            <a:fillRect/>
          </a:stretch>
        </p:blipFill>
        <p:spPr bwMode="auto">
          <a:xfrm>
            <a:off x="322263" y="6526213"/>
            <a:ext cx="2655887" cy="120650"/>
          </a:xfrm>
          <a:prstGeom prst="rect">
            <a:avLst/>
          </a:prstGeom>
          <a:noFill/>
          <a:ln w="9525">
            <a:noFill/>
            <a:miter lim="800000"/>
            <a:headEnd/>
            <a:tailEnd/>
          </a:ln>
        </p:spPr>
      </p:pic>
      <p:pic>
        <p:nvPicPr>
          <p:cNvPr id="3076" name="Picture 2" descr="E:\01 日常工作\03 品牌规范设计\公司广告源文档\HW LOGO(horizontal）111.png"/>
          <p:cNvPicPr>
            <a:picLocks noChangeAspect="1" noChangeArrowheads="1"/>
          </p:cNvPicPr>
          <p:nvPr userDrawn="1"/>
        </p:nvPicPr>
        <p:blipFill>
          <a:blip r:embed="rId12" cstate="print"/>
          <a:srcRect/>
          <a:stretch>
            <a:fillRect/>
          </a:stretch>
        </p:blipFill>
        <p:spPr bwMode="auto">
          <a:xfrm>
            <a:off x="10618788" y="6432550"/>
            <a:ext cx="1247775" cy="303213"/>
          </a:xfrm>
          <a:prstGeom prst="rect">
            <a:avLst/>
          </a:prstGeom>
          <a:noFill/>
          <a:ln w="9525">
            <a:noFill/>
            <a:miter lim="800000"/>
            <a:headEnd/>
            <a:tailEnd/>
          </a:ln>
        </p:spPr>
      </p:pic>
      <p:pic>
        <p:nvPicPr>
          <p:cNvPr id="3077" name="图片 15" descr="leading-new-ict.png"/>
          <p:cNvPicPr>
            <a:picLocks noChangeAspect="1"/>
          </p:cNvPicPr>
          <p:nvPr userDrawn="1"/>
        </p:nvPicPr>
        <p:blipFill>
          <a:blip r:embed="rId13" cstate="print"/>
          <a:srcRect/>
          <a:stretch>
            <a:fillRect/>
          </a:stretch>
        </p:blipFill>
        <p:spPr bwMode="auto">
          <a:xfrm>
            <a:off x="10436225" y="242888"/>
            <a:ext cx="1430338" cy="107950"/>
          </a:xfrm>
          <a:prstGeom prst="rect">
            <a:avLst/>
          </a:prstGeom>
          <a:noFill/>
          <a:ln w="9525">
            <a:noFill/>
            <a:miter lim="800000"/>
            <a:headEnd/>
            <a:tailEnd/>
          </a:ln>
        </p:spPr>
      </p:pic>
      <p:cxnSp>
        <p:nvCxnSpPr>
          <p:cNvPr id="6" name="直接连接符 5"/>
          <p:cNvCxnSpPr/>
          <p:nvPr userDrawn="1"/>
        </p:nvCxnSpPr>
        <p:spPr>
          <a:xfrm>
            <a:off x="303213" y="468313"/>
            <a:ext cx="115379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328613" y="6373813"/>
            <a:ext cx="115379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21" r:id="rId1"/>
    <p:sldLayoutId id="2147483722" r:id="rId2"/>
    <p:sldLayoutId id="2147483724" r:id="rId3"/>
    <p:sldLayoutId id="2147483737" r:id="rId4"/>
    <p:sldLayoutId id="2147483739" r:id="rId5"/>
    <p:sldLayoutId id="2147483741" r:id="rId6"/>
    <p:sldLayoutId id="2147483743" r:id="rId7"/>
    <p:sldLayoutId id="2147483744" r:id="rId8"/>
    <p:sldLayoutId id="2147483745" r:id="rId9"/>
  </p:sldLayoutIdLst>
  <p:timing>
    <p:tnLst>
      <p:par>
        <p:cTn id="1" dur="indefinite" restart="never" nodeType="tmRoot"/>
      </p:par>
    </p:tnLst>
  </p:timing>
  <p:txStyles>
    <p:titleStyle>
      <a:lvl1pPr algn="ctr" defTabSz="1219200" rtl="0" fontAlgn="base">
        <a:spcBef>
          <a:spcPct val="0"/>
        </a:spcBef>
        <a:spcAft>
          <a:spcPct val="0"/>
        </a:spcAft>
        <a:defRPr sz="5900" kern="1200">
          <a:solidFill>
            <a:schemeClr val="bg1"/>
          </a:solidFill>
          <a:latin typeface="+mj-lt"/>
          <a:ea typeface="+mj-ea"/>
          <a:cs typeface="+mj-cs"/>
        </a:defRPr>
      </a:lvl1pPr>
      <a:lvl2pPr algn="ctr" defTabSz="1219200" rtl="0" fontAlgn="base">
        <a:spcBef>
          <a:spcPct val="0"/>
        </a:spcBef>
        <a:spcAft>
          <a:spcPct val="0"/>
        </a:spcAft>
        <a:defRPr sz="5900">
          <a:solidFill>
            <a:schemeClr val="bg1"/>
          </a:solidFill>
          <a:latin typeface="Arial" pitchFamily="34" charset="0"/>
          <a:ea typeface="微软雅黑" pitchFamily="34" charset="-122"/>
        </a:defRPr>
      </a:lvl2pPr>
      <a:lvl3pPr algn="ctr" defTabSz="1219200" rtl="0" fontAlgn="base">
        <a:spcBef>
          <a:spcPct val="0"/>
        </a:spcBef>
        <a:spcAft>
          <a:spcPct val="0"/>
        </a:spcAft>
        <a:defRPr sz="5900">
          <a:solidFill>
            <a:schemeClr val="bg1"/>
          </a:solidFill>
          <a:latin typeface="Arial" pitchFamily="34" charset="0"/>
          <a:ea typeface="微软雅黑" pitchFamily="34" charset="-122"/>
        </a:defRPr>
      </a:lvl3pPr>
      <a:lvl4pPr algn="ctr" defTabSz="1219200" rtl="0" fontAlgn="base">
        <a:spcBef>
          <a:spcPct val="0"/>
        </a:spcBef>
        <a:spcAft>
          <a:spcPct val="0"/>
        </a:spcAft>
        <a:defRPr sz="5900">
          <a:solidFill>
            <a:schemeClr val="bg1"/>
          </a:solidFill>
          <a:latin typeface="Arial" pitchFamily="34" charset="0"/>
          <a:ea typeface="微软雅黑" pitchFamily="34" charset="-122"/>
        </a:defRPr>
      </a:lvl4pPr>
      <a:lvl5pPr algn="ctr" defTabSz="1219200" rtl="0" fontAlgn="base">
        <a:spcBef>
          <a:spcPct val="0"/>
        </a:spcBef>
        <a:spcAft>
          <a:spcPct val="0"/>
        </a:spcAft>
        <a:defRPr sz="5900">
          <a:solidFill>
            <a:schemeClr val="bg1"/>
          </a:solidFill>
          <a:latin typeface="Arial" pitchFamily="34" charset="0"/>
          <a:ea typeface="微软雅黑" pitchFamily="34" charset="-122"/>
        </a:defRPr>
      </a:lvl5pPr>
      <a:lvl6pPr marL="457200" algn="ctr" defTabSz="1219200" rtl="0" fontAlgn="base">
        <a:spcBef>
          <a:spcPct val="0"/>
        </a:spcBef>
        <a:spcAft>
          <a:spcPct val="0"/>
        </a:spcAft>
        <a:defRPr sz="5900">
          <a:solidFill>
            <a:schemeClr val="bg1"/>
          </a:solidFill>
          <a:latin typeface="Arial" pitchFamily="34" charset="0"/>
          <a:ea typeface="微软雅黑" pitchFamily="34" charset="-122"/>
        </a:defRPr>
      </a:lvl6pPr>
      <a:lvl7pPr marL="914400" algn="ctr" defTabSz="1219200" rtl="0" fontAlgn="base">
        <a:spcBef>
          <a:spcPct val="0"/>
        </a:spcBef>
        <a:spcAft>
          <a:spcPct val="0"/>
        </a:spcAft>
        <a:defRPr sz="5900">
          <a:solidFill>
            <a:schemeClr val="bg1"/>
          </a:solidFill>
          <a:latin typeface="Arial" pitchFamily="34" charset="0"/>
          <a:ea typeface="微软雅黑" pitchFamily="34" charset="-122"/>
        </a:defRPr>
      </a:lvl7pPr>
      <a:lvl8pPr marL="1371600" algn="ctr" defTabSz="1219200" rtl="0" fontAlgn="base">
        <a:spcBef>
          <a:spcPct val="0"/>
        </a:spcBef>
        <a:spcAft>
          <a:spcPct val="0"/>
        </a:spcAft>
        <a:defRPr sz="5900">
          <a:solidFill>
            <a:schemeClr val="bg1"/>
          </a:solidFill>
          <a:latin typeface="Arial" pitchFamily="34" charset="0"/>
          <a:ea typeface="微软雅黑" pitchFamily="34" charset="-122"/>
        </a:defRPr>
      </a:lvl8pPr>
      <a:lvl9pPr marL="1828800" algn="ctr" defTabSz="1219200" rtl="0" fontAlgn="base">
        <a:spcBef>
          <a:spcPct val="0"/>
        </a:spcBef>
        <a:spcAft>
          <a:spcPct val="0"/>
        </a:spcAft>
        <a:defRPr sz="5900">
          <a:solidFill>
            <a:schemeClr val="bg1"/>
          </a:solidFill>
          <a:latin typeface="Arial" pitchFamily="34" charset="0"/>
          <a:ea typeface="微软雅黑" pitchFamily="34" charset="-122"/>
        </a:defRPr>
      </a:lvl9pPr>
    </p:titleStyle>
    <p:bodyStyle>
      <a:lvl1pPr marL="457200" indent="-457200" algn="l" defTabSz="1219200" rtl="0" fontAlgn="base">
        <a:spcBef>
          <a:spcPct val="20000"/>
        </a:spcBef>
        <a:spcAft>
          <a:spcPct val="0"/>
        </a:spcAft>
        <a:buFont typeface="Arial" pitchFamily="34" charset="0"/>
        <a:buChar char="•"/>
        <a:defRPr sz="4300" kern="1200">
          <a:solidFill>
            <a:schemeClr val="bg1"/>
          </a:solidFill>
          <a:latin typeface="+mn-lt"/>
          <a:ea typeface="+mn-ea"/>
          <a:cs typeface="+mn-cs"/>
        </a:defRPr>
      </a:lvl1pPr>
      <a:lvl2pPr marL="990600" indent="-381000" algn="l" defTabSz="1219200" rtl="0" fontAlgn="base">
        <a:spcBef>
          <a:spcPct val="20000"/>
        </a:spcBef>
        <a:spcAft>
          <a:spcPct val="0"/>
        </a:spcAft>
        <a:buFont typeface="Arial" pitchFamily="34" charset="0"/>
        <a:buChar char="–"/>
        <a:defRPr sz="3700" kern="1200">
          <a:solidFill>
            <a:schemeClr val="bg1"/>
          </a:solidFill>
          <a:latin typeface="+mn-lt"/>
          <a:ea typeface="+mn-ea"/>
          <a:cs typeface="+mn-cs"/>
        </a:defRPr>
      </a:lvl2pPr>
      <a:lvl3pPr marL="1524000" indent="-304800" algn="l" defTabSz="1219200" rtl="0" fontAlgn="base">
        <a:spcBef>
          <a:spcPct val="20000"/>
        </a:spcBef>
        <a:spcAft>
          <a:spcPct val="0"/>
        </a:spcAft>
        <a:buFont typeface="Arial" pitchFamily="34" charset="0"/>
        <a:buChar char="•"/>
        <a:defRPr sz="3200" kern="1200">
          <a:solidFill>
            <a:schemeClr val="bg1"/>
          </a:solidFill>
          <a:latin typeface="+mn-lt"/>
          <a:ea typeface="+mn-ea"/>
          <a:cs typeface="+mn-cs"/>
        </a:defRPr>
      </a:lvl3pPr>
      <a:lvl4pPr marL="2133600" indent="-304800" algn="l" defTabSz="1219200" rtl="0" fontAlgn="base">
        <a:spcBef>
          <a:spcPct val="20000"/>
        </a:spcBef>
        <a:spcAft>
          <a:spcPct val="0"/>
        </a:spcAft>
        <a:buFont typeface="Arial" pitchFamily="34" charset="0"/>
        <a:buChar char="–"/>
        <a:defRPr sz="2700" kern="1200">
          <a:solidFill>
            <a:schemeClr val="bg1"/>
          </a:solidFill>
          <a:latin typeface="+mn-lt"/>
          <a:ea typeface="+mn-ea"/>
          <a:cs typeface="+mn-cs"/>
        </a:defRPr>
      </a:lvl4pPr>
      <a:lvl5pPr marL="2743200" indent="-304800" algn="l" defTabSz="1219200" rtl="0" fontAlgn="base">
        <a:spcBef>
          <a:spcPct val="20000"/>
        </a:spcBef>
        <a:spcAft>
          <a:spcPct val="0"/>
        </a:spcAft>
        <a:buFont typeface="Arial" pitchFamily="34" charset="0"/>
        <a:buChar char="»"/>
        <a:defRPr sz="2700" kern="1200">
          <a:solidFill>
            <a:schemeClr val="bg1"/>
          </a:solidFill>
          <a:latin typeface="+mn-lt"/>
          <a:ea typeface="+mn-ea"/>
          <a:cs typeface="+mn-cs"/>
        </a:defRPr>
      </a:lvl5pPr>
      <a:lvl6pPr marL="3353471"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9" name="直接连接符 8"/>
          <p:cNvCxnSpPr/>
          <p:nvPr userDrawn="1"/>
        </p:nvCxnSpPr>
        <p:spPr>
          <a:xfrm>
            <a:off x="303213" y="468313"/>
            <a:ext cx="115379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5"/>
          <p:cNvSpPr>
            <a:spLocks noChangeArrowheads="1"/>
          </p:cNvSpPr>
          <p:nvPr userDrawn="1"/>
        </p:nvSpPr>
        <p:spPr bwMode="auto">
          <a:xfrm>
            <a:off x="3040063" y="6538913"/>
            <a:ext cx="273050" cy="196850"/>
          </a:xfrm>
          <a:prstGeom prst="rect">
            <a:avLst/>
          </a:prstGeom>
          <a:noFill/>
          <a:ln w="9525">
            <a:noFill/>
            <a:miter lim="800000"/>
            <a:headEnd/>
            <a:tailEnd/>
          </a:ln>
        </p:spPr>
        <p:txBody>
          <a:bodyPr lIns="0" tIns="0" rIns="0" bIns="0"/>
          <a:lstStyle/>
          <a:p>
            <a:pPr>
              <a:lnSpc>
                <a:spcPct val="85000"/>
              </a:lnSpc>
              <a:buSzPct val="100000"/>
            </a:pPr>
            <a:fld id="{303A7EE3-DEAE-407F-BD94-50E8729E7CD8}" type="slidenum">
              <a:rPr lang="zh-CN" altLang="zh-CN" sz="900">
                <a:solidFill>
                  <a:srgbClr val="A6A6A6"/>
                </a:solidFill>
                <a:ea typeface="微软雅黑" pitchFamily="34" charset="-122"/>
                <a:sym typeface="Arial" pitchFamily="34" charset="0"/>
              </a:rPr>
              <a:pPr>
                <a:lnSpc>
                  <a:spcPct val="85000"/>
                </a:lnSpc>
                <a:buSzPct val="100000"/>
              </a:pPr>
              <a:t>‹#›</a:t>
            </a:fld>
            <a:endParaRPr lang="zh-CN" altLang="zh-CN" sz="900">
              <a:solidFill>
                <a:srgbClr val="A6A6A6"/>
              </a:solidFill>
              <a:ea typeface="微软雅黑" pitchFamily="34" charset="-122"/>
              <a:sym typeface="Arial" pitchFamily="34" charset="0"/>
            </a:endParaRPr>
          </a:p>
        </p:txBody>
      </p:sp>
      <p:pic>
        <p:nvPicPr>
          <p:cNvPr id="4100" name="Picture 2" descr="C:\Users\z00124665\Desktop\图形1.wmf"/>
          <p:cNvPicPr>
            <a:picLocks noChangeAspect="1" noChangeArrowheads="1"/>
          </p:cNvPicPr>
          <p:nvPr userDrawn="1"/>
        </p:nvPicPr>
        <p:blipFill>
          <a:blip r:embed="rId3" cstate="print"/>
          <a:srcRect/>
          <a:stretch>
            <a:fillRect/>
          </a:stretch>
        </p:blipFill>
        <p:spPr bwMode="auto">
          <a:xfrm>
            <a:off x="322263" y="6526213"/>
            <a:ext cx="2655887" cy="120650"/>
          </a:xfrm>
          <a:prstGeom prst="rect">
            <a:avLst/>
          </a:prstGeom>
          <a:noFill/>
          <a:ln w="9525">
            <a:noFill/>
            <a:miter lim="800000"/>
            <a:headEnd/>
            <a:tailEnd/>
          </a:ln>
        </p:spPr>
      </p:pic>
      <p:pic>
        <p:nvPicPr>
          <p:cNvPr id="4101" name="Picture 2" descr="E:\01 日常工作\03 品牌规范设计\公司广告源文档\HW LOGO(horizontal）111.png"/>
          <p:cNvPicPr>
            <a:picLocks noChangeAspect="1" noChangeArrowheads="1"/>
          </p:cNvPicPr>
          <p:nvPr userDrawn="1"/>
        </p:nvPicPr>
        <p:blipFill>
          <a:blip r:embed="rId4" cstate="print"/>
          <a:srcRect/>
          <a:stretch>
            <a:fillRect/>
          </a:stretch>
        </p:blipFill>
        <p:spPr bwMode="auto">
          <a:xfrm>
            <a:off x="10618788" y="6432550"/>
            <a:ext cx="1247775" cy="303213"/>
          </a:xfrm>
          <a:prstGeom prst="rect">
            <a:avLst/>
          </a:prstGeom>
          <a:noFill/>
          <a:ln w="9525">
            <a:noFill/>
            <a:miter lim="800000"/>
            <a:headEnd/>
            <a:tailEnd/>
          </a:ln>
        </p:spPr>
      </p:pic>
      <p:cxnSp>
        <p:nvCxnSpPr>
          <p:cNvPr id="15" name="直接连接符 14"/>
          <p:cNvCxnSpPr/>
          <p:nvPr userDrawn="1"/>
        </p:nvCxnSpPr>
        <p:spPr>
          <a:xfrm>
            <a:off x="328613" y="6373813"/>
            <a:ext cx="115379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4103" name="图片 15" descr="leading-new-ict.png"/>
          <p:cNvPicPr>
            <a:picLocks noChangeAspect="1"/>
          </p:cNvPicPr>
          <p:nvPr userDrawn="1"/>
        </p:nvPicPr>
        <p:blipFill>
          <a:blip r:embed="rId5" cstate="print"/>
          <a:srcRect/>
          <a:stretch>
            <a:fillRect/>
          </a:stretch>
        </p:blipFill>
        <p:spPr bwMode="auto">
          <a:xfrm>
            <a:off x="10436225" y="242888"/>
            <a:ext cx="1430338" cy="1079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29" r:id="rId1"/>
  </p:sldLayoutIdLst>
  <p:timing>
    <p:tnLst>
      <p:par>
        <p:cTn id="1" dur="indefinite" restart="never" nodeType="tmRoot"/>
      </p:par>
    </p:tnLst>
  </p:timing>
  <p:txStyles>
    <p:titleStyle>
      <a:lvl1pPr algn="ctr" defTabSz="1219200" rtl="0" fontAlgn="base">
        <a:spcBef>
          <a:spcPct val="0"/>
        </a:spcBef>
        <a:spcAft>
          <a:spcPct val="0"/>
        </a:spcAft>
        <a:defRPr sz="5900" kern="1200">
          <a:solidFill>
            <a:schemeClr val="bg1"/>
          </a:solidFill>
          <a:latin typeface="+mj-lt"/>
          <a:ea typeface="+mj-ea"/>
          <a:cs typeface="+mj-cs"/>
        </a:defRPr>
      </a:lvl1pPr>
      <a:lvl2pPr algn="ctr" defTabSz="1219200" rtl="0" fontAlgn="base">
        <a:spcBef>
          <a:spcPct val="0"/>
        </a:spcBef>
        <a:spcAft>
          <a:spcPct val="0"/>
        </a:spcAft>
        <a:defRPr sz="5900">
          <a:solidFill>
            <a:schemeClr val="bg1"/>
          </a:solidFill>
          <a:latin typeface="Arial" pitchFamily="34" charset="0"/>
          <a:ea typeface="微软雅黑" pitchFamily="34" charset="-122"/>
        </a:defRPr>
      </a:lvl2pPr>
      <a:lvl3pPr algn="ctr" defTabSz="1219200" rtl="0" fontAlgn="base">
        <a:spcBef>
          <a:spcPct val="0"/>
        </a:spcBef>
        <a:spcAft>
          <a:spcPct val="0"/>
        </a:spcAft>
        <a:defRPr sz="5900">
          <a:solidFill>
            <a:schemeClr val="bg1"/>
          </a:solidFill>
          <a:latin typeface="Arial" pitchFamily="34" charset="0"/>
          <a:ea typeface="微软雅黑" pitchFamily="34" charset="-122"/>
        </a:defRPr>
      </a:lvl3pPr>
      <a:lvl4pPr algn="ctr" defTabSz="1219200" rtl="0" fontAlgn="base">
        <a:spcBef>
          <a:spcPct val="0"/>
        </a:spcBef>
        <a:spcAft>
          <a:spcPct val="0"/>
        </a:spcAft>
        <a:defRPr sz="5900">
          <a:solidFill>
            <a:schemeClr val="bg1"/>
          </a:solidFill>
          <a:latin typeface="Arial" pitchFamily="34" charset="0"/>
          <a:ea typeface="微软雅黑" pitchFamily="34" charset="-122"/>
        </a:defRPr>
      </a:lvl4pPr>
      <a:lvl5pPr algn="ctr" defTabSz="1219200" rtl="0" fontAlgn="base">
        <a:spcBef>
          <a:spcPct val="0"/>
        </a:spcBef>
        <a:spcAft>
          <a:spcPct val="0"/>
        </a:spcAft>
        <a:defRPr sz="5900">
          <a:solidFill>
            <a:schemeClr val="bg1"/>
          </a:solidFill>
          <a:latin typeface="Arial" pitchFamily="34" charset="0"/>
          <a:ea typeface="微软雅黑" pitchFamily="34" charset="-122"/>
        </a:defRPr>
      </a:lvl5pPr>
      <a:lvl6pPr marL="457200" algn="ctr" defTabSz="1219200" rtl="0" fontAlgn="base">
        <a:spcBef>
          <a:spcPct val="0"/>
        </a:spcBef>
        <a:spcAft>
          <a:spcPct val="0"/>
        </a:spcAft>
        <a:defRPr sz="5900">
          <a:solidFill>
            <a:schemeClr val="bg1"/>
          </a:solidFill>
          <a:latin typeface="Arial" pitchFamily="34" charset="0"/>
          <a:ea typeface="微软雅黑" pitchFamily="34" charset="-122"/>
        </a:defRPr>
      </a:lvl6pPr>
      <a:lvl7pPr marL="914400" algn="ctr" defTabSz="1219200" rtl="0" fontAlgn="base">
        <a:spcBef>
          <a:spcPct val="0"/>
        </a:spcBef>
        <a:spcAft>
          <a:spcPct val="0"/>
        </a:spcAft>
        <a:defRPr sz="5900">
          <a:solidFill>
            <a:schemeClr val="bg1"/>
          </a:solidFill>
          <a:latin typeface="Arial" pitchFamily="34" charset="0"/>
          <a:ea typeface="微软雅黑" pitchFamily="34" charset="-122"/>
        </a:defRPr>
      </a:lvl7pPr>
      <a:lvl8pPr marL="1371600" algn="ctr" defTabSz="1219200" rtl="0" fontAlgn="base">
        <a:spcBef>
          <a:spcPct val="0"/>
        </a:spcBef>
        <a:spcAft>
          <a:spcPct val="0"/>
        </a:spcAft>
        <a:defRPr sz="5900">
          <a:solidFill>
            <a:schemeClr val="bg1"/>
          </a:solidFill>
          <a:latin typeface="Arial" pitchFamily="34" charset="0"/>
          <a:ea typeface="微软雅黑" pitchFamily="34" charset="-122"/>
        </a:defRPr>
      </a:lvl8pPr>
      <a:lvl9pPr marL="1828800" algn="ctr" defTabSz="1219200" rtl="0" fontAlgn="base">
        <a:spcBef>
          <a:spcPct val="0"/>
        </a:spcBef>
        <a:spcAft>
          <a:spcPct val="0"/>
        </a:spcAft>
        <a:defRPr sz="5900">
          <a:solidFill>
            <a:schemeClr val="bg1"/>
          </a:solidFill>
          <a:latin typeface="Arial" pitchFamily="34" charset="0"/>
          <a:ea typeface="微软雅黑" pitchFamily="34" charset="-122"/>
        </a:defRPr>
      </a:lvl9pPr>
    </p:titleStyle>
    <p:bodyStyle>
      <a:lvl1pPr marL="457200" indent="-457200" algn="l" defTabSz="1219200" rtl="0" fontAlgn="base">
        <a:spcBef>
          <a:spcPct val="20000"/>
        </a:spcBef>
        <a:spcAft>
          <a:spcPct val="0"/>
        </a:spcAft>
        <a:buFont typeface="Arial" pitchFamily="34" charset="0"/>
        <a:buChar char="•"/>
        <a:defRPr sz="4300" kern="1200">
          <a:solidFill>
            <a:schemeClr val="bg1"/>
          </a:solidFill>
          <a:latin typeface="+mn-lt"/>
          <a:ea typeface="+mn-ea"/>
          <a:cs typeface="+mn-cs"/>
        </a:defRPr>
      </a:lvl1pPr>
      <a:lvl2pPr marL="990600" indent="-381000" algn="l" defTabSz="1219200" rtl="0" fontAlgn="base">
        <a:spcBef>
          <a:spcPct val="20000"/>
        </a:spcBef>
        <a:spcAft>
          <a:spcPct val="0"/>
        </a:spcAft>
        <a:buFont typeface="Arial" pitchFamily="34" charset="0"/>
        <a:buChar char="–"/>
        <a:defRPr sz="3700" kern="1200">
          <a:solidFill>
            <a:schemeClr val="bg1"/>
          </a:solidFill>
          <a:latin typeface="+mn-lt"/>
          <a:ea typeface="+mn-ea"/>
          <a:cs typeface="+mn-cs"/>
        </a:defRPr>
      </a:lvl2pPr>
      <a:lvl3pPr marL="1524000" indent="-304800" algn="l" defTabSz="1219200" rtl="0" fontAlgn="base">
        <a:spcBef>
          <a:spcPct val="20000"/>
        </a:spcBef>
        <a:spcAft>
          <a:spcPct val="0"/>
        </a:spcAft>
        <a:buFont typeface="Arial" pitchFamily="34" charset="0"/>
        <a:buChar char="•"/>
        <a:defRPr sz="3200" kern="1200">
          <a:solidFill>
            <a:schemeClr val="bg1"/>
          </a:solidFill>
          <a:latin typeface="+mn-lt"/>
          <a:ea typeface="+mn-ea"/>
          <a:cs typeface="+mn-cs"/>
        </a:defRPr>
      </a:lvl3pPr>
      <a:lvl4pPr marL="2133600" indent="-304800" algn="l" defTabSz="1219200" rtl="0" fontAlgn="base">
        <a:spcBef>
          <a:spcPct val="20000"/>
        </a:spcBef>
        <a:spcAft>
          <a:spcPct val="0"/>
        </a:spcAft>
        <a:buFont typeface="Arial" pitchFamily="34" charset="0"/>
        <a:buChar char="–"/>
        <a:defRPr sz="2700" kern="1200">
          <a:solidFill>
            <a:schemeClr val="bg1"/>
          </a:solidFill>
          <a:latin typeface="+mn-lt"/>
          <a:ea typeface="+mn-ea"/>
          <a:cs typeface="+mn-cs"/>
        </a:defRPr>
      </a:lvl4pPr>
      <a:lvl5pPr marL="2743200" indent="-304800" algn="l" defTabSz="1219200" rtl="0" fontAlgn="base">
        <a:spcBef>
          <a:spcPct val="20000"/>
        </a:spcBef>
        <a:spcAft>
          <a:spcPct val="0"/>
        </a:spcAft>
        <a:buFont typeface="Arial" pitchFamily="34" charset="0"/>
        <a:buChar char="»"/>
        <a:defRPr sz="2700" kern="1200">
          <a:solidFill>
            <a:schemeClr val="bg1"/>
          </a:solidFill>
          <a:latin typeface="+mn-lt"/>
          <a:ea typeface="+mn-ea"/>
          <a:cs typeface="+mn-cs"/>
        </a:defRPr>
      </a:lvl5pPr>
      <a:lvl6pPr marL="3353471"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2" descr="C:\Users\w00198332.CHINA\Desktop\封底.png"/>
          <p:cNvPicPr>
            <a:picLocks noChangeAspect="1" noChangeArrowheads="1"/>
          </p:cNvPicPr>
          <p:nvPr userDrawn="1"/>
        </p:nvPicPr>
        <p:blipFill>
          <a:blip r:embed="rId3" cstate="print"/>
          <a:srcRect/>
          <a:stretch>
            <a:fillRect/>
          </a:stretch>
        </p:blipFill>
        <p:spPr bwMode="auto">
          <a:xfrm>
            <a:off x="0" y="4763"/>
            <a:ext cx="12195175" cy="6856412"/>
          </a:xfrm>
          <a:prstGeom prst="rect">
            <a:avLst/>
          </a:prstGeom>
          <a:noFill/>
          <a:ln w="9525">
            <a:noFill/>
            <a:miter lim="800000"/>
            <a:headEnd/>
            <a:tailEnd/>
          </a:ln>
        </p:spPr>
      </p:pic>
      <p:sp>
        <p:nvSpPr>
          <p:cNvPr id="10" name="TextBox 9"/>
          <p:cNvSpPr txBox="1"/>
          <p:nvPr userDrawn="1"/>
        </p:nvSpPr>
        <p:spPr>
          <a:xfrm>
            <a:off x="3624263" y="2278063"/>
            <a:ext cx="4946650" cy="1446212"/>
          </a:xfrm>
          <a:prstGeom prst="rect">
            <a:avLst/>
          </a:prstGeom>
          <a:noFill/>
        </p:spPr>
        <p:txBody>
          <a:bodyPr wrap="none">
            <a:spAutoFit/>
          </a:bodyPr>
          <a:lstStyle/>
          <a:p>
            <a:pPr>
              <a:buSzPct val="100000"/>
            </a:pPr>
            <a:r>
              <a:rPr lang="zh-CN" altLang="zh-CN" sz="8800">
                <a:solidFill>
                  <a:srgbClr val="3E3E3E"/>
                </a:solidFill>
                <a:latin typeface="Arial"/>
                <a:ea typeface="微软雅黑" pitchFamily="34" charset="-122"/>
                <a:sym typeface="Arial" pitchFamily="34" charset="0"/>
              </a:rPr>
              <a:t>Thank You</a:t>
            </a:r>
          </a:p>
        </p:txBody>
      </p:sp>
      <p:sp>
        <p:nvSpPr>
          <p:cNvPr id="11" name="TextBox 10"/>
          <p:cNvSpPr txBox="1"/>
          <p:nvPr userDrawn="1"/>
        </p:nvSpPr>
        <p:spPr>
          <a:xfrm>
            <a:off x="582613" y="5565775"/>
            <a:ext cx="11061700" cy="708025"/>
          </a:xfrm>
          <a:prstGeom prst="rect">
            <a:avLst/>
          </a:prstGeom>
          <a:noFill/>
        </p:spPr>
        <p:txBody>
          <a:bodyPr>
            <a:spAutoFit/>
          </a:bodyPr>
          <a:lstStyle/>
          <a:p>
            <a:pPr>
              <a:buSzPct val="100000"/>
            </a:pPr>
            <a:r>
              <a:rPr lang="zh-CN" altLang="zh-CN" sz="1000" b="1">
                <a:solidFill>
                  <a:srgbClr val="535353"/>
                </a:solidFill>
                <a:cs typeface="Arial" pitchFamily="34" charset="0"/>
                <a:sym typeface="Arial" pitchFamily="34" charset="0"/>
              </a:rPr>
              <a:t>Copyright © 2016 Huawei Technologies Co., Ltd. All Rights Reserved.</a:t>
            </a:r>
          </a:p>
          <a:p>
            <a:pPr>
              <a:buSzPct val="100000"/>
            </a:pPr>
            <a:r>
              <a:rPr lang="zh-CN" altLang="zh-CN" sz="1000">
                <a:solidFill>
                  <a:srgbClr val="535353"/>
                </a:solidFill>
                <a:cs typeface="Arial" pitchFamily="34" charset="0"/>
                <a:sym typeface="Arial" pitchFamily="34" charset="0"/>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a:t>
            </a:r>
          </a:p>
        </p:txBody>
      </p:sp>
    </p:spTree>
  </p:cSld>
  <p:clrMap bg1="lt1" tx1="dk1" bg2="lt2" tx2="dk2" accent1="accent1" accent2="accent2" accent3="accent3" accent4="accent4" accent5="accent5" accent6="accent6" hlink="hlink" folHlink="folHlink"/>
  <p:sldLayoutIdLst>
    <p:sldLayoutId id="2147483730" r:id="rId1"/>
  </p:sldLayoutIdLst>
  <p:timing>
    <p:tnLst>
      <p:par>
        <p:cTn id="1" dur="indefinite" restart="never" nodeType="tmRoot"/>
      </p:par>
    </p:tnLst>
  </p:timing>
  <p:txStyles>
    <p:titleStyle>
      <a:lvl1pPr algn="ctr" defTabSz="1219200" rtl="0" fontAlgn="base">
        <a:spcBef>
          <a:spcPct val="0"/>
        </a:spcBef>
        <a:spcAft>
          <a:spcPct val="0"/>
        </a:spcAft>
        <a:defRPr sz="5900" kern="1200">
          <a:solidFill>
            <a:schemeClr val="tx1"/>
          </a:solidFill>
          <a:latin typeface="+mj-lt"/>
          <a:ea typeface="+mj-ea"/>
          <a:cs typeface="+mj-cs"/>
        </a:defRPr>
      </a:lvl1pPr>
      <a:lvl2pPr algn="ctr" defTabSz="1219200" rtl="0" fontAlgn="base">
        <a:spcBef>
          <a:spcPct val="0"/>
        </a:spcBef>
        <a:spcAft>
          <a:spcPct val="0"/>
        </a:spcAft>
        <a:defRPr sz="5900">
          <a:solidFill>
            <a:schemeClr val="tx1"/>
          </a:solidFill>
          <a:latin typeface="Arial" pitchFamily="34" charset="0"/>
          <a:ea typeface="微软雅黑" pitchFamily="34" charset="-122"/>
        </a:defRPr>
      </a:lvl2pPr>
      <a:lvl3pPr algn="ctr" defTabSz="1219200" rtl="0" fontAlgn="base">
        <a:spcBef>
          <a:spcPct val="0"/>
        </a:spcBef>
        <a:spcAft>
          <a:spcPct val="0"/>
        </a:spcAft>
        <a:defRPr sz="5900">
          <a:solidFill>
            <a:schemeClr val="tx1"/>
          </a:solidFill>
          <a:latin typeface="Arial" pitchFamily="34" charset="0"/>
          <a:ea typeface="微软雅黑" pitchFamily="34" charset="-122"/>
        </a:defRPr>
      </a:lvl3pPr>
      <a:lvl4pPr algn="ctr" defTabSz="1219200" rtl="0" fontAlgn="base">
        <a:spcBef>
          <a:spcPct val="0"/>
        </a:spcBef>
        <a:spcAft>
          <a:spcPct val="0"/>
        </a:spcAft>
        <a:defRPr sz="5900">
          <a:solidFill>
            <a:schemeClr val="tx1"/>
          </a:solidFill>
          <a:latin typeface="Arial" pitchFamily="34" charset="0"/>
          <a:ea typeface="微软雅黑" pitchFamily="34" charset="-122"/>
        </a:defRPr>
      </a:lvl4pPr>
      <a:lvl5pPr algn="ctr" defTabSz="1219200" rtl="0" fontAlgn="base">
        <a:spcBef>
          <a:spcPct val="0"/>
        </a:spcBef>
        <a:spcAft>
          <a:spcPct val="0"/>
        </a:spcAft>
        <a:defRPr sz="5900">
          <a:solidFill>
            <a:schemeClr val="tx1"/>
          </a:solidFill>
          <a:latin typeface="Arial" pitchFamily="34" charset="0"/>
          <a:ea typeface="微软雅黑" pitchFamily="34" charset="-122"/>
        </a:defRPr>
      </a:lvl5pPr>
      <a:lvl6pPr marL="457200" algn="ctr" defTabSz="1219200" rtl="0" fontAlgn="base">
        <a:spcBef>
          <a:spcPct val="0"/>
        </a:spcBef>
        <a:spcAft>
          <a:spcPct val="0"/>
        </a:spcAft>
        <a:defRPr sz="5900">
          <a:solidFill>
            <a:schemeClr val="tx1"/>
          </a:solidFill>
          <a:latin typeface="Arial" pitchFamily="34" charset="0"/>
          <a:ea typeface="微软雅黑" pitchFamily="34" charset="-122"/>
        </a:defRPr>
      </a:lvl6pPr>
      <a:lvl7pPr marL="914400" algn="ctr" defTabSz="1219200" rtl="0" fontAlgn="base">
        <a:spcBef>
          <a:spcPct val="0"/>
        </a:spcBef>
        <a:spcAft>
          <a:spcPct val="0"/>
        </a:spcAft>
        <a:defRPr sz="5900">
          <a:solidFill>
            <a:schemeClr val="tx1"/>
          </a:solidFill>
          <a:latin typeface="Arial" pitchFamily="34" charset="0"/>
          <a:ea typeface="微软雅黑" pitchFamily="34" charset="-122"/>
        </a:defRPr>
      </a:lvl7pPr>
      <a:lvl8pPr marL="1371600" algn="ctr" defTabSz="1219200" rtl="0" fontAlgn="base">
        <a:spcBef>
          <a:spcPct val="0"/>
        </a:spcBef>
        <a:spcAft>
          <a:spcPct val="0"/>
        </a:spcAft>
        <a:defRPr sz="5900">
          <a:solidFill>
            <a:schemeClr val="tx1"/>
          </a:solidFill>
          <a:latin typeface="Arial" pitchFamily="34" charset="0"/>
          <a:ea typeface="微软雅黑" pitchFamily="34" charset="-122"/>
        </a:defRPr>
      </a:lvl8pPr>
      <a:lvl9pPr marL="1828800" algn="ctr" defTabSz="1219200" rtl="0" fontAlgn="base">
        <a:spcBef>
          <a:spcPct val="0"/>
        </a:spcBef>
        <a:spcAft>
          <a:spcPct val="0"/>
        </a:spcAft>
        <a:defRPr sz="5900">
          <a:solidFill>
            <a:schemeClr val="tx1"/>
          </a:solidFill>
          <a:latin typeface="Arial" pitchFamily="34" charset="0"/>
          <a:ea typeface="微软雅黑" pitchFamily="34" charset="-122"/>
        </a:defRPr>
      </a:lvl9pPr>
    </p:titleStyle>
    <p:bodyStyle>
      <a:lvl1pPr marL="457200" indent="-457200" algn="l" defTabSz="1219200" rtl="0" fontAlgn="base">
        <a:spcBef>
          <a:spcPct val="20000"/>
        </a:spcBef>
        <a:spcAft>
          <a:spcPct val="0"/>
        </a:spcAft>
        <a:buFont typeface="Arial" pitchFamily="34" charset="0"/>
        <a:buChar char="•"/>
        <a:defRPr sz="4300" kern="1200">
          <a:solidFill>
            <a:schemeClr val="tx1"/>
          </a:solidFill>
          <a:latin typeface="+mn-lt"/>
          <a:ea typeface="+mn-ea"/>
          <a:cs typeface="+mn-cs"/>
        </a:defRPr>
      </a:lvl1pPr>
      <a:lvl2pPr marL="990600" indent="-381000" algn="l" defTabSz="1219200" rtl="0" fontAlgn="base">
        <a:spcBef>
          <a:spcPct val="20000"/>
        </a:spcBef>
        <a:spcAft>
          <a:spcPct val="0"/>
        </a:spcAft>
        <a:buFont typeface="Arial" pitchFamily="34" charset="0"/>
        <a:buChar char="–"/>
        <a:defRPr sz="3700" kern="1200">
          <a:solidFill>
            <a:schemeClr val="tx1"/>
          </a:solidFill>
          <a:latin typeface="+mn-lt"/>
          <a:ea typeface="+mn-ea"/>
          <a:cs typeface="+mn-cs"/>
        </a:defRPr>
      </a:lvl2pPr>
      <a:lvl3pPr marL="1524000" indent="-304800" algn="l" defTabSz="1219200" rtl="0" fontAlgn="base">
        <a:spcBef>
          <a:spcPct val="20000"/>
        </a:spcBef>
        <a:spcAft>
          <a:spcPct val="0"/>
        </a:spcAft>
        <a:buFont typeface="Arial" pitchFamily="34" charset="0"/>
        <a:buChar char="•"/>
        <a:defRPr sz="3200" kern="1200">
          <a:solidFill>
            <a:schemeClr val="tx1"/>
          </a:solidFill>
          <a:latin typeface="+mn-lt"/>
          <a:ea typeface="+mn-ea"/>
          <a:cs typeface="+mn-cs"/>
        </a:defRPr>
      </a:lvl3pPr>
      <a:lvl4pPr marL="2133600" indent="-304800" algn="l" defTabSz="1219200" rtl="0" fontAlgn="base">
        <a:spcBef>
          <a:spcPct val="20000"/>
        </a:spcBef>
        <a:spcAft>
          <a:spcPct val="0"/>
        </a:spcAft>
        <a:buFont typeface="Arial" pitchFamily="34" charset="0"/>
        <a:buChar char="–"/>
        <a:defRPr sz="2700" kern="1200">
          <a:solidFill>
            <a:schemeClr val="tx1"/>
          </a:solidFill>
          <a:latin typeface="+mn-lt"/>
          <a:ea typeface="+mn-ea"/>
          <a:cs typeface="+mn-cs"/>
        </a:defRPr>
      </a:lvl4pPr>
      <a:lvl5pPr marL="2743200" indent="-304800" algn="l" defTabSz="1219200" rtl="0" fontAlgn="base">
        <a:spcBef>
          <a:spcPct val="20000"/>
        </a:spcBef>
        <a:spcAft>
          <a:spcPct val="0"/>
        </a:spcAft>
        <a:buFont typeface="Arial" pitchFamily="34" charset="0"/>
        <a:buChar char="»"/>
        <a:defRPr sz="2700" kern="1200">
          <a:solidFill>
            <a:schemeClr val="tx1"/>
          </a:solidFill>
          <a:latin typeface="+mn-lt"/>
          <a:ea typeface="+mn-ea"/>
          <a:cs typeface="+mn-cs"/>
        </a:defRPr>
      </a:lvl5pPr>
      <a:lvl6pPr marL="3353471"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8" cstate="screen">
            <a:extLst>
              <a:ext uri="{28A0092B-C50C-407E-A947-70E740481C1C}">
                <a14:useLocalDpi xmlns:a14="http://schemas.microsoft.com/office/drawing/2010/main"/>
              </a:ext>
            </a:extLst>
          </a:blip>
          <a:srcRect r="-2"/>
          <a:stretch/>
        </p:blipFill>
        <p:spPr>
          <a:xfrm>
            <a:off x="-8711" y="1097534"/>
            <a:ext cx="5356653" cy="5762054"/>
          </a:xfrm>
          <a:prstGeom prst="rect">
            <a:avLst/>
          </a:prstGeom>
        </p:spPr>
      </p:pic>
      <p:sp>
        <p:nvSpPr>
          <p:cNvPr id="5" name="Footer Placeholder 4"/>
          <p:cNvSpPr>
            <a:spLocks noGrp="1"/>
          </p:cNvSpPr>
          <p:nvPr>
            <p:ph type="ftr" sz="quarter" idx="3"/>
          </p:nvPr>
        </p:nvSpPr>
        <p:spPr>
          <a:xfrm>
            <a:off x="834140" y="6359071"/>
            <a:ext cx="2146159" cy="365210"/>
          </a:xfrm>
          <a:prstGeom prst="rect">
            <a:avLst/>
          </a:prstGeom>
        </p:spPr>
        <p:txBody>
          <a:bodyPr vert="horz" lIns="91440" tIns="45720" rIns="91440" bIns="45720" rtlCol="0" anchor="ctr"/>
          <a:lstStyle>
            <a:lvl1pPr algn="l">
              <a:defRPr sz="900">
                <a:solidFill>
                  <a:srgbClr val="002B7F"/>
                </a:solidFill>
              </a:defRPr>
            </a:lvl1pPr>
          </a:lstStyle>
          <a:p>
            <a:pPr defTabSz="914583" fontAlgn="auto">
              <a:spcBef>
                <a:spcPts val="0"/>
              </a:spcBef>
              <a:spcAft>
                <a:spcPts val="0"/>
              </a:spcAft>
            </a:pPr>
            <a:r>
              <a:rPr lang="en-NZ" smtClean="0">
                <a:latin typeface="Calibri" panose="020F0502020204030204"/>
                <a:ea typeface="+mn-ea"/>
              </a:rPr>
              <a:t>© Datacom 2016</a:t>
            </a:r>
            <a:endParaRPr lang="en-NZ" dirty="0">
              <a:latin typeface="Calibri" panose="020F0502020204030204"/>
              <a:ea typeface="+mn-ea"/>
            </a:endParaRPr>
          </a:p>
        </p:txBody>
      </p:sp>
      <p:sp>
        <p:nvSpPr>
          <p:cNvPr id="6" name="Slide Number Placeholder 5"/>
          <p:cNvSpPr>
            <a:spLocks noGrp="1"/>
          </p:cNvSpPr>
          <p:nvPr>
            <p:ph type="sldNum" sz="quarter" idx="4"/>
          </p:nvPr>
        </p:nvSpPr>
        <p:spPr>
          <a:xfrm>
            <a:off x="11610822" y="6359071"/>
            <a:ext cx="345690" cy="363684"/>
          </a:xfrm>
          <a:prstGeom prst="rect">
            <a:avLst/>
          </a:prstGeom>
        </p:spPr>
        <p:txBody>
          <a:bodyPr vert="horz" lIns="91440" tIns="45720" rIns="91440" bIns="45720" rtlCol="0" anchor="ctr"/>
          <a:lstStyle>
            <a:lvl1pPr algn="r">
              <a:defRPr sz="900">
                <a:solidFill>
                  <a:srgbClr val="002B7F"/>
                </a:solidFill>
              </a:defRPr>
            </a:lvl1pPr>
          </a:lstStyle>
          <a:p>
            <a:pPr defTabSz="914583" fontAlgn="auto">
              <a:spcBef>
                <a:spcPts val="0"/>
              </a:spcBef>
              <a:spcAft>
                <a:spcPts val="0"/>
              </a:spcAft>
            </a:pPr>
            <a:fld id="{370D5FEB-FBDA-428E-9B3B-6233C16FAE42}" type="slidenum">
              <a:rPr lang="en-NZ" smtClean="0">
                <a:latin typeface="Calibri" panose="020F0502020204030204"/>
                <a:ea typeface="+mn-ea"/>
              </a:rPr>
              <a:pPr defTabSz="914583" fontAlgn="auto">
                <a:spcBef>
                  <a:spcPts val="0"/>
                </a:spcBef>
                <a:spcAft>
                  <a:spcPts val="0"/>
                </a:spcAft>
              </a:pPr>
              <a:t>‹#›</a:t>
            </a:fld>
            <a:endParaRPr lang="en-NZ" dirty="0">
              <a:latin typeface="Calibri" panose="020F0502020204030204"/>
              <a:ea typeface="+mn-ea"/>
            </a:endParaRPr>
          </a:p>
        </p:txBody>
      </p:sp>
      <p:grpSp>
        <p:nvGrpSpPr>
          <p:cNvPr id="3" name="Group 2"/>
          <p:cNvGrpSpPr/>
          <p:nvPr/>
        </p:nvGrpSpPr>
        <p:grpSpPr>
          <a:xfrm>
            <a:off x="10411780" y="6397172"/>
            <a:ext cx="1018385" cy="312046"/>
            <a:chOff x="10409069" y="6395691"/>
            <a:chExt cx="1018120" cy="311974"/>
          </a:xfrm>
        </p:grpSpPr>
        <p:sp>
          <p:nvSpPr>
            <p:cNvPr id="10" name="Rectangle 9"/>
            <p:cNvSpPr/>
            <p:nvPr/>
          </p:nvSpPr>
          <p:spPr>
            <a:xfrm>
              <a:off x="10443112" y="6427441"/>
              <a:ext cx="933277" cy="280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pic>
          <p:nvPicPr>
            <p:cNvPr id="9" name="Pictur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09069" y="6395691"/>
              <a:ext cx="1018120" cy="311974"/>
            </a:xfrm>
            <a:prstGeom prst="rect">
              <a:avLst/>
            </a:prstGeom>
          </p:spPr>
        </p:pic>
      </p:grpSp>
      <p:grpSp>
        <p:nvGrpSpPr>
          <p:cNvPr id="12" name="Group 11"/>
          <p:cNvGrpSpPr/>
          <p:nvPr userDrawn="1"/>
        </p:nvGrpSpPr>
        <p:grpSpPr>
          <a:xfrm>
            <a:off x="10411780" y="6397172"/>
            <a:ext cx="1018385" cy="312046"/>
            <a:chOff x="10409069" y="6395691"/>
            <a:chExt cx="1018120" cy="311974"/>
          </a:xfrm>
        </p:grpSpPr>
        <p:sp>
          <p:nvSpPr>
            <p:cNvPr id="13" name="Rectangle 12"/>
            <p:cNvSpPr/>
            <p:nvPr userDrawn="1"/>
          </p:nvSpPr>
          <p:spPr>
            <a:xfrm>
              <a:off x="10443112" y="6427441"/>
              <a:ext cx="933277" cy="280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pic>
          <p:nvPicPr>
            <p:cNvPr id="14" name="Picture 1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409069" y="6395691"/>
              <a:ext cx="1018120" cy="311974"/>
            </a:xfrm>
            <a:prstGeom prst="rect">
              <a:avLst/>
            </a:prstGeom>
          </p:spPr>
        </p:pic>
      </p:grpSp>
    </p:spTree>
    <p:extLst>
      <p:ext uri="{BB962C8B-B14F-4D97-AF65-F5344CB8AC3E}">
        <p14:creationId xmlns:p14="http://schemas.microsoft.com/office/powerpoint/2010/main" val="1414761113"/>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Lst>
  <p:hf hdr="0"/>
  <p:txStyles>
    <p:titleStyle>
      <a:lvl1pPr algn="l" defTabSz="914583"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46" indent="-228646" algn="l" defTabSz="914583"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937" indent="-228646" algn="l" defTabSz="91458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229" indent="-228646" algn="l" defTabSz="91458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520"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811"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103"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394"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86"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977"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8" cstate="screen">
            <a:extLst>
              <a:ext uri="{28A0092B-C50C-407E-A947-70E740481C1C}">
                <a14:useLocalDpi xmlns:a14="http://schemas.microsoft.com/office/drawing/2010/main"/>
              </a:ext>
            </a:extLst>
          </a:blip>
          <a:srcRect r="-2"/>
          <a:stretch/>
        </p:blipFill>
        <p:spPr>
          <a:xfrm>
            <a:off x="-8711" y="1097534"/>
            <a:ext cx="5356653" cy="5762054"/>
          </a:xfrm>
          <a:prstGeom prst="rect">
            <a:avLst/>
          </a:prstGeom>
        </p:spPr>
      </p:pic>
      <p:sp>
        <p:nvSpPr>
          <p:cNvPr id="5" name="Footer Placeholder 4"/>
          <p:cNvSpPr>
            <a:spLocks noGrp="1"/>
          </p:cNvSpPr>
          <p:nvPr>
            <p:ph type="ftr" sz="quarter" idx="3"/>
          </p:nvPr>
        </p:nvSpPr>
        <p:spPr>
          <a:xfrm>
            <a:off x="834140" y="6359071"/>
            <a:ext cx="2146159" cy="365210"/>
          </a:xfrm>
          <a:prstGeom prst="rect">
            <a:avLst/>
          </a:prstGeom>
        </p:spPr>
        <p:txBody>
          <a:bodyPr vert="horz" lIns="91440" tIns="45720" rIns="91440" bIns="45720" rtlCol="0" anchor="ctr"/>
          <a:lstStyle>
            <a:lvl1pPr algn="l">
              <a:defRPr sz="900">
                <a:solidFill>
                  <a:srgbClr val="002B7F"/>
                </a:solidFill>
              </a:defRPr>
            </a:lvl1pPr>
          </a:lstStyle>
          <a:p>
            <a:pPr defTabSz="914583" fontAlgn="auto">
              <a:spcBef>
                <a:spcPts val="0"/>
              </a:spcBef>
              <a:spcAft>
                <a:spcPts val="0"/>
              </a:spcAft>
            </a:pPr>
            <a:r>
              <a:rPr lang="en-NZ" smtClean="0">
                <a:latin typeface="Calibri" panose="020F0502020204030204"/>
                <a:ea typeface="+mn-ea"/>
              </a:rPr>
              <a:t>© Datacom 2016</a:t>
            </a:r>
            <a:endParaRPr lang="en-NZ" dirty="0">
              <a:latin typeface="Calibri" panose="020F0502020204030204"/>
              <a:ea typeface="+mn-ea"/>
            </a:endParaRPr>
          </a:p>
        </p:txBody>
      </p:sp>
      <p:sp>
        <p:nvSpPr>
          <p:cNvPr id="6" name="Slide Number Placeholder 5"/>
          <p:cNvSpPr>
            <a:spLocks noGrp="1"/>
          </p:cNvSpPr>
          <p:nvPr>
            <p:ph type="sldNum" sz="quarter" idx="4"/>
          </p:nvPr>
        </p:nvSpPr>
        <p:spPr>
          <a:xfrm>
            <a:off x="11610822" y="6359071"/>
            <a:ext cx="345690" cy="363684"/>
          </a:xfrm>
          <a:prstGeom prst="rect">
            <a:avLst/>
          </a:prstGeom>
        </p:spPr>
        <p:txBody>
          <a:bodyPr vert="horz" lIns="91440" tIns="45720" rIns="91440" bIns="45720" rtlCol="0" anchor="ctr"/>
          <a:lstStyle>
            <a:lvl1pPr algn="r">
              <a:defRPr sz="900">
                <a:solidFill>
                  <a:srgbClr val="002B7F"/>
                </a:solidFill>
              </a:defRPr>
            </a:lvl1pPr>
          </a:lstStyle>
          <a:p>
            <a:pPr defTabSz="914583" fontAlgn="auto">
              <a:spcBef>
                <a:spcPts val="0"/>
              </a:spcBef>
              <a:spcAft>
                <a:spcPts val="0"/>
              </a:spcAft>
            </a:pPr>
            <a:fld id="{370D5FEB-FBDA-428E-9B3B-6233C16FAE42}" type="slidenum">
              <a:rPr lang="en-NZ" smtClean="0">
                <a:latin typeface="Calibri" panose="020F0502020204030204"/>
                <a:ea typeface="+mn-ea"/>
              </a:rPr>
              <a:pPr defTabSz="914583" fontAlgn="auto">
                <a:spcBef>
                  <a:spcPts val="0"/>
                </a:spcBef>
                <a:spcAft>
                  <a:spcPts val="0"/>
                </a:spcAft>
              </a:pPr>
              <a:t>‹#›</a:t>
            </a:fld>
            <a:endParaRPr lang="en-NZ" dirty="0">
              <a:latin typeface="Calibri" panose="020F0502020204030204"/>
              <a:ea typeface="+mn-ea"/>
            </a:endParaRPr>
          </a:p>
        </p:txBody>
      </p:sp>
      <p:grpSp>
        <p:nvGrpSpPr>
          <p:cNvPr id="3" name="Group 2"/>
          <p:cNvGrpSpPr/>
          <p:nvPr/>
        </p:nvGrpSpPr>
        <p:grpSpPr>
          <a:xfrm>
            <a:off x="10411780" y="6397172"/>
            <a:ext cx="1018385" cy="312046"/>
            <a:chOff x="10409069" y="6395691"/>
            <a:chExt cx="1018120" cy="311974"/>
          </a:xfrm>
        </p:grpSpPr>
        <p:sp>
          <p:nvSpPr>
            <p:cNvPr id="10" name="Rectangle 9"/>
            <p:cNvSpPr/>
            <p:nvPr/>
          </p:nvSpPr>
          <p:spPr>
            <a:xfrm>
              <a:off x="10443112" y="6427441"/>
              <a:ext cx="933277" cy="280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pic>
          <p:nvPicPr>
            <p:cNvPr id="9" name="Pictur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09069" y="6395691"/>
              <a:ext cx="1018120" cy="311974"/>
            </a:xfrm>
            <a:prstGeom prst="rect">
              <a:avLst/>
            </a:prstGeom>
          </p:spPr>
        </p:pic>
      </p:grpSp>
      <p:grpSp>
        <p:nvGrpSpPr>
          <p:cNvPr id="12" name="Group 11"/>
          <p:cNvGrpSpPr/>
          <p:nvPr userDrawn="1"/>
        </p:nvGrpSpPr>
        <p:grpSpPr>
          <a:xfrm>
            <a:off x="10411780" y="6397172"/>
            <a:ext cx="1018385" cy="312046"/>
            <a:chOff x="10409069" y="6395691"/>
            <a:chExt cx="1018120" cy="311974"/>
          </a:xfrm>
        </p:grpSpPr>
        <p:sp>
          <p:nvSpPr>
            <p:cNvPr id="13" name="Rectangle 12"/>
            <p:cNvSpPr/>
            <p:nvPr userDrawn="1"/>
          </p:nvSpPr>
          <p:spPr>
            <a:xfrm>
              <a:off x="10443112" y="6427441"/>
              <a:ext cx="933277" cy="280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fontAlgn="auto">
                <a:spcBef>
                  <a:spcPts val="0"/>
                </a:spcBef>
                <a:spcAft>
                  <a:spcPts val="0"/>
                </a:spcAft>
              </a:pPr>
              <a:endParaRPr lang="en-NZ" sz="1800">
                <a:solidFill>
                  <a:srgbClr val="FFFFFF"/>
                </a:solidFill>
              </a:endParaRPr>
            </a:p>
          </p:txBody>
        </p:sp>
        <p:pic>
          <p:nvPicPr>
            <p:cNvPr id="14" name="Picture 1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409069" y="6395691"/>
              <a:ext cx="1018120" cy="311974"/>
            </a:xfrm>
            <a:prstGeom prst="rect">
              <a:avLst/>
            </a:prstGeom>
          </p:spPr>
        </p:pic>
      </p:grpSp>
    </p:spTree>
    <p:extLst>
      <p:ext uri="{BB962C8B-B14F-4D97-AF65-F5344CB8AC3E}">
        <p14:creationId xmlns:p14="http://schemas.microsoft.com/office/powerpoint/2010/main" val="293788082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Lst>
  <p:hf hdr="0"/>
  <p:txStyles>
    <p:titleStyle>
      <a:lvl1pPr algn="l" defTabSz="914583"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46" indent="-228646" algn="l" defTabSz="914583"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937" indent="-228646" algn="l" defTabSz="91458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229" indent="-228646" algn="l" defTabSz="91458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520"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811"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103"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394"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86"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977"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png"/><Relationship Id="rId7" Type="http://schemas.openxmlformats.org/officeDocument/2006/relationships/image" Target="../media/image52.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51.png"/><Relationship Id="rId5" Type="http://schemas.openxmlformats.org/officeDocument/2006/relationships/image" Target="../media/image3.png"/><Relationship Id="rId4" Type="http://schemas.openxmlformats.org/officeDocument/2006/relationships/image" Target="../media/image50.png"/><Relationship Id="rId9" Type="http://schemas.openxmlformats.org/officeDocument/2006/relationships/image" Target="../media/image54.jpg"/></Relationships>
</file>

<file path=ppt/slides/_rels/slide1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56.png"/><Relationship Id="rId4" Type="http://schemas.openxmlformats.org/officeDocument/2006/relationships/image" Target="../media/image50.png"/></Relationships>
</file>

<file path=ppt/slides/_rels/slide1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58.emf"/></Relationships>
</file>

<file path=ppt/slides/_rels/slide1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g"/><Relationship Id="rId1" Type="http://schemas.openxmlformats.org/officeDocument/2006/relationships/slideLayout" Target="../slideLayouts/slideLayout20.xml"/><Relationship Id="rId4" Type="http://schemas.openxmlformats.org/officeDocument/2006/relationships/image" Target="../media/image6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9.png"/><Relationship Id="rId9"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14.png"/><Relationship Id="rId5" Type="http://schemas.openxmlformats.org/officeDocument/2006/relationships/oleObject" Target="../embeddings/Microsoft_Excel_97-2003_Worksheet1.xls"/><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microsoft.com/office/2007/relationships/hdphoto" Target="../media/hdphoto2.wdp"/><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8.png"/></Relationships>
</file>

<file path=ppt/slides/_rels/slide8.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15.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emf"/><Relationship Id="rId10" Type="http://schemas.openxmlformats.org/officeDocument/2006/relationships/image" Target="../media/image36.jpeg"/><Relationship Id="rId4" Type="http://schemas.openxmlformats.org/officeDocument/2006/relationships/image" Target="../media/image30.png"/><Relationship Id="rId9" Type="http://schemas.openxmlformats.org/officeDocument/2006/relationships/image" Target="../media/image35.png"/><Relationship Id="rId14" Type="http://schemas.openxmlformats.org/officeDocument/2006/relationships/image" Target="../media/image39.jpeg"/></Relationships>
</file>

<file path=ppt/slides/_rels/slide9.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40.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29.png"/><Relationship Id="rId11" Type="http://schemas.openxmlformats.org/officeDocument/2006/relationships/image" Target="../media/image46.png"/><Relationship Id="rId5" Type="http://schemas.openxmlformats.org/officeDocument/2006/relationships/image" Target="../media/image37.png"/><Relationship Id="rId10" Type="http://schemas.openxmlformats.org/officeDocument/2006/relationships/image" Target="../media/image45.png"/><Relationship Id="rId4" Type="http://schemas.openxmlformats.org/officeDocument/2006/relationships/image" Target="../media/image41.png"/><Relationship Id="rId9"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1057027" y="2277666"/>
            <a:ext cx="10153650" cy="1770063"/>
          </a:xfrm>
          <a:prstGeom prst="rect">
            <a:avLst/>
          </a:prstGeom>
        </p:spPr>
        <p:txBody>
          <a:bodyPr lIns="91398" tIns="45701" rIns="91398" bIns="45701"/>
          <a:lstStyle/>
          <a:p>
            <a:pPr>
              <a:buSzPct val="100000"/>
            </a:pPr>
            <a:r>
              <a:rPr lang="en-US" altLang="zh-CN" sz="4000" dirty="0" smtClean="0">
                <a:solidFill>
                  <a:srgbClr val="3E3E3E"/>
                </a:solidFill>
                <a:ea typeface="微软雅黑" pitchFamily="34" charset="-122"/>
                <a:cs typeface="Arial" pitchFamily="34" charset="0"/>
                <a:sym typeface="Arial" pitchFamily="34" charset="0"/>
              </a:rPr>
              <a:t>Huawei Breakfast Briefings</a:t>
            </a:r>
            <a:endParaRPr lang="zh-CN" altLang="zh-CN" sz="4000" dirty="0">
              <a:solidFill>
                <a:srgbClr val="3E3E3E"/>
              </a:solidFill>
              <a:ea typeface="微软雅黑" pitchFamily="34" charset="-122"/>
              <a:cs typeface="Arial" pitchFamily="34" charset="0"/>
              <a:sym typeface="Arial" pitchFamily="34" charset="0"/>
            </a:endParaRPr>
          </a:p>
          <a:p>
            <a:pPr>
              <a:buSzPct val="100000"/>
            </a:pPr>
            <a:r>
              <a:rPr lang="zh-CN" altLang="zh-CN" sz="4000" dirty="0" smtClean="0">
                <a:solidFill>
                  <a:srgbClr val="3E3E3E"/>
                </a:solidFill>
                <a:ea typeface="微软雅黑" pitchFamily="34" charset="-122"/>
                <a:cs typeface="Arial" pitchFamily="34" charset="0"/>
                <a:sym typeface="Arial" pitchFamily="34" charset="0"/>
              </a:rPr>
              <a:t>Huawei </a:t>
            </a:r>
            <a:r>
              <a:rPr lang="zh-CN" altLang="zh-CN" sz="4000" dirty="0">
                <a:solidFill>
                  <a:srgbClr val="3E3E3E"/>
                </a:solidFill>
                <a:ea typeface="微软雅黑" pitchFamily="34" charset="-122"/>
                <a:cs typeface="Arial" pitchFamily="34" charset="0"/>
                <a:sym typeface="Arial" pitchFamily="34" charset="0"/>
              </a:rPr>
              <a:t>Solutions for SAP HANA</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同侧圆角矩形 3"/>
          <p:cNvSpPr/>
          <p:nvPr/>
        </p:nvSpPr>
        <p:spPr bwMode="auto">
          <a:xfrm rot="5400000">
            <a:off x="3721893" y="-1821011"/>
            <a:ext cx="4751388" cy="11089234"/>
          </a:xfrm>
          <a:prstGeom prst="round2SameRect">
            <a:avLst>
              <a:gd name="adj1" fmla="val 0"/>
              <a:gd name="adj2" fmla="val 0"/>
            </a:avLst>
          </a:prstGeom>
          <a:solidFill>
            <a:schemeClr val="bg1"/>
          </a:solidFill>
          <a:ln w="12700" algn="ctr">
            <a:noFill/>
            <a:round/>
            <a:headEnd/>
            <a:tailEnd/>
          </a:ln>
          <a:effectLst>
            <a:outerShdw blurRad="63500" sx="101000" sy="101000" algn="ctr" rotWithShape="0">
              <a:prstClr val="black">
                <a:alpha val="20000"/>
              </a:prstClr>
            </a:outerShdw>
          </a:effectLst>
        </p:spPr>
        <p:txBody>
          <a:bodyPr wrap="none" lIns="91336" tIns="45667" rIns="91336" bIns="45667" anchor="ctr"/>
          <a:lstStyle/>
          <a:p>
            <a:pPr defTabSz="1219444" eaLnBrk="0" fontAlgn="auto" hangingPunct="0">
              <a:spcBef>
                <a:spcPts val="0"/>
              </a:spcBef>
              <a:spcAft>
                <a:spcPts val="0"/>
              </a:spcAft>
              <a:buClr>
                <a:srgbClr val="990000"/>
              </a:buClr>
              <a:buSzPct val="60000"/>
              <a:defRPr/>
            </a:pPr>
            <a:endParaRPr lang="en-US" altLang="zh-CN" sz="2117" dirty="0">
              <a:solidFill>
                <a:srgbClr val="000000"/>
              </a:solidFill>
              <a:latin typeface="Arial"/>
              <a:ea typeface="Arial Unicode MS" pitchFamily="34" charset="-122"/>
              <a:cs typeface="Arial" pitchFamily="34" charset="0"/>
            </a:endParaRPr>
          </a:p>
        </p:txBody>
      </p:sp>
      <p:sp>
        <p:nvSpPr>
          <p:cNvPr id="5" name="矩形 4"/>
          <p:cNvSpPr/>
          <p:nvPr/>
        </p:nvSpPr>
        <p:spPr bwMode="auto">
          <a:xfrm>
            <a:off x="952424" y="1623318"/>
            <a:ext cx="2090737" cy="3816350"/>
          </a:xfrm>
          <a:prstGeom prst="rect">
            <a:avLst/>
          </a:prstGeom>
          <a:solidFill>
            <a:schemeClr val="bg1">
              <a:lumMod val="85000"/>
            </a:schemeClr>
          </a:solidFill>
          <a:ln>
            <a:noFill/>
          </a:ln>
          <a:effectLst/>
          <a:extLst/>
        </p:spPr>
        <p:txBody>
          <a:bodyPr lIns="121803" tIns="60900" rIns="121803" bIns="60900"/>
          <a:lstStyle/>
          <a:p>
            <a:pPr defTabSz="1218028" fontAlgn="auto">
              <a:spcBef>
                <a:spcPts val="0"/>
              </a:spcBef>
              <a:spcAft>
                <a:spcPts val="0"/>
              </a:spcAft>
              <a:defRPr/>
            </a:pPr>
            <a:endParaRPr lang="en-US" altLang="zh-CN" sz="2540" dirty="0">
              <a:solidFill>
                <a:srgbClr val="000000"/>
              </a:solidFill>
              <a:latin typeface="Arial"/>
              <a:ea typeface="宋体" charset="-122"/>
              <a:cs typeface="Arial" pitchFamily="34" charset="0"/>
            </a:endParaRPr>
          </a:p>
        </p:txBody>
      </p:sp>
      <p:sp>
        <p:nvSpPr>
          <p:cNvPr id="6" name="矩形 5"/>
          <p:cNvSpPr/>
          <p:nvPr/>
        </p:nvSpPr>
        <p:spPr bwMode="auto">
          <a:xfrm>
            <a:off x="3000299" y="1623318"/>
            <a:ext cx="2090737" cy="3816350"/>
          </a:xfrm>
          <a:prstGeom prst="rect">
            <a:avLst/>
          </a:prstGeom>
          <a:solidFill>
            <a:schemeClr val="bg1">
              <a:lumMod val="95000"/>
            </a:schemeClr>
          </a:solidFill>
          <a:ln>
            <a:noFill/>
          </a:ln>
          <a:effectLst/>
          <a:extLst/>
        </p:spPr>
        <p:txBody>
          <a:bodyPr lIns="121803" tIns="60900" rIns="121803" bIns="60900"/>
          <a:lstStyle/>
          <a:p>
            <a:pPr defTabSz="1218028" fontAlgn="auto">
              <a:spcBef>
                <a:spcPts val="0"/>
              </a:spcBef>
              <a:spcAft>
                <a:spcPts val="0"/>
              </a:spcAft>
              <a:defRPr/>
            </a:pPr>
            <a:endParaRPr lang="en-US" altLang="zh-CN" sz="2540" dirty="0">
              <a:solidFill>
                <a:srgbClr val="000000"/>
              </a:solidFill>
              <a:latin typeface="Arial"/>
              <a:ea typeface="宋体" charset="-122"/>
              <a:cs typeface="Arial" pitchFamily="34" charset="0"/>
            </a:endParaRPr>
          </a:p>
        </p:txBody>
      </p:sp>
      <p:sp>
        <p:nvSpPr>
          <p:cNvPr id="7" name="矩形 6"/>
          <p:cNvSpPr/>
          <p:nvPr/>
        </p:nvSpPr>
        <p:spPr bwMode="auto">
          <a:xfrm>
            <a:off x="5048174" y="1623318"/>
            <a:ext cx="2090737" cy="3816350"/>
          </a:xfrm>
          <a:prstGeom prst="rect">
            <a:avLst/>
          </a:prstGeom>
          <a:solidFill>
            <a:schemeClr val="bg1">
              <a:lumMod val="85000"/>
            </a:schemeClr>
          </a:solidFill>
          <a:ln>
            <a:noFill/>
          </a:ln>
          <a:effectLst/>
          <a:extLst/>
        </p:spPr>
        <p:txBody>
          <a:bodyPr lIns="121803" tIns="60900" rIns="121803" bIns="60900"/>
          <a:lstStyle/>
          <a:p>
            <a:pPr defTabSz="1218028" fontAlgn="auto">
              <a:spcBef>
                <a:spcPts val="0"/>
              </a:spcBef>
              <a:spcAft>
                <a:spcPts val="0"/>
              </a:spcAft>
              <a:defRPr/>
            </a:pPr>
            <a:endParaRPr lang="en-US" altLang="zh-CN" sz="2540" dirty="0">
              <a:solidFill>
                <a:srgbClr val="000000"/>
              </a:solidFill>
              <a:latin typeface="Arial"/>
              <a:ea typeface="宋体" charset="-122"/>
              <a:cs typeface="Arial" pitchFamily="34" charset="0"/>
            </a:endParaRPr>
          </a:p>
        </p:txBody>
      </p:sp>
      <p:sp>
        <p:nvSpPr>
          <p:cNvPr id="8" name="矩形 7"/>
          <p:cNvSpPr/>
          <p:nvPr/>
        </p:nvSpPr>
        <p:spPr bwMode="auto">
          <a:xfrm>
            <a:off x="7096049" y="1623318"/>
            <a:ext cx="2092325" cy="3816350"/>
          </a:xfrm>
          <a:prstGeom prst="rect">
            <a:avLst/>
          </a:prstGeom>
          <a:solidFill>
            <a:schemeClr val="bg1">
              <a:lumMod val="95000"/>
            </a:schemeClr>
          </a:solidFill>
          <a:ln>
            <a:noFill/>
          </a:ln>
          <a:effectLst/>
          <a:extLst/>
        </p:spPr>
        <p:txBody>
          <a:bodyPr lIns="121803" tIns="60900" rIns="121803" bIns="60900"/>
          <a:lstStyle/>
          <a:p>
            <a:pPr defTabSz="1218028" fontAlgn="auto">
              <a:spcBef>
                <a:spcPts val="0"/>
              </a:spcBef>
              <a:spcAft>
                <a:spcPts val="0"/>
              </a:spcAft>
              <a:defRPr/>
            </a:pPr>
            <a:endParaRPr lang="en-US" altLang="zh-CN" sz="2540" dirty="0">
              <a:solidFill>
                <a:srgbClr val="000000"/>
              </a:solidFill>
              <a:latin typeface="Arial"/>
              <a:ea typeface="宋体" charset="-122"/>
              <a:cs typeface="Arial" pitchFamily="34" charset="0"/>
            </a:endParaRPr>
          </a:p>
        </p:txBody>
      </p:sp>
      <p:sp>
        <p:nvSpPr>
          <p:cNvPr id="21" name="Title 2"/>
          <p:cNvSpPr txBox="1">
            <a:spLocks/>
          </p:cNvSpPr>
          <p:nvPr/>
        </p:nvSpPr>
        <p:spPr>
          <a:xfrm>
            <a:off x="2900286" y="1505843"/>
            <a:ext cx="4725988" cy="628650"/>
          </a:xfrm>
          <a:prstGeom prst="rect">
            <a:avLst/>
          </a:prstGeom>
        </p:spPr>
        <p:txBody>
          <a:bodyPr lIns="121803" tIns="60900" rIns="121803" bIns="60900"/>
          <a:lstStyle/>
          <a:p>
            <a:pPr defTabSz="1219444" eaLnBrk="0" fontAlgn="auto" hangingPunct="0">
              <a:spcBef>
                <a:spcPts val="0"/>
              </a:spcBef>
              <a:spcAft>
                <a:spcPts val="0"/>
              </a:spcAft>
              <a:defRPr/>
            </a:pPr>
            <a:endParaRPr lang="en-US" altLang="zh-CN" sz="2117" kern="0" dirty="0">
              <a:solidFill>
                <a:srgbClr val="000000">
                  <a:lumMod val="75000"/>
                  <a:lumOff val="25000"/>
                </a:srgbClr>
              </a:solidFill>
              <a:latin typeface="Arial"/>
              <a:ea typeface="微软雅黑" pitchFamily="34" charset="-122"/>
              <a:cs typeface="Arial" pitchFamily="34" charset="0"/>
            </a:endParaRPr>
          </a:p>
        </p:txBody>
      </p:sp>
      <p:sp>
        <p:nvSpPr>
          <p:cNvPr id="46" name="Freeform 20"/>
          <p:cNvSpPr>
            <a:spLocks noEditPoints="1"/>
          </p:cNvSpPr>
          <p:nvPr/>
        </p:nvSpPr>
        <p:spPr bwMode="auto">
          <a:xfrm>
            <a:off x="1106411" y="2701231"/>
            <a:ext cx="784225" cy="455612"/>
          </a:xfrm>
          <a:custGeom>
            <a:avLst/>
            <a:gdLst/>
            <a:ahLst/>
            <a:cxnLst>
              <a:cxn ang="0">
                <a:pos x="302" y="2"/>
              </a:cxn>
              <a:cxn ang="0">
                <a:pos x="376" y="32"/>
              </a:cxn>
              <a:cxn ang="0">
                <a:pos x="428" y="88"/>
              </a:cxn>
              <a:cxn ang="0">
                <a:pos x="448" y="112"/>
              </a:cxn>
              <a:cxn ang="0">
                <a:pos x="476" y="114"/>
              </a:cxn>
              <a:cxn ang="0">
                <a:pos x="514" y="128"/>
              </a:cxn>
              <a:cxn ang="0">
                <a:pos x="546" y="152"/>
              </a:cxn>
              <a:cxn ang="0">
                <a:pos x="570" y="186"/>
              </a:cxn>
              <a:cxn ang="0">
                <a:pos x="584" y="224"/>
              </a:cxn>
              <a:cxn ang="0">
                <a:pos x="586" y="252"/>
              </a:cxn>
              <a:cxn ang="0">
                <a:pos x="580" y="294"/>
              </a:cxn>
              <a:cxn ang="0">
                <a:pos x="562" y="330"/>
              </a:cxn>
              <a:cxn ang="0">
                <a:pos x="536" y="360"/>
              </a:cxn>
              <a:cxn ang="0">
                <a:pos x="502" y="380"/>
              </a:cxn>
              <a:cxn ang="0">
                <a:pos x="462" y="390"/>
              </a:cxn>
              <a:cxn ang="0">
                <a:pos x="442" y="158"/>
              </a:cxn>
              <a:cxn ang="0">
                <a:pos x="116" y="392"/>
              </a:cxn>
              <a:cxn ang="0">
                <a:pos x="92" y="388"/>
              </a:cxn>
              <a:cxn ang="0">
                <a:pos x="34" y="358"/>
              </a:cxn>
              <a:cxn ang="0">
                <a:pos x="2" y="298"/>
              </a:cxn>
              <a:cxn ang="0">
                <a:pos x="0" y="274"/>
              </a:cxn>
              <a:cxn ang="0">
                <a:pos x="16" y="216"/>
              </a:cxn>
              <a:cxn ang="0">
                <a:pos x="58" y="174"/>
              </a:cxn>
              <a:cxn ang="0">
                <a:pos x="98" y="160"/>
              </a:cxn>
              <a:cxn ang="0">
                <a:pos x="110" y="112"/>
              </a:cxn>
              <a:cxn ang="0">
                <a:pos x="134" y="70"/>
              </a:cxn>
              <a:cxn ang="0">
                <a:pos x="168" y="36"/>
              </a:cxn>
              <a:cxn ang="0">
                <a:pos x="210" y="14"/>
              </a:cxn>
              <a:cxn ang="0">
                <a:pos x="258" y="2"/>
              </a:cxn>
              <a:cxn ang="0">
                <a:pos x="180" y="262"/>
              </a:cxn>
              <a:cxn ang="0">
                <a:pos x="180" y="284"/>
              </a:cxn>
              <a:cxn ang="0">
                <a:pos x="180" y="226"/>
              </a:cxn>
              <a:cxn ang="0">
                <a:pos x="180" y="248"/>
              </a:cxn>
              <a:cxn ang="0">
                <a:pos x="180" y="190"/>
              </a:cxn>
              <a:cxn ang="0">
                <a:pos x="180" y="210"/>
              </a:cxn>
              <a:cxn ang="0">
                <a:pos x="160" y="172"/>
              </a:cxn>
              <a:cxn ang="0">
                <a:pos x="160" y="424"/>
              </a:cxn>
              <a:cxn ang="0">
                <a:pos x="448" y="488"/>
              </a:cxn>
              <a:cxn ang="0">
                <a:pos x="448" y="470"/>
              </a:cxn>
              <a:cxn ang="0">
                <a:pos x="194" y="488"/>
              </a:cxn>
              <a:cxn ang="0">
                <a:pos x="194" y="470"/>
              </a:cxn>
              <a:cxn ang="0">
                <a:pos x="336" y="488"/>
              </a:cxn>
              <a:cxn ang="0">
                <a:pos x="336" y="470"/>
              </a:cxn>
              <a:cxn ang="0">
                <a:pos x="374" y="462"/>
              </a:cxn>
              <a:cxn ang="0">
                <a:pos x="342" y="498"/>
              </a:cxn>
              <a:cxn ang="0">
                <a:pos x="354" y="434"/>
              </a:cxn>
              <a:cxn ang="0">
                <a:pos x="374" y="462"/>
              </a:cxn>
              <a:cxn ang="0">
                <a:pos x="244" y="498"/>
              </a:cxn>
              <a:cxn ang="0">
                <a:pos x="214" y="462"/>
              </a:cxn>
              <a:cxn ang="0">
                <a:pos x="232" y="462"/>
              </a:cxn>
              <a:cxn ang="0">
                <a:pos x="408" y="262"/>
              </a:cxn>
              <a:cxn ang="0">
                <a:pos x="320" y="262"/>
              </a:cxn>
              <a:cxn ang="0">
                <a:pos x="408" y="226"/>
              </a:cxn>
              <a:cxn ang="0">
                <a:pos x="320" y="226"/>
              </a:cxn>
              <a:cxn ang="0">
                <a:pos x="408" y="190"/>
              </a:cxn>
              <a:cxn ang="0">
                <a:pos x="320" y="190"/>
              </a:cxn>
              <a:cxn ang="0">
                <a:pos x="426" y="172"/>
              </a:cxn>
              <a:cxn ang="0">
                <a:pos x="302" y="172"/>
              </a:cxn>
            </a:cxnLst>
            <a:rect l="0" t="0" r="r" b="b"/>
            <a:pathLst>
              <a:path w="586" h="498">
                <a:moveTo>
                  <a:pt x="274" y="0"/>
                </a:moveTo>
                <a:lnTo>
                  <a:pt x="274" y="0"/>
                </a:lnTo>
                <a:lnTo>
                  <a:pt x="302" y="2"/>
                </a:lnTo>
                <a:lnTo>
                  <a:pt x="328" y="10"/>
                </a:lnTo>
                <a:lnTo>
                  <a:pt x="354" y="18"/>
                </a:lnTo>
                <a:lnTo>
                  <a:pt x="376" y="32"/>
                </a:lnTo>
                <a:lnTo>
                  <a:pt x="396" y="48"/>
                </a:lnTo>
                <a:lnTo>
                  <a:pt x="414" y="68"/>
                </a:lnTo>
                <a:lnTo>
                  <a:pt x="428" y="88"/>
                </a:lnTo>
                <a:lnTo>
                  <a:pt x="440" y="112"/>
                </a:lnTo>
                <a:lnTo>
                  <a:pt x="440" y="112"/>
                </a:lnTo>
                <a:lnTo>
                  <a:pt x="448" y="112"/>
                </a:lnTo>
                <a:lnTo>
                  <a:pt x="448" y="112"/>
                </a:lnTo>
                <a:lnTo>
                  <a:pt x="462" y="112"/>
                </a:lnTo>
                <a:lnTo>
                  <a:pt x="476" y="114"/>
                </a:lnTo>
                <a:lnTo>
                  <a:pt x="488" y="118"/>
                </a:lnTo>
                <a:lnTo>
                  <a:pt x="502" y="124"/>
                </a:lnTo>
                <a:lnTo>
                  <a:pt x="514" y="128"/>
                </a:lnTo>
                <a:lnTo>
                  <a:pt x="526" y="136"/>
                </a:lnTo>
                <a:lnTo>
                  <a:pt x="536" y="144"/>
                </a:lnTo>
                <a:lnTo>
                  <a:pt x="546" y="152"/>
                </a:lnTo>
                <a:lnTo>
                  <a:pt x="554" y="162"/>
                </a:lnTo>
                <a:lnTo>
                  <a:pt x="562" y="174"/>
                </a:lnTo>
                <a:lnTo>
                  <a:pt x="570" y="186"/>
                </a:lnTo>
                <a:lnTo>
                  <a:pt x="576" y="198"/>
                </a:lnTo>
                <a:lnTo>
                  <a:pt x="580" y="210"/>
                </a:lnTo>
                <a:lnTo>
                  <a:pt x="584" y="224"/>
                </a:lnTo>
                <a:lnTo>
                  <a:pt x="586" y="238"/>
                </a:lnTo>
                <a:lnTo>
                  <a:pt x="586" y="252"/>
                </a:lnTo>
                <a:lnTo>
                  <a:pt x="586" y="252"/>
                </a:lnTo>
                <a:lnTo>
                  <a:pt x="586" y="266"/>
                </a:lnTo>
                <a:lnTo>
                  <a:pt x="584" y="280"/>
                </a:lnTo>
                <a:lnTo>
                  <a:pt x="580" y="294"/>
                </a:lnTo>
                <a:lnTo>
                  <a:pt x="576" y="306"/>
                </a:lnTo>
                <a:lnTo>
                  <a:pt x="570" y="318"/>
                </a:lnTo>
                <a:lnTo>
                  <a:pt x="562" y="330"/>
                </a:lnTo>
                <a:lnTo>
                  <a:pt x="554" y="340"/>
                </a:lnTo>
                <a:lnTo>
                  <a:pt x="546" y="350"/>
                </a:lnTo>
                <a:lnTo>
                  <a:pt x="536" y="360"/>
                </a:lnTo>
                <a:lnTo>
                  <a:pt x="526" y="368"/>
                </a:lnTo>
                <a:lnTo>
                  <a:pt x="514" y="374"/>
                </a:lnTo>
                <a:lnTo>
                  <a:pt x="502" y="380"/>
                </a:lnTo>
                <a:lnTo>
                  <a:pt x="488" y="384"/>
                </a:lnTo>
                <a:lnTo>
                  <a:pt x="476" y="388"/>
                </a:lnTo>
                <a:lnTo>
                  <a:pt x="462" y="390"/>
                </a:lnTo>
                <a:lnTo>
                  <a:pt x="448" y="392"/>
                </a:lnTo>
                <a:lnTo>
                  <a:pt x="442" y="392"/>
                </a:lnTo>
                <a:lnTo>
                  <a:pt x="442" y="158"/>
                </a:lnTo>
                <a:lnTo>
                  <a:pt x="146" y="158"/>
                </a:lnTo>
                <a:lnTo>
                  <a:pt x="146" y="392"/>
                </a:lnTo>
                <a:lnTo>
                  <a:pt x="116" y="392"/>
                </a:lnTo>
                <a:lnTo>
                  <a:pt x="116" y="392"/>
                </a:lnTo>
                <a:lnTo>
                  <a:pt x="104" y="390"/>
                </a:lnTo>
                <a:lnTo>
                  <a:pt x="92" y="388"/>
                </a:lnTo>
                <a:lnTo>
                  <a:pt x="70" y="382"/>
                </a:lnTo>
                <a:lnTo>
                  <a:pt x="52" y="372"/>
                </a:lnTo>
                <a:lnTo>
                  <a:pt x="34" y="358"/>
                </a:lnTo>
                <a:lnTo>
                  <a:pt x="20" y="340"/>
                </a:lnTo>
                <a:lnTo>
                  <a:pt x="10" y="320"/>
                </a:lnTo>
                <a:lnTo>
                  <a:pt x="2" y="298"/>
                </a:lnTo>
                <a:lnTo>
                  <a:pt x="0" y="286"/>
                </a:lnTo>
                <a:lnTo>
                  <a:pt x="0" y="274"/>
                </a:lnTo>
                <a:lnTo>
                  <a:pt x="0" y="274"/>
                </a:lnTo>
                <a:lnTo>
                  <a:pt x="2" y="254"/>
                </a:lnTo>
                <a:lnTo>
                  <a:pt x="8" y="234"/>
                </a:lnTo>
                <a:lnTo>
                  <a:pt x="16" y="216"/>
                </a:lnTo>
                <a:lnTo>
                  <a:pt x="28" y="200"/>
                </a:lnTo>
                <a:lnTo>
                  <a:pt x="42" y="186"/>
                </a:lnTo>
                <a:lnTo>
                  <a:pt x="58" y="174"/>
                </a:lnTo>
                <a:lnTo>
                  <a:pt x="78" y="166"/>
                </a:lnTo>
                <a:lnTo>
                  <a:pt x="98" y="160"/>
                </a:lnTo>
                <a:lnTo>
                  <a:pt x="98" y="160"/>
                </a:lnTo>
                <a:lnTo>
                  <a:pt x="100" y="144"/>
                </a:lnTo>
                <a:lnTo>
                  <a:pt x="104" y="128"/>
                </a:lnTo>
                <a:lnTo>
                  <a:pt x="110" y="112"/>
                </a:lnTo>
                <a:lnTo>
                  <a:pt x="116" y="98"/>
                </a:lnTo>
                <a:lnTo>
                  <a:pt x="124" y="84"/>
                </a:lnTo>
                <a:lnTo>
                  <a:pt x="134" y="70"/>
                </a:lnTo>
                <a:lnTo>
                  <a:pt x="144" y="58"/>
                </a:lnTo>
                <a:lnTo>
                  <a:pt x="154" y="46"/>
                </a:lnTo>
                <a:lnTo>
                  <a:pt x="168" y="36"/>
                </a:lnTo>
                <a:lnTo>
                  <a:pt x="180" y="28"/>
                </a:lnTo>
                <a:lnTo>
                  <a:pt x="194" y="20"/>
                </a:lnTo>
                <a:lnTo>
                  <a:pt x="210" y="14"/>
                </a:lnTo>
                <a:lnTo>
                  <a:pt x="224" y="8"/>
                </a:lnTo>
                <a:lnTo>
                  <a:pt x="242" y="4"/>
                </a:lnTo>
                <a:lnTo>
                  <a:pt x="258" y="2"/>
                </a:lnTo>
                <a:lnTo>
                  <a:pt x="274" y="0"/>
                </a:lnTo>
                <a:lnTo>
                  <a:pt x="274" y="0"/>
                </a:lnTo>
                <a:close/>
                <a:moveTo>
                  <a:pt x="180" y="262"/>
                </a:moveTo>
                <a:lnTo>
                  <a:pt x="266" y="262"/>
                </a:lnTo>
                <a:lnTo>
                  <a:pt x="266" y="284"/>
                </a:lnTo>
                <a:lnTo>
                  <a:pt x="180" y="284"/>
                </a:lnTo>
                <a:lnTo>
                  <a:pt x="180" y="262"/>
                </a:lnTo>
                <a:lnTo>
                  <a:pt x="180" y="262"/>
                </a:lnTo>
                <a:close/>
                <a:moveTo>
                  <a:pt x="180" y="226"/>
                </a:moveTo>
                <a:lnTo>
                  <a:pt x="266" y="226"/>
                </a:lnTo>
                <a:lnTo>
                  <a:pt x="266" y="248"/>
                </a:lnTo>
                <a:lnTo>
                  <a:pt x="180" y="248"/>
                </a:lnTo>
                <a:lnTo>
                  <a:pt x="180" y="226"/>
                </a:lnTo>
                <a:lnTo>
                  <a:pt x="180" y="226"/>
                </a:lnTo>
                <a:close/>
                <a:moveTo>
                  <a:pt x="180" y="190"/>
                </a:moveTo>
                <a:lnTo>
                  <a:pt x="266" y="190"/>
                </a:lnTo>
                <a:lnTo>
                  <a:pt x="266" y="210"/>
                </a:lnTo>
                <a:lnTo>
                  <a:pt x="180" y="210"/>
                </a:lnTo>
                <a:lnTo>
                  <a:pt x="180" y="190"/>
                </a:lnTo>
                <a:lnTo>
                  <a:pt x="180" y="190"/>
                </a:lnTo>
                <a:close/>
                <a:moveTo>
                  <a:pt x="160" y="172"/>
                </a:moveTo>
                <a:lnTo>
                  <a:pt x="284" y="172"/>
                </a:lnTo>
                <a:lnTo>
                  <a:pt x="284" y="424"/>
                </a:lnTo>
                <a:lnTo>
                  <a:pt x="160" y="424"/>
                </a:lnTo>
                <a:lnTo>
                  <a:pt x="160" y="172"/>
                </a:lnTo>
                <a:lnTo>
                  <a:pt x="160" y="172"/>
                </a:lnTo>
                <a:close/>
                <a:moveTo>
                  <a:pt x="448" y="488"/>
                </a:moveTo>
                <a:lnTo>
                  <a:pt x="392" y="488"/>
                </a:lnTo>
                <a:lnTo>
                  <a:pt x="392" y="470"/>
                </a:lnTo>
                <a:lnTo>
                  <a:pt x="448" y="470"/>
                </a:lnTo>
                <a:lnTo>
                  <a:pt x="448" y="488"/>
                </a:lnTo>
                <a:lnTo>
                  <a:pt x="448" y="488"/>
                </a:lnTo>
                <a:close/>
                <a:moveTo>
                  <a:pt x="194" y="488"/>
                </a:moveTo>
                <a:lnTo>
                  <a:pt x="138" y="488"/>
                </a:lnTo>
                <a:lnTo>
                  <a:pt x="138" y="470"/>
                </a:lnTo>
                <a:lnTo>
                  <a:pt x="194" y="470"/>
                </a:lnTo>
                <a:lnTo>
                  <a:pt x="194" y="488"/>
                </a:lnTo>
                <a:lnTo>
                  <a:pt x="194" y="488"/>
                </a:lnTo>
                <a:close/>
                <a:moveTo>
                  <a:pt x="336" y="488"/>
                </a:moveTo>
                <a:lnTo>
                  <a:pt x="250" y="488"/>
                </a:lnTo>
                <a:lnTo>
                  <a:pt x="250" y="470"/>
                </a:lnTo>
                <a:lnTo>
                  <a:pt x="336" y="470"/>
                </a:lnTo>
                <a:lnTo>
                  <a:pt x="336" y="488"/>
                </a:lnTo>
                <a:lnTo>
                  <a:pt x="336" y="488"/>
                </a:lnTo>
                <a:close/>
                <a:moveTo>
                  <a:pt x="374" y="462"/>
                </a:moveTo>
                <a:lnTo>
                  <a:pt x="386" y="462"/>
                </a:lnTo>
                <a:lnTo>
                  <a:pt x="386" y="498"/>
                </a:lnTo>
                <a:lnTo>
                  <a:pt x="342" y="498"/>
                </a:lnTo>
                <a:lnTo>
                  <a:pt x="342" y="462"/>
                </a:lnTo>
                <a:lnTo>
                  <a:pt x="354" y="462"/>
                </a:lnTo>
                <a:lnTo>
                  <a:pt x="354" y="434"/>
                </a:lnTo>
                <a:lnTo>
                  <a:pt x="374" y="434"/>
                </a:lnTo>
                <a:lnTo>
                  <a:pt x="374" y="462"/>
                </a:lnTo>
                <a:lnTo>
                  <a:pt x="374" y="462"/>
                </a:lnTo>
                <a:close/>
                <a:moveTo>
                  <a:pt x="232" y="462"/>
                </a:moveTo>
                <a:lnTo>
                  <a:pt x="244" y="462"/>
                </a:lnTo>
                <a:lnTo>
                  <a:pt x="244" y="498"/>
                </a:lnTo>
                <a:lnTo>
                  <a:pt x="202" y="498"/>
                </a:lnTo>
                <a:lnTo>
                  <a:pt x="202" y="462"/>
                </a:lnTo>
                <a:lnTo>
                  <a:pt x="214" y="462"/>
                </a:lnTo>
                <a:lnTo>
                  <a:pt x="214" y="434"/>
                </a:lnTo>
                <a:lnTo>
                  <a:pt x="232" y="434"/>
                </a:lnTo>
                <a:lnTo>
                  <a:pt x="232" y="462"/>
                </a:lnTo>
                <a:lnTo>
                  <a:pt x="232" y="462"/>
                </a:lnTo>
                <a:close/>
                <a:moveTo>
                  <a:pt x="320" y="262"/>
                </a:moveTo>
                <a:lnTo>
                  <a:pt x="408" y="262"/>
                </a:lnTo>
                <a:lnTo>
                  <a:pt x="408" y="284"/>
                </a:lnTo>
                <a:lnTo>
                  <a:pt x="320" y="284"/>
                </a:lnTo>
                <a:lnTo>
                  <a:pt x="320" y="262"/>
                </a:lnTo>
                <a:lnTo>
                  <a:pt x="320" y="262"/>
                </a:lnTo>
                <a:close/>
                <a:moveTo>
                  <a:pt x="320" y="226"/>
                </a:moveTo>
                <a:lnTo>
                  <a:pt x="408" y="226"/>
                </a:lnTo>
                <a:lnTo>
                  <a:pt x="408" y="248"/>
                </a:lnTo>
                <a:lnTo>
                  <a:pt x="320" y="248"/>
                </a:lnTo>
                <a:lnTo>
                  <a:pt x="320" y="226"/>
                </a:lnTo>
                <a:lnTo>
                  <a:pt x="320" y="226"/>
                </a:lnTo>
                <a:close/>
                <a:moveTo>
                  <a:pt x="320" y="190"/>
                </a:moveTo>
                <a:lnTo>
                  <a:pt x="408" y="190"/>
                </a:lnTo>
                <a:lnTo>
                  <a:pt x="408" y="210"/>
                </a:lnTo>
                <a:lnTo>
                  <a:pt x="320" y="210"/>
                </a:lnTo>
                <a:lnTo>
                  <a:pt x="320" y="190"/>
                </a:lnTo>
                <a:lnTo>
                  <a:pt x="320" y="190"/>
                </a:lnTo>
                <a:close/>
                <a:moveTo>
                  <a:pt x="302" y="172"/>
                </a:moveTo>
                <a:lnTo>
                  <a:pt x="426" y="172"/>
                </a:lnTo>
                <a:lnTo>
                  <a:pt x="426" y="424"/>
                </a:lnTo>
                <a:lnTo>
                  <a:pt x="302" y="424"/>
                </a:lnTo>
                <a:lnTo>
                  <a:pt x="302" y="172"/>
                </a:lnTo>
                <a:lnTo>
                  <a:pt x="302" y="172"/>
                </a:lnTo>
                <a:close/>
              </a:path>
            </a:pathLst>
          </a:custGeom>
          <a:solidFill>
            <a:schemeClr val="bg1"/>
          </a:solidFill>
          <a:ln w="9525">
            <a:noFill/>
            <a:round/>
            <a:headEnd/>
            <a:tailEnd/>
          </a:ln>
        </p:spPr>
        <p:txBody>
          <a:bodyPr lIns="121803" tIns="60900" rIns="121803" bIns="60900"/>
          <a:lstStyle/>
          <a:p>
            <a:pPr defTabSz="1219444" fontAlgn="auto">
              <a:spcBef>
                <a:spcPts val="0"/>
              </a:spcBef>
              <a:spcAft>
                <a:spcPts val="0"/>
              </a:spcAft>
              <a:defRPr/>
            </a:pPr>
            <a:endParaRPr lang="en-US" altLang="zh-CN" sz="2540" dirty="0">
              <a:solidFill>
                <a:schemeClr val="tx1">
                  <a:lumMod val="75000"/>
                  <a:lumOff val="25000"/>
                </a:schemeClr>
              </a:solidFill>
              <a:latin typeface="Arial"/>
              <a:ea typeface="+mn-ea"/>
              <a:cs typeface="Arial" pitchFamily="34" charset="0"/>
            </a:endParaRPr>
          </a:p>
        </p:txBody>
      </p:sp>
      <p:sp>
        <p:nvSpPr>
          <p:cNvPr id="47" name="Freeform 20"/>
          <p:cNvSpPr>
            <a:spLocks noEditPoints="1"/>
          </p:cNvSpPr>
          <p:nvPr/>
        </p:nvSpPr>
        <p:spPr bwMode="auto">
          <a:xfrm>
            <a:off x="1577899" y="4091881"/>
            <a:ext cx="784225" cy="455612"/>
          </a:xfrm>
          <a:custGeom>
            <a:avLst/>
            <a:gdLst/>
            <a:ahLst/>
            <a:cxnLst>
              <a:cxn ang="0">
                <a:pos x="302" y="2"/>
              </a:cxn>
              <a:cxn ang="0">
                <a:pos x="376" y="32"/>
              </a:cxn>
              <a:cxn ang="0">
                <a:pos x="428" y="88"/>
              </a:cxn>
              <a:cxn ang="0">
                <a:pos x="448" y="112"/>
              </a:cxn>
              <a:cxn ang="0">
                <a:pos x="476" y="114"/>
              </a:cxn>
              <a:cxn ang="0">
                <a:pos x="514" y="128"/>
              </a:cxn>
              <a:cxn ang="0">
                <a:pos x="546" y="152"/>
              </a:cxn>
              <a:cxn ang="0">
                <a:pos x="570" y="186"/>
              </a:cxn>
              <a:cxn ang="0">
                <a:pos x="584" y="224"/>
              </a:cxn>
              <a:cxn ang="0">
                <a:pos x="586" y="252"/>
              </a:cxn>
              <a:cxn ang="0">
                <a:pos x="580" y="294"/>
              </a:cxn>
              <a:cxn ang="0">
                <a:pos x="562" y="330"/>
              </a:cxn>
              <a:cxn ang="0">
                <a:pos x="536" y="360"/>
              </a:cxn>
              <a:cxn ang="0">
                <a:pos x="502" y="380"/>
              </a:cxn>
              <a:cxn ang="0">
                <a:pos x="462" y="390"/>
              </a:cxn>
              <a:cxn ang="0">
                <a:pos x="442" y="158"/>
              </a:cxn>
              <a:cxn ang="0">
                <a:pos x="116" y="392"/>
              </a:cxn>
              <a:cxn ang="0">
                <a:pos x="92" y="388"/>
              </a:cxn>
              <a:cxn ang="0">
                <a:pos x="34" y="358"/>
              </a:cxn>
              <a:cxn ang="0">
                <a:pos x="2" y="298"/>
              </a:cxn>
              <a:cxn ang="0">
                <a:pos x="0" y="274"/>
              </a:cxn>
              <a:cxn ang="0">
                <a:pos x="16" y="216"/>
              </a:cxn>
              <a:cxn ang="0">
                <a:pos x="58" y="174"/>
              </a:cxn>
              <a:cxn ang="0">
                <a:pos x="98" y="160"/>
              </a:cxn>
              <a:cxn ang="0">
                <a:pos x="110" y="112"/>
              </a:cxn>
              <a:cxn ang="0">
                <a:pos x="134" y="70"/>
              </a:cxn>
              <a:cxn ang="0">
                <a:pos x="168" y="36"/>
              </a:cxn>
              <a:cxn ang="0">
                <a:pos x="210" y="14"/>
              </a:cxn>
              <a:cxn ang="0">
                <a:pos x="258" y="2"/>
              </a:cxn>
              <a:cxn ang="0">
                <a:pos x="180" y="262"/>
              </a:cxn>
              <a:cxn ang="0">
                <a:pos x="180" y="284"/>
              </a:cxn>
              <a:cxn ang="0">
                <a:pos x="180" y="226"/>
              </a:cxn>
              <a:cxn ang="0">
                <a:pos x="180" y="248"/>
              </a:cxn>
              <a:cxn ang="0">
                <a:pos x="180" y="190"/>
              </a:cxn>
              <a:cxn ang="0">
                <a:pos x="180" y="210"/>
              </a:cxn>
              <a:cxn ang="0">
                <a:pos x="160" y="172"/>
              </a:cxn>
              <a:cxn ang="0">
                <a:pos x="160" y="424"/>
              </a:cxn>
              <a:cxn ang="0">
                <a:pos x="448" y="488"/>
              </a:cxn>
              <a:cxn ang="0">
                <a:pos x="448" y="470"/>
              </a:cxn>
              <a:cxn ang="0">
                <a:pos x="194" y="488"/>
              </a:cxn>
              <a:cxn ang="0">
                <a:pos x="194" y="470"/>
              </a:cxn>
              <a:cxn ang="0">
                <a:pos x="336" y="488"/>
              </a:cxn>
              <a:cxn ang="0">
                <a:pos x="336" y="470"/>
              </a:cxn>
              <a:cxn ang="0">
                <a:pos x="374" y="462"/>
              </a:cxn>
              <a:cxn ang="0">
                <a:pos x="342" y="498"/>
              </a:cxn>
              <a:cxn ang="0">
                <a:pos x="354" y="434"/>
              </a:cxn>
              <a:cxn ang="0">
                <a:pos x="374" y="462"/>
              </a:cxn>
              <a:cxn ang="0">
                <a:pos x="244" y="498"/>
              </a:cxn>
              <a:cxn ang="0">
                <a:pos x="214" y="462"/>
              </a:cxn>
              <a:cxn ang="0">
                <a:pos x="232" y="462"/>
              </a:cxn>
              <a:cxn ang="0">
                <a:pos x="408" y="262"/>
              </a:cxn>
              <a:cxn ang="0">
                <a:pos x="320" y="262"/>
              </a:cxn>
              <a:cxn ang="0">
                <a:pos x="408" y="226"/>
              </a:cxn>
              <a:cxn ang="0">
                <a:pos x="320" y="226"/>
              </a:cxn>
              <a:cxn ang="0">
                <a:pos x="408" y="190"/>
              </a:cxn>
              <a:cxn ang="0">
                <a:pos x="320" y="190"/>
              </a:cxn>
              <a:cxn ang="0">
                <a:pos x="426" y="172"/>
              </a:cxn>
              <a:cxn ang="0">
                <a:pos x="302" y="172"/>
              </a:cxn>
            </a:cxnLst>
            <a:rect l="0" t="0" r="r" b="b"/>
            <a:pathLst>
              <a:path w="586" h="498">
                <a:moveTo>
                  <a:pt x="274" y="0"/>
                </a:moveTo>
                <a:lnTo>
                  <a:pt x="274" y="0"/>
                </a:lnTo>
                <a:lnTo>
                  <a:pt x="302" y="2"/>
                </a:lnTo>
                <a:lnTo>
                  <a:pt x="328" y="10"/>
                </a:lnTo>
                <a:lnTo>
                  <a:pt x="354" y="18"/>
                </a:lnTo>
                <a:lnTo>
                  <a:pt x="376" y="32"/>
                </a:lnTo>
                <a:lnTo>
                  <a:pt x="396" y="48"/>
                </a:lnTo>
                <a:lnTo>
                  <a:pt x="414" y="68"/>
                </a:lnTo>
                <a:lnTo>
                  <a:pt x="428" y="88"/>
                </a:lnTo>
                <a:lnTo>
                  <a:pt x="440" y="112"/>
                </a:lnTo>
                <a:lnTo>
                  <a:pt x="440" y="112"/>
                </a:lnTo>
                <a:lnTo>
                  <a:pt x="448" y="112"/>
                </a:lnTo>
                <a:lnTo>
                  <a:pt x="448" y="112"/>
                </a:lnTo>
                <a:lnTo>
                  <a:pt x="462" y="112"/>
                </a:lnTo>
                <a:lnTo>
                  <a:pt x="476" y="114"/>
                </a:lnTo>
                <a:lnTo>
                  <a:pt x="488" y="118"/>
                </a:lnTo>
                <a:lnTo>
                  <a:pt x="502" y="124"/>
                </a:lnTo>
                <a:lnTo>
                  <a:pt x="514" y="128"/>
                </a:lnTo>
                <a:lnTo>
                  <a:pt x="526" y="136"/>
                </a:lnTo>
                <a:lnTo>
                  <a:pt x="536" y="144"/>
                </a:lnTo>
                <a:lnTo>
                  <a:pt x="546" y="152"/>
                </a:lnTo>
                <a:lnTo>
                  <a:pt x="554" y="162"/>
                </a:lnTo>
                <a:lnTo>
                  <a:pt x="562" y="174"/>
                </a:lnTo>
                <a:lnTo>
                  <a:pt x="570" y="186"/>
                </a:lnTo>
                <a:lnTo>
                  <a:pt x="576" y="198"/>
                </a:lnTo>
                <a:lnTo>
                  <a:pt x="580" y="210"/>
                </a:lnTo>
                <a:lnTo>
                  <a:pt x="584" y="224"/>
                </a:lnTo>
                <a:lnTo>
                  <a:pt x="586" y="238"/>
                </a:lnTo>
                <a:lnTo>
                  <a:pt x="586" y="252"/>
                </a:lnTo>
                <a:lnTo>
                  <a:pt x="586" y="252"/>
                </a:lnTo>
                <a:lnTo>
                  <a:pt x="586" y="266"/>
                </a:lnTo>
                <a:lnTo>
                  <a:pt x="584" y="280"/>
                </a:lnTo>
                <a:lnTo>
                  <a:pt x="580" y="294"/>
                </a:lnTo>
                <a:lnTo>
                  <a:pt x="576" y="306"/>
                </a:lnTo>
                <a:lnTo>
                  <a:pt x="570" y="318"/>
                </a:lnTo>
                <a:lnTo>
                  <a:pt x="562" y="330"/>
                </a:lnTo>
                <a:lnTo>
                  <a:pt x="554" y="340"/>
                </a:lnTo>
                <a:lnTo>
                  <a:pt x="546" y="350"/>
                </a:lnTo>
                <a:lnTo>
                  <a:pt x="536" y="360"/>
                </a:lnTo>
                <a:lnTo>
                  <a:pt x="526" y="368"/>
                </a:lnTo>
                <a:lnTo>
                  <a:pt x="514" y="374"/>
                </a:lnTo>
                <a:lnTo>
                  <a:pt x="502" y="380"/>
                </a:lnTo>
                <a:lnTo>
                  <a:pt x="488" y="384"/>
                </a:lnTo>
                <a:lnTo>
                  <a:pt x="476" y="388"/>
                </a:lnTo>
                <a:lnTo>
                  <a:pt x="462" y="390"/>
                </a:lnTo>
                <a:lnTo>
                  <a:pt x="448" y="392"/>
                </a:lnTo>
                <a:lnTo>
                  <a:pt x="442" y="392"/>
                </a:lnTo>
                <a:lnTo>
                  <a:pt x="442" y="158"/>
                </a:lnTo>
                <a:lnTo>
                  <a:pt x="146" y="158"/>
                </a:lnTo>
                <a:lnTo>
                  <a:pt x="146" y="392"/>
                </a:lnTo>
                <a:lnTo>
                  <a:pt x="116" y="392"/>
                </a:lnTo>
                <a:lnTo>
                  <a:pt x="116" y="392"/>
                </a:lnTo>
                <a:lnTo>
                  <a:pt x="104" y="390"/>
                </a:lnTo>
                <a:lnTo>
                  <a:pt x="92" y="388"/>
                </a:lnTo>
                <a:lnTo>
                  <a:pt x="70" y="382"/>
                </a:lnTo>
                <a:lnTo>
                  <a:pt x="52" y="372"/>
                </a:lnTo>
                <a:lnTo>
                  <a:pt x="34" y="358"/>
                </a:lnTo>
                <a:lnTo>
                  <a:pt x="20" y="340"/>
                </a:lnTo>
                <a:lnTo>
                  <a:pt x="10" y="320"/>
                </a:lnTo>
                <a:lnTo>
                  <a:pt x="2" y="298"/>
                </a:lnTo>
                <a:lnTo>
                  <a:pt x="0" y="286"/>
                </a:lnTo>
                <a:lnTo>
                  <a:pt x="0" y="274"/>
                </a:lnTo>
                <a:lnTo>
                  <a:pt x="0" y="274"/>
                </a:lnTo>
                <a:lnTo>
                  <a:pt x="2" y="254"/>
                </a:lnTo>
                <a:lnTo>
                  <a:pt x="8" y="234"/>
                </a:lnTo>
                <a:lnTo>
                  <a:pt x="16" y="216"/>
                </a:lnTo>
                <a:lnTo>
                  <a:pt x="28" y="200"/>
                </a:lnTo>
                <a:lnTo>
                  <a:pt x="42" y="186"/>
                </a:lnTo>
                <a:lnTo>
                  <a:pt x="58" y="174"/>
                </a:lnTo>
                <a:lnTo>
                  <a:pt x="78" y="166"/>
                </a:lnTo>
                <a:lnTo>
                  <a:pt x="98" y="160"/>
                </a:lnTo>
                <a:lnTo>
                  <a:pt x="98" y="160"/>
                </a:lnTo>
                <a:lnTo>
                  <a:pt x="100" y="144"/>
                </a:lnTo>
                <a:lnTo>
                  <a:pt x="104" y="128"/>
                </a:lnTo>
                <a:lnTo>
                  <a:pt x="110" y="112"/>
                </a:lnTo>
                <a:lnTo>
                  <a:pt x="116" y="98"/>
                </a:lnTo>
                <a:lnTo>
                  <a:pt x="124" y="84"/>
                </a:lnTo>
                <a:lnTo>
                  <a:pt x="134" y="70"/>
                </a:lnTo>
                <a:lnTo>
                  <a:pt x="144" y="58"/>
                </a:lnTo>
                <a:lnTo>
                  <a:pt x="154" y="46"/>
                </a:lnTo>
                <a:lnTo>
                  <a:pt x="168" y="36"/>
                </a:lnTo>
                <a:lnTo>
                  <a:pt x="180" y="28"/>
                </a:lnTo>
                <a:lnTo>
                  <a:pt x="194" y="20"/>
                </a:lnTo>
                <a:lnTo>
                  <a:pt x="210" y="14"/>
                </a:lnTo>
                <a:lnTo>
                  <a:pt x="224" y="8"/>
                </a:lnTo>
                <a:lnTo>
                  <a:pt x="242" y="4"/>
                </a:lnTo>
                <a:lnTo>
                  <a:pt x="258" y="2"/>
                </a:lnTo>
                <a:lnTo>
                  <a:pt x="274" y="0"/>
                </a:lnTo>
                <a:lnTo>
                  <a:pt x="274" y="0"/>
                </a:lnTo>
                <a:close/>
                <a:moveTo>
                  <a:pt x="180" y="262"/>
                </a:moveTo>
                <a:lnTo>
                  <a:pt x="266" y="262"/>
                </a:lnTo>
                <a:lnTo>
                  <a:pt x="266" y="284"/>
                </a:lnTo>
                <a:lnTo>
                  <a:pt x="180" y="284"/>
                </a:lnTo>
                <a:lnTo>
                  <a:pt x="180" y="262"/>
                </a:lnTo>
                <a:lnTo>
                  <a:pt x="180" y="262"/>
                </a:lnTo>
                <a:close/>
                <a:moveTo>
                  <a:pt x="180" y="226"/>
                </a:moveTo>
                <a:lnTo>
                  <a:pt x="266" y="226"/>
                </a:lnTo>
                <a:lnTo>
                  <a:pt x="266" y="248"/>
                </a:lnTo>
                <a:lnTo>
                  <a:pt x="180" y="248"/>
                </a:lnTo>
                <a:lnTo>
                  <a:pt x="180" y="226"/>
                </a:lnTo>
                <a:lnTo>
                  <a:pt x="180" y="226"/>
                </a:lnTo>
                <a:close/>
                <a:moveTo>
                  <a:pt x="180" y="190"/>
                </a:moveTo>
                <a:lnTo>
                  <a:pt x="266" y="190"/>
                </a:lnTo>
                <a:lnTo>
                  <a:pt x="266" y="210"/>
                </a:lnTo>
                <a:lnTo>
                  <a:pt x="180" y="210"/>
                </a:lnTo>
                <a:lnTo>
                  <a:pt x="180" y="190"/>
                </a:lnTo>
                <a:lnTo>
                  <a:pt x="180" y="190"/>
                </a:lnTo>
                <a:close/>
                <a:moveTo>
                  <a:pt x="160" y="172"/>
                </a:moveTo>
                <a:lnTo>
                  <a:pt x="284" y="172"/>
                </a:lnTo>
                <a:lnTo>
                  <a:pt x="284" y="424"/>
                </a:lnTo>
                <a:lnTo>
                  <a:pt x="160" y="424"/>
                </a:lnTo>
                <a:lnTo>
                  <a:pt x="160" y="172"/>
                </a:lnTo>
                <a:lnTo>
                  <a:pt x="160" y="172"/>
                </a:lnTo>
                <a:close/>
                <a:moveTo>
                  <a:pt x="448" y="488"/>
                </a:moveTo>
                <a:lnTo>
                  <a:pt x="392" y="488"/>
                </a:lnTo>
                <a:lnTo>
                  <a:pt x="392" y="470"/>
                </a:lnTo>
                <a:lnTo>
                  <a:pt x="448" y="470"/>
                </a:lnTo>
                <a:lnTo>
                  <a:pt x="448" y="488"/>
                </a:lnTo>
                <a:lnTo>
                  <a:pt x="448" y="488"/>
                </a:lnTo>
                <a:close/>
                <a:moveTo>
                  <a:pt x="194" y="488"/>
                </a:moveTo>
                <a:lnTo>
                  <a:pt x="138" y="488"/>
                </a:lnTo>
                <a:lnTo>
                  <a:pt x="138" y="470"/>
                </a:lnTo>
                <a:lnTo>
                  <a:pt x="194" y="470"/>
                </a:lnTo>
                <a:lnTo>
                  <a:pt x="194" y="488"/>
                </a:lnTo>
                <a:lnTo>
                  <a:pt x="194" y="488"/>
                </a:lnTo>
                <a:close/>
                <a:moveTo>
                  <a:pt x="336" y="488"/>
                </a:moveTo>
                <a:lnTo>
                  <a:pt x="250" y="488"/>
                </a:lnTo>
                <a:lnTo>
                  <a:pt x="250" y="470"/>
                </a:lnTo>
                <a:lnTo>
                  <a:pt x="336" y="470"/>
                </a:lnTo>
                <a:lnTo>
                  <a:pt x="336" y="488"/>
                </a:lnTo>
                <a:lnTo>
                  <a:pt x="336" y="488"/>
                </a:lnTo>
                <a:close/>
                <a:moveTo>
                  <a:pt x="374" y="462"/>
                </a:moveTo>
                <a:lnTo>
                  <a:pt x="386" y="462"/>
                </a:lnTo>
                <a:lnTo>
                  <a:pt x="386" y="498"/>
                </a:lnTo>
                <a:lnTo>
                  <a:pt x="342" y="498"/>
                </a:lnTo>
                <a:lnTo>
                  <a:pt x="342" y="462"/>
                </a:lnTo>
                <a:lnTo>
                  <a:pt x="354" y="462"/>
                </a:lnTo>
                <a:lnTo>
                  <a:pt x="354" y="434"/>
                </a:lnTo>
                <a:lnTo>
                  <a:pt x="374" y="434"/>
                </a:lnTo>
                <a:lnTo>
                  <a:pt x="374" y="462"/>
                </a:lnTo>
                <a:lnTo>
                  <a:pt x="374" y="462"/>
                </a:lnTo>
                <a:close/>
                <a:moveTo>
                  <a:pt x="232" y="462"/>
                </a:moveTo>
                <a:lnTo>
                  <a:pt x="244" y="462"/>
                </a:lnTo>
                <a:lnTo>
                  <a:pt x="244" y="498"/>
                </a:lnTo>
                <a:lnTo>
                  <a:pt x="202" y="498"/>
                </a:lnTo>
                <a:lnTo>
                  <a:pt x="202" y="462"/>
                </a:lnTo>
                <a:lnTo>
                  <a:pt x="214" y="462"/>
                </a:lnTo>
                <a:lnTo>
                  <a:pt x="214" y="434"/>
                </a:lnTo>
                <a:lnTo>
                  <a:pt x="232" y="434"/>
                </a:lnTo>
                <a:lnTo>
                  <a:pt x="232" y="462"/>
                </a:lnTo>
                <a:lnTo>
                  <a:pt x="232" y="462"/>
                </a:lnTo>
                <a:close/>
                <a:moveTo>
                  <a:pt x="320" y="262"/>
                </a:moveTo>
                <a:lnTo>
                  <a:pt x="408" y="262"/>
                </a:lnTo>
                <a:lnTo>
                  <a:pt x="408" y="284"/>
                </a:lnTo>
                <a:lnTo>
                  <a:pt x="320" y="284"/>
                </a:lnTo>
                <a:lnTo>
                  <a:pt x="320" y="262"/>
                </a:lnTo>
                <a:lnTo>
                  <a:pt x="320" y="262"/>
                </a:lnTo>
                <a:close/>
                <a:moveTo>
                  <a:pt x="320" y="226"/>
                </a:moveTo>
                <a:lnTo>
                  <a:pt x="408" y="226"/>
                </a:lnTo>
                <a:lnTo>
                  <a:pt x="408" y="248"/>
                </a:lnTo>
                <a:lnTo>
                  <a:pt x="320" y="248"/>
                </a:lnTo>
                <a:lnTo>
                  <a:pt x="320" y="226"/>
                </a:lnTo>
                <a:lnTo>
                  <a:pt x="320" y="226"/>
                </a:lnTo>
                <a:close/>
                <a:moveTo>
                  <a:pt x="320" y="190"/>
                </a:moveTo>
                <a:lnTo>
                  <a:pt x="408" y="190"/>
                </a:lnTo>
                <a:lnTo>
                  <a:pt x="408" y="210"/>
                </a:lnTo>
                <a:lnTo>
                  <a:pt x="320" y="210"/>
                </a:lnTo>
                <a:lnTo>
                  <a:pt x="320" y="190"/>
                </a:lnTo>
                <a:lnTo>
                  <a:pt x="320" y="190"/>
                </a:lnTo>
                <a:close/>
                <a:moveTo>
                  <a:pt x="302" y="172"/>
                </a:moveTo>
                <a:lnTo>
                  <a:pt x="426" y="172"/>
                </a:lnTo>
                <a:lnTo>
                  <a:pt x="426" y="424"/>
                </a:lnTo>
                <a:lnTo>
                  <a:pt x="302" y="424"/>
                </a:lnTo>
                <a:lnTo>
                  <a:pt x="302" y="172"/>
                </a:lnTo>
                <a:lnTo>
                  <a:pt x="302" y="172"/>
                </a:lnTo>
                <a:close/>
              </a:path>
            </a:pathLst>
          </a:custGeom>
          <a:solidFill>
            <a:srgbClr val="0099CC"/>
          </a:solidFill>
          <a:ln w="9525">
            <a:noFill/>
            <a:miter lim="800000"/>
            <a:headEnd/>
            <a:tailEnd/>
          </a:ln>
        </p:spPr>
        <p:txBody>
          <a:bodyPr wrap="none" lIns="121803" tIns="60900" rIns="121803" bIns="60900" anchor="ctr"/>
          <a:lstStyle/>
          <a:p>
            <a:pPr defTabSz="1219444" fontAlgn="auto">
              <a:spcBef>
                <a:spcPts val="0"/>
              </a:spcBef>
              <a:spcAft>
                <a:spcPts val="0"/>
              </a:spcAft>
              <a:defRPr/>
            </a:pPr>
            <a:endParaRPr lang="en-US" altLang="zh-CN" sz="2540" dirty="0">
              <a:solidFill>
                <a:srgbClr val="000000"/>
              </a:solidFill>
              <a:latin typeface="Arial"/>
              <a:ea typeface="+mn-ea"/>
              <a:cs typeface="Arial" pitchFamily="34" charset="0"/>
            </a:endParaRPr>
          </a:p>
        </p:txBody>
      </p:sp>
      <p:grpSp>
        <p:nvGrpSpPr>
          <p:cNvPr id="36875" name="组合 59"/>
          <p:cNvGrpSpPr>
            <a:grpSpLocks/>
          </p:cNvGrpSpPr>
          <p:nvPr/>
        </p:nvGrpSpPr>
        <p:grpSpPr bwMode="auto">
          <a:xfrm rot="20492177">
            <a:off x="1146448" y="3297814"/>
            <a:ext cx="1093248" cy="763588"/>
            <a:chOff x="1650573" y="2528538"/>
            <a:chExt cx="820612" cy="572148"/>
          </a:xfrm>
        </p:grpSpPr>
        <p:sp>
          <p:nvSpPr>
            <p:cNvPr id="48" name="Freeform 110"/>
            <p:cNvSpPr>
              <a:spLocks/>
            </p:cNvSpPr>
            <p:nvPr/>
          </p:nvSpPr>
          <p:spPr bwMode="auto">
            <a:xfrm rot="5188815">
              <a:off x="1740196" y="2735966"/>
              <a:ext cx="572148" cy="157292"/>
            </a:xfrm>
            <a:custGeom>
              <a:avLst/>
              <a:gdLst/>
              <a:ahLst/>
              <a:cxnLst>
                <a:cxn ang="0">
                  <a:pos x="134" y="138"/>
                </a:cxn>
                <a:cxn ang="0">
                  <a:pos x="132" y="128"/>
                </a:cxn>
                <a:cxn ang="0">
                  <a:pos x="110" y="26"/>
                </a:cxn>
                <a:cxn ang="0">
                  <a:pos x="80" y="76"/>
                </a:cxn>
                <a:cxn ang="0">
                  <a:pos x="66" y="92"/>
                </a:cxn>
                <a:cxn ang="0">
                  <a:pos x="46" y="98"/>
                </a:cxn>
                <a:cxn ang="0">
                  <a:pos x="0" y="98"/>
                </a:cxn>
                <a:cxn ang="0">
                  <a:pos x="46" y="84"/>
                </a:cxn>
                <a:cxn ang="0">
                  <a:pos x="52" y="84"/>
                </a:cxn>
                <a:cxn ang="0">
                  <a:pos x="64" y="76"/>
                </a:cxn>
                <a:cxn ang="0">
                  <a:pos x="68" y="72"/>
                </a:cxn>
                <a:cxn ang="0">
                  <a:pos x="104" y="10"/>
                </a:cxn>
                <a:cxn ang="0">
                  <a:pos x="108" y="4"/>
                </a:cxn>
                <a:cxn ang="0">
                  <a:pos x="110" y="2"/>
                </a:cxn>
                <a:cxn ang="0">
                  <a:pos x="114" y="0"/>
                </a:cxn>
                <a:cxn ang="0">
                  <a:pos x="118" y="0"/>
                </a:cxn>
                <a:cxn ang="0">
                  <a:pos x="124" y="6"/>
                </a:cxn>
                <a:cxn ang="0">
                  <a:pos x="124" y="6"/>
                </a:cxn>
                <a:cxn ang="0">
                  <a:pos x="124" y="14"/>
                </a:cxn>
                <a:cxn ang="0">
                  <a:pos x="146" y="128"/>
                </a:cxn>
                <a:cxn ang="0">
                  <a:pos x="146" y="128"/>
                </a:cxn>
                <a:cxn ang="0">
                  <a:pos x="148" y="128"/>
                </a:cxn>
                <a:cxn ang="0">
                  <a:pos x="180" y="92"/>
                </a:cxn>
                <a:cxn ang="0">
                  <a:pos x="188" y="84"/>
                </a:cxn>
                <a:cxn ang="0">
                  <a:pos x="208" y="76"/>
                </a:cxn>
                <a:cxn ang="0">
                  <a:pos x="218" y="76"/>
                </a:cxn>
                <a:cxn ang="0">
                  <a:pos x="282" y="88"/>
                </a:cxn>
                <a:cxn ang="0">
                  <a:pos x="218" y="88"/>
                </a:cxn>
                <a:cxn ang="0">
                  <a:pos x="204" y="92"/>
                </a:cxn>
                <a:cxn ang="0">
                  <a:pos x="190" y="100"/>
                </a:cxn>
                <a:cxn ang="0">
                  <a:pos x="158" y="136"/>
                </a:cxn>
                <a:cxn ang="0">
                  <a:pos x="152" y="142"/>
                </a:cxn>
                <a:cxn ang="0">
                  <a:pos x="144" y="144"/>
                </a:cxn>
                <a:cxn ang="0">
                  <a:pos x="144" y="144"/>
                </a:cxn>
                <a:cxn ang="0">
                  <a:pos x="144" y="144"/>
                </a:cxn>
                <a:cxn ang="0">
                  <a:pos x="134" y="138"/>
                </a:cxn>
              </a:cxnLst>
              <a:rect l="0" t="0" r="r" b="b"/>
              <a:pathLst>
                <a:path w="282" h="144">
                  <a:moveTo>
                    <a:pt x="134" y="138"/>
                  </a:moveTo>
                  <a:lnTo>
                    <a:pt x="134" y="138"/>
                  </a:lnTo>
                  <a:lnTo>
                    <a:pt x="134" y="132"/>
                  </a:lnTo>
                  <a:lnTo>
                    <a:pt x="132" y="128"/>
                  </a:lnTo>
                  <a:lnTo>
                    <a:pt x="132" y="128"/>
                  </a:lnTo>
                  <a:lnTo>
                    <a:pt x="110" y="26"/>
                  </a:lnTo>
                  <a:lnTo>
                    <a:pt x="80" y="76"/>
                  </a:lnTo>
                  <a:lnTo>
                    <a:pt x="80" y="76"/>
                  </a:lnTo>
                  <a:lnTo>
                    <a:pt x="74" y="86"/>
                  </a:lnTo>
                  <a:lnTo>
                    <a:pt x="66" y="92"/>
                  </a:lnTo>
                  <a:lnTo>
                    <a:pt x="56" y="96"/>
                  </a:lnTo>
                  <a:lnTo>
                    <a:pt x="46" y="98"/>
                  </a:lnTo>
                  <a:lnTo>
                    <a:pt x="46" y="98"/>
                  </a:lnTo>
                  <a:lnTo>
                    <a:pt x="0" y="98"/>
                  </a:lnTo>
                  <a:lnTo>
                    <a:pt x="0" y="84"/>
                  </a:lnTo>
                  <a:lnTo>
                    <a:pt x="46" y="84"/>
                  </a:lnTo>
                  <a:lnTo>
                    <a:pt x="46" y="84"/>
                  </a:lnTo>
                  <a:lnTo>
                    <a:pt x="52" y="84"/>
                  </a:lnTo>
                  <a:lnTo>
                    <a:pt x="58" y="80"/>
                  </a:lnTo>
                  <a:lnTo>
                    <a:pt x="64" y="76"/>
                  </a:lnTo>
                  <a:lnTo>
                    <a:pt x="68" y="72"/>
                  </a:lnTo>
                  <a:lnTo>
                    <a:pt x="68" y="72"/>
                  </a:lnTo>
                  <a:lnTo>
                    <a:pt x="104" y="10"/>
                  </a:lnTo>
                  <a:lnTo>
                    <a:pt x="104" y="10"/>
                  </a:lnTo>
                  <a:lnTo>
                    <a:pt x="108" y="4"/>
                  </a:lnTo>
                  <a:lnTo>
                    <a:pt x="108" y="4"/>
                  </a:lnTo>
                  <a:lnTo>
                    <a:pt x="108" y="4"/>
                  </a:lnTo>
                  <a:lnTo>
                    <a:pt x="110" y="2"/>
                  </a:lnTo>
                  <a:lnTo>
                    <a:pt x="114" y="0"/>
                  </a:lnTo>
                  <a:lnTo>
                    <a:pt x="114" y="0"/>
                  </a:lnTo>
                  <a:lnTo>
                    <a:pt x="114" y="0"/>
                  </a:lnTo>
                  <a:lnTo>
                    <a:pt x="118" y="0"/>
                  </a:lnTo>
                  <a:lnTo>
                    <a:pt x="122" y="2"/>
                  </a:lnTo>
                  <a:lnTo>
                    <a:pt x="124" y="6"/>
                  </a:lnTo>
                  <a:lnTo>
                    <a:pt x="124" y="6"/>
                  </a:lnTo>
                  <a:lnTo>
                    <a:pt x="124" y="6"/>
                  </a:lnTo>
                  <a:lnTo>
                    <a:pt x="124" y="14"/>
                  </a:lnTo>
                  <a:lnTo>
                    <a:pt x="124" y="14"/>
                  </a:lnTo>
                  <a:lnTo>
                    <a:pt x="146" y="128"/>
                  </a:lnTo>
                  <a:lnTo>
                    <a:pt x="146" y="128"/>
                  </a:lnTo>
                  <a:lnTo>
                    <a:pt x="146" y="128"/>
                  </a:lnTo>
                  <a:lnTo>
                    <a:pt x="146" y="128"/>
                  </a:lnTo>
                  <a:lnTo>
                    <a:pt x="146" y="128"/>
                  </a:lnTo>
                  <a:lnTo>
                    <a:pt x="148" y="128"/>
                  </a:lnTo>
                  <a:lnTo>
                    <a:pt x="148" y="128"/>
                  </a:lnTo>
                  <a:lnTo>
                    <a:pt x="180" y="92"/>
                  </a:lnTo>
                  <a:lnTo>
                    <a:pt x="180" y="92"/>
                  </a:lnTo>
                  <a:lnTo>
                    <a:pt x="188" y="84"/>
                  </a:lnTo>
                  <a:lnTo>
                    <a:pt x="198" y="80"/>
                  </a:lnTo>
                  <a:lnTo>
                    <a:pt x="208" y="76"/>
                  </a:lnTo>
                  <a:lnTo>
                    <a:pt x="218" y="76"/>
                  </a:lnTo>
                  <a:lnTo>
                    <a:pt x="218" y="76"/>
                  </a:lnTo>
                  <a:lnTo>
                    <a:pt x="282" y="76"/>
                  </a:lnTo>
                  <a:lnTo>
                    <a:pt x="282" y="88"/>
                  </a:lnTo>
                  <a:lnTo>
                    <a:pt x="218" y="88"/>
                  </a:lnTo>
                  <a:lnTo>
                    <a:pt x="218" y="88"/>
                  </a:lnTo>
                  <a:lnTo>
                    <a:pt x="212" y="90"/>
                  </a:lnTo>
                  <a:lnTo>
                    <a:pt x="204" y="92"/>
                  </a:lnTo>
                  <a:lnTo>
                    <a:pt x="196" y="96"/>
                  </a:lnTo>
                  <a:lnTo>
                    <a:pt x="190" y="100"/>
                  </a:lnTo>
                  <a:lnTo>
                    <a:pt x="190" y="100"/>
                  </a:lnTo>
                  <a:lnTo>
                    <a:pt x="158" y="136"/>
                  </a:lnTo>
                  <a:lnTo>
                    <a:pt x="158" y="136"/>
                  </a:lnTo>
                  <a:lnTo>
                    <a:pt x="152" y="142"/>
                  </a:lnTo>
                  <a:lnTo>
                    <a:pt x="144" y="144"/>
                  </a:lnTo>
                  <a:lnTo>
                    <a:pt x="144" y="144"/>
                  </a:lnTo>
                  <a:lnTo>
                    <a:pt x="144" y="144"/>
                  </a:lnTo>
                  <a:lnTo>
                    <a:pt x="144" y="144"/>
                  </a:lnTo>
                  <a:lnTo>
                    <a:pt x="144" y="144"/>
                  </a:lnTo>
                  <a:lnTo>
                    <a:pt x="144" y="144"/>
                  </a:lnTo>
                  <a:lnTo>
                    <a:pt x="138" y="142"/>
                  </a:lnTo>
                  <a:lnTo>
                    <a:pt x="134" y="138"/>
                  </a:lnTo>
                  <a:lnTo>
                    <a:pt x="134" y="138"/>
                  </a:lnTo>
                  <a:close/>
                </a:path>
              </a:pathLst>
            </a:custGeom>
            <a:solidFill>
              <a:srgbClr val="0099CC"/>
            </a:solidFill>
            <a:ln w="9525">
              <a:noFill/>
              <a:round/>
              <a:headEnd/>
              <a:tailEnd/>
            </a:ln>
          </p:spPr>
          <p:txBody>
            <a:bodyPr lIns="96782" tIns="48391" rIns="96782" bIns="48391"/>
            <a:lstStyle/>
            <a:p>
              <a:pPr defTabSz="1219444" fontAlgn="auto">
                <a:spcBef>
                  <a:spcPts val="0"/>
                </a:spcBef>
                <a:spcAft>
                  <a:spcPts val="0"/>
                </a:spcAft>
                <a:defRPr/>
              </a:pPr>
              <a:endParaRPr lang="en-US" altLang="zh-CN" sz="2540" dirty="0">
                <a:solidFill>
                  <a:srgbClr val="000000"/>
                </a:solidFill>
                <a:latin typeface="Arial"/>
                <a:ea typeface="+mn-ea"/>
                <a:cs typeface="Arial" pitchFamily="34" charset="0"/>
              </a:endParaRPr>
            </a:p>
          </p:txBody>
        </p:sp>
        <p:sp>
          <p:nvSpPr>
            <p:cNvPr id="52" name="TextBox 51"/>
            <p:cNvSpPr txBox="1"/>
            <p:nvPr/>
          </p:nvSpPr>
          <p:spPr>
            <a:xfrm rot="1107823">
              <a:off x="1650573" y="2887590"/>
              <a:ext cx="820612" cy="115307"/>
            </a:xfrm>
            <a:prstGeom prst="rect">
              <a:avLst/>
            </a:prstGeom>
          </p:spPr>
          <p:txBody>
            <a:bodyPr wrap="none" lIns="0" tIns="0" rIns="0" bIns="0">
              <a:spAutoFit/>
            </a:bodyPr>
            <a:lstStyle/>
            <a:p>
              <a:pPr>
                <a:buSzPct val="100000"/>
              </a:pPr>
              <a:r>
                <a:rPr lang="zh-CN" altLang="zh-CN" sz="1000" dirty="0">
                  <a:solidFill>
                    <a:srgbClr val="0070C0"/>
                  </a:solidFill>
                  <a:ea typeface="微软雅黑" pitchFamily="34" charset="-122"/>
                  <a:cs typeface="Arial" pitchFamily="34" charset="0"/>
                  <a:sym typeface="Arial" pitchFamily="34" charset="0"/>
                </a:rPr>
                <a:t>System </a:t>
              </a:r>
              <a:r>
                <a:rPr lang="en-US" altLang="zh-CN" sz="1000" dirty="0" smtClean="0">
                  <a:solidFill>
                    <a:srgbClr val="00B050"/>
                  </a:solidFill>
                  <a:ea typeface="微软雅黑" pitchFamily="34" charset="-122"/>
                  <a:cs typeface="Arial" pitchFamily="34" charset="0"/>
                  <a:sym typeface="Arial" pitchFamily="34" charset="0"/>
                </a:rPr>
                <a:t>R</a:t>
              </a:r>
              <a:r>
                <a:rPr lang="zh-CN" altLang="zh-CN" sz="1000" dirty="0" smtClean="0">
                  <a:solidFill>
                    <a:srgbClr val="0070C0"/>
                  </a:solidFill>
                  <a:ea typeface="微软雅黑" pitchFamily="34" charset="-122"/>
                  <a:cs typeface="Arial" pitchFamily="34" charset="0"/>
                  <a:sym typeface="Arial" pitchFamily="34" charset="0"/>
                </a:rPr>
                <a:t>eplication</a:t>
              </a:r>
              <a:endParaRPr lang="zh-CN" altLang="zh-CN" sz="1000" dirty="0">
                <a:solidFill>
                  <a:srgbClr val="0070C0"/>
                </a:solidFill>
                <a:ea typeface="微软雅黑" pitchFamily="34" charset="-122"/>
                <a:cs typeface="Arial" pitchFamily="34" charset="0"/>
                <a:sym typeface="Arial" pitchFamily="34" charset="0"/>
              </a:endParaRPr>
            </a:p>
          </p:txBody>
        </p:sp>
      </p:grpSp>
      <p:grpSp>
        <p:nvGrpSpPr>
          <p:cNvPr id="3" name="组合 521"/>
          <p:cNvGrpSpPr/>
          <p:nvPr/>
        </p:nvGrpSpPr>
        <p:grpSpPr>
          <a:xfrm>
            <a:off x="2577477" y="2757930"/>
            <a:ext cx="243233" cy="566367"/>
            <a:chOff x="-909638" y="971550"/>
            <a:chExt cx="909638" cy="2039938"/>
          </a:xfrm>
          <a:solidFill>
            <a:schemeClr val="tx1">
              <a:lumMod val="50000"/>
              <a:lumOff val="50000"/>
              <a:alpha val="73000"/>
            </a:schemeClr>
          </a:solidFill>
        </p:grpSpPr>
        <p:sp>
          <p:nvSpPr>
            <p:cNvPr id="55" name="Freeform 147"/>
            <p:cNvSpPr>
              <a:spLocks/>
            </p:cNvSpPr>
            <p:nvPr/>
          </p:nvSpPr>
          <p:spPr bwMode="auto">
            <a:xfrm>
              <a:off x="-363538" y="1325563"/>
              <a:ext cx="184150" cy="31750"/>
            </a:xfrm>
            <a:custGeom>
              <a:avLst/>
              <a:gdLst/>
              <a:ahLst/>
              <a:cxnLst>
                <a:cxn ang="0">
                  <a:pos x="1376" y="0"/>
                </a:cxn>
                <a:cxn ang="0">
                  <a:pos x="1401" y="4"/>
                </a:cxn>
                <a:cxn ang="0">
                  <a:pos x="1425" y="11"/>
                </a:cxn>
                <a:cxn ang="0">
                  <a:pos x="1447" y="22"/>
                </a:cxn>
                <a:cxn ang="0">
                  <a:pos x="1465" y="38"/>
                </a:cxn>
                <a:cxn ang="0">
                  <a:pos x="1481" y="57"/>
                </a:cxn>
                <a:cxn ang="0">
                  <a:pos x="1493" y="79"/>
                </a:cxn>
                <a:cxn ang="0">
                  <a:pos x="1500" y="102"/>
                </a:cxn>
                <a:cxn ang="0">
                  <a:pos x="1502" y="128"/>
                </a:cxn>
                <a:cxn ang="0">
                  <a:pos x="1500" y="153"/>
                </a:cxn>
                <a:cxn ang="0">
                  <a:pos x="1493" y="177"/>
                </a:cxn>
                <a:cxn ang="0">
                  <a:pos x="1481" y="199"/>
                </a:cxn>
                <a:cxn ang="0">
                  <a:pos x="1465" y="217"/>
                </a:cxn>
                <a:cxn ang="0">
                  <a:pos x="1447" y="232"/>
                </a:cxn>
                <a:cxn ang="0">
                  <a:pos x="1425" y="245"/>
                </a:cxn>
                <a:cxn ang="0">
                  <a:pos x="1401" y="252"/>
                </a:cxn>
                <a:cxn ang="0">
                  <a:pos x="1376" y="254"/>
                </a:cxn>
                <a:cxn ang="0">
                  <a:pos x="113" y="254"/>
                </a:cxn>
                <a:cxn ang="0">
                  <a:pos x="89" y="249"/>
                </a:cxn>
                <a:cxn ang="0">
                  <a:pos x="66" y="238"/>
                </a:cxn>
                <a:cxn ang="0">
                  <a:pos x="46" y="225"/>
                </a:cxn>
                <a:cxn ang="0">
                  <a:pos x="29" y="208"/>
                </a:cxn>
                <a:cxn ang="0">
                  <a:pos x="15" y="188"/>
                </a:cxn>
                <a:cxn ang="0">
                  <a:pos x="6" y="165"/>
                </a:cxn>
                <a:cxn ang="0">
                  <a:pos x="1" y="140"/>
                </a:cxn>
                <a:cxn ang="0">
                  <a:pos x="1" y="114"/>
                </a:cxn>
                <a:cxn ang="0">
                  <a:pos x="6" y="90"/>
                </a:cxn>
                <a:cxn ang="0">
                  <a:pos x="15" y="67"/>
                </a:cxn>
                <a:cxn ang="0">
                  <a:pos x="29" y="47"/>
                </a:cxn>
                <a:cxn ang="0">
                  <a:pos x="46" y="30"/>
                </a:cxn>
                <a:cxn ang="0">
                  <a:pos x="66" y="16"/>
                </a:cxn>
                <a:cxn ang="0">
                  <a:pos x="89" y="7"/>
                </a:cxn>
                <a:cxn ang="0">
                  <a:pos x="113" y="1"/>
                </a:cxn>
              </a:cxnLst>
              <a:rect l="0" t="0" r="r" b="b"/>
              <a:pathLst>
                <a:path w="1502" h="254">
                  <a:moveTo>
                    <a:pt x="127" y="0"/>
                  </a:moveTo>
                  <a:lnTo>
                    <a:pt x="1376" y="0"/>
                  </a:lnTo>
                  <a:lnTo>
                    <a:pt x="1388" y="1"/>
                  </a:lnTo>
                  <a:lnTo>
                    <a:pt x="1401" y="4"/>
                  </a:lnTo>
                  <a:lnTo>
                    <a:pt x="1413" y="7"/>
                  </a:lnTo>
                  <a:lnTo>
                    <a:pt x="1425" y="11"/>
                  </a:lnTo>
                  <a:lnTo>
                    <a:pt x="1436" y="16"/>
                  </a:lnTo>
                  <a:lnTo>
                    <a:pt x="1447" y="22"/>
                  </a:lnTo>
                  <a:lnTo>
                    <a:pt x="1456" y="30"/>
                  </a:lnTo>
                  <a:lnTo>
                    <a:pt x="1465" y="38"/>
                  </a:lnTo>
                  <a:lnTo>
                    <a:pt x="1473" y="47"/>
                  </a:lnTo>
                  <a:lnTo>
                    <a:pt x="1481" y="57"/>
                  </a:lnTo>
                  <a:lnTo>
                    <a:pt x="1487" y="67"/>
                  </a:lnTo>
                  <a:lnTo>
                    <a:pt x="1493" y="79"/>
                  </a:lnTo>
                  <a:lnTo>
                    <a:pt x="1497" y="90"/>
                  </a:lnTo>
                  <a:lnTo>
                    <a:pt x="1500" y="102"/>
                  </a:lnTo>
                  <a:lnTo>
                    <a:pt x="1502" y="114"/>
                  </a:lnTo>
                  <a:lnTo>
                    <a:pt x="1502" y="128"/>
                  </a:lnTo>
                  <a:lnTo>
                    <a:pt x="1502" y="140"/>
                  </a:lnTo>
                  <a:lnTo>
                    <a:pt x="1500" y="153"/>
                  </a:lnTo>
                  <a:lnTo>
                    <a:pt x="1497" y="165"/>
                  </a:lnTo>
                  <a:lnTo>
                    <a:pt x="1493" y="177"/>
                  </a:lnTo>
                  <a:lnTo>
                    <a:pt x="1487" y="188"/>
                  </a:lnTo>
                  <a:lnTo>
                    <a:pt x="1481" y="199"/>
                  </a:lnTo>
                  <a:lnTo>
                    <a:pt x="1473" y="208"/>
                  </a:lnTo>
                  <a:lnTo>
                    <a:pt x="1465" y="217"/>
                  </a:lnTo>
                  <a:lnTo>
                    <a:pt x="1456" y="225"/>
                  </a:lnTo>
                  <a:lnTo>
                    <a:pt x="1447" y="232"/>
                  </a:lnTo>
                  <a:lnTo>
                    <a:pt x="1436" y="238"/>
                  </a:lnTo>
                  <a:lnTo>
                    <a:pt x="1425" y="245"/>
                  </a:lnTo>
                  <a:lnTo>
                    <a:pt x="1413" y="249"/>
                  </a:lnTo>
                  <a:lnTo>
                    <a:pt x="1401" y="252"/>
                  </a:lnTo>
                  <a:lnTo>
                    <a:pt x="1388" y="254"/>
                  </a:lnTo>
                  <a:lnTo>
                    <a:pt x="1376" y="254"/>
                  </a:lnTo>
                  <a:lnTo>
                    <a:pt x="127" y="254"/>
                  </a:lnTo>
                  <a:lnTo>
                    <a:pt x="113" y="254"/>
                  </a:lnTo>
                  <a:lnTo>
                    <a:pt x="101" y="252"/>
                  </a:lnTo>
                  <a:lnTo>
                    <a:pt x="89" y="249"/>
                  </a:lnTo>
                  <a:lnTo>
                    <a:pt x="77" y="245"/>
                  </a:lnTo>
                  <a:lnTo>
                    <a:pt x="66" y="238"/>
                  </a:lnTo>
                  <a:lnTo>
                    <a:pt x="56" y="232"/>
                  </a:lnTo>
                  <a:lnTo>
                    <a:pt x="46" y="225"/>
                  </a:lnTo>
                  <a:lnTo>
                    <a:pt x="37" y="217"/>
                  </a:lnTo>
                  <a:lnTo>
                    <a:pt x="29" y="208"/>
                  </a:lnTo>
                  <a:lnTo>
                    <a:pt x="22" y="199"/>
                  </a:lnTo>
                  <a:lnTo>
                    <a:pt x="15" y="188"/>
                  </a:lnTo>
                  <a:lnTo>
                    <a:pt x="10" y="177"/>
                  </a:lnTo>
                  <a:lnTo>
                    <a:pt x="6" y="165"/>
                  </a:lnTo>
                  <a:lnTo>
                    <a:pt x="3" y="153"/>
                  </a:lnTo>
                  <a:lnTo>
                    <a:pt x="1" y="140"/>
                  </a:lnTo>
                  <a:lnTo>
                    <a:pt x="0" y="128"/>
                  </a:lnTo>
                  <a:lnTo>
                    <a:pt x="1" y="114"/>
                  </a:lnTo>
                  <a:lnTo>
                    <a:pt x="3" y="102"/>
                  </a:lnTo>
                  <a:lnTo>
                    <a:pt x="6" y="90"/>
                  </a:lnTo>
                  <a:lnTo>
                    <a:pt x="10" y="79"/>
                  </a:lnTo>
                  <a:lnTo>
                    <a:pt x="15" y="67"/>
                  </a:lnTo>
                  <a:lnTo>
                    <a:pt x="22" y="57"/>
                  </a:lnTo>
                  <a:lnTo>
                    <a:pt x="29" y="47"/>
                  </a:lnTo>
                  <a:lnTo>
                    <a:pt x="37" y="38"/>
                  </a:lnTo>
                  <a:lnTo>
                    <a:pt x="46" y="30"/>
                  </a:lnTo>
                  <a:lnTo>
                    <a:pt x="56" y="22"/>
                  </a:lnTo>
                  <a:lnTo>
                    <a:pt x="66" y="16"/>
                  </a:lnTo>
                  <a:lnTo>
                    <a:pt x="77" y="11"/>
                  </a:lnTo>
                  <a:lnTo>
                    <a:pt x="89" y="7"/>
                  </a:lnTo>
                  <a:lnTo>
                    <a:pt x="101" y="4"/>
                  </a:lnTo>
                  <a:lnTo>
                    <a:pt x="113" y="1"/>
                  </a:lnTo>
                  <a:lnTo>
                    <a:pt x="127" y="0"/>
                  </a:lnTo>
                  <a:close/>
                </a:path>
              </a:pathLst>
            </a:custGeom>
            <a:grpFill/>
            <a:ln w="9525">
              <a:noFill/>
              <a:round/>
              <a:headEnd/>
              <a:tailEnd/>
            </a:ln>
          </p:spPr>
          <p:txBody>
            <a:bodyPr lIns="96782" tIns="48391" rIns="96782" bIns="48391"/>
            <a:lstStyle/>
            <a:p>
              <a:pPr defTabSz="1219444" fontAlgn="auto">
                <a:spcBef>
                  <a:spcPts val="0"/>
                </a:spcBef>
                <a:spcAft>
                  <a:spcPts val="0"/>
                </a:spcAft>
                <a:defRPr/>
              </a:pPr>
              <a:endParaRPr lang="en-US" altLang="zh-CN" sz="2540" dirty="0">
                <a:solidFill>
                  <a:schemeClr val="tx1">
                    <a:lumMod val="75000"/>
                    <a:lumOff val="25000"/>
                  </a:schemeClr>
                </a:solidFill>
                <a:latin typeface="Arial"/>
                <a:ea typeface="+mn-ea"/>
              </a:endParaRPr>
            </a:p>
          </p:txBody>
        </p:sp>
        <p:sp>
          <p:nvSpPr>
            <p:cNvPr id="56" name="Freeform 148"/>
            <p:cNvSpPr>
              <a:spLocks/>
            </p:cNvSpPr>
            <p:nvPr/>
          </p:nvSpPr>
          <p:spPr bwMode="auto">
            <a:xfrm>
              <a:off x="-363538" y="1601788"/>
              <a:ext cx="184150" cy="31750"/>
            </a:xfrm>
            <a:custGeom>
              <a:avLst/>
              <a:gdLst/>
              <a:ahLst/>
              <a:cxnLst>
                <a:cxn ang="0">
                  <a:pos x="1376" y="0"/>
                </a:cxn>
                <a:cxn ang="0">
                  <a:pos x="1401" y="3"/>
                </a:cxn>
                <a:cxn ang="0">
                  <a:pos x="1425" y="10"/>
                </a:cxn>
                <a:cxn ang="0">
                  <a:pos x="1447" y="22"/>
                </a:cxn>
                <a:cxn ang="0">
                  <a:pos x="1465" y="38"/>
                </a:cxn>
                <a:cxn ang="0">
                  <a:pos x="1481" y="56"/>
                </a:cxn>
                <a:cxn ang="0">
                  <a:pos x="1493" y="78"/>
                </a:cxn>
                <a:cxn ang="0">
                  <a:pos x="1500" y="101"/>
                </a:cxn>
                <a:cxn ang="0">
                  <a:pos x="1502" y="127"/>
                </a:cxn>
                <a:cxn ang="0">
                  <a:pos x="1500" y="152"/>
                </a:cxn>
                <a:cxn ang="0">
                  <a:pos x="1493" y="176"/>
                </a:cxn>
                <a:cxn ang="0">
                  <a:pos x="1481" y="198"/>
                </a:cxn>
                <a:cxn ang="0">
                  <a:pos x="1465" y="217"/>
                </a:cxn>
                <a:cxn ang="0">
                  <a:pos x="1447" y="232"/>
                </a:cxn>
                <a:cxn ang="0">
                  <a:pos x="1425" y="244"/>
                </a:cxn>
                <a:cxn ang="0">
                  <a:pos x="1401" y="252"/>
                </a:cxn>
                <a:cxn ang="0">
                  <a:pos x="1376" y="254"/>
                </a:cxn>
                <a:cxn ang="0">
                  <a:pos x="113" y="254"/>
                </a:cxn>
                <a:cxn ang="0">
                  <a:pos x="89" y="248"/>
                </a:cxn>
                <a:cxn ang="0">
                  <a:pos x="66" y="239"/>
                </a:cxn>
                <a:cxn ang="0">
                  <a:pos x="46" y="224"/>
                </a:cxn>
                <a:cxn ang="0">
                  <a:pos x="29" y="208"/>
                </a:cxn>
                <a:cxn ang="0">
                  <a:pos x="15" y="188"/>
                </a:cxn>
                <a:cxn ang="0">
                  <a:pos x="6" y="165"/>
                </a:cxn>
                <a:cxn ang="0">
                  <a:pos x="1" y="140"/>
                </a:cxn>
                <a:cxn ang="0">
                  <a:pos x="1" y="114"/>
                </a:cxn>
                <a:cxn ang="0">
                  <a:pos x="6" y="90"/>
                </a:cxn>
                <a:cxn ang="0">
                  <a:pos x="15" y="67"/>
                </a:cxn>
                <a:cxn ang="0">
                  <a:pos x="29" y="47"/>
                </a:cxn>
                <a:cxn ang="0">
                  <a:pos x="46" y="29"/>
                </a:cxn>
                <a:cxn ang="0">
                  <a:pos x="66" y="16"/>
                </a:cxn>
                <a:cxn ang="0">
                  <a:pos x="89" y="6"/>
                </a:cxn>
                <a:cxn ang="0">
                  <a:pos x="113" y="1"/>
                </a:cxn>
              </a:cxnLst>
              <a:rect l="0" t="0" r="r" b="b"/>
              <a:pathLst>
                <a:path w="1502" h="254">
                  <a:moveTo>
                    <a:pt x="127" y="0"/>
                  </a:moveTo>
                  <a:lnTo>
                    <a:pt x="1376" y="0"/>
                  </a:lnTo>
                  <a:lnTo>
                    <a:pt x="1388" y="1"/>
                  </a:lnTo>
                  <a:lnTo>
                    <a:pt x="1401" y="3"/>
                  </a:lnTo>
                  <a:lnTo>
                    <a:pt x="1413" y="6"/>
                  </a:lnTo>
                  <a:lnTo>
                    <a:pt x="1425" y="10"/>
                  </a:lnTo>
                  <a:lnTo>
                    <a:pt x="1436" y="16"/>
                  </a:lnTo>
                  <a:lnTo>
                    <a:pt x="1447" y="22"/>
                  </a:lnTo>
                  <a:lnTo>
                    <a:pt x="1456" y="29"/>
                  </a:lnTo>
                  <a:lnTo>
                    <a:pt x="1465" y="38"/>
                  </a:lnTo>
                  <a:lnTo>
                    <a:pt x="1473" y="47"/>
                  </a:lnTo>
                  <a:lnTo>
                    <a:pt x="1481" y="56"/>
                  </a:lnTo>
                  <a:lnTo>
                    <a:pt x="1487" y="67"/>
                  </a:lnTo>
                  <a:lnTo>
                    <a:pt x="1493" y="78"/>
                  </a:lnTo>
                  <a:lnTo>
                    <a:pt x="1497" y="90"/>
                  </a:lnTo>
                  <a:lnTo>
                    <a:pt x="1500" y="101"/>
                  </a:lnTo>
                  <a:lnTo>
                    <a:pt x="1502" y="114"/>
                  </a:lnTo>
                  <a:lnTo>
                    <a:pt x="1502" y="127"/>
                  </a:lnTo>
                  <a:lnTo>
                    <a:pt x="1502" y="140"/>
                  </a:lnTo>
                  <a:lnTo>
                    <a:pt x="1500" y="152"/>
                  </a:lnTo>
                  <a:lnTo>
                    <a:pt x="1497" y="165"/>
                  </a:lnTo>
                  <a:lnTo>
                    <a:pt x="1493" y="176"/>
                  </a:lnTo>
                  <a:lnTo>
                    <a:pt x="1487" y="188"/>
                  </a:lnTo>
                  <a:lnTo>
                    <a:pt x="1481" y="198"/>
                  </a:lnTo>
                  <a:lnTo>
                    <a:pt x="1473" y="208"/>
                  </a:lnTo>
                  <a:lnTo>
                    <a:pt x="1465" y="217"/>
                  </a:lnTo>
                  <a:lnTo>
                    <a:pt x="1456" y="224"/>
                  </a:lnTo>
                  <a:lnTo>
                    <a:pt x="1447" y="232"/>
                  </a:lnTo>
                  <a:lnTo>
                    <a:pt x="1436" y="239"/>
                  </a:lnTo>
                  <a:lnTo>
                    <a:pt x="1425" y="244"/>
                  </a:lnTo>
                  <a:lnTo>
                    <a:pt x="1413" y="248"/>
                  </a:lnTo>
                  <a:lnTo>
                    <a:pt x="1401" y="252"/>
                  </a:lnTo>
                  <a:lnTo>
                    <a:pt x="1388" y="254"/>
                  </a:lnTo>
                  <a:lnTo>
                    <a:pt x="1376" y="254"/>
                  </a:lnTo>
                  <a:lnTo>
                    <a:pt x="127" y="254"/>
                  </a:lnTo>
                  <a:lnTo>
                    <a:pt x="113" y="254"/>
                  </a:lnTo>
                  <a:lnTo>
                    <a:pt x="101" y="252"/>
                  </a:lnTo>
                  <a:lnTo>
                    <a:pt x="89" y="248"/>
                  </a:lnTo>
                  <a:lnTo>
                    <a:pt x="77" y="244"/>
                  </a:lnTo>
                  <a:lnTo>
                    <a:pt x="66" y="239"/>
                  </a:lnTo>
                  <a:lnTo>
                    <a:pt x="56" y="232"/>
                  </a:lnTo>
                  <a:lnTo>
                    <a:pt x="46" y="224"/>
                  </a:lnTo>
                  <a:lnTo>
                    <a:pt x="37" y="217"/>
                  </a:lnTo>
                  <a:lnTo>
                    <a:pt x="29" y="208"/>
                  </a:lnTo>
                  <a:lnTo>
                    <a:pt x="22" y="198"/>
                  </a:lnTo>
                  <a:lnTo>
                    <a:pt x="15" y="188"/>
                  </a:lnTo>
                  <a:lnTo>
                    <a:pt x="10" y="176"/>
                  </a:lnTo>
                  <a:lnTo>
                    <a:pt x="6" y="165"/>
                  </a:lnTo>
                  <a:lnTo>
                    <a:pt x="3" y="152"/>
                  </a:lnTo>
                  <a:lnTo>
                    <a:pt x="1" y="140"/>
                  </a:lnTo>
                  <a:lnTo>
                    <a:pt x="0" y="127"/>
                  </a:lnTo>
                  <a:lnTo>
                    <a:pt x="1" y="114"/>
                  </a:lnTo>
                  <a:lnTo>
                    <a:pt x="3" y="101"/>
                  </a:lnTo>
                  <a:lnTo>
                    <a:pt x="6" y="90"/>
                  </a:lnTo>
                  <a:lnTo>
                    <a:pt x="10" y="78"/>
                  </a:lnTo>
                  <a:lnTo>
                    <a:pt x="15" y="67"/>
                  </a:lnTo>
                  <a:lnTo>
                    <a:pt x="22" y="56"/>
                  </a:lnTo>
                  <a:lnTo>
                    <a:pt x="29" y="47"/>
                  </a:lnTo>
                  <a:lnTo>
                    <a:pt x="37" y="38"/>
                  </a:lnTo>
                  <a:lnTo>
                    <a:pt x="46" y="29"/>
                  </a:lnTo>
                  <a:lnTo>
                    <a:pt x="56" y="22"/>
                  </a:lnTo>
                  <a:lnTo>
                    <a:pt x="66" y="16"/>
                  </a:lnTo>
                  <a:lnTo>
                    <a:pt x="77" y="10"/>
                  </a:lnTo>
                  <a:lnTo>
                    <a:pt x="89" y="6"/>
                  </a:lnTo>
                  <a:lnTo>
                    <a:pt x="101" y="3"/>
                  </a:lnTo>
                  <a:lnTo>
                    <a:pt x="113" y="1"/>
                  </a:lnTo>
                  <a:lnTo>
                    <a:pt x="127" y="0"/>
                  </a:lnTo>
                  <a:close/>
                </a:path>
              </a:pathLst>
            </a:custGeom>
            <a:grpFill/>
            <a:ln w="9525">
              <a:noFill/>
              <a:round/>
              <a:headEnd/>
              <a:tailEnd/>
            </a:ln>
          </p:spPr>
          <p:txBody>
            <a:bodyPr lIns="96782" tIns="48391" rIns="96782" bIns="48391"/>
            <a:lstStyle/>
            <a:p>
              <a:pPr defTabSz="1219444" fontAlgn="auto">
                <a:spcBef>
                  <a:spcPts val="0"/>
                </a:spcBef>
                <a:spcAft>
                  <a:spcPts val="0"/>
                </a:spcAft>
                <a:defRPr/>
              </a:pPr>
              <a:endParaRPr lang="en-US" altLang="zh-CN" sz="2540" dirty="0">
                <a:solidFill>
                  <a:schemeClr val="tx1">
                    <a:lumMod val="75000"/>
                    <a:lumOff val="25000"/>
                  </a:schemeClr>
                </a:solidFill>
                <a:latin typeface="Arial"/>
                <a:ea typeface="+mn-ea"/>
              </a:endParaRPr>
            </a:p>
          </p:txBody>
        </p:sp>
        <p:sp>
          <p:nvSpPr>
            <p:cNvPr id="57" name="Freeform 149"/>
            <p:cNvSpPr>
              <a:spLocks/>
            </p:cNvSpPr>
            <p:nvPr/>
          </p:nvSpPr>
          <p:spPr bwMode="auto">
            <a:xfrm>
              <a:off x="-363538" y="1878013"/>
              <a:ext cx="184150" cy="31750"/>
            </a:xfrm>
            <a:custGeom>
              <a:avLst/>
              <a:gdLst/>
              <a:ahLst/>
              <a:cxnLst>
                <a:cxn ang="0">
                  <a:pos x="1376" y="0"/>
                </a:cxn>
                <a:cxn ang="0">
                  <a:pos x="1401" y="4"/>
                </a:cxn>
                <a:cxn ang="0">
                  <a:pos x="1425" y="11"/>
                </a:cxn>
                <a:cxn ang="0">
                  <a:pos x="1447" y="22"/>
                </a:cxn>
                <a:cxn ang="0">
                  <a:pos x="1465" y="38"/>
                </a:cxn>
                <a:cxn ang="0">
                  <a:pos x="1481" y="57"/>
                </a:cxn>
                <a:cxn ang="0">
                  <a:pos x="1493" y="79"/>
                </a:cxn>
                <a:cxn ang="0">
                  <a:pos x="1500" y="103"/>
                </a:cxn>
                <a:cxn ang="0">
                  <a:pos x="1502" y="128"/>
                </a:cxn>
                <a:cxn ang="0">
                  <a:pos x="1500" y="153"/>
                </a:cxn>
                <a:cxn ang="0">
                  <a:pos x="1493" y="177"/>
                </a:cxn>
                <a:cxn ang="0">
                  <a:pos x="1481" y="199"/>
                </a:cxn>
                <a:cxn ang="0">
                  <a:pos x="1465" y="218"/>
                </a:cxn>
                <a:cxn ang="0">
                  <a:pos x="1447" y="233"/>
                </a:cxn>
                <a:cxn ang="0">
                  <a:pos x="1425" y="245"/>
                </a:cxn>
                <a:cxn ang="0">
                  <a:pos x="1401" y="252"/>
                </a:cxn>
                <a:cxn ang="0">
                  <a:pos x="1376" y="254"/>
                </a:cxn>
                <a:cxn ang="0">
                  <a:pos x="113" y="254"/>
                </a:cxn>
                <a:cxn ang="0">
                  <a:pos x="89" y="249"/>
                </a:cxn>
                <a:cxn ang="0">
                  <a:pos x="66" y="240"/>
                </a:cxn>
                <a:cxn ang="0">
                  <a:pos x="46" y="226"/>
                </a:cxn>
                <a:cxn ang="0">
                  <a:pos x="29" y="208"/>
                </a:cxn>
                <a:cxn ang="0">
                  <a:pos x="15" y="188"/>
                </a:cxn>
                <a:cxn ang="0">
                  <a:pos x="6" y="165"/>
                </a:cxn>
                <a:cxn ang="0">
                  <a:pos x="1" y="140"/>
                </a:cxn>
                <a:cxn ang="0">
                  <a:pos x="1" y="115"/>
                </a:cxn>
                <a:cxn ang="0">
                  <a:pos x="6" y="90"/>
                </a:cxn>
                <a:cxn ang="0">
                  <a:pos x="15" y="67"/>
                </a:cxn>
                <a:cxn ang="0">
                  <a:pos x="29" y="47"/>
                </a:cxn>
                <a:cxn ang="0">
                  <a:pos x="46" y="30"/>
                </a:cxn>
                <a:cxn ang="0">
                  <a:pos x="66" y="16"/>
                </a:cxn>
                <a:cxn ang="0">
                  <a:pos x="89" y="7"/>
                </a:cxn>
                <a:cxn ang="0">
                  <a:pos x="113" y="2"/>
                </a:cxn>
              </a:cxnLst>
              <a:rect l="0" t="0" r="r" b="b"/>
              <a:pathLst>
                <a:path w="1502" h="254">
                  <a:moveTo>
                    <a:pt x="127" y="0"/>
                  </a:moveTo>
                  <a:lnTo>
                    <a:pt x="1376" y="0"/>
                  </a:lnTo>
                  <a:lnTo>
                    <a:pt x="1388" y="2"/>
                  </a:lnTo>
                  <a:lnTo>
                    <a:pt x="1401" y="4"/>
                  </a:lnTo>
                  <a:lnTo>
                    <a:pt x="1413" y="7"/>
                  </a:lnTo>
                  <a:lnTo>
                    <a:pt x="1425" y="11"/>
                  </a:lnTo>
                  <a:lnTo>
                    <a:pt x="1436" y="16"/>
                  </a:lnTo>
                  <a:lnTo>
                    <a:pt x="1447" y="22"/>
                  </a:lnTo>
                  <a:lnTo>
                    <a:pt x="1456" y="30"/>
                  </a:lnTo>
                  <a:lnTo>
                    <a:pt x="1465" y="38"/>
                  </a:lnTo>
                  <a:lnTo>
                    <a:pt x="1473" y="47"/>
                  </a:lnTo>
                  <a:lnTo>
                    <a:pt x="1481" y="57"/>
                  </a:lnTo>
                  <a:lnTo>
                    <a:pt x="1487" y="67"/>
                  </a:lnTo>
                  <a:lnTo>
                    <a:pt x="1493" y="79"/>
                  </a:lnTo>
                  <a:lnTo>
                    <a:pt x="1497" y="90"/>
                  </a:lnTo>
                  <a:lnTo>
                    <a:pt x="1500" y="103"/>
                  </a:lnTo>
                  <a:lnTo>
                    <a:pt x="1502" y="115"/>
                  </a:lnTo>
                  <a:lnTo>
                    <a:pt x="1502" y="128"/>
                  </a:lnTo>
                  <a:lnTo>
                    <a:pt x="1502" y="140"/>
                  </a:lnTo>
                  <a:lnTo>
                    <a:pt x="1500" y="153"/>
                  </a:lnTo>
                  <a:lnTo>
                    <a:pt x="1497" y="165"/>
                  </a:lnTo>
                  <a:lnTo>
                    <a:pt x="1493" y="177"/>
                  </a:lnTo>
                  <a:lnTo>
                    <a:pt x="1487" y="188"/>
                  </a:lnTo>
                  <a:lnTo>
                    <a:pt x="1481" y="199"/>
                  </a:lnTo>
                  <a:lnTo>
                    <a:pt x="1473" y="208"/>
                  </a:lnTo>
                  <a:lnTo>
                    <a:pt x="1465" y="218"/>
                  </a:lnTo>
                  <a:lnTo>
                    <a:pt x="1456" y="226"/>
                  </a:lnTo>
                  <a:lnTo>
                    <a:pt x="1447" y="233"/>
                  </a:lnTo>
                  <a:lnTo>
                    <a:pt x="1436" y="240"/>
                  </a:lnTo>
                  <a:lnTo>
                    <a:pt x="1425" y="245"/>
                  </a:lnTo>
                  <a:lnTo>
                    <a:pt x="1413" y="249"/>
                  </a:lnTo>
                  <a:lnTo>
                    <a:pt x="1401" y="252"/>
                  </a:lnTo>
                  <a:lnTo>
                    <a:pt x="1388" y="254"/>
                  </a:lnTo>
                  <a:lnTo>
                    <a:pt x="1376" y="254"/>
                  </a:lnTo>
                  <a:lnTo>
                    <a:pt x="127" y="254"/>
                  </a:lnTo>
                  <a:lnTo>
                    <a:pt x="113" y="254"/>
                  </a:lnTo>
                  <a:lnTo>
                    <a:pt x="101" y="252"/>
                  </a:lnTo>
                  <a:lnTo>
                    <a:pt x="89" y="249"/>
                  </a:lnTo>
                  <a:lnTo>
                    <a:pt x="77" y="245"/>
                  </a:lnTo>
                  <a:lnTo>
                    <a:pt x="66" y="240"/>
                  </a:lnTo>
                  <a:lnTo>
                    <a:pt x="56" y="233"/>
                  </a:lnTo>
                  <a:lnTo>
                    <a:pt x="46" y="226"/>
                  </a:lnTo>
                  <a:lnTo>
                    <a:pt x="37" y="218"/>
                  </a:lnTo>
                  <a:lnTo>
                    <a:pt x="29" y="208"/>
                  </a:lnTo>
                  <a:lnTo>
                    <a:pt x="22" y="199"/>
                  </a:lnTo>
                  <a:lnTo>
                    <a:pt x="15" y="188"/>
                  </a:lnTo>
                  <a:lnTo>
                    <a:pt x="10" y="177"/>
                  </a:lnTo>
                  <a:lnTo>
                    <a:pt x="6" y="165"/>
                  </a:lnTo>
                  <a:lnTo>
                    <a:pt x="3" y="153"/>
                  </a:lnTo>
                  <a:lnTo>
                    <a:pt x="1" y="140"/>
                  </a:lnTo>
                  <a:lnTo>
                    <a:pt x="0" y="128"/>
                  </a:lnTo>
                  <a:lnTo>
                    <a:pt x="1" y="115"/>
                  </a:lnTo>
                  <a:lnTo>
                    <a:pt x="3" y="103"/>
                  </a:lnTo>
                  <a:lnTo>
                    <a:pt x="6" y="90"/>
                  </a:lnTo>
                  <a:lnTo>
                    <a:pt x="10" y="79"/>
                  </a:lnTo>
                  <a:lnTo>
                    <a:pt x="15" y="67"/>
                  </a:lnTo>
                  <a:lnTo>
                    <a:pt x="22" y="57"/>
                  </a:lnTo>
                  <a:lnTo>
                    <a:pt x="29" y="47"/>
                  </a:lnTo>
                  <a:lnTo>
                    <a:pt x="37" y="38"/>
                  </a:lnTo>
                  <a:lnTo>
                    <a:pt x="46" y="30"/>
                  </a:lnTo>
                  <a:lnTo>
                    <a:pt x="56" y="22"/>
                  </a:lnTo>
                  <a:lnTo>
                    <a:pt x="66" y="16"/>
                  </a:lnTo>
                  <a:lnTo>
                    <a:pt x="77" y="11"/>
                  </a:lnTo>
                  <a:lnTo>
                    <a:pt x="89" y="7"/>
                  </a:lnTo>
                  <a:lnTo>
                    <a:pt x="101" y="4"/>
                  </a:lnTo>
                  <a:lnTo>
                    <a:pt x="113" y="2"/>
                  </a:lnTo>
                  <a:lnTo>
                    <a:pt x="127" y="0"/>
                  </a:lnTo>
                  <a:close/>
                </a:path>
              </a:pathLst>
            </a:custGeom>
            <a:grpFill/>
            <a:ln w="9525">
              <a:noFill/>
              <a:round/>
              <a:headEnd/>
              <a:tailEnd/>
            </a:ln>
          </p:spPr>
          <p:txBody>
            <a:bodyPr lIns="96782" tIns="48391" rIns="96782" bIns="48391"/>
            <a:lstStyle/>
            <a:p>
              <a:pPr defTabSz="1219444" fontAlgn="auto">
                <a:spcBef>
                  <a:spcPts val="0"/>
                </a:spcBef>
                <a:spcAft>
                  <a:spcPts val="0"/>
                </a:spcAft>
                <a:defRPr/>
              </a:pPr>
              <a:endParaRPr lang="en-US" altLang="zh-CN" sz="2540" dirty="0">
                <a:solidFill>
                  <a:schemeClr val="tx1">
                    <a:lumMod val="75000"/>
                    <a:lumOff val="25000"/>
                  </a:schemeClr>
                </a:solidFill>
                <a:latin typeface="Arial"/>
                <a:ea typeface="+mn-ea"/>
              </a:endParaRPr>
            </a:p>
          </p:txBody>
        </p:sp>
        <p:sp>
          <p:nvSpPr>
            <p:cNvPr id="58" name="Freeform 150"/>
            <p:cNvSpPr>
              <a:spLocks/>
            </p:cNvSpPr>
            <p:nvPr/>
          </p:nvSpPr>
          <p:spPr bwMode="auto">
            <a:xfrm>
              <a:off x="-363538" y="2154238"/>
              <a:ext cx="184150" cy="31750"/>
            </a:xfrm>
            <a:custGeom>
              <a:avLst/>
              <a:gdLst/>
              <a:ahLst/>
              <a:cxnLst>
                <a:cxn ang="0">
                  <a:pos x="1376" y="0"/>
                </a:cxn>
                <a:cxn ang="0">
                  <a:pos x="1401" y="3"/>
                </a:cxn>
                <a:cxn ang="0">
                  <a:pos x="1425" y="10"/>
                </a:cxn>
                <a:cxn ang="0">
                  <a:pos x="1447" y="22"/>
                </a:cxn>
                <a:cxn ang="0">
                  <a:pos x="1465" y="38"/>
                </a:cxn>
                <a:cxn ang="0">
                  <a:pos x="1481" y="56"/>
                </a:cxn>
                <a:cxn ang="0">
                  <a:pos x="1493" y="78"/>
                </a:cxn>
                <a:cxn ang="0">
                  <a:pos x="1500" y="102"/>
                </a:cxn>
                <a:cxn ang="0">
                  <a:pos x="1502" y="127"/>
                </a:cxn>
                <a:cxn ang="0">
                  <a:pos x="1500" y="152"/>
                </a:cxn>
                <a:cxn ang="0">
                  <a:pos x="1493" y="176"/>
                </a:cxn>
                <a:cxn ang="0">
                  <a:pos x="1481" y="198"/>
                </a:cxn>
                <a:cxn ang="0">
                  <a:pos x="1465" y="217"/>
                </a:cxn>
                <a:cxn ang="0">
                  <a:pos x="1447" y="233"/>
                </a:cxn>
                <a:cxn ang="0">
                  <a:pos x="1425" y="244"/>
                </a:cxn>
                <a:cxn ang="0">
                  <a:pos x="1401" y="252"/>
                </a:cxn>
                <a:cxn ang="0">
                  <a:pos x="1376" y="254"/>
                </a:cxn>
                <a:cxn ang="0">
                  <a:pos x="113" y="254"/>
                </a:cxn>
                <a:cxn ang="0">
                  <a:pos x="89" y="248"/>
                </a:cxn>
                <a:cxn ang="0">
                  <a:pos x="66" y="239"/>
                </a:cxn>
                <a:cxn ang="0">
                  <a:pos x="46" y="226"/>
                </a:cxn>
                <a:cxn ang="0">
                  <a:pos x="29" y="208"/>
                </a:cxn>
                <a:cxn ang="0">
                  <a:pos x="15" y="188"/>
                </a:cxn>
                <a:cxn ang="0">
                  <a:pos x="6" y="165"/>
                </a:cxn>
                <a:cxn ang="0">
                  <a:pos x="1" y="140"/>
                </a:cxn>
                <a:cxn ang="0">
                  <a:pos x="1" y="115"/>
                </a:cxn>
                <a:cxn ang="0">
                  <a:pos x="6" y="90"/>
                </a:cxn>
                <a:cxn ang="0">
                  <a:pos x="15" y="67"/>
                </a:cxn>
                <a:cxn ang="0">
                  <a:pos x="29" y="47"/>
                </a:cxn>
                <a:cxn ang="0">
                  <a:pos x="46" y="29"/>
                </a:cxn>
                <a:cxn ang="0">
                  <a:pos x="66" y="16"/>
                </a:cxn>
                <a:cxn ang="0">
                  <a:pos x="89" y="6"/>
                </a:cxn>
                <a:cxn ang="0">
                  <a:pos x="113" y="1"/>
                </a:cxn>
              </a:cxnLst>
              <a:rect l="0" t="0" r="r" b="b"/>
              <a:pathLst>
                <a:path w="1502" h="254">
                  <a:moveTo>
                    <a:pt x="127" y="0"/>
                  </a:moveTo>
                  <a:lnTo>
                    <a:pt x="1376" y="0"/>
                  </a:lnTo>
                  <a:lnTo>
                    <a:pt x="1388" y="1"/>
                  </a:lnTo>
                  <a:lnTo>
                    <a:pt x="1401" y="3"/>
                  </a:lnTo>
                  <a:lnTo>
                    <a:pt x="1413" y="6"/>
                  </a:lnTo>
                  <a:lnTo>
                    <a:pt x="1425" y="10"/>
                  </a:lnTo>
                  <a:lnTo>
                    <a:pt x="1436" y="16"/>
                  </a:lnTo>
                  <a:lnTo>
                    <a:pt x="1447" y="22"/>
                  </a:lnTo>
                  <a:lnTo>
                    <a:pt x="1456" y="29"/>
                  </a:lnTo>
                  <a:lnTo>
                    <a:pt x="1465" y="38"/>
                  </a:lnTo>
                  <a:lnTo>
                    <a:pt x="1473" y="47"/>
                  </a:lnTo>
                  <a:lnTo>
                    <a:pt x="1481" y="56"/>
                  </a:lnTo>
                  <a:lnTo>
                    <a:pt x="1487" y="67"/>
                  </a:lnTo>
                  <a:lnTo>
                    <a:pt x="1493" y="78"/>
                  </a:lnTo>
                  <a:lnTo>
                    <a:pt x="1497" y="90"/>
                  </a:lnTo>
                  <a:lnTo>
                    <a:pt x="1500" y="102"/>
                  </a:lnTo>
                  <a:lnTo>
                    <a:pt x="1502" y="115"/>
                  </a:lnTo>
                  <a:lnTo>
                    <a:pt x="1502" y="127"/>
                  </a:lnTo>
                  <a:lnTo>
                    <a:pt x="1502" y="140"/>
                  </a:lnTo>
                  <a:lnTo>
                    <a:pt x="1500" y="152"/>
                  </a:lnTo>
                  <a:lnTo>
                    <a:pt x="1497" y="165"/>
                  </a:lnTo>
                  <a:lnTo>
                    <a:pt x="1493" y="176"/>
                  </a:lnTo>
                  <a:lnTo>
                    <a:pt x="1487" y="188"/>
                  </a:lnTo>
                  <a:lnTo>
                    <a:pt x="1481" y="198"/>
                  </a:lnTo>
                  <a:lnTo>
                    <a:pt x="1473" y="208"/>
                  </a:lnTo>
                  <a:lnTo>
                    <a:pt x="1465" y="217"/>
                  </a:lnTo>
                  <a:lnTo>
                    <a:pt x="1456" y="226"/>
                  </a:lnTo>
                  <a:lnTo>
                    <a:pt x="1447" y="233"/>
                  </a:lnTo>
                  <a:lnTo>
                    <a:pt x="1436" y="239"/>
                  </a:lnTo>
                  <a:lnTo>
                    <a:pt x="1425" y="244"/>
                  </a:lnTo>
                  <a:lnTo>
                    <a:pt x="1413" y="248"/>
                  </a:lnTo>
                  <a:lnTo>
                    <a:pt x="1401" y="252"/>
                  </a:lnTo>
                  <a:lnTo>
                    <a:pt x="1388" y="254"/>
                  </a:lnTo>
                  <a:lnTo>
                    <a:pt x="1376" y="254"/>
                  </a:lnTo>
                  <a:lnTo>
                    <a:pt x="127" y="254"/>
                  </a:lnTo>
                  <a:lnTo>
                    <a:pt x="113" y="254"/>
                  </a:lnTo>
                  <a:lnTo>
                    <a:pt x="101" y="252"/>
                  </a:lnTo>
                  <a:lnTo>
                    <a:pt x="89" y="248"/>
                  </a:lnTo>
                  <a:lnTo>
                    <a:pt x="77" y="244"/>
                  </a:lnTo>
                  <a:lnTo>
                    <a:pt x="66" y="239"/>
                  </a:lnTo>
                  <a:lnTo>
                    <a:pt x="56" y="233"/>
                  </a:lnTo>
                  <a:lnTo>
                    <a:pt x="46" y="226"/>
                  </a:lnTo>
                  <a:lnTo>
                    <a:pt x="37" y="217"/>
                  </a:lnTo>
                  <a:lnTo>
                    <a:pt x="29" y="208"/>
                  </a:lnTo>
                  <a:lnTo>
                    <a:pt x="22" y="198"/>
                  </a:lnTo>
                  <a:lnTo>
                    <a:pt x="15" y="188"/>
                  </a:lnTo>
                  <a:lnTo>
                    <a:pt x="10" y="176"/>
                  </a:lnTo>
                  <a:lnTo>
                    <a:pt x="6" y="165"/>
                  </a:lnTo>
                  <a:lnTo>
                    <a:pt x="3" y="152"/>
                  </a:lnTo>
                  <a:lnTo>
                    <a:pt x="1" y="140"/>
                  </a:lnTo>
                  <a:lnTo>
                    <a:pt x="0" y="127"/>
                  </a:lnTo>
                  <a:lnTo>
                    <a:pt x="1" y="115"/>
                  </a:lnTo>
                  <a:lnTo>
                    <a:pt x="3" y="102"/>
                  </a:lnTo>
                  <a:lnTo>
                    <a:pt x="6" y="90"/>
                  </a:lnTo>
                  <a:lnTo>
                    <a:pt x="10" y="78"/>
                  </a:lnTo>
                  <a:lnTo>
                    <a:pt x="15" y="67"/>
                  </a:lnTo>
                  <a:lnTo>
                    <a:pt x="22" y="56"/>
                  </a:lnTo>
                  <a:lnTo>
                    <a:pt x="29" y="47"/>
                  </a:lnTo>
                  <a:lnTo>
                    <a:pt x="37" y="38"/>
                  </a:lnTo>
                  <a:lnTo>
                    <a:pt x="46" y="29"/>
                  </a:lnTo>
                  <a:lnTo>
                    <a:pt x="56" y="22"/>
                  </a:lnTo>
                  <a:lnTo>
                    <a:pt x="66" y="16"/>
                  </a:lnTo>
                  <a:lnTo>
                    <a:pt x="77" y="10"/>
                  </a:lnTo>
                  <a:lnTo>
                    <a:pt x="89" y="6"/>
                  </a:lnTo>
                  <a:lnTo>
                    <a:pt x="101" y="3"/>
                  </a:lnTo>
                  <a:lnTo>
                    <a:pt x="113" y="1"/>
                  </a:lnTo>
                  <a:lnTo>
                    <a:pt x="127" y="0"/>
                  </a:lnTo>
                  <a:close/>
                </a:path>
              </a:pathLst>
            </a:custGeom>
            <a:grpFill/>
            <a:ln w="9525">
              <a:noFill/>
              <a:round/>
              <a:headEnd/>
              <a:tailEnd/>
            </a:ln>
          </p:spPr>
          <p:txBody>
            <a:bodyPr lIns="96782" tIns="48391" rIns="96782" bIns="48391"/>
            <a:lstStyle/>
            <a:p>
              <a:pPr defTabSz="1219444" fontAlgn="auto">
                <a:spcBef>
                  <a:spcPts val="0"/>
                </a:spcBef>
                <a:spcAft>
                  <a:spcPts val="0"/>
                </a:spcAft>
                <a:defRPr/>
              </a:pPr>
              <a:endParaRPr lang="en-US" altLang="zh-CN" sz="2540" dirty="0">
                <a:solidFill>
                  <a:schemeClr val="tx1">
                    <a:lumMod val="75000"/>
                    <a:lumOff val="25000"/>
                  </a:schemeClr>
                </a:solidFill>
                <a:latin typeface="Arial"/>
                <a:ea typeface="+mn-ea"/>
              </a:endParaRPr>
            </a:p>
          </p:txBody>
        </p:sp>
        <p:sp>
          <p:nvSpPr>
            <p:cNvPr id="59" name="Freeform 151"/>
            <p:cNvSpPr>
              <a:spLocks noEditPoints="1"/>
            </p:cNvSpPr>
            <p:nvPr/>
          </p:nvSpPr>
          <p:spPr bwMode="auto">
            <a:xfrm>
              <a:off x="-909638" y="971550"/>
              <a:ext cx="909638" cy="2039938"/>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grpFill/>
            <a:ln w="9525">
              <a:noFill/>
              <a:round/>
              <a:headEnd/>
              <a:tailEnd/>
            </a:ln>
          </p:spPr>
          <p:txBody>
            <a:bodyPr lIns="96782" tIns="48391" rIns="96782" bIns="48391"/>
            <a:lstStyle/>
            <a:p>
              <a:pPr defTabSz="1219444" fontAlgn="auto">
                <a:spcBef>
                  <a:spcPts val="0"/>
                </a:spcBef>
                <a:spcAft>
                  <a:spcPts val="0"/>
                </a:spcAft>
                <a:defRPr/>
              </a:pPr>
              <a:endParaRPr lang="en-US" altLang="zh-CN" sz="2540" dirty="0">
                <a:solidFill>
                  <a:schemeClr val="tx1">
                    <a:lumMod val="75000"/>
                    <a:lumOff val="25000"/>
                  </a:schemeClr>
                </a:solidFill>
                <a:latin typeface="Arial"/>
                <a:ea typeface="+mn-ea"/>
              </a:endParaRPr>
            </a:p>
          </p:txBody>
        </p:sp>
      </p:grpSp>
      <p:sp>
        <p:nvSpPr>
          <p:cNvPr id="61" name="Freeform 110"/>
          <p:cNvSpPr>
            <a:spLocks/>
          </p:cNvSpPr>
          <p:nvPr/>
        </p:nvSpPr>
        <p:spPr bwMode="auto">
          <a:xfrm>
            <a:off x="1814436" y="2975868"/>
            <a:ext cx="763588" cy="209550"/>
          </a:xfrm>
          <a:custGeom>
            <a:avLst/>
            <a:gdLst/>
            <a:ahLst/>
            <a:cxnLst>
              <a:cxn ang="0">
                <a:pos x="134" y="138"/>
              </a:cxn>
              <a:cxn ang="0">
                <a:pos x="132" y="128"/>
              </a:cxn>
              <a:cxn ang="0">
                <a:pos x="110" y="26"/>
              </a:cxn>
              <a:cxn ang="0">
                <a:pos x="80" y="76"/>
              </a:cxn>
              <a:cxn ang="0">
                <a:pos x="66" y="92"/>
              </a:cxn>
              <a:cxn ang="0">
                <a:pos x="46" y="98"/>
              </a:cxn>
              <a:cxn ang="0">
                <a:pos x="0" y="98"/>
              </a:cxn>
              <a:cxn ang="0">
                <a:pos x="46" y="84"/>
              </a:cxn>
              <a:cxn ang="0">
                <a:pos x="52" y="84"/>
              </a:cxn>
              <a:cxn ang="0">
                <a:pos x="64" y="76"/>
              </a:cxn>
              <a:cxn ang="0">
                <a:pos x="68" y="72"/>
              </a:cxn>
              <a:cxn ang="0">
                <a:pos x="104" y="10"/>
              </a:cxn>
              <a:cxn ang="0">
                <a:pos x="108" y="4"/>
              </a:cxn>
              <a:cxn ang="0">
                <a:pos x="110" y="2"/>
              </a:cxn>
              <a:cxn ang="0">
                <a:pos x="114" y="0"/>
              </a:cxn>
              <a:cxn ang="0">
                <a:pos x="118" y="0"/>
              </a:cxn>
              <a:cxn ang="0">
                <a:pos x="124" y="6"/>
              </a:cxn>
              <a:cxn ang="0">
                <a:pos x="124" y="6"/>
              </a:cxn>
              <a:cxn ang="0">
                <a:pos x="124" y="14"/>
              </a:cxn>
              <a:cxn ang="0">
                <a:pos x="146" y="128"/>
              </a:cxn>
              <a:cxn ang="0">
                <a:pos x="146" y="128"/>
              </a:cxn>
              <a:cxn ang="0">
                <a:pos x="148" y="128"/>
              </a:cxn>
              <a:cxn ang="0">
                <a:pos x="180" y="92"/>
              </a:cxn>
              <a:cxn ang="0">
                <a:pos x="188" y="84"/>
              </a:cxn>
              <a:cxn ang="0">
                <a:pos x="208" y="76"/>
              </a:cxn>
              <a:cxn ang="0">
                <a:pos x="218" y="76"/>
              </a:cxn>
              <a:cxn ang="0">
                <a:pos x="282" y="88"/>
              </a:cxn>
              <a:cxn ang="0">
                <a:pos x="218" y="88"/>
              </a:cxn>
              <a:cxn ang="0">
                <a:pos x="204" y="92"/>
              </a:cxn>
              <a:cxn ang="0">
                <a:pos x="190" y="100"/>
              </a:cxn>
              <a:cxn ang="0">
                <a:pos x="158" y="136"/>
              </a:cxn>
              <a:cxn ang="0">
                <a:pos x="152" y="142"/>
              </a:cxn>
              <a:cxn ang="0">
                <a:pos x="144" y="144"/>
              </a:cxn>
              <a:cxn ang="0">
                <a:pos x="144" y="144"/>
              </a:cxn>
              <a:cxn ang="0">
                <a:pos x="144" y="144"/>
              </a:cxn>
              <a:cxn ang="0">
                <a:pos x="134" y="138"/>
              </a:cxn>
            </a:cxnLst>
            <a:rect l="0" t="0" r="r" b="b"/>
            <a:pathLst>
              <a:path w="282" h="144">
                <a:moveTo>
                  <a:pt x="134" y="138"/>
                </a:moveTo>
                <a:lnTo>
                  <a:pt x="134" y="138"/>
                </a:lnTo>
                <a:lnTo>
                  <a:pt x="134" y="132"/>
                </a:lnTo>
                <a:lnTo>
                  <a:pt x="132" y="128"/>
                </a:lnTo>
                <a:lnTo>
                  <a:pt x="132" y="128"/>
                </a:lnTo>
                <a:lnTo>
                  <a:pt x="110" y="26"/>
                </a:lnTo>
                <a:lnTo>
                  <a:pt x="80" y="76"/>
                </a:lnTo>
                <a:lnTo>
                  <a:pt x="80" y="76"/>
                </a:lnTo>
                <a:lnTo>
                  <a:pt x="74" y="86"/>
                </a:lnTo>
                <a:lnTo>
                  <a:pt x="66" y="92"/>
                </a:lnTo>
                <a:lnTo>
                  <a:pt x="56" y="96"/>
                </a:lnTo>
                <a:lnTo>
                  <a:pt x="46" y="98"/>
                </a:lnTo>
                <a:lnTo>
                  <a:pt x="46" y="98"/>
                </a:lnTo>
                <a:lnTo>
                  <a:pt x="0" y="98"/>
                </a:lnTo>
                <a:lnTo>
                  <a:pt x="0" y="84"/>
                </a:lnTo>
                <a:lnTo>
                  <a:pt x="46" y="84"/>
                </a:lnTo>
                <a:lnTo>
                  <a:pt x="46" y="84"/>
                </a:lnTo>
                <a:lnTo>
                  <a:pt x="52" y="84"/>
                </a:lnTo>
                <a:lnTo>
                  <a:pt x="58" y="80"/>
                </a:lnTo>
                <a:lnTo>
                  <a:pt x="64" y="76"/>
                </a:lnTo>
                <a:lnTo>
                  <a:pt x="68" y="72"/>
                </a:lnTo>
                <a:lnTo>
                  <a:pt x="68" y="72"/>
                </a:lnTo>
                <a:lnTo>
                  <a:pt x="104" y="10"/>
                </a:lnTo>
                <a:lnTo>
                  <a:pt x="104" y="10"/>
                </a:lnTo>
                <a:lnTo>
                  <a:pt x="108" y="4"/>
                </a:lnTo>
                <a:lnTo>
                  <a:pt x="108" y="4"/>
                </a:lnTo>
                <a:lnTo>
                  <a:pt x="108" y="4"/>
                </a:lnTo>
                <a:lnTo>
                  <a:pt x="110" y="2"/>
                </a:lnTo>
                <a:lnTo>
                  <a:pt x="114" y="0"/>
                </a:lnTo>
                <a:lnTo>
                  <a:pt x="114" y="0"/>
                </a:lnTo>
                <a:lnTo>
                  <a:pt x="114" y="0"/>
                </a:lnTo>
                <a:lnTo>
                  <a:pt x="118" y="0"/>
                </a:lnTo>
                <a:lnTo>
                  <a:pt x="122" y="2"/>
                </a:lnTo>
                <a:lnTo>
                  <a:pt x="124" y="6"/>
                </a:lnTo>
                <a:lnTo>
                  <a:pt x="124" y="6"/>
                </a:lnTo>
                <a:lnTo>
                  <a:pt x="124" y="6"/>
                </a:lnTo>
                <a:lnTo>
                  <a:pt x="124" y="14"/>
                </a:lnTo>
                <a:lnTo>
                  <a:pt x="124" y="14"/>
                </a:lnTo>
                <a:lnTo>
                  <a:pt x="146" y="128"/>
                </a:lnTo>
                <a:lnTo>
                  <a:pt x="146" y="128"/>
                </a:lnTo>
                <a:lnTo>
                  <a:pt x="146" y="128"/>
                </a:lnTo>
                <a:lnTo>
                  <a:pt x="146" y="128"/>
                </a:lnTo>
                <a:lnTo>
                  <a:pt x="146" y="128"/>
                </a:lnTo>
                <a:lnTo>
                  <a:pt x="148" y="128"/>
                </a:lnTo>
                <a:lnTo>
                  <a:pt x="148" y="128"/>
                </a:lnTo>
                <a:lnTo>
                  <a:pt x="180" y="92"/>
                </a:lnTo>
                <a:lnTo>
                  <a:pt x="180" y="92"/>
                </a:lnTo>
                <a:lnTo>
                  <a:pt x="188" y="84"/>
                </a:lnTo>
                <a:lnTo>
                  <a:pt x="198" y="80"/>
                </a:lnTo>
                <a:lnTo>
                  <a:pt x="208" y="76"/>
                </a:lnTo>
                <a:lnTo>
                  <a:pt x="218" y="76"/>
                </a:lnTo>
                <a:lnTo>
                  <a:pt x="218" y="76"/>
                </a:lnTo>
                <a:lnTo>
                  <a:pt x="282" y="76"/>
                </a:lnTo>
                <a:lnTo>
                  <a:pt x="282" y="88"/>
                </a:lnTo>
                <a:lnTo>
                  <a:pt x="218" y="88"/>
                </a:lnTo>
                <a:lnTo>
                  <a:pt x="218" y="88"/>
                </a:lnTo>
                <a:lnTo>
                  <a:pt x="212" y="90"/>
                </a:lnTo>
                <a:lnTo>
                  <a:pt x="204" y="92"/>
                </a:lnTo>
                <a:lnTo>
                  <a:pt x="196" y="96"/>
                </a:lnTo>
                <a:lnTo>
                  <a:pt x="190" y="100"/>
                </a:lnTo>
                <a:lnTo>
                  <a:pt x="190" y="100"/>
                </a:lnTo>
                <a:lnTo>
                  <a:pt x="158" y="136"/>
                </a:lnTo>
                <a:lnTo>
                  <a:pt x="158" y="136"/>
                </a:lnTo>
                <a:lnTo>
                  <a:pt x="152" y="142"/>
                </a:lnTo>
                <a:lnTo>
                  <a:pt x="144" y="144"/>
                </a:lnTo>
                <a:lnTo>
                  <a:pt x="144" y="144"/>
                </a:lnTo>
                <a:lnTo>
                  <a:pt x="144" y="144"/>
                </a:lnTo>
                <a:lnTo>
                  <a:pt x="144" y="144"/>
                </a:lnTo>
                <a:lnTo>
                  <a:pt x="144" y="144"/>
                </a:lnTo>
                <a:lnTo>
                  <a:pt x="144" y="144"/>
                </a:lnTo>
                <a:lnTo>
                  <a:pt x="138" y="142"/>
                </a:lnTo>
                <a:lnTo>
                  <a:pt x="134" y="138"/>
                </a:lnTo>
                <a:lnTo>
                  <a:pt x="134" y="138"/>
                </a:lnTo>
                <a:close/>
              </a:path>
            </a:pathLst>
          </a:custGeom>
          <a:solidFill>
            <a:srgbClr val="0099CC"/>
          </a:solidFill>
          <a:ln w="9525">
            <a:noFill/>
            <a:round/>
            <a:headEnd/>
            <a:tailEnd/>
          </a:ln>
        </p:spPr>
        <p:txBody>
          <a:bodyPr lIns="121803" tIns="60900" rIns="121803" bIns="60900"/>
          <a:lstStyle/>
          <a:p>
            <a:pPr defTabSz="1219444" fontAlgn="auto">
              <a:spcBef>
                <a:spcPts val="0"/>
              </a:spcBef>
              <a:spcAft>
                <a:spcPts val="0"/>
              </a:spcAft>
              <a:defRPr/>
            </a:pPr>
            <a:endParaRPr lang="en-US" altLang="zh-CN" sz="2540" dirty="0">
              <a:solidFill>
                <a:srgbClr val="000000"/>
              </a:solidFill>
              <a:latin typeface="Arial"/>
              <a:ea typeface="+mn-ea"/>
            </a:endParaRPr>
          </a:p>
        </p:txBody>
      </p:sp>
      <p:sp>
        <p:nvSpPr>
          <p:cNvPr id="62" name="TextBox 61"/>
          <p:cNvSpPr txBox="1"/>
          <p:nvPr/>
        </p:nvSpPr>
        <p:spPr>
          <a:xfrm>
            <a:off x="1957311" y="2775843"/>
            <a:ext cx="500063" cy="179388"/>
          </a:xfrm>
          <a:prstGeom prst="rect">
            <a:avLst/>
          </a:prstGeom>
        </p:spPr>
        <p:txBody>
          <a:bodyPr wrap="none" lIns="0" tIns="0" rIns="0" bIns="0">
            <a:spAutoFit/>
          </a:bodyPr>
          <a:lstStyle/>
          <a:p>
            <a:pPr>
              <a:buSzPct val="100000"/>
            </a:pPr>
            <a:r>
              <a:rPr lang="zh-CN" altLang="zh-CN" sz="1100">
                <a:solidFill>
                  <a:srgbClr val="0070C0"/>
                </a:solidFill>
                <a:ea typeface="微软雅黑" pitchFamily="34" charset="-122"/>
                <a:cs typeface="Arial" pitchFamily="34" charset="0"/>
                <a:sym typeface="Arial" pitchFamily="34" charset="0"/>
              </a:rPr>
              <a:t>Backup</a:t>
            </a:r>
          </a:p>
        </p:txBody>
      </p:sp>
      <p:sp>
        <p:nvSpPr>
          <p:cNvPr id="63" name="TextBox 62"/>
          <p:cNvSpPr txBox="1"/>
          <p:nvPr/>
        </p:nvSpPr>
        <p:spPr>
          <a:xfrm>
            <a:off x="1198486" y="3155256"/>
            <a:ext cx="956993" cy="169277"/>
          </a:xfrm>
          <a:prstGeom prst="rect">
            <a:avLst/>
          </a:prstGeom>
        </p:spPr>
        <p:txBody>
          <a:bodyPr wrap="none" lIns="0" tIns="0" rIns="0" bIns="0">
            <a:spAutoFit/>
          </a:bodyPr>
          <a:lstStyle/>
          <a:p>
            <a:pPr>
              <a:buSzPct val="100000"/>
            </a:pPr>
            <a:r>
              <a:rPr lang="zh-CN" altLang="zh-CN" sz="1100" dirty="0">
                <a:solidFill>
                  <a:srgbClr val="0070C0"/>
                </a:solidFill>
                <a:ea typeface="微软雅黑" pitchFamily="34" charset="-122"/>
                <a:cs typeface="Arial" pitchFamily="34" charset="0"/>
                <a:sym typeface="Arial" pitchFamily="34" charset="0"/>
              </a:rPr>
              <a:t>Production </a:t>
            </a:r>
            <a:r>
              <a:rPr lang="en-US" altLang="zh-CN" sz="1100" dirty="0" smtClean="0">
                <a:solidFill>
                  <a:srgbClr val="00B050"/>
                </a:solidFill>
                <a:ea typeface="微软雅黑" pitchFamily="34" charset="-122"/>
                <a:cs typeface="Arial" pitchFamily="34" charset="0"/>
                <a:sym typeface="Arial" pitchFamily="34" charset="0"/>
              </a:rPr>
              <a:t>S</a:t>
            </a:r>
            <a:r>
              <a:rPr lang="zh-CN" altLang="zh-CN" sz="1100" dirty="0" smtClean="0">
                <a:solidFill>
                  <a:srgbClr val="0070C0"/>
                </a:solidFill>
                <a:ea typeface="微软雅黑" pitchFamily="34" charset="-122"/>
                <a:cs typeface="Arial" pitchFamily="34" charset="0"/>
                <a:sym typeface="Arial" pitchFamily="34" charset="0"/>
              </a:rPr>
              <a:t>ite</a:t>
            </a:r>
            <a:endParaRPr lang="zh-CN" altLang="zh-CN" sz="1100" dirty="0">
              <a:solidFill>
                <a:srgbClr val="0070C0"/>
              </a:solidFill>
              <a:ea typeface="微软雅黑" pitchFamily="34" charset="-122"/>
              <a:cs typeface="Arial" pitchFamily="34" charset="0"/>
              <a:sym typeface="Arial" pitchFamily="34" charset="0"/>
            </a:endParaRPr>
          </a:p>
        </p:txBody>
      </p:sp>
      <p:sp>
        <p:nvSpPr>
          <p:cNvPr id="64" name="TextBox 63"/>
          <p:cNvSpPr txBox="1"/>
          <p:nvPr/>
        </p:nvSpPr>
        <p:spPr>
          <a:xfrm>
            <a:off x="1744586" y="4577656"/>
            <a:ext cx="487313" cy="169277"/>
          </a:xfrm>
          <a:prstGeom prst="rect">
            <a:avLst/>
          </a:prstGeom>
        </p:spPr>
        <p:txBody>
          <a:bodyPr wrap="none" lIns="0" tIns="0" rIns="0" bIns="0">
            <a:spAutoFit/>
          </a:bodyPr>
          <a:lstStyle/>
          <a:p>
            <a:pPr>
              <a:buSzPct val="100000"/>
            </a:pPr>
            <a:r>
              <a:rPr lang="zh-CN" altLang="zh-CN" sz="1100" dirty="0">
                <a:solidFill>
                  <a:srgbClr val="0070C0"/>
                </a:solidFill>
                <a:ea typeface="微软雅黑" pitchFamily="34" charset="-122"/>
                <a:cs typeface="Arial" pitchFamily="34" charset="0"/>
                <a:sym typeface="Arial" pitchFamily="34" charset="0"/>
              </a:rPr>
              <a:t>DR </a:t>
            </a:r>
            <a:r>
              <a:rPr lang="en-US" altLang="zh-CN" sz="1100" dirty="0" smtClean="0">
                <a:solidFill>
                  <a:srgbClr val="00B050"/>
                </a:solidFill>
                <a:ea typeface="微软雅黑" pitchFamily="34" charset="-122"/>
                <a:cs typeface="Arial" pitchFamily="34" charset="0"/>
                <a:sym typeface="Arial" pitchFamily="34" charset="0"/>
              </a:rPr>
              <a:t>S</a:t>
            </a:r>
            <a:r>
              <a:rPr lang="zh-CN" altLang="zh-CN" sz="1100" dirty="0" smtClean="0">
                <a:solidFill>
                  <a:srgbClr val="0070C0"/>
                </a:solidFill>
                <a:ea typeface="微软雅黑" pitchFamily="34" charset="-122"/>
                <a:cs typeface="Arial" pitchFamily="34" charset="0"/>
                <a:sym typeface="Arial" pitchFamily="34" charset="0"/>
              </a:rPr>
              <a:t>ite</a:t>
            </a:r>
            <a:endParaRPr lang="zh-CN" altLang="zh-CN" sz="1100" dirty="0">
              <a:solidFill>
                <a:srgbClr val="0070C0"/>
              </a:solidFill>
              <a:ea typeface="微软雅黑" pitchFamily="34" charset="-122"/>
              <a:cs typeface="Arial" pitchFamily="34" charset="0"/>
              <a:sym typeface="Arial" pitchFamily="34" charset="0"/>
            </a:endParaRPr>
          </a:p>
        </p:txBody>
      </p:sp>
      <p:grpSp>
        <p:nvGrpSpPr>
          <p:cNvPr id="10" name="组合 205"/>
          <p:cNvGrpSpPr/>
          <p:nvPr/>
        </p:nvGrpSpPr>
        <p:grpSpPr>
          <a:xfrm>
            <a:off x="7556230" y="4033663"/>
            <a:ext cx="1084499" cy="715818"/>
            <a:chOff x="2895600" y="1695450"/>
            <a:chExt cx="866775" cy="561975"/>
          </a:xfrm>
          <a:solidFill>
            <a:srgbClr val="0070C0"/>
          </a:solidFill>
        </p:grpSpPr>
        <p:grpSp>
          <p:nvGrpSpPr>
            <p:cNvPr id="11" name="组合 71"/>
            <p:cNvGrpSpPr/>
            <p:nvPr/>
          </p:nvGrpSpPr>
          <p:grpSpPr>
            <a:xfrm>
              <a:off x="2895600" y="1695450"/>
              <a:ext cx="866775" cy="104775"/>
              <a:chOff x="2895600" y="1695450"/>
              <a:chExt cx="866775" cy="104775"/>
            </a:xfrm>
            <a:grpFill/>
          </p:grpSpPr>
          <p:sp>
            <p:nvSpPr>
              <p:cNvPr id="88" name="矩形 87"/>
              <p:cNvSpPr/>
              <p:nvPr/>
            </p:nvSpPr>
            <p:spPr bwMode="auto">
              <a:xfrm>
                <a:off x="28956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89" name="矩形 88"/>
              <p:cNvSpPr/>
              <p:nvPr/>
            </p:nvSpPr>
            <p:spPr bwMode="auto">
              <a:xfrm>
                <a:off x="30480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90" name="矩形 89"/>
              <p:cNvSpPr/>
              <p:nvPr/>
            </p:nvSpPr>
            <p:spPr bwMode="auto">
              <a:xfrm>
                <a:off x="32004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91" name="矩形 90"/>
              <p:cNvSpPr/>
              <p:nvPr/>
            </p:nvSpPr>
            <p:spPr bwMode="auto">
              <a:xfrm>
                <a:off x="33528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92" name="矩形 91"/>
              <p:cNvSpPr/>
              <p:nvPr/>
            </p:nvSpPr>
            <p:spPr bwMode="auto">
              <a:xfrm>
                <a:off x="35052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93" name="矩形 92"/>
              <p:cNvSpPr/>
              <p:nvPr/>
            </p:nvSpPr>
            <p:spPr bwMode="auto">
              <a:xfrm>
                <a:off x="36576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grpSp>
        <p:grpSp>
          <p:nvGrpSpPr>
            <p:cNvPr id="12" name="组合 72"/>
            <p:cNvGrpSpPr/>
            <p:nvPr/>
          </p:nvGrpSpPr>
          <p:grpSpPr>
            <a:xfrm>
              <a:off x="2895600" y="1847850"/>
              <a:ext cx="866775" cy="104775"/>
              <a:chOff x="2895600" y="1695450"/>
              <a:chExt cx="866775" cy="104775"/>
            </a:xfrm>
            <a:grpFill/>
          </p:grpSpPr>
          <p:sp>
            <p:nvSpPr>
              <p:cNvPr id="82" name="矩形 81"/>
              <p:cNvSpPr/>
              <p:nvPr/>
            </p:nvSpPr>
            <p:spPr bwMode="auto">
              <a:xfrm>
                <a:off x="28956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83" name="矩形 82"/>
              <p:cNvSpPr/>
              <p:nvPr/>
            </p:nvSpPr>
            <p:spPr bwMode="auto">
              <a:xfrm>
                <a:off x="30480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84" name="矩形 83"/>
              <p:cNvSpPr/>
              <p:nvPr/>
            </p:nvSpPr>
            <p:spPr bwMode="auto">
              <a:xfrm>
                <a:off x="32004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85" name="矩形 84"/>
              <p:cNvSpPr/>
              <p:nvPr/>
            </p:nvSpPr>
            <p:spPr bwMode="auto">
              <a:xfrm>
                <a:off x="33528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86" name="矩形 85"/>
              <p:cNvSpPr/>
              <p:nvPr/>
            </p:nvSpPr>
            <p:spPr bwMode="auto">
              <a:xfrm>
                <a:off x="35052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87" name="矩形 86"/>
              <p:cNvSpPr/>
              <p:nvPr/>
            </p:nvSpPr>
            <p:spPr bwMode="auto">
              <a:xfrm>
                <a:off x="36576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grpSp>
        <p:grpSp>
          <p:nvGrpSpPr>
            <p:cNvPr id="13" name="组合 79"/>
            <p:cNvGrpSpPr/>
            <p:nvPr/>
          </p:nvGrpSpPr>
          <p:grpSpPr>
            <a:xfrm>
              <a:off x="2895600" y="2000250"/>
              <a:ext cx="866775" cy="104775"/>
              <a:chOff x="2895600" y="1695450"/>
              <a:chExt cx="866775" cy="104775"/>
            </a:xfrm>
            <a:grpFill/>
          </p:grpSpPr>
          <p:sp>
            <p:nvSpPr>
              <p:cNvPr id="76" name="矩形 75"/>
              <p:cNvSpPr/>
              <p:nvPr/>
            </p:nvSpPr>
            <p:spPr bwMode="auto">
              <a:xfrm>
                <a:off x="28956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77" name="矩形 76"/>
              <p:cNvSpPr/>
              <p:nvPr/>
            </p:nvSpPr>
            <p:spPr bwMode="auto">
              <a:xfrm>
                <a:off x="30480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78" name="矩形 77"/>
              <p:cNvSpPr/>
              <p:nvPr/>
            </p:nvSpPr>
            <p:spPr bwMode="auto">
              <a:xfrm>
                <a:off x="32004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79" name="矩形 78"/>
              <p:cNvSpPr/>
              <p:nvPr/>
            </p:nvSpPr>
            <p:spPr bwMode="auto">
              <a:xfrm>
                <a:off x="33528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80" name="矩形 79"/>
              <p:cNvSpPr/>
              <p:nvPr/>
            </p:nvSpPr>
            <p:spPr bwMode="auto">
              <a:xfrm>
                <a:off x="35052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81" name="矩形 80"/>
              <p:cNvSpPr/>
              <p:nvPr/>
            </p:nvSpPr>
            <p:spPr bwMode="auto">
              <a:xfrm>
                <a:off x="36576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grpSp>
        <p:grpSp>
          <p:nvGrpSpPr>
            <p:cNvPr id="14" name="组合 86"/>
            <p:cNvGrpSpPr/>
            <p:nvPr/>
          </p:nvGrpSpPr>
          <p:grpSpPr>
            <a:xfrm>
              <a:off x="2895600" y="2152650"/>
              <a:ext cx="866775" cy="104775"/>
              <a:chOff x="2895600" y="1695450"/>
              <a:chExt cx="866775" cy="104775"/>
            </a:xfrm>
            <a:grpFill/>
          </p:grpSpPr>
          <p:sp>
            <p:nvSpPr>
              <p:cNvPr id="70" name="矩形 69"/>
              <p:cNvSpPr/>
              <p:nvPr/>
            </p:nvSpPr>
            <p:spPr bwMode="auto">
              <a:xfrm>
                <a:off x="28956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71" name="矩形 70"/>
              <p:cNvSpPr/>
              <p:nvPr/>
            </p:nvSpPr>
            <p:spPr bwMode="auto">
              <a:xfrm>
                <a:off x="30480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72" name="矩形 71"/>
              <p:cNvSpPr/>
              <p:nvPr/>
            </p:nvSpPr>
            <p:spPr bwMode="auto">
              <a:xfrm>
                <a:off x="32004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73" name="矩形 72"/>
              <p:cNvSpPr/>
              <p:nvPr/>
            </p:nvSpPr>
            <p:spPr bwMode="auto">
              <a:xfrm>
                <a:off x="33528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74" name="矩形 73"/>
              <p:cNvSpPr/>
              <p:nvPr/>
            </p:nvSpPr>
            <p:spPr bwMode="auto">
              <a:xfrm>
                <a:off x="35052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sp>
            <p:nvSpPr>
              <p:cNvPr id="75" name="矩形 74"/>
              <p:cNvSpPr/>
              <p:nvPr/>
            </p:nvSpPr>
            <p:spPr bwMode="auto">
              <a:xfrm>
                <a:off x="3657600" y="1695450"/>
                <a:ext cx="104775" cy="104775"/>
              </a:xfrm>
              <a:prstGeom prst="rect">
                <a:avLst/>
              </a:prstGeom>
              <a:grp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rgbClr val="B2B2B2"/>
                  </a:solidFill>
                  <a:latin typeface="Arial"/>
                  <a:ea typeface="+mn-ea"/>
                </a:endParaRPr>
              </a:p>
            </p:txBody>
          </p:sp>
        </p:grpSp>
      </p:grpSp>
      <p:grpSp>
        <p:nvGrpSpPr>
          <p:cNvPr id="36882" name="组合 234"/>
          <p:cNvGrpSpPr>
            <a:grpSpLocks/>
          </p:cNvGrpSpPr>
          <p:nvPr/>
        </p:nvGrpSpPr>
        <p:grpSpPr bwMode="auto">
          <a:xfrm>
            <a:off x="7556424" y="2966343"/>
            <a:ext cx="1049337" cy="735013"/>
            <a:chOff x="4819623" y="2318317"/>
            <a:chExt cx="866775" cy="561975"/>
          </a:xfrm>
        </p:grpSpPr>
        <p:sp>
          <p:nvSpPr>
            <p:cNvPr id="95" name="矩形 94"/>
            <p:cNvSpPr/>
            <p:nvPr/>
          </p:nvSpPr>
          <p:spPr bwMode="auto">
            <a:xfrm>
              <a:off x="4819623" y="2318317"/>
              <a:ext cx="104905" cy="104384"/>
            </a:xfrm>
            <a:prstGeom prst="rect">
              <a:avLst/>
            </a:prstGeom>
            <a:solidFill>
              <a:srgbClr val="0070C0"/>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96" name="矩形 95"/>
            <p:cNvSpPr/>
            <p:nvPr/>
          </p:nvSpPr>
          <p:spPr bwMode="auto">
            <a:xfrm>
              <a:off x="4971735" y="2318317"/>
              <a:ext cx="104905" cy="104384"/>
            </a:xfrm>
            <a:prstGeom prst="rect">
              <a:avLst/>
            </a:prstGeom>
            <a:solidFill>
              <a:srgbClr val="0070C0"/>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97" name="矩形 96"/>
            <p:cNvSpPr/>
            <p:nvPr/>
          </p:nvSpPr>
          <p:spPr bwMode="auto">
            <a:xfrm>
              <a:off x="5123847" y="2318317"/>
              <a:ext cx="104905" cy="104384"/>
            </a:xfrm>
            <a:prstGeom prst="rect">
              <a:avLst/>
            </a:prstGeom>
            <a:solidFill>
              <a:srgbClr val="0070C0"/>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98" name="矩形 97"/>
            <p:cNvSpPr/>
            <p:nvPr/>
          </p:nvSpPr>
          <p:spPr bwMode="auto">
            <a:xfrm>
              <a:off x="5277270" y="2318317"/>
              <a:ext cx="104905" cy="104384"/>
            </a:xfrm>
            <a:prstGeom prst="rect">
              <a:avLst/>
            </a:prstGeom>
            <a:solidFill>
              <a:srgbClr val="0070C0"/>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99" name="矩形 98"/>
            <p:cNvSpPr/>
            <p:nvPr/>
          </p:nvSpPr>
          <p:spPr bwMode="auto">
            <a:xfrm>
              <a:off x="5429381" y="2318317"/>
              <a:ext cx="104905" cy="104384"/>
            </a:xfrm>
            <a:prstGeom prst="rect">
              <a:avLst/>
            </a:prstGeom>
            <a:solidFill>
              <a:srgbClr val="00B0F0"/>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00" name="矩形 99"/>
            <p:cNvSpPr/>
            <p:nvPr/>
          </p:nvSpPr>
          <p:spPr bwMode="auto">
            <a:xfrm>
              <a:off x="5581493" y="2318317"/>
              <a:ext cx="104905" cy="104384"/>
            </a:xfrm>
            <a:prstGeom prst="rect">
              <a:avLst/>
            </a:prstGeom>
            <a:solidFill>
              <a:srgbClr val="00B0F0"/>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01" name="矩形 100"/>
            <p:cNvSpPr/>
            <p:nvPr/>
          </p:nvSpPr>
          <p:spPr bwMode="auto">
            <a:xfrm>
              <a:off x="4819623" y="2471252"/>
              <a:ext cx="104905" cy="104384"/>
            </a:xfrm>
            <a:prstGeom prst="rect">
              <a:avLst/>
            </a:prstGeom>
            <a:solidFill>
              <a:srgbClr val="00B0F0"/>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02" name="矩形 101"/>
            <p:cNvSpPr/>
            <p:nvPr/>
          </p:nvSpPr>
          <p:spPr bwMode="auto">
            <a:xfrm>
              <a:off x="4971735" y="2471252"/>
              <a:ext cx="104905" cy="104384"/>
            </a:xfrm>
            <a:prstGeom prst="rect">
              <a:avLst/>
            </a:prstGeom>
            <a:solidFill>
              <a:srgbClr val="00B0F0"/>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03" name="矩形 102"/>
            <p:cNvSpPr/>
            <p:nvPr/>
          </p:nvSpPr>
          <p:spPr bwMode="auto">
            <a:xfrm>
              <a:off x="5123847" y="2471252"/>
              <a:ext cx="104905" cy="104384"/>
            </a:xfrm>
            <a:prstGeom prst="rect">
              <a:avLst/>
            </a:prstGeom>
            <a:solidFill>
              <a:srgbClr val="FFFFFF">
                <a:lumMod val="50000"/>
              </a:srgbClr>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04" name="矩形 103"/>
            <p:cNvSpPr/>
            <p:nvPr/>
          </p:nvSpPr>
          <p:spPr bwMode="auto">
            <a:xfrm>
              <a:off x="5277270" y="2471252"/>
              <a:ext cx="104905" cy="104384"/>
            </a:xfrm>
            <a:prstGeom prst="rect">
              <a:avLst/>
            </a:prstGeom>
            <a:solidFill>
              <a:srgbClr val="FFFFFF">
                <a:lumMod val="50000"/>
              </a:srgbClr>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05" name="矩形 104"/>
            <p:cNvSpPr/>
            <p:nvPr/>
          </p:nvSpPr>
          <p:spPr bwMode="auto">
            <a:xfrm>
              <a:off x="5429381" y="2471252"/>
              <a:ext cx="104905" cy="104384"/>
            </a:xfrm>
            <a:prstGeom prst="rect">
              <a:avLst/>
            </a:prstGeom>
            <a:solidFill>
              <a:srgbClr val="FFFFFF">
                <a:lumMod val="50000"/>
              </a:srgbClr>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06" name="矩形 105"/>
            <p:cNvSpPr/>
            <p:nvPr/>
          </p:nvSpPr>
          <p:spPr bwMode="auto">
            <a:xfrm>
              <a:off x="5581493" y="2471252"/>
              <a:ext cx="104905" cy="104384"/>
            </a:xfrm>
            <a:prstGeom prst="rect">
              <a:avLst/>
            </a:prstGeom>
            <a:solidFill>
              <a:srgbClr val="FFFFFF">
                <a:lumMod val="50000"/>
              </a:srgbClr>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07" name="矩形 106"/>
            <p:cNvSpPr/>
            <p:nvPr/>
          </p:nvSpPr>
          <p:spPr bwMode="auto">
            <a:xfrm>
              <a:off x="4819623" y="2622973"/>
              <a:ext cx="104905" cy="104384"/>
            </a:xfrm>
            <a:prstGeom prst="rect">
              <a:avLst/>
            </a:prstGeom>
            <a:solidFill>
              <a:srgbClr val="FFFFFF">
                <a:lumMod val="50000"/>
              </a:srgbClr>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08" name="矩形 107"/>
            <p:cNvSpPr/>
            <p:nvPr/>
          </p:nvSpPr>
          <p:spPr bwMode="auto">
            <a:xfrm>
              <a:off x="4971735" y="2622973"/>
              <a:ext cx="104905" cy="104384"/>
            </a:xfrm>
            <a:prstGeom prst="rect">
              <a:avLst/>
            </a:prstGeom>
            <a:solidFill>
              <a:srgbClr val="B2B2B2">
                <a:lumMod val="50000"/>
              </a:srgbClr>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09" name="矩形 108"/>
            <p:cNvSpPr/>
            <p:nvPr/>
          </p:nvSpPr>
          <p:spPr bwMode="auto">
            <a:xfrm>
              <a:off x="5123847" y="2622973"/>
              <a:ext cx="104905" cy="104384"/>
            </a:xfrm>
            <a:prstGeom prst="rect">
              <a:avLst/>
            </a:prstGeom>
            <a:solidFill>
              <a:srgbClr val="B2B2B2">
                <a:lumMod val="50000"/>
              </a:srgbClr>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10" name="矩形 109"/>
            <p:cNvSpPr/>
            <p:nvPr/>
          </p:nvSpPr>
          <p:spPr bwMode="auto">
            <a:xfrm>
              <a:off x="5277270" y="2622973"/>
              <a:ext cx="104905" cy="104384"/>
            </a:xfrm>
            <a:prstGeom prst="rect">
              <a:avLst/>
            </a:prstGeom>
            <a:solidFill>
              <a:srgbClr val="B2B2B2">
                <a:lumMod val="50000"/>
              </a:srgbClr>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11" name="矩形 110"/>
            <p:cNvSpPr/>
            <p:nvPr/>
          </p:nvSpPr>
          <p:spPr bwMode="auto">
            <a:xfrm>
              <a:off x="5429381" y="2622973"/>
              <a:ext cx="104905" cy="104384"/>
            </a:xfrm>
            <a:prstGeom prst="rect">
              <a:avLst/>
            </a:prstGeom>
            <a:solidFill>
              <a:srgbClr val="B2B2B2">
                <a:lumMod val="50000"/>
              </a:srgbClr>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12" name="矩形 111"/>
            <p:cNvSpPr/>
            <p:nvPr/>
          </p:nvSpPr>
          <p:spPr bwMode="auto">
            <a:xfrm>
              <a:off x="5581493" y="2622973"/>
              <a:ext cx="104905" cy="104384"/>
            </a:xfrm>
            <a:prstGeom prst="rect">
              <a:avLst/>
            </a:prstGeom>
            <a:solidFill>
              <a:srgbClr val="B2B2B2">
                <a:lumMod val="50000"/>
              </a:srgbClr>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13" name="矩形 112"/>
            <p:cNvSpPr/>
            <p:nvPr/>
          </p:nvSpPr>
          <p:spPr bwMode="auto">
            <a:xfrm>
              <a:off x="4819623" y="2775908"/>
              <a:ext cx="104905" cy="104384"/>
            </a:xfrm>
            <a:prstGeom prst="rect">
              <a:avLst/>
            </a:prstGeom>
            <a:solidFill>
              <a:srgbClr val="B2B2B2">
                <a:lumMod val="50000"/>
              </a:srgbClr>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14" name="矩形 113"/>
            <p:cNvSpPr/>
            <p:nvPr/>
          </p:nvSpPr>
          <p:spPr bwMode="auto">
            <a:xfrm>
              <a:off x="4971735" y="2775908"/>
              <a:ext cx="104905" cy="104384"/>
            </a:xfrm>
            <a:prstGeom prst="rect">
              <a:avLst/>
            </a:prstGeom>
            <a:solidFill>
              <a:srgbClr val="B2B2B2">
                <a:lumMod val="50000"/>
              </a:srgbClr>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15" name="矩形 114"/>
            <p:cNvSpPr/>
            <p:nvPr/>
          </p:nvSpPr>
          <p:spPr bwMode="auto">
            <a:xfrm>
              <a:off x="5123847" y="2775908"/>
              <a:ext cx="104905" cy="104384"/>
            </a:xfrm>
            <a:prstGeom prst="rect">
              <a:avLst/>
            </a:prstGeom>
            <a:solidFill>
              <a:srgbClr val="B2B2B2">
                <a:lumMod val="50000"/>
              </a:srgbClr>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16" name="矩形 115"/>
            <p:cNvSpPr/>
            <p:nvPr/>
          </p:nvSpPr>
          <p:spPr bwMode="auto">
            <a:xfrm>
              <a:off x="5277270" y="2775908"/>
              <a:ext cx="104905" cy="104384"/>
            </a:xfrm>
            <a:prstGeom prst="rect">
              <a:avLst/>
            </a:prstGeom>
            <a:solidFill>
              <a:srgbClr val="B2B2B2">
                <a:lumMod val="50000"/>
              </a:srgbClr>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17" name="矩形 116"/>
            <p:cNvSpPr/>
            <p:nvPr/>
          </p:nvSpPr>
          <p:spPr bwMode="auto">
            <a:xfrm>
              <a:off x="5429381" y="2775908"/>
              <a:ext cx="104905" cy="104384"/>
            </a:xfrm>
            <a:prstGeom prst="rect">
              <a:avLst/>
            </a:prstGeom>
            <a:solidFill>
              <a:srgbClr val="B2B2B2">
                <a:lumMod val="50000"/>
              </a:srgbClr>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sp>
          <p:nvSpPr>
            <p:cNvPr id="118" name="矩形 117"/>
            <p:cNvSpPr/>
            <p:nvPr/>
          </p:nvSpPr>
          <p:spPr bwMode="auto">
            <a:xfrm>
              <a:off x="5581493" y="2775908"/>
              <a:ext cx="104905" cy="104384"/>
            </a:xfrm>
            <a:prstGeom prst="rect">
              <a:avLst/>
            </a:prstGeom>
            <a:solidFill>
              <a:srgbClr val="B2B2B2">
                <a:lumMod val="50000"/>
              </a:srgbClr>
            </a:solidFill>
            <a:ln w="9525" cap="flat" cmpd="sng" algn="ctr">
              <a:noFill/>
              <a:prstDash val="solid"/>
              <a:round/>
              <a:headEnd type="none" w="med" len="med"/>
              <a:tailEnd type="none" w="med" len="med"/>
            </a:ln>
            <a:effectLst/>
            <a:extLst/>
          </p:spPr>
          <p:txBody>
            <a:bodyPr lIns="96782" tIns="48391" rIns="96782" bIns="48391"/>
            <a:lstStyle/>
            <a:p>
              <a:pPr defTabSz="1218028" fontAlgn="auto">
                <a:spcBef>
                  <a:spcPts val="0"/>
                </a:spcBef>
                <a:spcAft>
                  <a:spcPts val="0"/>
                </a:spcAft>
                <a:defRPr/>
              </a:pPr>
              <a:endParaRPr lang="en-US" altLang="zh-CN" sz="2540" kern="0" dirty="0">
                <a:solidFill>
                  <a:schemeClr val="tx1">
                    <a:lumMod val="75000"/>
                    <a:lumOff val="25000"/>
                  </a:schemeClr>
                </a:solidFill>
                <a:latin typeface="Arial"/>
                <a:ea typeface="+mn-ea"/>
              </a:endParaRPr>
            </a:p>
          </p:txBody>
        </p:sp>
      </p:grpSp>
      <p:sp>
        <p:nvSpPr>
          <p:cNvPr id="119" name="TextBox 118"/>
          <p:cNvSpPr txBox="1"/>
          <p:nvPr/>
        </p:nvSpPr>
        <p:spPr>
          <a:xfrm>
            <a:off x="7242099" y="2693293"/>
            <a:ext cx="1676934" cy="200055"/>
          </a:xfrm>
          <a:prstGeom prst="rect">
            <a:avLst/>
          </a:prstGeom>
        </p:spPr>
        <p:txBody>
          <a:bodyPr wrap="none" lIns="0" tIns="0" rIns="0" bIns="0">
            <a:spAutoFit/>
          </a:bodyPr>
          <a:lstStyle/>
          <a:p>
            <a:pPr defTabSz="1217613">
              <a:buSzPct val="100000"/>
            </a:pPr>
            <a:r>
              <a:rPr lang="zh-CN" altLang="zh-CN" sz="1300" dirty="0">
                <a:solidFill>
                  <a:schemeClr val="tx1">
                    <a:lumMod val="75000"/>
                    <a:lumOff val="25000"/>
                  </a:schemeClr>
                </a:solidFill>
                <a:ea typeface="微软雅黑" pitchFamily="34" charset="-122"/>
                <a:sym typeface="Arial" pitchFamily="34" charset="0"/>
              </a:rPr>
              <a:t>Without </a:t>
            </a:r>
            <a:r>
              <a:rPr lang="en-US" altLang="zh-CN" sz="1300" dirty="0" smtClean="0">
                <a:solidFill>
                  <a:schemeClr val="tx1">
                    <a:lumMod val="75000"/>
                    <a:lumOff val="25000"/>
                  </a:schemeClr>
                </a:solidFill>
                <a:ea typeface="微软雅黑" pitchFamily="34" charset="-122"/>
                <a:sym typeface="Arial" pitchFamily="34" charset="0"/>
              </a:rPr>
              <a:t>W</a:t>
            </a:r>
            <a:r>
              <a:rPr lang="zh-CN" altLang="zh-CN" sz="1300" dirty="0" smtClean="0">
                <a:solidFill>
                  <a:schemeClr val="tx1">
                    <a:lumMod val="75000"/>
                    <a:lumOff val="25000"/>
                  </a:schemeClr>
                </a:solidFill>
                <a:ea typeface="微软雅黑" pitchFamily="34" charset="-122"/>
                <a:sym typeface="Arial" pitchFamily="34" charset="0"/>
              </a:rPr>
              <a:t>ear </a:t>
            </a:r>
            <a:r>
              <a:rPr lang="en-US" altLang="zh-CN" sz="1300" dirty="0" smtClean="0">
                <a:solidFill>
                  <a:schemeClr val="tx1">
                    <a:lumMod val="75000"/>
                    <a:lumOff val="25000"/>
                  </a:schemeClr>
                </a:solidFill>
                <a:ea typeface="微软雅黑" pitchFamily="34" charset="-122"/>
                <a:sym typeface="Arial" pitchFamily="34" charset="0"/>
              </a:rPr>
              <a:t>L</a:t>
            </a:r>
            <a:r>
              <a:rPr lang="zh-CN" altLang="zh-CN" sz="1300" dirty="0" smtClean="0">
                <a:solidFill>
                  <a:schemeClr val="tx1">
                    <a:lumMod val="75000"/>
                    <a:lumOff val="25000"/>
                  </a:schemeClr>
                </a:solidFill>
                <a:ea typeface="微软雅黑" pitchFamily="34" charset="-122"/>
                <a:sym typeface="Arial" pitchFamily="34" charset="0"/>
              </a:rPr>
              <a:t>eveling</a:t>
            </a:r>
            <a:endParaRPr lang="zh-CN" altLang="zh-CN" sz="1300" dirty="0">
              <a:solidFill>
                <a:schemeClr val="tx1">
                  <a:lumMod val="75000"/>
                  <a:lumOff val="25000"/>
                </a:schemeClr>
              </a:solidFill>
              <a:ea typeface="微软雅黑" pitchFamily="34" charset="-122"/>
              <a:sym typeface="Arial" pitchFamily="34" charset="0"/>
            </a:endParaRPr>
          </a:p>
        </p:txBody>
      </p:sp>
      <p:sp>
        <p:nvSpPr>
          <p:cNvPr id="120" name="TextBox 119"/>
          <p:cNvSpPr txBox="1"/>
          <p:nvPr/>
        </p:nvSpPr>
        <p:spPr>
          <a:xfrm>
            <a:off x="7384974" y="3769618"/>
            <a:ext cx="1444498" cy="200055"/>
          </a:xfrm>
          <a:prstGeom prst="rect">
            <a:avLst/>
          </a:prstGeom>
        </p:spPr>
        <p:txBody>
          <a:bodyPr wrap="none" lIns="0" tIns="0" rIns="0" bIns="0">
            <a:spAutoFit/>
          </a:bodyPr>
          <a:lstStyle/>
          <a:p>
            <a:pPr defTabSz="1217613">
              <a:buSzPct val="100000"/>
            </a:pPr>
            <a:r>
              <a:rPr lang="zh-CN" altLang="zh-CN" sz="1300" dirty="0">
                <a:solidFill>
                  <a:schemeClr val="tx1">
                    <a:lumMod val="75000"/>
                    <a:lumOff val="25000"/>
                  </a:schemeClr>
                </a:solidFill>
                <a:ea typeface="微软雅黑" pitchFamily="34" charset="-122"/>
                <a:sym typeface="Arial" pitchFamily="34" charset="0"/>
              </a:rPr>
              <a:t>With </a:t>
            </a:r>
            <a:r>
              <a:rPr lang="en-US" altLang="zh-CN" sz="1300" dirty="0" smtClean="0">
                <a:solidFill>
                  <a:schemeClr val="tx1">
                    <a:lumMod val="75000"/>
                    <a:lumOff val="25000"/>
                  </a:schemeClr>
                </a:solidFill>
                <a:ea typeface="微软雅黑" pitchFamily="34" charset="-122"/>
                <a:sym typeface="Arial" pitchFamily="34" charset="0"/>
              </a:rPr>
              <a:t>W</a:t>
            </a:r>
            <a:r>
              <a:rPr lang="zh-CN" altLang="zh-CN" sz="1300" dirty="0" smtClean="0">
                <a:solidFill>
                  <a:schemeClr val="tx1">
                    <a:lumMod val="75000"/>
                    <a:lumOff val="25000"/>
                  </a:schemeClr>
                </a:solidFill>
                <a:ea typeface="微软雅黑" pitchFamily="34" charset="-122"/>
                <a:sym typeface="Arial" pitchFamily="34" charset="0"/>
              </a:rPr>
              <a:t>ear </a:t>
            </a:r>
            <a:r>
              <a:rPr lang="en-US" altLang="zh-CN" sz="1300" dirty="0" smtClean="0">
                <a:solidFill>
                  <a:schemeClr val="tx1">
                    <a:lumMod val="75000"/>
                    <a:lumOff val="25000"/>
                  </a:schemeClr>
                </a:solidFill>
                <a:ea typeface="微软雅黑" pitchFamily="34" charset="-122"/>
                <a:sym typeface="Arial" pitchFamily="34" charset="0"/>
              </a:rPr>
              <a:t>L</a:t>
            </a:r>
            <a:r>
              <a:rPr lang="zh-CN" altLang="zh-CN" sz="1300" dirty="0" smtClean="0">
                <a:solidFill>
                  <a:schemeClr val="tx1">
                    <a:lumMod val="75000"/>
                    <a:lumOff val="25000"/>
                  </a:schemeClr>
                </a:solidFill>
                <a:ea typeface="微软雅黑" pitchFamily="34" charset="-122"/>
                <a:sym typeface="Arial" pitchFamily="34" charset="0"/>
              </a:rPr>
              <a:t>eveling</a:t>
            </a:r>
            <a:endParaRPr lang="zh-CN" altLang="zh-CN" sz="1300" dirty="0">
              <a:solidFill>
                <a:schemeClr val="tx1">
                  <a:lumMod val="75000"/>
                  <a:lumOff val="25000"/>
                </a:schemeClr>
              </a:solidFill>
              <a:ea typeface="微软雅黑" pitchFamily="34" charset="-122"/>
              <a:sym typeface="Arial" pitchFamily="34" charset="0"/>
            </a:endParaRPr>
          </a:p>
        </p:txBody>
      </p:sp>
      <p:pic>
        <p:nvPicPr>
          <p:cNvPr id="36885" name="Picture 6" descr="C:\Users\ytx-003\Desktop\ptt\p7\p7_0003_矢量智能对象-副本-8.png"/>
          <p:cNvPicPr>
            <a:picLocks noChangeAspect="1" noChangeArrowheads="1"/>
          </p:cNvPicPr>
          <p:nvPr/>
        </p:nvPicPr>
        <p:blipFill>
          <a:blip r:embed="rId3" cstate="print">
            <a:lum contrast="-100000"/>
          </a:blip>
          <a:srcRect/>
          <a:stretch>
            <a:fillRect/>
          </a:stretch>
        </p:blipFill>
        <p:spPr bwMode="auto">
          <a:xfrm>
            <a:off x="5503786" y="2810768"/>
            <a:ext cx="1314450" cy="1319213"/>
          </a:xfrm>
          <a:prstGeom prst="rect">
            <a:avLst/>
          </a:prstGeom>
          <a:noFill/>
          <a:ln w="9525">
            <a:noFill/>
            <a:miter lim="800000"/>
            <a:headEnd/>
            <a:tailEnd/>
          </a:ln>
        </p:spPr>
      </p:pic>
      <p:sp>
        <p:nvSpPr>
          <p:cNvPr id="94" name="TextBox 93"/>
          <p:cNvSpPr txBox="1"/>
          <p:nvPr/>
        </p:nvSpPr>
        <p:spPr>
          <a:xfrm>
            <a:off x="5578399" y="4279206"/>
            <a:ext cx="1207062" cy="169277"/>
          </a:xfrm>
          <a:prstGeom prst="rect">
            <a:avLst/>
          </a:prstGeom>
        </p:spPr>
        <p:txBody>
          <a:bodyPr wrap="none" lIns="0" tIns="0" rIns="0" bIns="0">
            <a:spAutoFit/>
          </a:bodyPr>
          <a:lstStyle/>
          <a:p>
            <a:pPr>
              <a:buSzPct val="100000"/>
            </a:pPr>
            <a:r>
              <a:rPr lang="zh-CN" altLang="zh-CN" sz="1100" dirty="0">
                <a:solidFill>
                  <a:srgbClr val="0070C0"/>
                </a:solidFill>
                <a:ea typeface="微软雅黑" pitchFamily="34" charset="-122"/>
                <a:cs typeface="Arial" pitchFamily="34" charset="0"/>
                <a:sym typeface="Arial" pitchFamily="34" charset="0"/>
              </a:rPr>
              <a:t>Distributed </a:t>
            </a:r>
            <a:r>
              <a:rPr lang="en-US" altLang="zh-CN" sz="1100" dirty="0" smtClean="0">
                <a:solidFill>
                  <a:srgbClr val="00B050"/>
                </a:solidFill>
                <a:ea typeface="微软雅黑" pitchFamily="34" charset="-122"/>
                <a:cs typeface="Arial" pitchFamily="34" charset="0"/>
                <a:sym typeface="Arial" pitchFamily="34" charset="0"/>
              </a:rPr>
              <a:t>S</a:t>
            </a:r>
            <a:r>
              <a:rPr lang="zh-CN" altLang="zh-CN" sz="1100" dirty="0" smtClean="0">
                <a:solidFill>
                  <a:srgbClr val="0070C0"/>
                </a:solidFill>
                <a:ea typeface="微软雅黑" pitchFamily="34" charset="-122"/>
                <a:cs typeface="Arial" pitchFamily="34" charset="0"/>
                <a:sym typeface="Arial" pitchFamily="34" charset="0"/>
              </a:rPr>
              <a:t>torage</a:t>
            </a:r>
            <a:endParaRPr lang="zh-CN" altLang="zh-CN" sz="1100" dirty="0">
              <a:solidFill>
                <a:srgbClr val="0070C0"/>
              </a:solidFill>
              <a:ea typeface="微软雅黑" pitchFamily="34" charset="-122"/>
              <a:cs typeface="Arial" pitchFamily="34" charset="0"/>
              <a:sym typeface="Arial" pitchFamily="34" charset="0"/>
            </a:endParaRPr>
          </a:p>
        </p:txBody>
      </p:sp>
      <p:sp>
        <p:nvSpPr>
          <p:cNvPr id="122" name="TextBox 66"/>
          <p:cNvSpPr txBox="1">
            <a:spLocks noChangeArrowheads="1"/>
          </p:cNvSpPr>
          <p:nvPr/>
        </p:nvSpPr>
        <p:spPr bwMode="auto">
          <a:xfrm>
            <a:off x="941311" y="1625332"/>
            <a:ext cx="2306638" cy="322996"/>
          </a:xfrm>
          <a:prstGeom prst="rect">
            <a:avLst/>
          </a:prstGeom>
          <a:noFill/>
          <a:ln w="9525">
            <a:noFill/>
            <a:miter lim="800000"/>
            <a:headEnd/>
            <a:tailEnd/>
          </a:ln>
        </p:spPr>
        <p:txBody>
          <a:bodyPr lIns="121752" tIns="60876" rIns="121752" bIns="60876" anchor="ctr">
            <a:spAutoFit/>
          </a:bodyPr>
          <a:lstStyle/>
          <a:p>
            <a:pPr defTabSz="1214438">
              <a:buSzPct val="100000"/>
            </a:pPr>
            <a:r>
              <a:rPr lang="zh-CN" altLang="zh-CN" sz="1300" dirty="0">
                <a:solidFill>
                  <a:schemeClr val="tx1">
                    <a:lumMod val="75000"/>
                    <a:lumOff val="25000"/>
                  </a:schemeClr>
                </a:solidFill>
                <a:ea typeface="Arial Unicode MS" pitchFamily="34" charset="-122"/>
                <a:cs typeface="Arial" pitchFamily="34" charset="0"/>
                <a:sym typeface="Arial" pitchFamily="34" charset="0"/>
              </a:rPr>
              <a:t>Solution-level </a:t>
            </a:r>
            <a:r>
              <a:rPr lang="en-US" altLang="zh-CN" sz="1300" dirty="0" smtClean="0">
                <a:solidFill>
                  <a:schemeClr val="tx1">
                    <a:lumMod val="75000"/>
                    <a:lumOff val="25000"/>
                  </a:schemeClr>
                </a:solidFill>
                <a:ea typeface="Arial Unicode MS" pitchFamily="34" charset="-122"/>
                <a:cs typeface="Arial" pitchFamily="34" charset="0"/>
                <a:sym typeface="Arial" pitchFamily="34" charset="0"/>
              </a:rPr>
              <a:t>R</a:t>
            </a:r>
            <a:r>
              <a:rPr lang="zh-CN" altLang="zh-CN" sz="1300" dirty="0" smtClean="0">
                <a:solidFill>
                  <a:schemeClr val="tx1">
                    <a:lumMod val="75000"/>
                    <a:lumOff val="25000"/>
                  </a:schemeClr>
                </a:solidFill>
                <a:ea typeface="Arial Unicode MS" pitchFamily="34" charset="-122"/>
                <a:cs typeface="Arial" pitchFamily="34" charset="0"/>
                <a:sym typeface="Arial" pitchFamily="34" charset="0"/>
              </a:rPr>
              <a:t>eliability</a:t>
            </a:r>
            <a:endParaRPr lang="zh-CN" altLang="zh-CN" sz="1300" dirty="0">
              <a:solidFill>
                <a:schemeClr val="tx1">
                  <a:lumMod val="75000"/>
                  <a:lumOff val="25000"/>
                </a:schemeClr>
              </a:solidFill>
              <a:ea typeface="Arial Unicode MS" pitchFamily="34" charset="-122"/>
              <a:cs typeface="Arial" pitchFamily="34" charset="0"/>
              <a:sym typeface="Arial" pitchFamily="34" charset="0"/>
            </a:endParaRPr>
          </a:p>
        </p:txBody>
      </p:sp>
      <p:sp>
        <p:nvSpPr>
          <p:cNvPr id="123" name="TextBox 86"/>
          <p:cNvSpPr txBox="1">
            <a:spLocks noChangeArrowheads="1"/>
          </p:cNvSpPr>
          <p:nvPr/>
        </p:nvSpPr>
        <p:spPr bwMode="auto">
          <a:xfrm>
            <a:off x="5059286" y="1625317"/>
            <a:ext cx="2119313" cy="523051"/>
          </a:xfrm>
          <a:prstGeom prst="rect">
            <a:avLst/>
          </a:prstGeom>
          <a:noFill/>
          <a:ln w="9525">
            <a:noFill/>
            <a:miter lim="800000"/>
            <a:headEnd/>
            <a:tailEnd/>
          </a:ln>
        </p:spPr>
        <p:txBody>
          <a:bodyPr lIns="121752" tIns="60876" rIns="121752" bIns="60876" anchor="ctr">
            <a:spAutoFit/>
          </a:bodyPr>
          <a:lstStyle/>
          <a:p>
            <a:pPr defTabSz="1214438">
              <a:buSzPct val="100000"/>
            </a:pPr>
            <a:r>
              <a:rPr lang="zh-CN" altLang="zh-CN" sz="1300" dirty="0">
                <a:solidFill>
                  <a:schemeClr val="tx1">
                    <a:lumMod val="75000"/>
                    <a:lumOff val="25000"/>
                  </a:schemeClr>
                </a:solidFill>
                <a:ea typeface="Arial Unicode MS" pitchFamily="34" charset="-122"/>
                <a:cs typeface="Arial" pitchFamily="34" charset="0"/>
                <a:sym typeface="Arial" pitchFamily="34" charset="0"/>
              </a:rPr>
              <a:t>Restoration of 1 TB </a:t>
            </a:r>
            <a:r>
              <a:rPr lang="en-US" altLang="zh-CN" sz="1300" dirty="0" smtClean="0">
                <a:solidFill>
                  <a:schemeClr val="tx1">
                    <a:lumMod val="75000"/>
                    <a:lumOff val="25000"/>
                  </a:schemeClr>
                </a:solidFill>
                <a:ea typeface="Arial Unicode MS" pitchFamily="34" charset="-122"/>
                <a:cs typeface="Arial" pitchFamily="34" charset="0"/>
                <a:sym typeface="Arial" pitchFamily="34" charset="0"/>
              </a:rPr>
              <a:t>D</a:t>
            </a:r>
            <a:r>
              <a:rPr lang="zh-CN" altLang="zh-CN" sz="1300" dirty="0" smtClean="0">
                <a:solidFill>
                  <a:schemeClr val="tx1">
                    <a:lumMod val="75000"/>
                    <a:lumOff val="25000"/>
                  </a:schemeClr>
                </a:solidFill>
                <a:ea typeface="Arial Unicode MS" pitchFamily="34" charset="-122"/>
                <a:cs typeface="Arial" pitchFamily="34" charset="0"/>
                <a:sym typeface="Arial" pitchFamily="34" charset="0"/>
              </a:rPr>
              <a:t>ata </a:t>
            </a:r>
            <a:r>
              <a:rPr lang="en-US" altLang="zh-CN" sz="1300" dirty="0" smtClean="0">
                <a:solidFill>
                  <a:schemeClr val="tx1">
                    <a:lumMod val="75000"/>
                    <a:lumOff val="25000"/>
                  </a:schemeClr>
                </a:solidFill>
                <a:ea typeface="Arial Unicode MS" pitchFamily="34" charset="-122"/>
                <a:cs typeface="Arial" pitchFamily="34" charset="0"/>
                <a:sym typeface="Arial" pitchFamily="34" charset="0"/>
              </a:rPr>
              <a:t>W</a:t>
            </a:r>
            <a:r>
              <a:rPr lang="zh-CN" altLang="zh-CN" sz="1300" dirty="0" smtClean="0">
                <a:solidFill>
                  <a:schemeClr val="tx1">
                    <a:lumMod val="75000"/>
                    <a:lumOff val="25000"/>
                  </a:schemeClr>
                </a:solidFill>
                <a:ea typeface="Arial Unicode MS" pitchFamily="34" charset="-122"/>
                <a:cs typeface="Arial" pitchFamily="34" charset="0"/>
                <a:sym typeface="Arial" pitchFamily="34" charset="0"/>
              </a:rPr>
              <a:t>ithin </a:t>
            </a:r>
            <a:r>
              <a:rPr lang="en-US" altLang="zh-CN" sz="1300" dirty="0" smtClean="0">
                <a:solidFill>
                  <a:schemeClr val="tx1">
                    <a:lumMod val="75000"/>
                    <a:lumOff val="25000"/>
                  </a:schemeClr>
                </a:solidFill>
                <a:ea typeface="Arial Unicode MS" pitchFamily="34" charset="-122"/>
                <a:cs typeface="Arial" pitchFamily="34" charset="0"/>
                <a:sym typeface="Arial" pitchFamily="34" charset="0"/>
              </a:rPr>
              <a:t>H</a:t>
            </a:r>
            <a:r>
              <a:rPr lang="zh-CN" altLang="zh-CN" sz="1300" dirty="0" smtClean="0">
                <a:solidFill>
                  <a:schemeClr val="tx1">
                    <a:lumMod val="75000"/>
                    <a:lumOff val="25000"/>
                  </a:schemeClr>
                </a:solidFill>
                <a:ea typeface="Arial Unicode MS" pitchFamily="34" charset="-122"/>
                <a:cs typeface="Arial" pitchFamily="34" charset="0"/>
                <a:sym typeface="Arial" pitchFamily="34" charset="0"/>
              </a:rPr>
              <a:t>alf </a:t>
            </a:r>
            <a:r>
              <a:rPr lang="zh-CN" altLang="zh-CN" sz="1300" dirty="0">
                <a:solidFill>
                  <a:schemeClr val="tx1">
                    <a:lumMod val="75000"/>
                    <a:lumOff val="25000"/>
                  </a:schemeClr>
                </a:solidFill>
                <a:ea typeface="Arial Unicode MS" pitchFamily="34" charset="-122"/>
                <a:cs typeface="Arial" pitchFamily="34" charset="0"/>
                <a:sym typeface="Arial" pitchFamily="34" charset="0"/>
              </a:rPr>
              <a:t>an </a:t>
            </a:r>
            <a:r>
              <a:rPr lang="en-US" altLang="zh-CN" sz="1300" dirty="0" smtClean="0">
                <a:solidFill>
                  <a:schemeClr val="tx1">
                    <a:lumMod val="75000"/>
                    <a:lumOff val="25000"/>
                  </a:schemeClr>
                </a:solidFill>
                <a:ea typeface="Arial Unicode MS" pitchFamily="34" charset="-122"/>
                <a:cs typeface="Arial" pitchFamily="34" charset="0"/>
                <a:sym typeface="Arial" pitchFamily="34" charset="0"/>
              </a:rPr>
              <a:t>H</a:t>
            </a:r>
            <a:r>
              <a:rPr lang="zh-CN" altLang="zh-CN" sz="1300" dirty="0" smtClean="0">
                <a:solidFill>
                  <a:schemeClr val="tx1">
                    <a:lumMod val="75000"/>
                    <a:lumOff val="25000"/>
                  </a:schemeClr>
                </a:solidFill>
                <a:ea typeface="Arial Unicode MS" pitchFamily="34" charset="-122"/>
                <a:cs typeface="Arial" pitchFamily="34" charset="0"/>
                <a:sym typeface="Arial" pitchFamily="34" charset="0"/>
              </a:rPr>
              <a:t>our</a:t>
            </a:r>
            <a:endParaRPr lang="zh-CN" altLang="zh-CN" sz="1300" dirty="0">
              <a:solidFill>
                <a:schemeClr val="tx1">
                  <a:lumMod val="75000"/>
                  <a:lumOff val="25000"/>
                </a:schemeClr>
              </a:solidFill>
              <a:ea typeface="Arial Unicode MS" pitchFamily="34" charset="-122"/>
              <a:cs typeface="Arial" pitchFamily="34" charset="0"/>
              <a:sym typeface="Arial" pitchFamily="34" charset="0"/>
            </a:endParaRPr>
          </a:p>
        </p:txBody>
      </p:sp>
      <p:sp>
        <p:nvSpPr>
          <p:cNvPr id="124" name="TextBox 90"/>
          <p:cNvSpPr txBox="1">
            <a:spLocks noChangeArrowheads="1"/>
          </p:cNvSpPr>
          <p:nvPr/>
        </p:nvSpPr>
        <p:spPr bwMode="auto">
          <a:xfrm>
            <a:off x="7081761" y="1613793"/>
            <a:ext cx="2219325" cy="738188"/>
          </a:xfrm>
          <a:prstGeom prst="rect">
            <a:avLst/>
          </a:prstGeom>
          <a:noFill/>
          <a:ln w="9525">
            <a:noFill/>
            <a:miter lim="800000"/>
            <a:headEnd/>
            <a:tailEnd/>
          </a:ln>
        </p:spPr>
        <p:txBody>
          <a:bodyPr lIns="121752" tIns="60876" rIns="121752" bIns="60876" anchor="ctr">
            <a:spAutoFit/>
          </a:bodyPr>
          <a:lstStyle/>
          <a:p>
            <a:pPr defTabSz="1217613">
              <a:lnSpc>
                <a:spcPts val="1600"/>
              </a:lnSpc>
              <a:buSzPct val="100000"/>
            </a:pPr>
            <a:r>
              <a:rPr lang="zh-CN" altLang="zh-CN" sz="1300" dirty="0">
                <a:solidFill>
                  <a:schemeClr val="tx1">
                    <a:lumMod val="75000"/>
                    <a:lumOff val="25000"/>
                  </a:schemeClr>
                </a:solidFill>
                <a:ea typeface="Arial Unicode MS" pitchFamily="34" charset="-122"/>
                <a:cs typeface="Arial" pitchFamily="34" charset="0"/>
                <a:sym typeface="Arial" pitchFamily="34" charset="0"/>
              </a:rPr>
              <a:t>Patented </a:t>
            </a:r>
            <a:r>
              <a:rPr lang="en-US" altLang="zh-CN" sz="1300" dirty="0" smtClean="0">
                <a:solidFill>
                  <a:schemeClr val="tx1">
                    <a:lumMod val="75000"/>
                    <a:lumOff val="25000"/>
                  </a:schemeClr>
                </a:solidFill>
                <a:ea typeface="Arial Unicode MS" pitchFamily="34" charset="-122"/>
                <a:cs typeface="Arial" pitchFamily="34" charset="0"/>
                <a:sym typeface="Arial" pitchFamily="34" charset="0"/>
              </a:rPr>
              <a:t>W</a:t>
            </a:r>
            <a:r>
              <a:rPr lang="zh-CN" altLang="zh-CN" sz="1300" dirty="0" smtClean="0">
                <a:solidFill>
                  <a:schemeClr val="tx1">
                    <a:lumMod val="75000"/>
                    <a:lumOff val="25000"/>
                  </a:schemeClr>
                </a:solidFill>
                <a:ea typeface="Arial Unicode MS" pitchFamily="34" charset="-122"/>
                <a:cs typeface="Arial" pitchFamily="34" charset="0"/>
                <a:sym typeface="Arial" pitchFamily="34" charset="0"/>
              </a:rPr>
              <a:t>ear-</a:t>
            </a:r>
            <a:r>
              <a:rPr lang="en-US" altLang="zh-CN" sz="1300" dirty="0" smtClean="0">
                <a:solidFill>
                  <a:schemeClr val="tx1">
                    <a:lumMod val="75000"/>
                    <a:lumOff val="25000"/>
                  </a:schemeClr>
                </a:solidFill>
                <a:ea typeface="Arial Unicode MS" pitchFamily="34" charset="-122"/>
                <a:cs typeface="Arial" pitchFamily="34" charset="0"/>
                <a:sym typeface="Arial" pitchFamily="34" charset="0"/>
              </a:rPr>
              <a:t>L</a:t>
            </a:r>
            <a:r>
              <a:rPr lang="zh-CN" altLang="zh-CN" sz="1300" dirty="0" smtClean="0">
                <a:solidFill>
                  <a:schemeClr val="tx1">
                    <a:lumMod val="75000"/>
                    <a:lumOff val="25000"/>
                  </a:schemeClr>
                </a:solidFill>
                <a:ea typeface="Arial Unicode MS" pitchFamily="34" charset="-122"/>
                <a:cs typeface="Arial" pitchFamily="34" charset="0"/>
                <a:sym typeface="Arial" pitchFamily="34" charset="0"/>
              </a:rPr>
              <a:t>eveling </a:t>
            </a:r>
            <a:r>
              <a:rPr lang="en-US" altLang="zh-CN" sz="1300" dirty="0" smtClean="0">
                <a:solidFill>
                  <a:schemeClr val="tx1">
                    <a:lumMod val="75000"/>
                    <a:lumOff val="25000"/>
                  </a:schemeClr>
                </a:solidFill>
                <a:ea typeface="Arial Unicode MS" pitchFamily="34" charset="-122"/>
                <a:cs typeface="Arial" pitchFamily="34" charset="0"/>
                <a:sym typeface="Arial" pitchFamily="34" charset="0"/>
              </a:rPr>
              <a:t>A</a:t>
            </a:r>
            <a:r>
              <a:rPr lang="zh-CN" altLang="zh-CN" sz="1300" dirty="0" smtClean="0">
                <a:solidFill>
                  <a:schemeClr val="tx1">
                    <a:lumMod val="75000"/>
                    <a:lumOff val="25000"/>
                  </a:schemeClr>
                </a:solidFill>
                <a:ea typeface="Arial Unicode MS" pitchFamily="34" charset="-122"/>
                <a:cs typeface="Arial" pitchFamily="34" charset="0"/>
                <a:sym typeface="Arial" pitchFamily="34" charset="0"/>
              </a:rPr>
              <a:t>lgorithm </a:t>
            </a:r>
            <a:r>
              <a:rPr lang="en-US" altLang="zh-CN" sz="1300" dirty="0" smtClean="0">
                <a:solidFill>
                  <a:schemeClr val="tx1">
                    <a:lumMod val="75000"/>
                    <a:lumOff val="25000"/>
                  </a:schemeClr>
                </a:solidFill>
                <a:ea typeface="Arial Unicode MS" pitchFamily="34" charset="-122"/>
                <a:cs typeface="Arial" pitchFamily="34" charset="0"/>
                <a:sym typeface="Arial" pitchFamily="34" charset="0"/>
              </a:rPr>
              <a:t>E</a:t>
            </a:r>
            <a:r>
              <a:rPr lang="zh-CN" altLang="zh-CN" sz="1300" dirty="0" smtClean="0">
                <a:solidFill>
                  <a:schemeClr val="tx1">
                    <a:lumMod val="75000"/>
                    <a:lumOff val="25000"/>
                  </a:schemeClr>
                </a:solidFill>
                <a:ea typeface="Arial Unicode MS" pitchFamily="34" charset="-122"/>
                <a:cs typeface="Arial" pitchFamily="34" charset="0"/>
                <a:sym typeface="Arial" pitchFamily="34" charset="0"/>
              </a:rPr>
              <a:t>xtending </a:t>
            </a:r>
            <a:r>
              <a:rPr lang="zh-CN" altLang="zh-CN" sz="1300" dirty="0">
                <a:solidFill>
                  <a:schemeClr val="tx1">
                    <a:lumMod val="75000"/>
                    <a:lumOff val="25000"/>
                  </a:schemeClr>
                </a:solidFill>
                <a:ea typeface="Arial Unicode MS" pitchFamily="34" charset="-122"/>
                <a:cs typeface="Arial" pitchFamily="34" charset="0"/>
                <a:sym typeface="Arial" pitchFamily="34" charset="0"/>
              </a:rPr>
              <a:t>PCIe SSD </a:t>
            </a:r>
            <a:r>
              <a:rPr lang="en-US" altLang="zh-CN" sz="1300" dirty="0" smtClean="0">
                <a:solidFill>
                  <a:schemeClr val="tx1">
                    <a:lumMod val="75000"/>
                    <a:lumOff val="25000"/>
                  </a:schemeClr>
                </a:solidFill>
                <a:ea typeface="Arial Unicode MS" pitchFamily="34" charset="-122"/>
                <a:cs typeface="Arial" pitchFamily="34" charset="0"/>
                <a:sym typeface="Arial" pitchFamily="34" charset="0"/>
              </a:rPr>
              <a:t>L</a:t>
            </a:r>
            <a:r>
              <a:rPr lang="zh-CN" altLang="zh-CN" sz="1300" dirty="0" smtClean="0">
                <a:solidFill>
                  <a:schemeClr val="tx1">
                    <a:lumMod val="75000"/>
                    <a:lumOff val="25000"/>
                  </a:schemeClr>
                </a:solidFill>
                <a:ea typeface="Arial Unicode MS" pitchFamily="34" charset="-122"/>
                <a:cs typeface="Arial" pitchFamily="34" charset="0"/>
                <a:sym typeface="Arial" pitchFamily="34" charset="0"/>
              </a:rPr>
              <a:t>ifespan</a:t>
            </a:r>
            <a:endParaRPr lang="zh-CN" altLang="zh-CN" sz="1300" dirty="0">
              <a:solidFill>
                <a:schemeClr val="tx1">
                  <a:lumMod val="75000"/>
                  <a:lumOff val="25000"/>
                </a:schemeClr>
              </a:solidFill>
              <a:ea typeface="Arial Unicode MS" pitchFamily="34" charset="-122"/>
              <a:cs typeface="Arial" pitchFamily="34" charset="0"/>
              <a:sym typeface="Arial" pitchFamily="34" charset="0"/>
            </a:endParaRPr>
          </a:p>
        </p:txBody>
      </p:sp>
      <p:sp>
        <p:nvSpPr>
          <p:cNvPr id="132" name="Title 2"/>
          <p:cNvSpPr txBox="1">
            <a:spLocks/>
          </p:cNvSpPr>
          <p:nvPr/>
        </p:nvSpPr>
        <p:spPr>
          <a:xfrm>
            <a:off x="252413" y="282575"/>
            <a:ext cx="9839325" cy="788988"/>
          </a:xfrm>
          <a:prstGeom prst="rect">
            <a:avLst/>
          </a:prstGeom>
        </p:spPr>
        <p:txBody>
          <a:bodyPr lIns="96659" tIns="48334" rIns="96659" bIns="48334"/>
          <a:lstStyle/>
          <a:p>
            <a:pPr defTabSz="1219444" eaLnBrk="0" fontAlgn="auto" hangingPunct="0">
              <a:spcBef>
                <a:spcPts val="0"/>
              </a:spcBef>
              <a:spcAft>
                <a:spcPts val="0"/>
              </a:spcAft>
              <a:defRPr/>
            </a:pPr>
            <a:endParaRPr lang="en-US" altLang="zh-CN" sz="2540" kern="0" dirty="0">
              <a:solidFill>
                <a:schemeClr val="tx1">
                  <a:lumMod val="85000"/>
                  <a:lumOff val="15000"/>
                </a:schemeClr>
              </a:solidFill>
              <a:latin typeface="Arial"/>
              <a:ea typeface="微软雅黑" pitchFamily="34" charset="-122"/>
            </a:endParaRPr>
          </a:p>
        </p:txBody>
      </p:sp>
      <p:sp>
        <p:nvSpPr>
          <p:cNvPr id="133" name="TextBox 66"/>
          <p:cNvSpPr txBox="1">
            <a:spLocks noChangeArrowheads="1"/>
          </p:cNvSpPr>
          <p:nvPr/>
        </p:nvSpPr>
        <p:spPr bwMode="auto">
          <a:xfrm>
            <a:off x="3004267" y="1613793"/>
            <a:ext cx="2219325" cy="523125"/>
          </a:xfrm>
          <a:prstGeom prst="rect">
            <a:avLst/>
          </a:prstGeom>
          <a:noFill/>
          <a:ln w="9525">
            <a:noFill/>
            <a:miter lim="800000"/>
            <a:headEnd/>
            <a:tailEnd/>
          </a:ln>
        </p:spPr>
        <p:txBody>
          <a:bodyPr lIns="121821" tIns="60913" rIns="121821" bIns="60913">
            <a:spAutoFit/>
          </a:bodyPr>
          <a:lstStyle/>
          <a:p>
            <a:pPr>
              <a:buSzPct val="100000"/>
            </a:pPr>
            <a:r>
              <a:rPr lang="zh-CN" altLang="zh-CN" sz="1300" dirty="0">
                <a:solidFill>
                  <a:schemeClr val="tx1">
                    <a:lumMod val="75000"/>
                    <a:lumOff val="25000"/>
                  </a:schemeClr>
                </a:solidFill>
                <a:ea typeface="Arial Unicode MS" pitchFamily="34" charset="-122"/>
                <a:cs typeface="Arial" pitchFamily="34" charset="0"/>
                <a:sym typeface="Arial" pitchFamily="34" charset="0"/>
              </a:rPr>
              <a:t>Proactive Failure Analysis Engine</a:t>
            </a:r>
          </a:p>
        </p:txBody>
      </p:sp>
      <p:grpSp>
        <p:nvGrpSpPr>
          <p:cNvPr id="36894" name="组合 133"/>
          <p:cNvGrpSpPr>
            <a:grpSpLocks/>
          </p:cNvGrpSpPr>
          <p:nvPr/>
        </p:nvGrpSpPr>
        <p:grpSpPr bwMode="auto">
          <a:xfrm>
            <a:off x="3076275" y="2637731"/>
            <a:ext cx="1943100" cy="1271587"/>
            <a:chOff x="4026347" y="2225869"/>
            <a:chExt cx="1943949" cy="1272227"/>
          </a:xfrm>
        </p:grpSpPr>
        <p:sp>
          <p:nvSpPr>
            <p:cNvPr id="135" name="椭圆 134"/>
            <p:cNvSpPr/>
            <p:nvPr/>
          </p:nvSpPr>
          <p:spPr>
            <a:xfrm>
              <a:off x="4345573" y="2225869"/>
              <a:ext cx="1246732" cy="1272227"/>
            </a:xfrm>
            <a:prstGeom prst="ellipse">
              <a:avLst/>
            </a:prstGeom>
            <a:solidFill>
              <a:srgbClr val="93A4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a:p>
          </p:txBody>
        </p:sp>
        <p:sp>
          <p:nvSpPr>
            <p:cNvPr id="136" name="副标题 1"/>
            <p:cNvSpPr txBox="1">
              <a:spLocks/>
            </p:cNvSpPr>
            <p:nvPr/>
          </p:nvSpPr>
          <p:spPr>
            <a:xfrm>
              <a:off x="4026347" y="2638827"/>
              <a:ext cx="1943949" cy="354190"/>
            </a:xfrm>
            <a:prstGeom prst="rect">
              <a:avLst/>
            </a:prstGeom>
          </p:spPr>
          <p:txBody>
            <a:bodyPr lIns="91434" tIns="45717" rIns="91434" bIns="45717"/>
            <a:lstStyle/>
            <a:p>
              <a:pPr algn="ctr">
                <a:spcBef>
                  <a:spcPct val="20000"/>
                </a:spcBef>
                <a:buSzPct val="100000"/>
              </a:pPr>
              <a:r>
                <a:rPr lang="zh-CN" altLang="zh-CN" dirty="0">
                  <a:solidFill>
                    <a:srgbClr val="FFFFFF"/>
                  </a:solidFill>
                  <a:ea typeface="微软雅黑" pitchFamily="34" charset="-122"/>
                  <a:sym typeface="Arial" pitchFamily="34" charset="0"/>
                </a:rPr>
                <a:t>RAS 2.0</a:t>
              </a:r>
            </a:p>
          </p:txBody>
        </p:sp>
      </p:grpSp>
      <p:sp>
        <p:nvSpPr>
          <p:cNvPr id="137" name="Title 2"/>
          <p:cNvSpPr txBox="1">
            <a:spLocks/>
          </p:cNvSpPr>
          <p:nvPr/>
        </p:nvSpPr>
        <p:spPr>
          <a:xfrm>
            <a:off x="239713" y="438274"/>
            <a:ext cx="10957742" cy="788988"/>
          </a:xfrm>
          <a:prstGeom prst="rect">
            <a:avLst/>
          </a:prstGeom>
        </p:spPr>
        <p:txBody>
          <a:bodyPr lIns="96731" tIns="48368" rIns="96731" bIns="48368"/>
          <a:lstStyle/>
          <a:p>
            <a:pPr>
              <a:buSzPct val="100000"/>
            </a:pPr>
            <a:r>
              <a:rPr lang="zh-CN" altLang="zh-CN" dirty="0">
                <a:solidFill>
                  <a:srgbClr val="262626"/>
                </a:solidFill>
                <a:latin typeface="Arial"/>
                <a:ea typeface="微软雅黑" pitchFamily="34" charset="-122"/>
                <a:sym typeface="Arial" pitchFamily="34" charset="0"/>
              </a:rPr>
              <a:t>Enterprise-Level Reliability Ensures Stable Service Running</a:t>
            </a:r>
          </a:p>
        </p:txBody>
      </p:sp>
      <p:grpSp>
        <p:nvGrpSpPr>
          <p:cNvPr id="128" name="Group 127"/>
          <p:cNvGrpSpPr/>
          <p:nvPr/>
        </p:nvGrpSpPr>
        <p:grpSpPr>
          <a:xfrm>
            <a:off x="5211365" y="176922"/>
            <a:ext cx="5037535" cy="261228"/>
            <a:chOff x="5211365" y="176922"/>
            <a:chExt cx="5037535" cy="261228"/>
          </a:xfrm>
        </p:grpSpPr>
        <p:sp>
          <p:nvSpPr>
            <p:cNvPr id="129" name="Text Box 29"/>
            <p:cNvSpPr txBox="1">
              <a:spLocks noChangeArrowheads="1"/>
            </p:cNvSpPr>
            <p:nvPr/>
          </p:nvSpPr>
          <p:spPr bwMode="auto">
            <a:xfrm>
              <a:off x="7772400" y="188913"/>
              <a:ext cx="1193800" cy="249237"/>
            </a:xfrm>
            <a:prstGeom prst="rect">
              <a:avLst/>
            </a:prstGeom>
            <a:gradFill flip="none" rotWithShape="1">
              <a:gsLst>
                <a:gs pos="0">
                  <a:srgbClr val="94A5B8"/>
                </a:gs>
                <a:gs pos="100000">
                  <a:srgbClr val="7A8EA3"/>
                </a:gs>
              </a:gsLst>
              <a:path path="circle">
                <a:fillToRect l="50000" t="50000" r="50000" b="50000"/>
              </a:path>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buSzPct val="100000"/>
                <a:defRPr sz="1400">
                  <a:solidFill>
                    <a:srgbClr val="FFFFFF"/>
                  </a:solidFill>
                </a:defRPr>
              </a:lvl1pPr>
            </a:lstStyle>
            <a:p>
              <a:r>
                <a:rPr lang="en-US" altLang="zh-CN" dirty="0">
                  <a:sym typeface="Arial" pitchFamily="34" charset="0"/>
                </a:rPr>
                <a:t>Certified</a:t>
              </a:r>
              <a:endParaRPr lang="zh-CN" altLang="zh-CN" dirty="0">
                <a:sym typeface="Arial" pitchFamily="34" charset="0"/>
              </a:endParaRPr>
            </a:p>
          </p:txBody>
        </p:sp>
        <p:sp>
          <p:nvSpPr>
            <p:cNvPr id="130" name="Text Box 29"/>
            <p:cNvSpPr txBox="1">
              <a:spLocks noChangeArrowheads="1"/>
            </p:cNvSpPr>
            <p:nvPr/>
          </p:nvSpPr>
          <p:spPr bwMode="auto">
            <a:xfrm>
              <a:off x="9054753" y="188913"/>
              <a:ext cx="1194147" cy="249237"/>
            </a:xfrm>
            <a:prstGeom prst="rect">
              <a:avLst/>
            </a:prstGeom>
            <a:gradFill flip="none" rotWithShape="1">
              <a:gsLst>
                <a:gs pos="0">
                  <a:srgbClr val="FE4B4B"/>
                </a:gs>
                <a:gs pos="100000">
                  <a:srgbClr val="CC756D"/>
                </a:gs>
              </a:gsLst>
              <a:lin ang="54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buSzPct val="100000"/>
                <a:defRPr sz="1400">
                  <a:solidFill>
                    <a:srgbClr val="FFFFFF"/>
                  </a:solidFill>
                  <a:latin typeface="Arial"/>
                </a:defRPr>
              </a:lvl1pPr>
            </a:lstStyle>
            <a:p>
              <a:r>
                <a:rPr lang="en-US" altLang="zh-CN" dirty="0">
                  <a:sym typeface="Arial" pitchFamily="34" charset="0"/>
                </a:rPr>
                <a:t>Supported</a:t>
              </a:r>
              <a:endParaRPr lang="zh-CN" altLang="zh-CN" dirty="0">
                <a:sym typeface="Arial" pitchFamily="34" charset="0"/>
              </a:endParaRPr>
            </a:p>
          </p:txBody>
        </p:sp>
        <p:sp>
          <p:nvSpPr>
            <p:cNvPr id="131" name="Text Box 29"/>
            <p:cNvSpPr txBox="1">
              <a:spLocks noChangeArrowheads="1"/>
            </p:cNvSpPr>
            <p:nvPr/>
          </p:nvSpPr>
          <p:spPr bwMode="auto">
            <a:xfrm>
              <a:off x="6489700" y="188913"/>
              <a:ext cx="1194148" cy="249237"/>
            </a:xfrm>
            <a:prstGeom prst="rect">
              <a:avLst/>
            </a:prstGeom>
            <a:gradFill flip="none" rotWithShape="1">
              <a:gsLst>
                <a:gs pos="0">
                  <a:srgbClr val="94A5B8"/>
                </a:gs>
                <a:gs pos="100000">
                  <a:srgbClr val="7A8EA3"/>
                </a:gs>
              </a:gsLst>
              <a:path path="circle">
                <a:fillToRect l="50000" t="50000" r="50000" b="50000"/>
              </a:path>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SzPct val="100000"/>
              </a:pPr>
              <a:r>
                <a:rPr lang="en-US" altLang="zh-CN" sz="1400" dirty="0" smtClean="0">
                  <a:solidFill>
                    <a:srgbClr val="FFFFFF"/>
                  </a:solidFill>
                  <a:sym typeface="Arial" pitchFamily="34" charset="0"/>
                </a:rPr>
                <a:t>Innovation</a:t>
              </a:r>
              <a:endParaRPr lang="zh-CN" altLang="zh-CN" sz="1400" dirty="0">
                <a:solidFill>
                  <a:srgbClr val="FFFFFF"/>
                </a:solidFill>
                <a:sym typeface="Arial" pitchFamily="34" charset="0"/>
              </a:endParaRPr>
            </a:p>
          </p:txBody>
        </p:sp>
        <p:sp>
          <p:nvSpPr>
            <p:cNvPr id="134" name="Text Box 29"/>
            <p:cNvSpPr txBox="1">
              <a:spLocks noChangeArrowheads="1"/>
            </p:cNvSpPr>
            <p:nvPr/>
          </p:nvSpPr>
          <p:spPr bwMode="auto">
            <a:xfrm>
              <a:off x="5211365" y="176922"/>
              <a:ext cx="1194148" cy="249237"/>
            </a:xfrm>
            <a:prstGeom prst="rect">
              <a:avLst/>
            </a:prstGeom>
            <a:gradFill flip="none" rotWithShape="1">
              <a:gsLst>
                <a:gs pos="0">
                  <a:srgbClr val="94A5B8"/>
                </a:gs>
                <a:gs pos="100000">
                  <a:srgbClr val="7A8EA3"/>
                </a:gs>
              </a:gsLst>
              <a:path path="circle">
                <a:fillToRect l="50000" t="50000" r="50000" b="50000"/>
              </a:path>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SzPct val="100000"/>
              </a:pPr>
              <a:r>
                <a:rPr lang="en-US" altLang="zh-CN" sz="1400" dirty="0" smtClean="0">
                  <a:solidFill>
                    <a:srgbClr val="FFFFFF"/>
                  </a:solidFill>
                  <a:sym typeface="Arial" pitchFamily="34" charset="0"/>
                </a:rPr>
                <a:t>Commodity</a:t>
              </a:r>
              <a:endParaRPr lang="zh-CN" altLang="zh-CN" sz="1400" dirty="0">
                <a:solidFill>
                  <a:srgbClr val="FFFFFF"/>
                </a:solidFill>
                <a:sym typeface="Arial" pitchFamily="34" charset="0"/>
              </a:endParaRPr>
            </a:p>
          </p:txBody>
        </p:sp>
      </p:grpSp>
      <p:sp>
        <p:nvSpPr>
          <p:cNvPr id="138" name="矩形 4"/>
          <p:cNvSpPr/>
          <p:nvPr/>
        </p:nvSpPr>
        <p:spPr bwMode="auto">
          <a:xfrm>
            <a:off x="9202662" y="1629668"/>
            <a:ext cx="2090737" cy="3816350"/>
          </a:xfrm>
          <a:prstGeom prst="rect">
            <a:avLst/>
          </a:prstGeom>
          <a:solidFill>
            <a:schemeClr val="bg1">
              <a:lumMod val="85000"/>
            </a:schemeClr>
          </a:solidFill>
          <a:ln>
            <a:noFill/>
          </a:ln>
          <a:effectLst/>
          <a:extLst/>
        </p:spPr>
        <p:txBody>
          <a:bodyPr lIns="121803" tIns="60900" rIns="121803" bIns="60900"/>
          <a:lstStyle/>
          <a:p>
            <a:pPr defTabSz="1218028" fontAlgn="auto">
              <a:spcBef>
                <a:spcPts val="0"/>
              </a:spcBef>
              <a:spcAft>
                <a:spcPts val="0"/>
              </a:spcAft>
              <a:defRPr/>
            </a:pPr>
            <a:endParaRPr lang="en-US" altLang="zh-CN" sz="2540" dirty="0">
              <a:solidFill>
                <a:srgbClr val="000000"/>
              </a:solidFill>
              <a:latin typeface="Arial"/>
              <a:ea typeface="宋体" charset="-122"/>
              <a:cs typeface="Arial" pitchFamily="34" charset="0"/>
            </a:endParaRPr>
          </a:p>
        </p:txBody>
      </p:sp>
      <p:sp>
        <p:nvSpPr>
          <p:cNvPr id="154" name="TextBox 66"/>
          <p:cNvSpPr txBox="1">
            <a:spLocks noChangeArrowheads="1"/>
          </p:cNvSpPr>
          <p:nvPr/>
        </p:nvSpPr>
        <p:spPr bwMode="auto">
          <a:xfrm>
            <a:off x="9191549" y="1631682"/>
            <a:ext cx="2306638" cy="322996"/>
          </a:xfrm>
          <a:prstGeom prst="rect">
            <a:avLst/>
          </a:prstGeom>
          <a:noFill/>
          <a:ln w="9525">
            <a:noFill/>
            <a:miter lim="800000"/>
            <a:headEnd/>
            <a:tailEnd/>
          </a:ln>
        </p:spPr>
        <p:txBody>
          <a:bodyPr lIns="121752" tIns="60876" rIns="121752" bIns="60876" anchor="ctr">
            <a:spAutoFit/>
          </a:bodyPr>
          <a:lstStyle/>
          <a:p>
            <a:pPr defTabSz="1214438">
              <a:buSzPct val="100000"/>
            </a:pPr>
            <a:r>
              <a:rPr lang="en-US" altLang="zh-CN" sz="1300" dirty="0" smtClean="0">
                <a:solidFill>
                  <a:schemeClr val="tx1">
                    <a:lumMod val="75000"/>
                    <a:lumOff val="25000"/>
                  </a:schemeClr>
                </a:solidFill>
                <a:ea typeface="Arial Unicode MS" pitchFamily="34" charset="-122"/>
                <a:cs typeface="Arial" pitchFamily="34" charset="0"/>
                <a:sym typeface="Arial" pitchFamily="34" charset="0"/>
              </a:rPr>
              <a:t>Locally Available Skill Sets</a:t>
            </a:r>
            <a:endParaRPr lang="zh-CN" altLang="zh-CN" sz="1300" dirty="0">
              <a:solidFill>
                <a:schemeClr val="tx1">
                  <a:lumMod val="75000"/>
                  <a:lumOff val="25000"/>
                </a:schemeClr>
              </a:solidFill>
              <a:ea typeface="Arial Unicode MS" pitchFamily="34" charset="-122"/>
              <a:cs typeface="Arial" pitchFamily="34" charset="0"/>
              <a:sym typeface="Arial" pitchFamily="34" charset="0"/>
            </a:endParaRPr>
          </a:p>
        </p:txBody>
      </p:sp>
      <p:pic>
        <p:nvPicPr>
          <p:cNvPr id="155" name="Picture 154"/>
          <p:cNvPicPr>
            <a:picLocks noChangeAspect="1"/>
          </p:cNvPicPr>
          <p:nvPr/>
        </p:nvPicPr>
        <p:blipFill>
          <a:blip r:embed="rId4"/>
          <a:stretch>
            <a:fillRect/>
          </a:stretch>
        </p:blipFill>
        <p:spPr>
          <a:xfrm>
            <a:off x="9708813" y="3396709"/>
            <a:ext cx="1078434" cy="331434"/>
          </a:xfrm>
          <a:prstGeom prst="rect">
            <a:avLst/>
          </a:prstGeom>
        </p:spPr>
      </p:pic>
      <p:pic>
        <p:nvPicPr>
          <p:cNvPr id="156" name="Picture 2" descr="E:\01 日常工作\03 品牌规范设计\公司广告源文档\HW LOGO(horizontal）111.png"/>
          <p:cNvPicPr>
            <a:picLocks noChangeAspect="1" noChangeArrowheads="1"/>
          </p:cNvPicPr>
          <p:nvPr/>
        </p:nvPicPr>
        <p:blipFill>
          <a:blip r:embed="rId5" cstate="print"/>
          <a:srcRect/>
          <a:stretch>
            <a:fillRect/>
          </a:stretch>
        </p:blipFill>
        <p:spPr bwMode="auto">
          <a:xfrm>
            <a:off x="9628155" y="4736256"/>
            <a:ext cx="1247775" cy="303213"/>
          </a:xfrm>
          <a:prstGeom prst="rect">
            <a:avLst/>
          </a:prstGeom>
          <a:noFill/>
          <a:ln w="9525">
            <a:noFill/>
            <a:miter lim="800000"/>
            <a:headEnd/>
            <a:tailEnd/>
          </a:ln>
        </p:spPr>
      </p:pic>
      <p:pic>
        <p:nvPicPr>
          <p:cNvPr id="157" name="Picture 156"/>
          <p:cNvPicPr>
            <a:picLocks noChangeAspect="1"/>
          </p:cNvPicPr>
          <p:nvPr/>
        </p:nvPicPr>
        <p:blipFill>
          <a:blip r:embed="rId6"/>
          <a:stretch>
            <a:fillRect/>
          </a:stretch>
        </p:blipFill>
        <p:spPr>
          <a:xfrm>
            <a:off x="9799453" y="2709639"/>
            <a:ext cx="897154" cy="413532"/>
          </a:xfrm>
          <a:prstGeom prst="rect">
            <a:avLst/>
          </a:prstGeom>
        </p:spPr>
      </p:pic>
      <p:pic>
        <p:nvPicPr>
          <p:cNvPr id="159" name="Picture 158"/>
          <p:cNvPicPr>
            <a:picLocks noChangeAspect="1"/>
          </p:cNvPicPr>
          <p:nvPr/>
        </p:nvPicPr>
        <p:blipFill>
          <a:blip r:embed="rId7"/>
          <a:stretch>
            <a:fillRect/>
          </a:stretch>
        </p:blipFill>
        <p:spPr>
          <a:xfrm>
            <a:off x="9808146" y="1992024"/>
            <a:ext cx="897217" cy="444077"/>
          </a:xfrm>
          <a:prstGeom prst="rect">
            <a:avLst/>
          </a:prstGeom>
        </p:spPr>
      </p:pic>
      <p:pic>
        <p:nvPicPr>
          <p:cNvPr id="36871" name="Picture 3" descr="C:\Users\Josh\Desktop\My Dropbox\Joshua\Projects\_ArtAssets\_Andri\DVD_ART36\Artwork_Imagery\Shapes\Circular shapes\3d Disc shapes\White Disc.png"/>
          <p:cNvPicPr>
            <a:picLocks noChangeAspect="1" noChangeArrowheads="1"/>
          </p:cNvPicPr>
          <p:nvPr/>
        </p:nvPicPr>
        <p:blipFill>
          <a:blip r:embed="rId8" cstate="print"/>
          <a:srcRect/>
          <a:stretch>
            <a:fillRect/>
          </a:stretch>
        </p:blipFill>
        <p:spPr bwMode="auto">
          <a:xfrm>
            <a:off x="552970" y="5157986"/>
            <a:ext cx="11233249" cy="1082675"/>
          </a:xfrm>
          <a:prstGeom prst="rect">
            <a:avLst/>
          </a:prstGeom>
          <a:noFill/>
          <a:ln w="9525">
            <a:noFill/>
            <a:miter lim="800000"/>
            <a:headEnd/>
            <a:tailEnd/>
          </a:ln>
        </p:spPr>
      </p:pic>
      <p:pic>
        <p:nvPicPr>
          <p:cNvPr id="2" name="Picture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808146" y="4020284"/>
            <a:ext cx="896592" cy="429998"/>
          </a:xfrm>
          <a:prstGeom prst="rect">
            <a:avLst/>
          </a:prstGeom>
        </p:spPr>
      </p:pic>
    </p:spTree>
    <p:extLst>
      <p:ext uri="{BB962C8B-B14F-4D97-AF65-F5344CB8AC3E}">
        <p14:creationId xmlns:p14="http://schemas.microsoft.com/office/powerpoint/2010/main" val="11573929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图片 7" descr="espaciorack2.JPG"/>
          <p:cNvPicPr>
            <a:picLocks noChangeAspect="1"/>
          </p:cNvPicPr>
          <p:nvPr/>
        </p:nvPicPr>
        <p:blipFill>
          <a:blip r:embed="rId3" cstate="print"/>
          <a:srcRect/>
          <a:stretch>
            <a:fillRect/>
          </a:stretch>
        </p:blipFill>
        <p:spPr bwMode="auto">
          <a:xfrm>
            <a:off x="1588" y="0"/>
            <a:ext cx="12192000" cy="6859588"/>
          </a:xfrm>
          <a:prstGeom prst="rect">
            <a:avLst/>
          </a:prstGeom>
          <a:noFill/>
          <a:ln w="9525">
            <a:noFill/>
            <a:miter lim="800000"/>
            <a:headEnd/>
            <a:tailEnd/>
          </a:ln>
        </p:spPr>
      </p:pic>
      <p:grpSp>
        <p:nvGrpSpPr>
          <p:cNvPr id="50179" name="组合 7"/>
          <p:cNvGrpSpPr>
            <a:grpSpLocks/>
          </p:cNvGrpSpPr>
          <p:nvPr/>
        </p:nvGrpSpPr>
        <p:grpSpPr bwMode="auto">
          <a:xfrm>
            <a:off x="1588" y="1201738"/>
            <a:ext cx="12192000" cy="1487487"/>
            <a:chOff x="0" y="4378098"/>
            <a:chExt cx="11522075" cy="1232580"/>
          </a:xfrm>
        </p:grpSpPr>
        <p:sp>
          <p:nvSpPr>
            <p:cNvPr id="9" name="矩形 8"/>
            <p:cNvSpPr/>
            <p:nvPr/>
          </p:nvSpPr>
          <p:spPr bwMode="auto">
            <a:xfrm>
              <a:off x="2074873" y="4378098"/>
              <a:ext cx="9447202" cy="1232580"/>
            </a:xfrm>
            <a:prstGeom prst="rect">
              <a:avLst/>
            </a:prstGeom>
            <a:solidFill>
              <a:schemeClr val="tx1">
                <a:lumMod val="85000"/>
                <a:lumOff val="15000"/>
                <a:alpha val="87000"/>
              </a:schemeClr>
            </a:solidFill>
            <a:ln>
              <a:noFill/>
            </a:ln>
            <a:effectLst/>
          </p:spPr>
          <p:txBody>
            <a:bodyPr lIns="115190" tIns="57596" rIns="115190" bIns="57596" anchor="ctr"/>
            <a:lstStyle/>
            <a:p>
              <a:pPr defTabSz="967237" fontAlgn="auto">
                <a:lnSpc>
                  <a:spcPct val="120000"/>
                </a:lnSpc>
                <a:spcBef>
                  <a:spcPts val="0"/>
                </a:spcBef>
                <a:spcAft>
                  <a:spcPts val="0"/>
                </a:spcAft>
                <a:defRPr/>
              </a:pPr>
              <a:endParaRPr lang="zh-CN" altLang="en-US" sz="2134" dirty="0">
                <a:solidFill>
                  <a:srgbClr val="FFFF00"/>
                </a:solidFill>
                <a:latin typeface="Arial"/>
                <a:ea typeface="+mn-ea"/>
              </a:endParaRPr>
            </a:p>
          </p:txBody>
        </p:sp>
        <p:sp>
          <p:nvSpPr>
            <p:cNvPr id="10" name="矩形 9"/>
            <p:cNvSpPr/>
            <p:nvPr/>
          </p:nvSpPr>
          <p:spPr bwMode="auto">
            <a:xfrm>
              <a:off x="0" y="4378098"/>
              <a:ext cx="2074873" cy="1232580"/>
            </a:xfrm>
            <a:prstGeom prst="rect">
              <a:avLst/>
            </a:prstGeom>
            <a:solidFill>
              <a:schemeClr val="bg1"/>
            </a:solidFill>
            <a:ln>
              <a:noFill/>
            </a:ln>
            <a:effectLst/>
          </p:spPr>
          <p:txBody>
            <a:bodyPr lIns="115190" tIns="57596" rIns="115190" bIns="57596" anchor="ctr"/>
            <a:lstStyle/>
            <a:p>
              <a:pPr defTabSz="967237" fontAlgn="auto">
                <a:lnSpc>
                  <a:spcPct val="120000"/>
                </a:lnSpc>
                <a:spcBef>
                  <a:spcPts val="0"/>
                </a:spcBef>
                <a:spcAft>
                  <a:spcPts val="0"/>
                </a:spcAft>
                <a:defRPr/>
              </a:pPr>
              <a:endParaRPr lang="zh-CN" altLang="en-US" sz="2134" dirty="0">
                <a:solidFill>
                  <a:srgbClr val="FFFF00"/>
                </a:solidFill>
                <a:latin typeface="Arial"/>
                <a:ea typeface="+mn-ea"/>
              </a:endParaRPr>
            </a:p>
          </p:txBody>
        </p:sp>
        <p:sp>
          <p:nvSpPr>
            <p:cNvPr id="12" name="矩形 11"/>
            <p:cNvSpPr/>
            <p:nvPr/>
          </p:nvSpPr>
          <p:spPr>
            <a:xfrm>
              <a:off x="2074873" y="4449930"/>
              <a:ext cx="9447202" cy="1058390"/>
            </a:xfrm>
            <a:prstGeom prst="rect">
              <a:avLst/>
            </a:prstGeom>
          </p:spPr>
          <p:txBody>
            <a:bodyPr wrap="square">
              <a:spAutoFit/>
            </a:bodyPr>
            <a:lstStyle/>
            <a:p>
              <a:pPr>
                <a:buSzPct val="100000"/>
              </a:pPr>
              <a:r>
                <a:rPr lang="en-US" altLang="zh-CN" sz="1400" dirty="0" smtClean="0">
                  <a:solidFill>
                    <a:schemeClr val="bg1"/>
                  </a:solidFill>
                  <a:ea typeface="微软雅黑" pitchFamily="34" charset="-122"/>
                  <a:sym typeface="Arial" pitchFamily="34" charset="0"/>
                </a:rPr>
                <a:t>Datacom</a:t>
              </a:r>
              <a:r>
                <a:rPr lang="zh-CN" altLang="zh-CN" sz="1400" dirty="0" smtClean="0">
                  <a:solidFill>
                    <a:schemeClr val="bg1"/>
                  </a:solidFill>
                  <a:ea typeface="微软雅黑" pitchFamily="34" charset="-122"/>
                  <a:sym typeface="Arial" pitchFamily="34" charset="0"/>
                </a:rPr>
                <a:t> Builds</a:t>
              </a:r>
              <a:r>
                <a:rPr lang="en-US" altLang="zh-CN" sz="1400" dirty="0" smtClean="0">
                  <a:solidFill>
                    <a:schemeClr val="bg1"/>
                  </a:solidFill>
                  <a:ea typeface="微软雅黑" pitchFamily="34" charset="-122"/>
                  <a:sym typeface="Arial" pitchFamily="34" charset="0"/>
                </a:rPr>
                <a:t> and Supports Fonterra’s managed</a:t>
              </a:r>
              <a:r>
                <a:rPr lang="zh-CN" altLang="zh-CN" sz="1400" dirty="0" smtClean="0">
                  <a:solidFill>
                    <a:schemeClr val="bg1"/>
                  </a:solidFill>
                  <a:ea typeface="微软雅黑" pitchFamily="34" charset="-122"/>
                  <a:sym typeface="Arial" pitchFamily="34" charset="0"/>
                </a:rPr>
                <a:t> </a:t>
              </a:r>
              <a:r>
                <a:rPr lang="zh-CN" altLang="zh-CN" sz="1400" dirty="0">
                  <a:solidFill>
                    <a:schemeClr val="bg1"/>
                  </a:solidFill>
                  <a:ea typeface="微软雅黑" pitchFamily="34" charset="-122"/>
                  <a:sym typeface="Arial" pitchFamily="34" charset="0"/>
                </a:rPr>
                <a:t>HANA Enterprise </a:t>
              </a:r>
              <a:r>
                <a:rPr lang="en-US" altLang="zh-CN" sz="1400" dirty="0" smtClean="0">
                  <a:solidFill>
                    <a:schemeClr val="bg1"/>
                  </a:solidFill>
                  <a:ea typeface="微软雅黑" pitchFamily="34" charset="-122"/>
                  <a:sym typeface="Arial" pitchFamily="34" charset="0"/>
                </a:rPr>
                <a:t>Infrastructure</a:t>
              </a:r>
              <a:r>
                <a:rPr lang="zh-CN" altLang="zh-CN" sz="1400" dirty="0" smtClean="0">
                  <a:solidFill>
                    <a:schemeClr val="bg1"/>
                  </a:solidFill>
                  <a:ea typeface="微软雅黑" pitchFamily="34" charset="-122"/>
                  <a:sym typeface="Arial" pitchFamily="34" charset="0"/>
                </a:rPr>
                <a:t> </a:t>
              </a:r>
              <a:r>
                <a:rPr lang="zh-CN" altLang="zh-CN" sz="1400" dirty="0">
                  <a:solidFill>
                    <a:schemeClr val="bg1"/>
                  </a:solidFill>
                  <a:ea typeface="微软雅黑" pitchFamily="34" charset="-122"/>
                  <a:sym typeface="Arial" pitchFamily="34" charset="0"/>
                </a:rPr>
                <a:t>with </a:t>
              </a:r>
            </a:p>
            <a:p>
              <a:pPr>
                <a:lnSpc>
                  <a:spcPct val="150000"/>
                </a:lnSpc>
                <a:buSzPct val="100000"/>
              </a:pPr>
              <a:r>
                <a:rPr lang="zh-CN" altLang="zh-CN" sz="1400" dirty="0">
                  <a:solidFill>
                    <a:schemeClr val="bg1"/>
                  </a:solidFill>
                  <a:ea typeface="微软雅黑" pitchFamily="34" charset="-122"/>
                  <a:sym typeface="Arial" pitchFamily="34" charset="0"/>
                </a:rPr>
                <a:t>Huawei SAP HANA Solution in </a:t>
              </a:r>
              <a:r>
                <a:rPr lang="en-US" altLang="zh-CN" sz="1400" dirty="0" smtClean="0">
                  <a:solidFill>
                    <a:schemeClr val="bg1"/>
                  </a:solidFill>
                  <a:ea typeface="微软雅黑" pitchFamily="34" charset="-122"/>
                  <a:sym typeface="Arial" pitchFamily="34" charset="0"/>
                </a:rPr>
                <a:t>New Zealand</a:t>
              </a:r>
              <a:endParaRPr lang="zh-CN" altLang="zh-CN" sz="1400" dirty="0">
                <a:solidFill>
                  <a:schemeClr val="bg1"/>
                </a:solidFill>
                <a:ea typeface="微软雅黑" pitchFamily="34" charset="-122"/>
                <a:sym typeface="Arial" pitchFamily="34" charset="0"/>
              </a:endParaRPr>
            </a:p>
            <a:p>
              <a:pPr>
                <a:lnSpc>
                  <a:spcPct val="150000"/>
                </a:lnSpc>
                <a:buSzPct val="100000"/>
              </a:pPr>
              <a:r>
                <a:rPr lang="en-US" altLang="zh-CN" sz="1400" dirty="0" smtClean="0">
                  <a:solidFill>
                    <a:schemeClr val="bg1"/>
                  </a:solidFill>
                  <a:ea typeface="微软雅黑" pitchFamily="34" charset="-122"/>
                  <a:sym typeface="Arial" pitchFamily="34" charset="0"/>
                </a:rPr>
                <a:t>Fonterra</a:t>
              </a:r>
              <a:r>
                <a:rPr lang="zh-CN" altLang="zh-CN" sz="1400" dirty="0" smtClean="0">
                  <a:solidFill>
                    <a:schemeClr val="bg1"/>
                  </a:solidFill>
                  <a:ea typeface="微软雅黑" pitchFamily="34" charset="-122"/>
                  <a:sym typeface="Arial" pitchFamily="34" charset="0"/>
                </a:rPr>
                <a:t> </a:t>
              </a:r>
              <a:r>
                <a:rPr lang="en-US" altLang="zh-CN" sz="1400" dirty="0">
                  <a:solidFill>
                    <a:schemeClr val="bg1"/>
                  </a:solidFill>
                  <a:ea typeface="微软雅黑" pitchFamily="34" charset="-122"/>
                  <a:sym typeface="Arial" pitchFamily="34" charset="0"/>
                </a:rPr>
                <a:t>c</a:t>
              </a:r>
              <a:r>
                <a:rPr lang="zh-CN" altLang="zh-CN" sz="1400" dirty="0" smtClean="0">
                  <a:solidFill>
                    <a:schemeClr val="bg1"/>
                  </a:solidFill>
                  <a:ea typeface="微软雅黑" pitchFamily="34" charset="-122"/>
                  <a:sym typeface="Arial" pitchFamily="34" charset="0"/>
                </a:rPr>
                <a:t>ooperates </a:t>
              </a:r>
              <a:r>
                <a:rPr lang="zh-CN" altLang="zh-CN" sz="1400" dirty="0">
                  <a:solidFill>
                    <a:schemeClr val="bg1"/>
                  </a:solidFill>
                  <a:ea typeface="微软雅黑" pitchFamily="34" charset="-122"/>
                  <a:sym typeface="Arial" pitchFamily="34" charset="0"/>
                </a:rPr>
                <a:t>with </a:t>
              </a:r>
              <a:r>
                <a:rPr lang="zh-CN" altLang="zh-CN" sz="1400" dirty="0" smtClean="0">
                  <a:solidFill>
                    <a:schemeClr val="bg1"/>
                  </a:solidFill>
                  <a:ea typeface="微软雅黑" pitchFamily="34" charset="-122"/>
                  <a:sym typeface="Arial" pitchFamily="34" charset="0"/>
                </a:rPr>
                <a:t>a </a:t>
              </a:r>
              <a:r>
                <a:rPr lang="en-US" altLang="zh-CN" sz="1400" dirty="0" smtClean="0">
                  <a:solidFill>
                    <a:schemeClr val="bg1"/>
                  </a:solidFill>
                  <a:ea typeface="微软雅黑" pitchFamily="34" charset="-122"/>
                  <a:sym typeface="Arial" pitchFamily="34" charset="0"/>
                </a:rPr>
                <a:t>long term and trusted p</a:t>
              </a:r>
              <a:r>
                <a:rPr lang="zh-CN" altLang="zh-CN" sz="1400" dirty="0" smtClean="0">
                  <a:solidFill>
                    <a:schemeClr val="bg1"/>
                  </a:solidFill>
                  <a:ea typeface="微软雅黑" pitchFamily="34" charset="-122"/>
                  <a:sym typeface="Arial" pitchFamily="34" charset="0"/>
                </a:rPr>
                <a:t>artner</a:t>
              </a:r>
              <a:r>
                <a:rPr lang="en-US" altLang="zh-CN" sz="1400" dirty="0" smtClean="0">
                  <a:solidFill>
                    <a:schemeClr val="bg1"/>
                  </a:solidFill>
                  <a:ea typeface="微软雅黑" pitchFamily="34" charset="-122"/>
                  <a:sym typeface="Arial" pitchFamily="34" charset="0"/>
                </a:rPr>
                <a:t> Datacom</a:t>
              </a:r>
              <a:r>
                <a:rPr lang="zh-CN" altLang="zh-CN" sz="1400" dirty="0" smtClean="0">
                  <a:solidFill>
                    <a:schemeClr val="bg1"/>
                  </a:solidFill>
                  <a:ea typeface="微软雅黑" pitchFamily="34" charset="-122"/>
                  <a:sym typeface="Arial" pitchFamily="34" charset="0"/>
                </a:rPr>
                <a:t>, </a:t>
              </a:r>
              <a:r>
                <a:rPr lang="zh-CN" altLang="zh-CN" sz="1400" dirty="0">
                  <a:solidFill>
                    <a:schemeClr val="bg1"/>
                  </a:solidFill>
                  <a:ea typeface="微软雅黑" pitchFamily="34" charset="-122"/>
                  <a:sym typeface="Arial" pitchFamily="34" charset="0"/>
                </a:rPr>
                <a:t>in </a:t>
              </a:r>
              <a:r>
                <a:rPr lang="en-US" altLang="zh-CN" sz="1400" dirty="0" smtClean="0">
                  <a:solidFill>
                    <a:schemeClr val="bg1"/>
                  </a:solidFill>
                  <a:ea typeface="微软雅黑" pitchFamily="34" charset="-122"/>
                  <a:sym typeface="Arial" pitchFamily="34" charset="0"/>
                </a:rPr>
                <a:t>P</a:t>
              </a:r>
              <a:r>
                <a:rPr lang="zh-CN" altLang="zh-CN" sz="1400" dirty="0" smtClean="0">
                  <a:solidFill>
                    <a:schemeClr val="bg1"/>
                  </a:solidFill>
                  <a:ea typeface="微软雅黑" pitchFamily="34" charset="-122"/>
                  <a:sym typeface="Arial" pitchFamily="34" charset="0"/>
                </a:rPr>
                <a:t>roviding </a:t>
              </a:r>
              <a:r>
                <a:rPr lang="en-US" altLang="zh-CN" sz="1400" dirty="0" smtClean="0">
                  <a:solidFill>
                    <a:schemeClr val="bg1"/>
                  </a:solidFill>
                  <a:ea typeface="微软雅黑" pitchFamily="34" charset="-122"/>
                  <a:sym typeface="Arial" pitchFamily="34" charset="0"/>
                </a:rPr>
                <a:t>O</a:t>
              </a:r>
              <a:r>
                <a:rPr lang="zh-CN" altLang="zh-CN" sz="1400" dirty="0" smtClean="0">
                  <a:solidFill>
                    <a:schemeClr val="bg1"/>
                  </a:solidFill>
                  <a:ea typeface="微软雅黑" pitchFamily="34" charset="-122"/>
                  <a:sym typeface="Arial" pitchFamily="34" charset="0"/>
                </a:rPr>
                <a:t>ne-stop </a:t>
              </a:r>
              <a:r>
                <a:rPr lang="zh-CN" altLang="zh-CN" sz="1400" dirty="0">
                  <a:solidFill>
                    <a:schemeClr val="bg1"/>
                  </a:solidFill>
                  <a:ea typeface="微软雅黑" pitchFamily="34" charset="-122"/>
                  <a:sym typeface="Arial" pitchFamily="34" charset="0"/>
                </a:rPr>
                <a:t>SAP </a:t>
              </a:r>
              <a:r>
                <a:rPr lang="en-US" altLang="zh-CN" sz="1400" dirty="0" smtClean="0">
                  <a:solidFill>
                    <a:schemeClr val="bg1"/>
                  </a:solidFill>
                  <a:ea typeface="微软雅黑" pitchFamily="34" charset="-122"/>
                  <a:sym typeface="Arial" pitchFamily="34" charset="0"/>
                </a:rPr>
                <a:t>solution and support </a:t>
              </a:r>
              <a:r>
                <a:rPr lang="zh-CN" altLang="zh-CN" sz="1400" dirty="0" smtClean="0">
                  <a:solidFill>
                    <a:schemeClr val="bg1"/>
                  </a:solidFill>
                  <a:ea typeface="微软雅黑" pitchFamily="34" charset="-122"/>
                  <a:sym typeface="Arial" pitchFamily="34" charset="0"/>
                </a:rPr>
                <a:t>with Huawei </a:t>
              </a:r>
              <a:r>
                <a:rPr lang="zh-CN" altLang="zh-CN" sz="1400" dirty="0">
                  <a:solidFill>
                    <a:schemeClr val="bg1"/>
                  </a:solidFill>
                  <a:ea typeface="微软雅黑" pitchFamily="34" charset="-122"/>
                  <a:sym typeface="Arial" pitchFamily="34" charset="0"/>
                </a:rPr>
                <a:t>6 x </a:t>
              </a:r>
              <a:r>
                <a:rPr lang="en-US" altLang="zh-CN" sz="1400" dirty="0" smtClean="0">
                  <a:solidFill>
                    <a:schemeClr val="bg1"/>
                  </a:solidFill>
                  <a:ea typeface="微软雅黑" pitchFamily="34" charset="-122"/>
                  <a:sym typeface="Arial" pitchFamily="34" charset="0"/>
                </a:rPr>
                <a:t>1-2</a:t>
              </a:r>
              <a:r>
                <a:rPr lang="zh-CN" altLang="zh-CN" sz="1400" dirty="0" smtClean="0">
                  <a:solidFill>
                    <a:schemeClr val="bg1"/>
                  </a:solidFill>
                  <a:ea typeface="微软雅黑" pitchFamily="34" charset="-122"/>
                  <a:sym typeface="Arial" pitchFamily="34" charset="0"/>
                </a:rPr>
                <a:t> </a:t>
              </a:r>
              <a:r>
                <a:rPr lang="zh-CN" altLang="zh-CN" sz="1400" dirty="0">
                  <a:solidFill>
                    <a:schemeClr val="bg1"/>
                  </a:solidFill>
                  <a:ea typeface="微软雅黑" pitchFamily="34" charset="-122"/>
                  <a:sym typeface="Arial" pitchFamily="34" charset="0"/>
                </a:rPr>
                <a:t>TB SAP HANA </a:t>
              </a:r>
              <a:r>
                <a:rPr lang="en-US" altLang="zh-CN" sz="1400" dirty="0" smtClean="0">
                  <a:solidFill>
                    <a:schemeClr val="bg1"/>
                  </a:solidFill>
                  <a:ea typeface="微软雅黑" pitchFamily="34" charset="-122"/>
                  <a:sym typeface="Arial" pitchFamily="34" charset="0"/>
                </a:rPr>
                <a:t>A</a:t>
              </a:r>
              <a:r>
                <a:rPr lang="zh-CN" altLang="zh-CN" sz="1400" dirty="0" smtClean="0">
                  <a:solidFill>
                    <a:schemeClr val="bg1"/>
                  </a:solidFill>
                  <a:ea typeface="微软雅黑" pitchFamily="34" charset="-122"/>
                  <a:sym typeface="Arial" pitchFamily="34" charset="0"/>
                </a:rPr>
                <a:t>ppliances </a:t>
              </a:r>
              <a:r>
                <a:rPr lang="zh-CN" altLang="zh-CN" sz="1400" dirty="0">
                  <a:solidFill>
                    <a:schemeClr val="bg1"/>
                  </a:solidFill>
                  <a:ea typeface="微软雅黑" pitchFamily="34" charset="-122"/>
                  <a:sym typeface="Arial" pitchFamily="34" charset="0"/>
                </a:rPr>
                <a:t>for </a:t>
              </a:r>
              <a:r>
                <a:rPr lang="en-US" altLang="zh-CN" sz="1400" dirty="0" smtClean="0">
                  <a:solidFill>
                    <a:schemeClr val="bg1"/>
                  </a:solidFill>
                  <a:ea typeface="微软雅黑" pitchFamily="34" charset="-122"/>
                  <a:sym typeface="Arial" pitchFamily="34" charset="0"/>
                </a:rPr>
                <a:t>core applications</a:t>
              </a:r>
              <a:endParaRPr lang="zh-CN" altLang="zh-CN" sz="1400" dirty="0">
                <a:solidFill>
                  <a:schemeClr val="bg1"/>
                </a:solidFill>
                <a:ea typeface="微软雅黑" pitchFamily="34" charset="-122"/>
                <a:sym typeface="Arial" pitchFamily="34" charset="0"/>
              </a:endParaRPr>
            </a:p>
          </p:txBody>
        </p:sp>
      </p:grpSp>
      <p:pic>
        <p:nvPicPr>
          <p:cNvPr id="11" name="Picture 10"/>
          <p:cNvPicPr>
            <a:picLocks noChangeAspect="1"/>
          </p:cNvPicPr>
          <p:nvPr/>
        </p:nvPicPr>
        <p:blipFill>
          <a:blip r:embed="rId4"/>
          <a:stretch>
            <a:fillRect/>
          </a:stretch>
        </p:blipFill>
        <p:spPr>
          <a:xfrm>
            <a:off x="560127" y="1341562"/>
            <a:ext cx="1078434" cy="331434"/>
          </a:xfrm>
          <a:prstGeom prst="rect">
            <a:avLst/>
          </a:prstGeom>
        </p:spPr>
      </p:pic>
      <p:pic>
        <p:nvPicPr>
          <p:cNvPr id="2" name="Picture 1"/>
          <p:cNvPicPr>
            <a:picLocks noChangeAspect="1"/>
          </p:cNvPicPr>
          <p:nvPr/>
        </p:nvPicPr>
        <p:blipFill>
          <a:blip r:embed="rId5"/>
          <a:stretch>
            <a:fillRect/>
          </a:stretch>
        </p:blipFill>
        <p:spPr>
          <a:xfrm>
            <a:off x="599281" y="1817064"/>
            <a:ext cx="1000125" cy="800100"/>
          </a:xfrm>
          <a:prstGeom prst="rect">
            <a:avLst/>
          </a:prstGeom>
        </p:spPr>
      </p:pic>
    </p:spTree>
    <p:extLst>
      <p:ext uri="{BB962C8B-B14F-4D97-AF65-F5344CB8AC3E}">
        <p14:creationId xmlns:p14="http://schemas.microsoft.com/office/powerpoint/2010/main" val="3822403927"/>
      </p:ext>
    </p:extLst>
  </p:cSld>
  <p:clrMapOvr>
    <a:masterClrMapping/>
  </p:clrMapOvr>
  <mc:AlternateContent xmlns:mc="http://schemas.openxmlformats.org/markup-compatibility/2006" xmlns:p14="http://schemas.microsoft.com/office/powerpoint/2010/main">
    <mc:Choice Requires="p14">
      <p:transition p14:dur="0" advTm="10420"/>
    </mc:Choice>
    <mc:Fallback xmlns="">
      <p:transition advTm="1042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2"/>
          <p:cNvPicPr>
            <a:picLocks noChangeAspect="1"/>
          </p:cNvPicPr>
          <p:nvPr/>
        </p:nvPicPr>
        <p:blipFill rotWithShape="1">
          <a:blip r:embed="rId3"/>
          <a:srcRect l="1078" t="11158" b="17417"/>
          <a:stretch/>
        </p:blipFill>
        <p:spPr>
          <a:xfrm>
            <a:off x="-23093" y="-26590"/>
            <a:ext cx="12313368" cy="6886178"/>
          </a:xfrm>
          <a:prstGeom prst="rect">
            <a:avLst/>
          </a:prstGeom>
        </p:spPr>
      </p:pic>
      <p:grpSp>
        <p:nvGrpSpPr>
          <p:cNvPr id="49155" name="组合 7"/>
          <p:cNvGrpSpPr>
            <a:grpSpLocks/>
          </p:cNvGrpSpPr>
          <p:nvPr/>
        </p:nvGrpSpPr>
        <p:grpSpPr bwMode="auto">
          <a:xfrm>
            <a:off x="-23092" y="1193800"/>
            <a:ext cx="12218268" cy="1473200"/>
            <a:chOff x="0" y="4378098"/>
            <a:chExt cx="11522075" cy="1232580"/>
          </a:xfrm>
        </p:grpSpPr>
        <p:sp>
          <p:nvSpPr>
            <p:cNvPr id="9" name="矩形 8"/>
            <p:cNvSpPr/>
            <p:nvPr/>
          </p:nvSpPr>
          <p:spPr bwMode="auto">
            <a:xfrm>
              <a:off x="2075833" y="4378098"/>
              <a:ext cx="9446242" cy="1232580"/>
            </a:xfrm>
            <a:prstGeom prst="rect">
              <a:avLst/>
            </a:prstGeom>
            <a:solidFill>
              <a:schemeClr val="tx1">
                <a:lumMod val="85000"/>
                <a:lumOff val="15000"/>
                <a:alpha val="87000"/>
              </a:schemeClr>
            </a:solidFill>
            <a:ln>
              <a:noFill/>
            </a:ln>
            <a:effectLst/>
          </p:spPr>
          <p:txBody>
            <a:bodyPr lIns="91429" tIns="45715" rIns="91429" bIns="45715" anchor="ctr"/>
            <a:lstStyle/>
            <a:p>
              <a:pPr defTabSz="966879" fontAlgn="auto">
                <a:lnSpc>
                  <a:spcPct val="120000"/>
                </a:lnSpc>
                <a:spcBef>
                  <a:spcPts val="0"/>
                </a:spcBef>
                <a:spcAft>
                  <a:spcPts val="0"/>
                </a:spcAft>
                <a:defRPr/>
              </a:pPr>
              <a:endParaRPr lang="zh-CN" altLang="en-US" sz="2117" dirty="0">
                <a:solidFill>
                  <a:srgbClr val="FFFF00"/>
                </a:solidFill>
                <a:latin typeface="Arial"/>
                <a:ea typeface="+mn-ea"/>
              </a:endParaRPr>
            </a:p>
          </p:txBody>
        </p:sp>
        <p:sp>
          <p:nvSpPr>
            <p:cNvPr id="10" name="矩形 9"/>
            <p:cNvSpPr/>
            <p:nvPr/>
          </p:nvSpPr>
          <p:spPr bwMode="auto">
            <a:xfrm>
              <a:off x="0" y="4378098"/>
              <a:ext cx="2075833" cy="1232580"/>
            </a:xfrm>
            <a:prstGeom prst="rect">
              <a:avLst/>
            </a:prstGeom>
            <a:solidFill>
              <a:schemeClr val="bg1"/>
            </a:solidFill>
            <a:ln>
              <a:noFill/>
            </a:ln>
            <a:effectLst/>
          </p:spPr>
          <p:txBody>
            <a:bodyPr lIns="91429" tIns="45715" rIns="91429" bIns="45715" anchor="ctr"/>
            <a:lstStyle/>
            <a:p>
              <a:pPr defTabSz="966879" fontAlgn="auto">
                <a:lnSpc>
                  <a:spcPct val="120000"/>
                </a:lnSpc>
                <a:spcBef>
                  <a:spcPts val="0"/>
                </a:spcBef>
                <a:spcAft>
                  <a:spcPts val="0"/>
                </a:spcAft>
                <a:defRPr/>
              </a:pPr>
              <a:endParaRPr lang="zh-CN" altLang="en-US" sz="2117" dirty="0">
                <a:solidFill>
                  <a:srgbClr val="FFFF00"/>
                </a:solidFill>
                <a:latin typeface="Arial"/>
                <a:ea typeface="+mn-ea"/>
              </a:endParaRPr>
            </a:p>
          </p:txBody>
        </p:sp>
      </p:grpSp>
      <p:sp>
        <p:nvSpPr>
          <p:cNvPr id="14" name="矩形 13"/>
          <p:cNvSpPr/>
          <p:nvPr/>
        </p:nvSpPr>
        <p:spPr>
          <a:xfrm>
            <a:off x="2178169" y="1239838"/>
            <a:ext cx="10017006" cy="1384995"/>
          </a:xfrm>
          <a:prstGeom prst="rect">
            <a:avLst/>
          </a:prstGeom>
        </p:spPr>
        <p:txBody>
          <a:bodyPr wrap="square">
            <a:spAutoFit/>
          </a:bodyPr>
          <a:lstStyle/>
          <a:p>
            <a:r>
              <a:rPr lang="en-NZ" sz="1400" dirty="0">
                <a:solidFill>
                  <a:schemeClr val="bg1"/>
                </a:solidFill>
                <a:ea typeface="微软雅黑" pitchFamily="34" charset="-122"/>
              </a:rPr>
              <a:t>Hillarys Blinds has grown to </a:t>
            </a:r>
            <a:r>
              <a:rPr lang="en-NZ" sz="1400" dirty="0" smtClean="0">
                <a:solidFill>
                  <a:schemeClr val="bg1"/>
                </a:solidFill>
                <a:ea typeface="微软雅黑" pitchFamily="34" charset="-122"/>
              </a:rPr>
              <a:t>be the </a:t>
            </a:r>
            <a:r>
              <a:rPr lang="en-NZ" sz="1400" dirty="0">
                <a:solidFill>
                  <a:schemeClr val="bg1"/>
                </a:solidFill>
                <a:ea typeface="微软雅黑" pitchFamily="34" charset="-122"/>
              </a:rPr>
              <a:t>UK’s leading supplier of window coverings and </a:t>
            </a:r>
            <a:r>
              <a:rPr lang="en-NZ" sz="1400" dirty="0" smtClean="0">
                <a:solidFill>
                  <a:schemeClr val="bg1"/>
                </a:solidFill>
                <a:ea typeface="微软雅黑" pitchFamily="34" charset="-122"/>
              </a:rPr>
              <a:t>carpets, with </a:t>
            </a:r>
            <a:r>
              <a:rPr lang="en-NZ" sz="1400" dirty="0">
                <a:solidFill>
                  <a:schemeClr val="bg1"/>
                </a:solidFill>
                <a:ea typeface="微软雅黑" pitchFamily="34" charset="-122"/>
              </a:rPr>
              <a:t>over 1,000 advisors nationwide processing more </a:t>
            </a:r>
            <a:r>
              <a:rPr lang="en-NZ" sz="1400" dirty="0" smtClean="0">
                <a:solidFill>
                  <a:schemeClr val="bg1"/>
                </a:solidFill>
                <a:ea typeface="微软雅黑" pitchFamily="34" charset="-122"/>
              </a:rPr>
              <a:t>than </a:t>
            </a:r>
            <a:r>
              <a:rPr lang="en-US" sz="1400" dirty="0" smtClean="0">
                <a:solidFill>
                  <a:schemeClr val="bg1"/>
                </a:solidFill>
                <a:ea typeface="微软雅黑" pitchFamily="34" charset="-122"/>
              </a:rPr>
              <a:t>12,000 </a:t>
            </a:r>
            <a:r>
              <a:rPr lang="en-US" sz="1400" dirty="0">
                <a:solidFill>
                  <a:schemeClr val="bg1"/>
                </a:solidFill>
                <a:ea typeface="微软雅黑" pitchFamily="34" charset="-122"/>
              </a:rPr>
              <a:t>orders every week</a:t>
            </a:r>
            <a:r>
              <a:rPr lang="en-US" sz="1400" dirty="0" smtClean="0">
                <a:solidFill>
                  <a:schemeClr val="bg1"/>
                </a:solidFill>
                <a:ea typeface="微软雅黑" pitchFamily="34" charset="-122"/>
              </a:rPr>
              <a:t>.</a:t>
            </a:r>
            <a:endParaRPr lang="en-US" sz="1400" dirty="0">
              <a:solidFill>
                <a:schemeClr val="bg1"/>
              </a:solidFill>
              <a:ea typeface="微软雅黑" pitchFamily="34" charset="-122"/>
              <a:sym typeface="Arial" pitchFamily="34" charset="0"/>
            </a:endParaRPr>
          </a:p>
          <a:p>
            <a:endParaRPr lang="en-US" altLang="zh-CN" sz="1400" dirty="0">
              <a:solidFill>
                <a:schemeClr val="bg1"/>
              </a:solidFill>
              <a:ea typeface="微软雅黑" pitchFamily="34" charset="-122"/>
              <a:sym typeface="Arial" pitchFamily="34" charset="0"/>
            </a:endParaRPr>
          </a:p>
          <a:p>
            <a:r>
              <a:rPr lang="en-NZ" sz="1400" dirty="0">
                <a:solidFill>
                  <a:schemeClr val="bg1"/>
                </a:solidFill>
                <a:ea typeface="微软雅黑" pitchFamily="34" charset="-122"/>
              </a:rPr>
              <a:t>This investment is not just a </a:t>
            </a:r>
            <a:r>
              <a:rPr lang="en-NZ" sz="1400" dirty="0" smtClean="0">
                <a:solidFill>
                  <a:schemeClr val="bg1"/>
                </a:solidFill>
                <a:ea typeface="微软雅黑" pitchFamily="34" charset="-122"/>
              </a:rPr>
              <a:t>one-off purchase</a:t>
            </a:r>
            <a:r>
              <a:rPr lang="en-NZ" sz="1400" dirty="0">
                <a:solidFill>
                  <a:schemeClr val="bg1"/>
                </a:solidFill>
                <a:ea typeface="微软雅黑" pitchFamily="34" charset="-122"/>
              </a:rPr>
              <a:t>, but marks a key change in the strategic </a:t>
            </a:r>
            <a:r>
              <a:rPr lang="en-NZ" sz="1400" dirty="0" smtClean="0">
                <a:solidFill>
                  <a:schemeClr val="bg1"/>
                </a:solidFill>
                <a:ea typeface="微软雅黑" pitchFamily="34" charset="-122"/>
              </a:rPr>
              <a:t>partner supplying </a:t>
            </a:r>
            <a:r>
              <a:rPr lang="en-NZ" sz="1400" dirty="0">
                <a:solidFill>
                  <a:schemeClr val="bg1"/>
                </a:solidFill>
                <a:ea typeface="微软雅黑" pitchFamily="34" charset="-122"/>
              </a:rPr>
              <a:t>our enterprise computing hardware. The </a:t>
            </a:r>
            <a:r>
              <a:rPr lang="en-NZ" sz="1400" dirty="0" smtClean="0">
                <a:solidFill>
                  <a:schemeClr val="bg1"/>
                </a:solidFill>
                <a:ea typeface="微软雅黑" pitchFamily="34" charset="-122"/>
              </a:rPr>
              <a:t>combination of </a:t>
            </a:r>
            <a:r>
              <a:rPr lang="en-NZ" sz="1400" dirty="0">
                <a:solidFill>
                  <a:schemeClr val="bg1"/>
                </a:solidFill>
                <a:ea typeface="微软雅黑" pitchFamily="34" charset="-122"/>
              </a:rPr>
              <a:t>market-leading performance, intuitive UI </a:t>
            </a:r>
            <a:r>
              <a:rPr lang="en-NZ" sz="1400" dirty="0" smtClean="0">
                <a:solidFill>
                  <a:schemeClr val="bg1"/>
                </a:solidFill>
                <a:ea typeface="微软雅黑" pitchFamily="34" charset="-122"/>
              </a:rPr>
              <a:t>and excellent value proved </a:t>
            </a:r>
            <a:r>
              <a:rPr lang="en-NZ" sz="1400" dirty="0">
                <a:solidFill>
                  <a:schemeClr val="bg1"/>
                </a:solidFill>
                <a:ea typeface="微软雅黑" pitchFamily="34" charset="-122"/>
              </a:rPr>
              <a:t>to be a proposition that couldn’t be ignored.</a:t>
            </a:r>
            <a:endParaRPr lang="zh-CN" altLang="zh-CN" sz="1400" dirty="0">
              <a:solidFill>
                <a:schemeClr val="bg1"/>
              </a:solidFill>
              <a:ea typeface="微软雅黑" pitchFamily="34" charset="-122"/>
              <a:sym typeface="Arial" pitchFamily="34" charset="0"/>
            </a:endParaRPr>
          </a:p>
        </p:txBody>
      </p:sp>
      <p:pic>
        <p:nvPicPr>
          <p:cNvPr id="2" name="Picture 1"/>
          <p:cNvPicPr>
            <a:picLocks noChangeAspect="1"/>
          </p:cNvPicPr>
          <p:nvPr/>
        </p:nvPicPr>
        <p:blipFill>
          <a:blip r:embed="rId4"/>
          <a:stretch>
            <a:fillRect/>
          </a:stretch>
        </p:blipFill>
        <p:spPr>
          <a:xfrm>
            <a:off x="333819" y="1678559"/>
            <a:ext cx="1529461" cy="503681"/>
          </a:xfrm>
          <a:prstGeom prst="rect">
            <a:avLst/>
          </a:prstGeom>
        </p:spPr>
      </p:pic>
    </p:spTree>
    <p:extLst>
      <p:ext uri="{BB962C8B-B14F-4D97-AF65-F5344CB8AC3E}">
        <p14:creationId xmlns:p14="http://schemas.microsoft.com/office/powerpoint/2010/main" val="29802935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7"/>
          <p:cNvGrpSpPr>
            <a:grpSpLocks/>
          </p:cNvGrpSpPr>
          <p:nvPr/>
        </p:nvGrpSpPr>
        <p:grpSpPr bwMode="auto">
          <a:xfrm>
            <a:off x="-1" y="1193800"/>
            <a:ext cx="12218268" cy="1473200"/>
            <a:chOff x="0" y="4378098"/>
            <a:chExt cx="11522075" cy="1232580"/>
          </a:xfrm>
        </p:grpSpPr>
        <p:sp>
          <p:nvSpPr>
            <p:cNvPr id="5" name="矩形 8"/>
            <p:cNvSpPr/>
            <p:nvPr/>
          </p:nvSpPr>
          <p:spPr bwMode="auto">
            <a:xfrm>
              <a:off x="2075833" y="4378098"/>
              <a:ext cx="9446242" cy="1232580"/>
            </a:xfrm>
            <a:prstGeom prst="rect">
              <a:avLst/>
            </a:prstGeom>
            <a:solidFill>
              <a:schemeClr val="tx1">
                <a:lumMod val="85000"/>
                <a:lumOff val="15000"/>
                <a:alpha val="87000"/>
              </a:schemeClr>
            </a:solidFill>
            <a:ln>
              <a:noFill/>
            </a:ln>
            <a:effectLst/>
          </p:spPr>
          <p:txBody>
            <a:bodyPr lIns="91429" tIns="45715" rIns="91429" bIns="45715" anchor="ctr"/>
            <a:lstStyle/>
            <a:p>
              <a:pPr defTabSz="966879" fontAlgn="auto">
                <a:lnSpc>
                  <a:spcPct val="120000"/>
                </a:lnSpc>
                <a:spcBef>
                  <a:spcPts val="0"/>
                </a:spcBef>
                <a:spcAft>
                  <a:spcPts val="0"/>
                </a:spcAft>
                <a:defRPr/>
              </a:pPr>
              <a:endParaRPr lang="zh-CN" altLang="en-US" sz="2117" dirty="0">
                <a:solidFill>
                  <a:srgbClr val="FFFF00"/>
                </a:solidFill>
                <a:latin typeface="Arial"/>
                <a:ea typeface="+mn-ea"/>
              </a:endParaRPr>
            </a:p>
          </p:txBody>
        </p:sp>
        <p:sp>
          <p:nvSpPr>
            <p:cNvPr id="6" name="矩形 9"/>
            <p:cNvSpPr/>
            <p:nvPr/>
          </p:nvSpPr>
          <p:spPr bwMode="auto">
            <a:xfrm>
              <a:off x="0" y="4378098"/>
              <a:ext cx="2075833" cy="1232580"/>
            </a:xfrm>
            <a:prstGeom prst="rect">
              <a:avLst/>
            </a:prstGeom>
            <a:solidFill>
              <a:schemeClr val="bg1"/>
            </a:solidFill>
            <a:ln>
              <a:noFill/>
            </a:ln>
            <a:effectLst/>
          </p:spPr>
          <p:txBody>
            <a:bodyPr lIns="91429" tIns="45715" rIns="91429" bIns="45715" anchor="ctr"/>
            <a:lstStyle/>
            <a:p>
              <a:pPr defTabSz="966879" fontAlgn="auto">
                <a:lnSpc>
                  <a:spcPct val="120000"/>
                </a:lnSpc>
                <a:spcBef>
                  <a:spcPts val="0"/>
                </a:spcBef>
                <a:spcAft>
                  <a:spcPts val="0"/>
                </a:spcAft>
                <a:defRPr/>
              </a:pPr>
              <a:endParaRPr lang="zh-CN" altLang="en-US" sz="2117" dirty="0">
                <a:solidFill>
                  <a:srgbClr val="FFFF00"/>
                </a:solidFill>
                <a:latin typeface="Arial"/>
                <a:ea typeface="+mn-ea"/>
              </a:endParaRPr>
            </a:p>
          </p:txBody>
        </p:sp>
      </p:grpSp>
      <p:sp>
        <p:nvSpPr>
          <p:cNvPr id="7" name="矩形 13"/>
          <p:cNvSpPr/>
          <p:nvPr/>
        </p:nvSpPr>
        <p:spPr>
          <a:xfrm>
            <a:off x="2201260" y="1610430"/>
            <a:ext cx="9993916" cy="523220"/>
          </a:xfrm>
          <a:prstGeom prst="rect">
            <a:avLst/>
          </a:prstGeom>
        </p:spPr>
        <p:txBody>
          <a:bodyPr wrap="square">
            <a:spAutoFit/>
          </a:bodyPr>
          <a:lstStyle/>
          <a:p>
            <a:r>
              <a:rPr lang="en-US" sz="1400" dirty="0" smtClean="0">
                <a:solidFill>
                  <a:schemeClr val="bg1"/>
                </a:solidFill>
                <a:ea typeface="微软雅黑" pitchFamily="34" charset="-122"/>
              </a:rPr>
              <a:t>Huawei New Zealand is now nominated as a “Process Innovator” in the SAP Sapphire NOW Innovation Awards 2017, for working with Datacom and Fonterra and for providing all NZ customers the opportunity to try SAP HANA in country.</a:t>
            </a:r>
            <a:endParaRPr lang="zh-CN" altLang="zh-CN" sz="1400" dirty="0">
              <a:solidFill>
                <a:schemeClr val="bg1"/>
              </a:solidFill>
              <a:ea typeface="微软雅黑" pitchFamily="34" charset="-122"/>
              <a:sym typeface="Arial"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0449" y="1339931"/>
            <a:ext cx="1360361" cy="1180937"/>
          </a:xfrm>
          <a:prstGeom prst="rect">
            <a:avLst/>
          </a:prstGeom>
          <a:solidFill>
            <a:schemeClr val="tx1"/>
          </a:solidFill>
        </p:spPr>
      </p:pic>
    </p:spTree>
    <p:extLst>
      <p:ext uri="{BB962C8B-B14F-4D97-AF65-F5344CB8AC3E}">
        <p14:creationId xmlns:p14="http://schemas.microsoft.com/office/powerpoint/2010/main" val="39303332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r>
              <a:rPr lang="en-NZ" dirty="0"/>
              <a:t>© Datacom 2017</a:t>
            </a:r>
          </a:p>
        </p:txBody>
      </p:sp>
      <p:sp>
        <p:nvSpPr>
          <p:cNvPr id="6" name="Slide Number Placeholder 5"/>
          <p:cNvSpPr>
            <a:spLocks noGrp="1"/>
          </p:cNvSpPr>
          <p:nvPr>
            <p:ph type="sldNum" sz="quarter" idx="15"/>
          </p:nvPr>
        </p:nvSpPr>
        <p:spPr/>
        <p:txBody>
          <a:bodyPr/>
          <a:lstStyle/>
          <a:p>
            <a:fld id="{370D5FEB-FBDA-428E-9B3B-6233C16FAE42}" type="slidenum">
              <a:rPr lang="en-NZ" smtClean="0"/>
              <a:pPr/>
              <a:t>14</a:t>
            </a:fld>
            <a:endParaRPr lang="en-NZ" dirty="0"/>
          </a:p>
        </p:txBody>
      </p:sp>
      <p:sp>
        <p:nvSpPr>
          <p:cNvPr id="8" name="Slide Number Placeholder 4"/>
          <p:cNvSpPr txBox="1">
            <a:spLocks/>
          </p:cNvSpPr>
          <p:nvPr/>
        </p:nvSpPr>
        <p:spPr>
          <a:xfrm>
            <a:off x="14721677" y="6369305"/>
            <a:ext cx="115624" cy="253235"/>
          </a:xfrm>
          <a:prstGeom prst="rect">
            <a:avLst/>
          </a:prstGeom>
        </p:spPr>
        <p:txBody>
          <a:bodyPr vert="horz" lIns="91461" tIns="45731" rIns="91461" bIns="45731" rtlCol="0" anchor="ctr"/>
          <a:lstStyle>
            <a:defPPr>
              <a:defRPr lang="en-US"/>
            </a:defPPr>
            <a:lvl1pPr marL="0" algn="r" defTabSz="914400" rtl="0" eaLnBrk="1" latinLnBrk="0" hangingPunct="1">
              <a:defRPr sz="900" kern="1200">
                <a:solidFill>
                  <a:srgbClr val="002B7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fld id="{069A6948-8B87-4A12-91DD-932D29B8FE10}" type="slidenum">
              <a:rPr lang="en-NZ"/>
              <a:pPr fontAlgn="auto">
                <a:spcBef>
                  <a:spcPts val="0"/>
                </a:spcBef>
                <a:spcAft>
                  <a:spcPts val="0"/>
                </a:spcAft>
              </a:pPr>
              <a:t>14</a:t>
            </a:fld>
            <a:endParaRPr lang="en-NZ" dirty="0"/>
          </a:p>
        </p:txBody>
      </p:sp>
      <p:sp>
        <p:nvSpPr>
          <p:cNvPr id="9" name="Title 14"/>
          <p:cNvSpPr txBox="1">
            <a:spLocks/>
          </p:cNvSpPr>
          <p:nvPr/>
        </p:nvSpPr>
        <p:spPr>
          <a:xfrm>
            <a:off x="296579" y="284314"/>
            <a:ext cx="6694680" cy="429118"/>
          </a:xfrm>
          <a:prstGeom prst="rect">
            <a:avLst/>
          </a:prstGeom>
        </p:spPr>
        <p:txBody>
          <a:bodyPr anchor="t">
            <a:noAutofit/>
          </a:bodyPr>
          <a:lstStyle>
            <a:lvl1pPr algn="l" defTabSz="685800" rtl="0" eaLnBrk="1" latinLnBrk="0" hangingPunct="1">
              <a:lnSpc>
                <a:spcPct val="90000"/>
              </a:lnSpc>
              <a:spcBef>
                <a:spcPct val="0"/>
              </a:spcBef>
              <a:buNone/>
              <a:defRPr sz="4000" b="1" kern="1200" baseline="0">
                <a:solidFill>
                  <a:srgbClr val="00BCE2"/>
                </a:solidFill>
                <a:latin typeface="+mn-lt"/>
                <a:ea typeface="+mj-ea"/>
                <a:cs typeface="+mj-cs"/>
              </a:defRPr>
            </a:lvl1pPr>
          </a:lstStyle>
          <a:p>
            <a:pPr fontAlgn="auto">
              <a:spcAft>
                <a:spcPts val="0"/>
              </a:spcAft>
            </a:pPr>
            <a:r>
              <a:rPr lang="en-NZ" sz="4001" dirty="0"/>
              <a:t>Proof of Concept Environment</a:t>
            </a:r>
            <a:endParaRPr lang="en-GB" sz="4001" dirty="0"/>
          </a:p>
        </p:txBody>
      </p:sp>
      <p:sp>
        <p:nvSpPr>
          <p:cNvPr id="11" name="Title 10"/>
          <p:cNvSpPr txBox="1">
            <a:spLocks/>
          </p:cNvSpPr>
          <p:nvPr/>
        </p:nvSpPr>
        <p:spPr bwMode="auto">
          <a:xfrm>
            <a:off x="239384" y="1040559"/>
            <a:ext cx="6067801" cy="4991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100">
                <a:solidFill>
                  <a:schemeClr val="tx1"/>
                </a:solidFill>
                <a:latin typeface="Calibri" charset="0"/>
                <a:ea typeface="ＭＳ Ｐゴシック" charset="0"/>
                <a:cs typeface="MS PGothic" charset="0"/>
              </a:defRPr>
            </a:lvl1pPr>
            <a:lvl2pPr marL="742950" indent="-285750" eaLnBrk="0" hangingPunct="0">
              <a:defRPr sz="2100">
                <a:solidFill>
                  <a:schemeClr val="tx1"/>
                </a:solidFill>
                <a:latin typeface="Calibri" charset="0"/>
                <a:ea typeface="MS PGothic" charset="0"/>
                <a:cs typeface="MS PGothic" charset="0"/>
              </a:defRPr>
            </a:lvl2pPr>
            <a:lvl3pPr marL="1143000" indent="-228600" eaLnBrk="0" hangingPunct="0">
              <a:defRPr sz="2100">
                <a:solidFill>
                  <a:schemeClr val="tx1"/>
                </a:solidFill>
                <a:latin typeface="Calibri" charset="0"/>
                <a:ea typeface="MS PGothic" charset="0"/>
                <a:cs typeface="MS PGothic" charset="0"/>
              </a:defRPr>
            </a:lvl3pPr>
            <a:lvl4pPr marL="1600200" indent="-228600" eaLnBrk="0" hangingPunct="0">
              <a:defRPr sz="2100">
                <a:solidFill>
                  <a:schemeClr val="tx1"/>
                </a:solidFill>
                <a:latin typeface="Calibri" charset="0"/>
                <a:ea typeface="MS PGothic" charset="0"/>
                <a:cs typeface="MS PGothic" charset="0"/>
              </a:defRPr>
            </a:lvl4pPr>
            <a:lvl5pPr marL="2057400" indent="-228600" eaLnBrk="0" hangingPunct="0">
              <a:defRPr sz="2100">
                <a:solidFill>
                  <a:schemeClr val="tx1"/>
                </a:solidFill>
                <a:latin typeface="Calibri" charset="0"/>
                <a:ea typeface="MS PGothic" charset="0"/>
                <a:cs typeface="MS PGothic" charset="0"/>
              </a:defRPr>
            </a:lvl5pPr>
            <a:lvl6pPr marL="2514600" indent="-228600" defTabSz="520700" eaLnBrk="0" fontAlgn="base" hangingPunct="0">
              <a:spcBef>
                <a:spcPct val="0"/>
              </a:spcBef>
              <a:spcAft>
                <a:spcPct val="0"/>
              </a:spcAft>
              <a:defRPr sz="2100">
                <a:solidFill>
                  <a:schemeClr val="tx1"/>
                </a:solidFill>
                <a:latin typeface="Calibri" charset="0"/>
                <a:ea typeface="MS PGothic" charset="0"/>
                <a:cs typeface="MS PGothic" charset="0"/>
              </a:defRPr>
            </a:lvl6pPr>
            <a:lvl7pPr marL="2971800" indent="-228600" defTabSz="520700" eaLnBrk="0" fontAlgn="base" hangingPunct="0">
              <a:spcBef>
                <a:spcPct val="0"/>
              </a:spcBef>
              <a:spcAft>
                <a:spcPct val="0"/>
              </a:spcAft>
              <a:defRPr sz="2100">
                <a:solidFill>
                  <a:schemeClr val="tx1"/>
                </a:solidFill>
                <a:latin typeface="Calibri" charset="0"/>
                <a:ea typeface="MS PGothic" charset="0"/>
                <a:cs typeface="MS PGothic" charset="0"/>
              </a:defRPr>
            </a:lvl7pPr>
            <a:lvl8pPr marL="3429000" indent="-228600" defTabSz="520700" eaLnBrk="0" fontAlgn="base" hangingPunct="0">
              <a:spcBef>
                <a:spcPct val="0"/>
              </a:spcBef>
              <a:spcAft>
                <a:spcPct val="0"/>
              </a:spcAft>
              <a:defRPr sz="2100">
                <a:solidFill>
                  <a:schemeClr val="tx1"/>
                </a:solidFill>
                <a:latin typeface="Calibri" charset="0"/>
                <a:ea typeface="MS PGothic" charset="0"/>
                <a:cs typeface="MS PGothic" charset="0"/>
              </a:defRPr>
            </a:lvl8pPr>
            <a:lvl9pPr marL="3886200" indent="-228600" defTabSz="520700" eaLnBrk="0" fontAlgn="base" hangingPunct="0">
              <a:spcBef>
                <a:spcPct val="0"/>
              </a:spcBef>
              <a:spcAft>
                <a:spcPct val="0"/>
              </a:spcAft>
              <a:defRPr sz="2100">
                <a:solidFill>
                  <a:schemeClr val="tx1"/>
                </a:solidFill>
                <a:latin typeface="Calibri" charset="0"/>
                <a:ea typeface="MS PGothic" charset="0"/>
                <a:cs typeface="MS PGothic" charset="0"/>
              </a:defRPr>
            </a:lvl9pPr>
          </a:lstStyle>
          <a:p>
            <a:pPr algn="ctr" defTabSz="914583" eaLnBrk="1" fontAlgn="auto" hangingPunct="1">
              <a:lnSpc>
                <a:spcPts val="3201"/>
              </a:lnSpc>
              <a:spcBef>
                <a:spcPts val="0"/>
              </a:spcBef>
              <a:spcAft>
                <a:spcPts val="500"/>
              </a:spcAft>
            </a:pPr>
            <a:r>
              <a:rPr lang="en-GB" sz="1600" dirty="0">
                <a:solidFill>
                  <a:srgbClr val="00B0F0"/>
                </a:solidFill>
                <a:latin typeface="Founders Grotesk Cond Med" panose="020B0603030202060203" pitchFamily="34" charset="0"/>
                <a:cs typeface="+mn-cs"/>
              </a:rPr>
              <a:t>“Try before you buy”</a:t>
            </a:r>
          </a:p>
          <a:p>
            <a:pPr marL="285807" indent="-285807" defTabSz="914583" eaLnBrk="1" fontAlgn="auto" hangingPunct="1">
              <a:lnSpc>
                <a:spcPts val="3201"/>
              </a:lnSpc>
              <a:spcBef>
                <a:spcPts val="0"/>
              </a:spcBef>
              <a:spcAft>
                <a:spcPts val="500"/>
              </a:spcAft>
              <a:buFont typeface="Arial" panose="020B0604020202020204" pitchFamily="34" charset="0"/>
              <a:buChar char="•"/>
            </a:pPr>
            <a:r>
              <a:rPr lang="en-GB" sz="1600" dirty="0">
                <a:solidFill>
                  <a:srgbClr val="00B0F0"/>
                </a:solidFill>
                <a:latin typeface="Founders Grotesk Cond Med" panose="020B0603030202060203" pitchFamily="34" charset="0"/>
                <a:cs typeface="+mn-cs"/>
              </a:rPr>
              <a:t>Available for companies to use in conjunction with their SAP Software partners</a:t>
            </a:r>
          </a:p>
          <a:p>
            <a:pPr marL="285807" indent="-285807" defTabSz="914583" eaLnBrk="1" fontAlgn="auto" hangingPunct="1">
              <a:lnSpc>
                <a:spcPts val="3201"/>
              </a:lnSpc>
              <a:spcBef>
                <a:spcPts val="0"/>
              </a:spcBef>
              <a:spcAft>
                <a:spcPts val="500"/>
              </a:spcAft>
              <a:buFont typeface="Arial" panose="020B0604020202020204" pitchFamily="34" charset="0"/>
              <a:buChar char="•"/>
            </a:pPr>
            <a:r>
              <a:rPr lang="en-GB" sz="1600" dirty="0">
                <a:solidFill>
                  <a:srgbClr val="00B0F0"/>
                </a:solidFill>
                <a:latin typeface="Founders Grotesk Cond Med" panose="020B0603030202060203" pitchFamily="34" charset="0"/>
                <a:cs typeface="+mn-cs"/>
              </a:rPr>
              <a:t>Migrate a copy of your data and test drive S/4HANA or BW/4HANA on certified hardware</a:t>
            </a:r>
          </a:p>
          <a:p>
            <a:pPr marL="285807" indent="-285807" defTabSz="914583" eaLnBrk="1" fontAlgn="auto" hangingPunct="1">
              <a:lnSpc>
                <a:spcPts val="3201"/>
              </a:lnSpc>
              <a:spcBef>
                <a:spcPts val="0"/>
              </a:spcBef>
              <a:spcAft>
                <a:spcPts val="500"/>
              </a:spcAft>
              <a:buFont typeface="Arial" panose="020B0604020202020204" pitchFamily="34" charset="0"/>
              <a:buChar char="•"/>
            </a:pPr>
            <a:r>
              <a:rPr lang="en-GB" sz="1600" dirty="0">
                <a:solidFill>
                  <a:srgbClr val="00B0F0"/>
                </a:solidFill>
                <a:latin typeface="Founders Grotesk Cond Med" panose="020B0603030202060203" pitchFamily="34" charset="0"/>
                <a:cs typeface="+mn-cs"/>
              </a:rPr>
              <a:t>1TB &amp; 2TB HANA Database Appliances</a:t>
            </a:r>
          </a:p>
          <a:p>
            <a:pPr marL="285807" indent="-285807" defTabSz="914583" eaLnBrk="1" fontAlgn="auto" hangingPunct="1">
              <a:lnSpc>
                <a:spcPts val="3201"/>
              </a:lnSpc>
              <a:spcBef>
                <a:spcPts val="0"/>
              </a:spcBef>
              <a:spcAft>
                <a:spcPts val="500"/>
              </a:spcAft>
              <a:buFont typeface="Arial" panose="020B0604020202020204" pitchFamily="34" charset="0"/>
              <a:buChar char="•"/>
            </a:pPr>
            <a:r>
              <a:rPr lang="en-GB" sz="1600" dirty="0">
                <a:solidFill>
                  <a:srgbClr val="00B0F0"/>
                </a:solidFill>
                <a:latin typeface="Founders Grotesk Cond Med" panose="020B0603030202060203" pitchFamily="34" charset="0"/>
                <a:cs typeface="+mn-cs"/>
              </a:rPr>
              <a:t>Virtual HANA server capability for variable sizing</a:t>
            </a:r>
          </a:p>
          <a:p>
            <a:pPr marL="285807" indent="-285807" defTabSz="914583" eaLnBrk="1" fontAlgn="auto" hangingPunct="1">
              <a:lnSpc>
                <a:spcPts val="3201"/>
              </a:lnSpc>
              <a:spcBef>
                <a:spcPts val="0"/>
              </a:spcBef>
              <a:spcAft>
                <a:spcPts val="500"/>
              </a:spcAft>
              <a:buFont typeface="Arial" panose="020B0604020202020204" pitchFamily="34" charset="0"/>
              <a:buChar char="•"/>
            </a:pPr>
            <a:r>
              <a:rPr lang="en-GB" sz="1600" dirty="0">
                <a:solidFill>
                  <a:srgbClr val="00B0F0"/>
                </a:solidFill>
                <a:latin typeface="Founders Grotesk Cond Med" panose="020B0603030202060203" pitchFamily="34" charset="0"/>
                <a:cs typeface="+mn-cs"/>
              </a:rPr>
              <a:t>Multi-tenant environment capable of independently hosting multiple companies</a:t>
            </a:r>
          </a:p>
          <a:p>
            <a:pPr marL="285807" indent="-285807" defTabSz="914583" eaLnBrk="1" fontAlgn="auto" hangingPunct="1">
              <a:lnSpc>
                <a:spcPts val="3201"/>
              </a:lnSpc>
              <a:spcBef>
                <a:spcPts val="0"/>
              </a:spcBef>
              <a:spcAft>
                <a:spcPts val="500"/>
              </a:spcAft>
              <a:buFont typeface="Arial" panose="020B0604020202020204" pitchFamily="34" charset="0"/>
              <a:buChar char="•"/>
            </a:pPr>
            <a:r>
              <a:rPr lang="en-GB" sz="1600" dirty="0">
                <a:solidFill>
                  <a:srgbClr val="00B0F0"/>
                </a:solidFill>
                <a:latin typeface="Founders Grotesk Cond Med" panose="020B0603030202060203" pitchFamily="34" charset="0"/>
                <a:cs typeface="+mn-cs"/>
              </a:rPr>
              <a:t>Based upon Huawei Servers and </a:t>
            </a:r>
            <a:r>
              <a:rPr lang="en-GB" sz="1600" dirty="0" err="1">
                <a:solidFill>
                  <a:srgbClr val="00B0F0"/>
                </a:solidFill>
                <a:latin typeface="Founders Grotesk Cond Med" panose="020B0603030202060203" pitchFamily="34" charset="0"/>
                <a:cs typeface="+mn-cs"/>
              </a:rPr>
              <a:t>FusionSphere</a:t>
            </a:r>
            <a:r>
              <a:rPr lang="en-GB" sz="1600" dirty="0">
                <a:solidFill>
                  <a:srgbClr val="00B0F0"/>
                </a:solidFill>
                <a:latin typeface="Founders Grotesk Cond Med" panose="020B0603030202060203" pitchFamily="34" charset="0"/>
                <a:cs typeface="+mn-cs"/>
              </a:rPr>
              <a:t> virtualisation software, SLES for SAP</a:t>
            </a:r>
          </a:p>
          <a:p>
            <a:pPr defTabSz="914583" eaLnBrk="1" fontAlgn="auto" hangingPunct="1">
              <a:lnSpc>
                <a:spcPts val="3201"/>
              </a:lnSpc>
              <a:spcBef>
                <a:spcPts val="0"/>
              </a:spcBef>
              <a:spcAft>
                <a:spcPts val="500"/>
              </a:spcAft>
            </a:pPr>
            <a:endParaRPr lang="en-GB" sz="1800" dirty="0">
              <a:solidFill>
                <a:srgbClr val="00B0F0"/>
              </a:solidFill>
              <a:latin typeface="Founders Grotesk Cond Med" panose="020B0603030202060203" pitchFamily="34" charset="0"/>
              <a:cs typeface="+mn-cs"/>
            </a:endParaRPr>
          </a:p>
        </p:txBody>
      </p:sp>
      <p:sp>
        <p:nvSpPr>
          <p:cNvPr id="12" name="TextBox 11"/>
          <p:cNvSpPr txBox="1"/>
          <p:nvPr/>
        </p:nvSpPr>
        <p:spPr>
          <a:xfrm>
            <a:off x="8452979" y="2225672"/>
            <a:ext cx="1210287" cy="400203"/>
          </a:xfrm>
          <a:prstGeom prst="rect">
            <a:avLst/>
          </a:prstGeom>
          <a:noFill/>
        </p:spPr>
        <p:txBody>
          <a:bodyPr wrap="square" rtlCol="0">
            <a:spAutoFit/>
          </a:bodyPr>
          <a:lstStyle/>
          <a:p>
            <a:pPr algn="ctr" defTabSz="914583" fontAlgn="auto">
              <a:spcBef>
                <a:spcPts val="0"/>
              </a:spcBef>
              <a:spcAft>
                <a:spcPts val="0"/>
              </a:spcAft>
            </a:pPr>
            <a:endParaRPr lang="en-NZ" sz="2000" b="1" dirty="0">
              <a:solidFill>
                <a:srgbClr val="FFFFFF"/>
              </a:solidFill>
              <a:latin typeface="Calibri" panose="020F0502020204030204"/>
              <a:ea typeface="+mn-ea"/>
            </a:endParaRPr>
          </a:p>
        </p:txBody>
      </p:sp>
      <p:pic>
        <p:nvPicPr>
          <p:cNvPr id="10" name="Picture 9"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91260" y="410622"/>
            <a:ext cx="3999012" cy="5780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89954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r>
              <a:rPr lang="en-NZ" dirty="0"/>
              <a:t>© Datacom 2017</a:t>
            </a:r>
          </a:p>
        </p:txBody>
      </p:sp>
      <p:sp>
        <p:nvSpPr>
          <p:cNvPr id="6" name="Slide Number Placeholder 5"/>
          <p:cNvSpPr>
            <a:spLocks noGrp="1"/>
          </p:cNvSpPr>
          <p:nvPr>
            <p:ph type="sldNum" sz="quarter" idx="15"/>
          </p:nvPr>
        </p:nvSpPr>
        <p:spPr/>
        <p:txBody>
          <a:bodyPr/>
          <a:lstStyle/>
          <a:p>
            <a:fld id="{370D5FEB-FBDA-428E-9B3B-6233C16FAE42}" type="slidenum">
              <a:rPr lang="en-NZ" smtClean="0"/>
              <a:pPr/>
              <a:t>15</a:t>
            </a:fld>
            <a:endParaRPr lang="en-NZ" dirty="0"/>
          </a:p>
        </p:txBody>
      </p:sp>
      <p:sp>
        <p:nvSpPr>
          <p:cNvPr id="8" name="Slide Number Placeholder 4"/>
          <p:cNvSpPr txBox="1">
            <a:spLocks/>
          </p:cNvSpPr>
          <p:nvPr/>
        </p:nvSpPr>
        <p:spPr>
          <a:xfrm>
            <a:off x="14721677" y="6369305"/>
            <a:ext cx="115624" cy="253235"/>
          </a:xfrm>
          <a:prstGeom prst="rect">
            <a:avLst/>
          </a:prstGeom>
        </p:spPr>
        <p:txBody>
          <a:bodyPr vert="horz" lIns="91461" tIns="45731" rIns="91461" bIns="45731" rtlCol="0" anchor="ctr"/>
          <a:lstStyle>
            <a:defPPr>
              <a:defRPr lang="en-US"/>
            </a:defPPr>
            <a:lvl1pPr marL="0" algn="r" defTabSz="914400" rtl="0" eaLnBrk="1" latinLnBrk="0" hangingPunct="1">
              <a:defRPr sz="900" kern="1200">
                <a:solidFill>
                  <a:srgbClr val="002B7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fld id="{069A6948-8B87-4A12-91DD-932D29B8FE10}" type="slidenum">
              <a:rPr lang="en-NZ"/>
              <a:pPr fontAlgn="auto">
                <a:spcBef>
                  <a:spcPts val="0"/>
                </a:spcBef>
                <a:spcAft>
                  <a:spcPts val="0"/>
                </a:spcAft>
              </a:pPr>
              <a:t>15</a:t>
            </a:fld>
            <a:endParaRPr lang="en-NZ" dirty="0"/>
          </a:p>
        </p:txBody>
      </p:sp>
      <p:sp>
        <p:nvSpPr>
          <p:cNvPr id="9" name="Title 14"/>
          <p:cNvSpPr txBox="1">
            <a:spLocks/>
          </p:cNvSpPr>
          <p:nvPr/>
        </p:nvSpPr>
        <p:spPr>
          <a:xfrm>
            <a:off x="194955" y="170726"/>
            <a:ext cx="6495128" cy="429118"/>
          </a:xfrm>
          <a:prstGeom prst="rect">
            <a:avLst/>
          </a:prstGeom>
        </p:spPr>
        <p:txBody>
          <a:bodyPr anchor="t">
            <a:noAutofit/>
          </a:bodyPr>
          <a:lstStyle>
            <a:lvl1pPr algn="l" defTabSz="685800" rtl="0" eaLnBrk="1" latinLnBrk="0" hangingPunct="1">
              <a:lnSpc>
                <a:spcPct val="90000"/>
              </a:lnSpc>
              <a:spcBef>
                <a:spcPct val="0"/>
              </a:spcBef>
              <a:buNone/>
              <a:defRPr sz="4000" b="1" kern="1200" baseline="0">
                <a:solidFill>
                  <a:srgbClr val="00BCE2"/>
                </a:solidFill>
                <a:latin typeface="+mn-lt"/>
                <a:ea typeface="+mj-ea"/>
                <a:cs typeface="+mj-cs"/>
              </a:defRPr>
            </a:lvl1pPr>
          </a:lstStyle>
          <a:p>
            <a:pPr fontAlgn="auto">
              <a:spcAft>
                <a:spcPts val="0"/>
              </a:spcAft>
            </a:pPr>
            <a:r>
              <a:rPr lang="en-NZ" sz="4001" dirty="0"/>
              <a:t>Hosting &amp; Managed Services</a:t>
            </a:r>
            <a:endParaRPr lang="en-GB" sz="4001" dirty="0"/>
          </a:p>
        </p:txBody>
      </p:sp>
      <p:sp>
        <p:nvSpPr>
          <p:cNvPr id="11" name="Title 10"/>
          <p:cNvSpPr txBox="1">
            <a:spLocks/>
          </p:cNvSpPr>
          <p:nvPr/>
        </p:nvSpPr>
        <p:spPr bwMode="auto">
          <a:xfrm>
            <a:off x="296578" y="967829"/>
            <a:ext cx="6393504" cy="4084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100">
                <a:solidFill>
                  <a:schemeClr val="tx1"/>
                </a:solidFill>
                <a:latin typeface="Calibri" charset="0"/>
                <a:ea typeface="ＭＳ Ｐゴシック" charset="0"/>
                <a:cs typeface="MS PGothic" charset="0"/>
              </a:defRPr>
            </a:lvl1pPr>
            <a:lvl2pPr marL="742950" indent="-285750" eaLnBrk="0" hangingPunct="0">
              <a:defRPr sz="2100">
                <a:solidFill>
                  <a:schemeClr val="tx1"/>
                </a:solidFill>
                <a:latin typeface="Calibri" charset="0"/>
                <a:ea typeface="MS PGothic" charset="0"/>
                <a:cs typeface="MS PGothic" charset="0"/>
              </a:defRPr>
            </a:lvl2pPr>
            <a:lvl3pPr marL="1143000" indent="-228600" eaLnBrk="0" hangingPunct="0">
              <a:defRPr sz="2100">
                <a:solidFill>
                  <a:schemeClr val="tx1"/>
                </a:solidFill>
                <a:latin typeface="Calibri" charset="0"/>
                <a:ea typeface="MS PGothic" charset="0"/>
                <a:cs typeface="MS PGothic" charset="0"/>
              </a:defRPr>
            </a:lvl3pPr>
            <a:lvl4pPr marL="1600200" indent="-228600" eaLnBrk="0" hangingPunct="0">
              <a:defRPr sz="2100">
                <a:solidFill>
                  <a:schemeClr val="tx1"/>
                </a:solidFill>
                <a:latin typeface="Calibri" charset="0"/>
                <a:ea typeface="MS PGothic" charset="0"/>
                <a:cs typeface="MS PGothic" charset="0"/>
              </a:defRPr>
            </a:lvl4pPr>
            <a:lvl5pPr marL="2057400" indent="-228600" eaLnBrk="0" hangingPunct="0">
              <a:defRPr sz="2100">
                <a:solidFill>
                  <a:schemeClr val="tx1"/>
                </a:solidFill>
                <a:latin typeface="Calibri" charset="0"/>
                <a:ea typeface="MS PGothic" charset="0"/>
                <a:cs typeface="MS PGothic" charset="0"/>
              </a:defRPr>
            </a:lvl5pPr>
            <a:lvl6pPr marL="2514600" indent="-228600" defTabSz="520700" eaLnBrk="0" fontAlgn="base" hangingPunct="0">
              <a:spcBef>
                <a:spcPct val="0"/>
              </a:spcBef>
              <a:spcAft>
                <a:spcPct val="0"/>
              </a:spcAft>
              <a:defRPr sz="2100">
                <a:solidFill>
                  <a:schemeClr val="tx1"/>
                </a:solidFill>
                <a:latin typeface="Calibri" charset="0"/>
                <a:ea typeface="MS PGothic" charset="0"/>
                <a:cs typeface="MS PGothic" charset="0"/>
              </a:defRPr>
            </a:lvl6pPr>
            <a:lvl7pPr marL="2971800" indent="-228600" defTabSz="520700" eaLnBrk="0" fontAlgn="base" hangingPunct="0">
              <a:spcBef>
                <a:spcPct val="0"/>
              </a:spcBef>
              <a:spcAft>
                <a:spcPct val="0"/>
              </a:spcAft>
              <a:defRPr sz="2100">
                <a:solidFill>
                  <a:schemeClr val="tx1"/>
                </a:solidFill>
                <a:latin typeface="Calibri" charset="0"/>
                <a:ea typeface="MS PGothic" charset="0"/>
                <a:cs typeface="MS PGothic" charset="0"/>
              </a:defRPr>
            </a:lvl7pPr>
            <a:lvl8pPr marL="3429000" indent="-228600" defTabSz="520700" eaLnBrk="0" fontAlgn="base" hangingPunct="0">
              <a:spcBef>
                <a:spcPct val="0"/>
              </a:spcBef>
              <a:spcAft>
                <a:spcPct val="0"/>
              </a:spcAft>
              <a:defRPr sz="2100">
                <a:solidFill>
                  <a:schemeClr val="tx1"/>
                </a:solidFill>
                <a:latin typeface="Calibri" charset="0"/>
                <a:ea typeface="MS PGothic" charset="0"/>
                <a:cs typeface="MS PGothic" charset="0"/>
              </a:defRPr>
            </a:lvl8pPr>
            <a:lvl9pPr marL="3886200" indent="-228600" defTabSz="520700" eaLnBrk="0" fontAlgn="base" hangingPunct="0">
              <a:spcBef>
                <a:spcPct val="0"/>
              </a:spcBef>
              <a:spcAft>
                <a:spcPct val="0"/>
              </a:spcAft>
              <a:defRPr sz="2100">
                <a:solidFill>
                  <a:schemeClr val="tx1"/>
                </a:solidFill>
                <a:latin typeface="Calibri" charset="0"/>
                <a:ea typeface="MS PGothic" charset="0"/>
                <a:cs typeface="MS PGothic" charset="0"/>
              </a:defRPr>
            </a:lvl9pPr>
          </a:lstStyle>
          <a:p>
            <a:pPr defTabSz="914583" eaLnBrk="1" fontAlgn="auto" hangingPunct="1">
              <a:lnSpc>
                <a:spcPts val="3201"/>
              </a:lnSpc>
              <a:spcBef>
                <a:spcPts val="0"/>
              </a:spcBef>
              <a:spcAft>
                <a:spcPts val="500"/>
              </a:spcAft>
            </a:pPr>
            <a:r>
              <a:rPr lang="en-GB" sz="1800" dirty="0">
                <a:solidFill>
                  <a:srgbClr val="00B0F0"/>
                </a:solidFill>
                <a:latin typeface="Founders Grotesk Cond Med" panose="020B0603030202060203" pitchFamily="34" charset="0"/>
                <a:cs typeface="+mn-cs"/>
              </a:rPr>
              <a:t>Public Cloud - AWS </a:t>
            </a:r>
            <a:r>
              <a:rPr lang="en-GB" sz="1400" dirty="0">
                <a:solidFill>
                  <a:srgbClr val="00B0F0"/>
                </a:solidFill>
                <a:latin typeface="Founders Grotesk Cond Med" panose="020B0603030202060203" pitchFamily="34" charset="0"/>
                <a:cs typeface="+mn-cs"/>
              </a:rPr>
              <a:t>Advanced Consulting Partner, </a:t>
            </a:r>
            <a:r>
              <a:rPr lang="en-GB" sz="1800" dirty="0">
                <a:solidFill>
                  <a:srgbClr val="00B0F0"/>
                </a:solidFill>
                <a:latin typeface="Founders Grotesk Cond Med" panose="020B0603030202060203" pitchFamily="34" charset="0"/>
                <a:cs typeface="+mn-cs"/>
              </a:rPr>
              <a:t>AZURE </a:t>
            </a:r>
            <a:r>
              <a:rPr lang="en-GB" sz="1400" dirty="0">
                <a:solidFill>
                  <a:srgbClr val="00B0F0"/>
                </a:solidFill>
                <a:latin typeface="Founders Grotesk Cond Med" panose="020B0603030202060203" pitchFamily="34" charset="0"/>
                <a:cs typeface="+mn-cs"/>
              </a:rPr>
              <a:t>Gold Partner, </a:t>
            </a:r>
            <a:r>
              <a:rPr lang="en-GB" sz="1800" dirty="0">
                <a:solidFill>
                  <a:srgbClr val="00B0F0"/>
                </a:solidFill>
                <a:latin typeface="Founders Grotesk Cond Med" panose="020B0603030202060203" pitchFamily="34" charset="0"/>
                <a:cs typeface="+mn-cs"/>
              </a:rPr>
              <a:t>DCS</a:t>
            </a:r>
            <a:r>
              <a:rPr lang="en-GB" sz="1100" dirty="0">
                <a:solidFill>
                  <a:srgbClr val="00B0F0"/>
                </a:solidFill>
                <a:latin typeface="Founders Grotesk Cond Med" panose="020B0603030202060203" pitchFamily="34" charset="0"/>
                <a:cs typeface="+mn-cs"/>
              </a:rPr>
              <a:t> &amp; </a:t>
            </a:r>
            <a:r>
              <a:rPr lang="en-GB" sz="1800" dirty="0">
                <a:solidFill>
                  <a:srgbClr val="00B0F0"/>
                </a:solidFill>
                <a:latin typeface="Founders Grotesk Cond Med" panose="020B0603030202060203" pitchFamily="34" charset="0"/>
                <a:cs typeface="+mn-cs"/>
              </a:rPr>
              <a:t>DCSG</a:t>
            </a:r>
          </a:p>
          <a:p>
            <a:pPr defTabSz="914583" eaLnBrk="1" fontAlgn="auto" hangingPunct="1">
              <a:lnSpc>
                <a:spcPts val="3201"/>
              </a:lnSpc>
              <a:spcBef>
                <a:spcPts val="0"/>
              </a:spcBef>
              <a:spcAft>
                <a:spcPts val="500"/>
              </a:spcAft>
            </a:pPr>
            <a:r>
              <a:rPr lang="en-GB" sz="1800" dirty="0">
                <a:solidFill>
                  <a:srgbClr val="00B0F0"/>
                </a:solidFill>
                <a:latin typeface="Founders Grotesk Cond Med" panose="020B0603030202060203" pitchFamily="34" charset="0"/>
                <a:cs typeface="+mn-cs"/>
              </a:rPr>
              <a:t>Private Cloud – </a:t>
            </a:r>
            <a:r>
              <a:rPr lang="en-GB" sz="1400" dirty="0">
                <a:solidFill>
                  <a:srgbClr val="00B0F0"/>
                </a:solidFill>
                <a:latin typeface="Founders Grotesk Cond Med" panose="020B0603030202060203" pitchFamily="34" charset="0"/>
                <a:cs typeface="+mn-cs"/>
              </a:rPr>
              <a:t>Hosted or On-Premise</a:t>
            </a:r>
          </a:p>
          <a:p>
            <a:pPr defTabSz="914583" eaLnBrk="1" fontAlgn="auto" hangingPunct="1">
              <a:lnSpc>
                <a:spcPts val="3201"/>
              </a:lnSpc>
              <a:spcBef>
                <a:spcPts val="0"/>
              </a:spcBef>
              <a:spcAft>
                <a:spcPts val="500"/>
              </a:spcAft>
            </a:pPr>
            <a:r>
              <a:rPr lang="en-GB" sz="1800" dirty="0">
                <a:solidFill>
                  <a:srgbClr val="00B0F0"/>
                </a:solidFill>
                <a:latin typeface="Founders Grotesk Cond Med" panose="020B0603030202060203" pitchFamily="34" charset="0"/>
                <a:cs typeface="+mn-cs"/>
              </a:rPr>
              <a:t>Data Centre Hosting – </a:t>
            </a:r>
            <a:r>
              <a:rPr lang="en-GB" sz="1400" dirty="0">
                <a:solidFill>
                  <a:srgbClr val="00B0F0"/>
                </a:solidFill>
                <a:latin typeface="Founders Grotesk Cond Med" panose="020B0603030202060203" pitchFamily="34" charset="0"/>
                <a:cs typeface="+mn-cs"/>
              </a:rPr>
              <a:t>4 Data Centres in NZ, 9 Data Centres in Australia</a:t>
            </a:r>
          </a:p>
          <a:p>
            <a:pPr defTabSz="914583" eaLnBrk="1" fontAlgn="auto" hangingPunct="1">
              <a:lnSpc>
                <a:spcPts val="3201"/>
              </a:lnSpc>
              <a:spcBef>
                <a:spcPts val="0"/>
              </a:spcBef>
              <a:spcAft>
                <a:spcPts val="500"/>
              </a:spcAft>
            </a:pPr>
            <a:r>
              <a:rPr lang="en-GB" sz="1800" dirty="0">
                <a:solidFill>
                  <a:srgbClr val="00B0F0"/>
                </a:solidFill>
                <a:latin typeface="Founders Grotesk Cond Med" panose="020B0603030202060203" pitchFamily="34" charset="0"/>
                <a:cs typeface="+mn-cs"/>
              </a:rPr>
              <a:t>Managed Services </a:t>
            </a:r>
            <a:r>
              <a:rPr lang="en-GB" sz="1400" dirty="0">
                <a:solidFill>
                  <a:srgbClr val="00B0F0"/>
                </a:solidFill>
                <a:latin typeface="Founders Grotesk Cond Med" panose="020B0603030202060203" pitchFamily="34" charset="0"/>
                <a:cs typeface="+mn-cs"/>
              </a:rPr>
              <a:t>– Windows, Linux, VMware, Storage, Networking, Backup &amp; Restore, Security </a:t>
            </a:r>
          </a:p>
        </p:txBody>
      </p:sp>
      <p:sp>
        <p:nvSpPr>
          <p:cNvPr id="12" name="TextBox 11"/>
          <p:cNvSpPr txBox="1"/>
          <p:nvPr/>
        </p:nvSpPr>
        <p:spPr>
          <a:xfrm>
            <a:off x="8452979" y="2225672"/>
            <a:ext cx="1210287" cy="400203"/>
          </a:xfrm>
          <a:prstGeom prst="rect">
            <a:avLst/>
          </a:prstGeom>
          <a:noFill/>
        </p:spPr>
        <p:txBody>
          <a:bodyPr wrap="square" rtlCol="0">
            <a:spAutoFit/>
          </a:bodyPr>
          <a:lstStyle/>
          <a:p>
            <a:pPr algn="ctr" defTabSz="914583" fontAlgn="auto">
              <a:spcBef>
                <a:spcPts val="0"/>
              </a:spcBef>
              <a:spcAft>
                <a:spcPts val="0"/>
              </a:spcAft>
            </a:pPr>
            <a:endParaRPr lang="en-NZ" sz="2000" b="1" dirty="0">
              <a:solidFill>
                <a:srgbClr val="FFFFFF"/>
              </a:solidFill>
              <a:latin typeface="Calibri" panose="020F0502020204030204"/>
              <a:ea typeface="+mn-ea"/>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7038" y="334191"/>
            <a:ext cx="5354321" cy="2037839"/>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493" y="3943553"/>
            <a:ext cx="3327818" cy="2218545"/>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2997" y="2844159"/>
            <a:ext cx="2350097" cy="3525146"/>
          </a:xfrm>
          <a:prstGeom prst="rect">
            <a:avLst/>
          </a:prstGeom>
        </p:spPr>
      </p:pic>
    </p:spTree>
    <p:extLst>
      <p:ext uri="{BB962C8B-B14F-4D97-AF65-F5344CB8AC3E}">
        <p14:creationId xmlns:p14="http://schemas.microsoft.com/office/powerpoint/2010/main" val="4350804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r>
              <a:rPr lang="en-NZ"/>
              <a:t>© Datacom 2017</a:t>
            </a:r>
            <a:endParaRPr lang="en-NZ" dirty="0"/>
          </a:p>
        </p:txBody>
      </p:sp>
      <p:sp>
        <p:nvSpPr>
          <p:cNvPr id="6" name="Slide Number Placeholder 5"/>
          <p:cNvSpPr>
            <a:spLocks noGrp="1"/>
          </p:cNvSpPr>
          <p:nvPr>
            <p:ph type="sldNum" sz="quarter" idx="15"/>
          </p:nvPr>
        </p:nvSpPr>
        <p:spPr/>
        <p:txBody>
          <a:bodyPr/>
          <a:lstStyle/>
          <a:p>
            <a:fld id="{370D5FEB-FBDA-428E-9B3B-6233C16FAE42}" type="slidenum">
              <a:rPr lang="en-NZ" smtClean="0"/>
              <a:pPr/>
              <a:t>16</a:t>
            </a:fld>
            <a:endParaRPr lang="en-NZ" dirty="0"/>
          </a:p>
        </p:txBody>
      </p:sp>
      <p:sp>
        <p:nvSpPr>
          <p:cNvPr id="8" name="Slide Number Placeholder 4"/>
          <p:cNvSpPr txBox="1">
            <a:spLocks/>
          </p:cNvSpPr>
          <p:nvPr/>
        </p:nvSpPr>
        <p:spPr>
          <a:xfrm>
            <a:off x="14721677" y="6369305"/>
            <a:ext cx="115624" cy="253235"/>
          </a:xfrm>
          <a:prstGeom prst="rect">
            <a:avLst/>
          </a:prstGeom>
        </p:spPr>
        <p:txBody>
          <a:bodyPr vert="horz" lIns="91461" tIns="45731" rIns="91461" bIns="45731" rtlCol="0" anchor="ctr"/>
          <a:lstStyle>
            <a:defPPr>
              <a:defRPr lang="en-US"/>
            </a:defPPr>
            <a:lvl1pPr marL="0" algn="r" defTabSz="914400" rtl="0" eaLnBrk="1" latinLnBrk="0" hangingPunct="1">
              <a:defRPr sz="900" kern="1200">
                <a:solidFill>
                  <a:srgbClr val="002B7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fld id="{069A6948-8B87-4A12-91DD-932D29B8FE10}" type="slidenum">
              <a:rPr lang="en-NZ"/>
              <a:pPr fontAlgn="auto">
                <a:spcBef>
                  <a:spcPts val="0"/>
                </a:spcBef>
                <a:spcAft>
                  <a:spcPts val="0"/>
                </a:spcAft>
              </a:pPr>
              <a:t>16</a:t>
            </a:fld>
            <a:endParaRPr lang="en-NZ" dirty="0"/>
          </a:p>
        </p:txBody>
      </p:sp>
      <p:sp>
        <p:nvSpPr>
          <p:cNvPr id="9" name="Title 14"/>
          <p:cNvSpPr txBox="1">
            <a:spLocks/>
          </p:cNvSpPr>
          <p:nvPr/>
        </p:nvSpPr>
        <p:spPr>
          <a:xfrm>
            <a:off x="104622" y="103650"/>
            <a:ext cx="6811086" cy="429118"/>
          </a:xfrm>
          <a:prstGeom prst="rect">
            <a:avLst/>
          </a:prstGeom>
        </p:spPr>
        <p:txBody>
          <a:bodyPr anchor="t">
            <a:noAutofit/>
          </a:bodyPr>
          <a:lstStyle>
            <a:lvl1pPr algn="l" defTabSz="685800" rtl="0" eaLnBrk="1" latinLnBrk="0" hangingPunct="1">
              <a:lnSpc>
                <a:spcPct val="90000"/>
              </a:lnSpc>
              <a:spcBef>
                <a:spcPct val="0"/>
              </a:spcBef>
              <a:buNone/>
              <a:defRPr sz="4000" b="1" kern="1200" baseline="0">
                <a:solidFill>
                  <a:srgbClr val="00BCE2"/>
                </a:solidFill>
                <a:latin typeface="+mn-lt"/>
                <a:ea typeface="+mj-ea"/>
                <a:cs typeface="+mj-cs"/>
              </a:defRPr>
            </a:lvl1pPr>
          </a:lstStyle>
          <a:p>
            <a:pPr fontAlgn="auto">
              <a:spcAft>
                <a:spcPts val="0"/>
              </a:spcAft>
            </a:pPr>
            <a:r>
              <a:rPr lang="en-NZ" sz="4001" dirty="0"/>
              <a:t>SAP Infrastructure Experience</a:t>
            </a:r>
            <a:endParaRPr lang="en-GB" sz="4001" dirty="0"/>
          </a:p>
        </p:txBody>
      </p:sp>
      <p:sp>
        <p:nvSpPr>
          <p:cNvPr id="11" name="Title 10"/>
          <p:cNvSpPr txBox="1">
            <a:spLocks/>
          </p:cNvSpPr>
          <p:nvPr/>
        </p:nvSpPr>
        <p:spPr bwMode="auto">
          <a:xfrm>
            <a:off x="192996" y="1228948"/>
            <a:ext cx="10997174" cy="343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100">
                <a:solidFill>
                  <a:schemeClr val="tx1"/>
                </a:solidFill>
                <a:latin typeface="Calibri" charset="0"/>
                <a:ea typeface="ＭＳ Ｐゴシック" charset="0"/>
                <a:cs typeface="MS PGothic" charset="0"/>
              </a:defRPr>
            </a:lvl1pPr>
            <a:lvl2pPr marL="742950" indent="-285750" eaLnBrk="0" hangingPunct="0">
              <a:defRPr sz="2100">
                <a:solidFill>
                  <a:schemeClr val="tx1"/>
                </a:solidFill>
                <a:latin typeface="Calibri" charset="0"/>
                <a:ea typeface="MS PGothic" charset="0"/>
                <a:cs typeface="MS PGothic" charset="0"/>
              </a:defRPr>
            </a:lvl2pPr>
            <a:lvl3pPr marL="1143000" indent="-228600" eaLnBrk="0" hangingPunct="0">
              <a:defRPr sz="2100">
                <a:solidFill>
                  <a:schemeClr val="tx1"/>
                </a:solidFill>
                <a:latin typeface="Calibri" charset="0"/>
                <a:ea typeface="MS PGothic" charset="0"/>
                <a:cs typeface="MS PGothic" charset="0"/>
              </a:defRPr>
            </a:lvl3pPr>
            <a:lvl4pPr marL="1600200" indent="-228600" eaLnBrk="0" hangingPunct="0">
              <a:defRPr sz="2100">
                <a:solidFill>
                  <a:schemeClr val="tx1"/>
                </a:solidFill>
                <a:latin typeface="Calibri" charset="0"/>
                <a:ea typeface="MS PGothic" charset="0"/>
                <a:cs typeface="MS PGothic" charset="0"/>
              </a:defRPr>
            </a:lvl4pPr>
            <a:lvl5pPr marL="2057400" indent="-228600" eaLnBrk="0" hangingPunct="0">
              <a:defRPr sz="2100">
                <a:solidFill>
                  <a:schemeClr val="tx1"/>
                </a:solidFill>
                <a:latin typeface="Calibri" charset="0"/>
                <a:ea typeface="MS PGothic" charset="0"/>
                <a:cs typeface="MS PGothic" charset="0"/>
              </a:defRPr>
            </a:lvl5pPr>
            <a:lvl6pPr marL="2514600" indent="-228600" defTabSz="520700" eaLnBrk="0" fontAlgn="base" hangingPunct="0">
              <a:spcBef>
                <a:spcPct val="0"/>
              </a:spcBef>
              <a:spcAft>
                <a:spcPct val="0"/>
              </a:spcAft>
              <a:defRPr sz="2100">
                <a:solidFill>
                  <a:schemeClr val="tx1"/>
                </a:solidFill>
                <a:latin typeface="Calibri" charset="0"/>
                <a:ea typeface="MS PGothic" charset="0"/>
                <a:cs typeface="MS PGothic" charset="0"/>
              </a:defRPr>
            </a:lvl6pPr>
            <a:lvl7pPr marL="2971800" indent="-228600" defTabSz="520700" eaLnBrk="0" fontAlgn="base" hangingPunct="0">
              <a:spcBef>
                <a:spcPct val="0"/>
              </a:spcBef>
              <a:spcAft>
                <a:spcPct val="0"/>
              </a:spcAft>
              <a:defRPr sz="2100">
                <a:solidFill>
                  <a:schemeClr val="tx1"/>
                </a:solidFill>
                <a:latin typeface="Calibri" charset="0"/>
                <a:ea typeface="MS PGothic" charset="0"/>
                <a:cs typeface="MS PGothic" charset="0"/>
              </a:defRPr>
            </a:lvl7pPr>
            <a:lvl8pPr marL="3429000" indent="-228600" defTabSz="520700" eaLnBrk="0" fontAlgn="base" hangingPunct="0">
              <a:spcBef>
                <a:spcPct val="0"/>
              </a:spcBef>
              <a:spcAft>
                <a:spcPct val="0"/>
              </a:spcAft>
              <a:defRPr sz="2100">
                <a:solidFill>
                  <a:schemeClr val="tx1"/>
                </a:solidFill>
                <a:latin typeface="Calibri" charset="0"/>
                <a:ea typeface="MS PGothic" charset="0"/>
                <a:cs typeface="MS PGothic" charset="0"/>
              </a:defRPr>
            </a:lvl8pPr>
            <a:lvl9pPr marL="3886200" indent="-228600" defTabSz="520700" eaLnBrk="0" fontAlgn="base" hangingPunct="0">
              <a:spcBef>
                <a:spcPct val="0"/>
              </a:spcBef>
              <a:spcAft>
                <a:spcPct val="0"/>
              </a:spcAft>
              <a:defRPr sz="2100">
                <a:solidFill>
                  <a:schemeClr val="tx1"/>
                </a:solidFill>
                <a:latin typeface="Calibri" charset="0"/>
                <a:ea typeface="MS PGothic" charset="0"/>
                <a:cs typeface="MS PGothic" charset="0"/>
              </a:defRPr>
            </a:lvl9pPr>
          </a:lstStyle>
          <a:p>
            <a:pPr marL="285807" indent="-285807" defTabSz="914583" eaLnBrk="1" fontAlgn="auto" hangingPunct="1">
              <a:lnSpc>
                <a:spcPts val="3201"/>
              </a:lnSpc>
              <a:spcBef>
                <a:spcPts val="0"/>
              </a:spcBef>
              <a:spcAft>
                <a:spcPts val="500"/>
              </a:spcAft>
              <a:buFont typeface="Arial" panose="020B0604020202020204" pitchFamily="34" charset="0"/>
              <a:buChar char="•"/>
            </a:pPr>
            <a:r>
              <a:rPr lang="en-GB" sz="1800" dirty="0">
                <a:solidFill>
                  <a:srgbClr val="00B0F0"/>
                </a:solidFill>
                <a:latin typeface="Founders Grotesk Cond Med" panose="020B0603030202060203" pitchFamily="34" charset="0"/>
                <a:cs typeface="+mn-cs"/>
              </a:rPr>
              <a:t>SAP Partner</a:t>
            </a:r>
          </a:p>
          <a:p>
            <a:pPr marL="285807" indent="-285807" defTabSz="914583" eaLnBrk="1" fontAlgn="auto" hangingPunct="1">
              <a:lnSpc>
                <a:spcPts val="3201"/>
              </a:lnSpc>
              <a:spcBef>
                <a:spcPts val="0"/>
              </a:spcBef>
              <a:spcAft>
                <a:spcPts val="500"/>
              </a:spcAft>
              <a:buFont typeface="Arial" panose="020B0604020202020204" pitchFamily="34" charset="0"/>
              <a:buChar char="•"/>
            </a:pPr>
            <a:r>
              <a:rPr lang="en-GB" sz="1800" dirty="0">
                <a:solidFill>
                  <a:srgbClr val="00B0F0"/>
                </a:solidFill>
                <a:latin typeface="Founders Grotesk Cond Med" panose="020B0603030202060203" pitchFamily="34" charset="0"/>
                <a:cs typeface="+mn-cs"/>
              </a:rPr>
              <a:t>Provide hosting and systems management for over a dozen NZ companies or Government Departments using SAP</a:t>
            </a:r>
          </a:p>
          <a:p>
            <a:pPr marL="285807" indent="-285807" defTabSz="914583" eaLnBrk="1" fontAlgn="auto" hangingPunct="1">
              <a:lnSpc>
                <a:spcPts val="3201"/>
              </a:lnSpc>
              <a:spcBef>
                <a:spcPts val="0"/>
              </a:spcBef>
              <a:spcAft>
                <a:spcPts val="500"/>
              </a:spcAft>
              <a:buFont typeface="Arial" panose="020B0604020202020204" pitchFamily="34" charset="0"/>
              <a:buChar char="•"/>
            </a:pPr>
            <a:r>
              <a:rPr lang="en-GB" sz="1800" dirty="0">
                <a:solidFill>
                  <a:srgbClr val="00B0F0"/>
                </a:solidFill>
                <a:latin typeface="Founders Grotesk Cond Med" panose="020B0603030202060203" pitchFamily="34" charset="0"/>
                <a:cs typeface="+mn-cs"/>
              </a:rPr>
              <a:t>Support teams experienced in dealing with SAP environments and SAP software partners</a:t>
            </a:r>
          </a:p>
          <a:p>
            <a:pPr marL="285807" indent="-285807" defTabSz="914583" eaLnBrk="1" fontAlgn="auto" hangingPunct="1">
              <a:lnSpc>
                <a:spcPts val="3201"/>
              </a:lnSpc>
              <a:spcBef>
                <a:spcPts val="0"/>
              </a:spcBef>
              <a:spcAft>
                <a:spcPts val="500"/>
              </a:spcAft>
              <a:buFont typeface="Arial" panose="020B0604020202020204" pitchFamily="34" charset="0"/>
              <a:buChar char="•"/>
            </a:pPr>
            <a:r>
              <a:rPr lang="en-GB" sz="1800" dirty="0">
                <a:solidFill>
                  <a:srgbClr val="00B0F0"/>
                </a:solidFill>
                <a:latin typeface="Founders Grotesk Cond Med" panose="020B0603030202060203" pitchFamily="34" charset="0"/>
                <a:cs typeface="+mn-cs"/>
              </a:rPr>
              <a:t>Experience across many SAP HANA deployments</a:t>
            </a:r>
          </a:p>
          <a:p>
            <a:pPr marL="285807" indent="-285807" defTabSz="914583" eaLnBrk="1" fontAlgn="auto" hangingPunct="1">
              <a:lnSpc>
                <a:spcPts val="3201"/>
              </a:lnSpc>
              <a:spcBef>
                <a:spcPts val="0"/>
              </a:spcBef>
              <a:spcAft>
                <a:spcPts val="500"/>
              </a:spcAft>
              <a:buFont typeface="Arial" panose="020B0604020202020204" pitchFamily="34" charset="0"/>
              <a:buChar char="•"/>
            </a:pPr>
            <a:r>
              <a:rPr lang="en-GB" sz="1800" dirty="0">
                <a:solidFill>
                  <a:srgbClr val="00B0F0"/>
                </a:solidFill>
                <a:latin typeface="Founders Grotesk Cond Med" panose="020B0603030202060203" pitchFamily="34" charset="0"/>
                <a:cs typeface="+mn-cs"/>
              </a:rPr>
              <a:t>SAP deployments to AWS and Azure, including HANA systems</a:t>
            </a:r>
          </a:p>
          <a:p>
            <a:pPr defTabSz="914583" eaLnBrk="1" fontAlgn="auto" hangingPunct="1">
              <a:lnSpc>
                <a:spcPts val="3201"/>
              </a:lnSpc>
              <a:spcBef>
                <a:spcPts val="0"/>
              </a:spcBef>
              <a:spcAft>
                <a:spcPts val="500"/>
              </a:spcAft>
            </a:pPr>
            <a:endParaRPr lang="en-GB" sz="1800" dirty="0">
              <a:solidFill>
                <a:srgbClr val="00B0F0"/>
              </a:solidFill>
              <a:latin typeface="Founders Grotesk Cond Med" panose="020B0603030202060203" pitchFamily="34" charset="0"/>
              <a:cs typeface="+mn-cs"/>
            </a:endParaRPr>
          </a:p>
          <a:p>
            <a:pPr defTabSz="914583" eaLnBrk="1" fontAlgn="auto" hangingPunct="1">
              <a:lnSpc>
                <a:spcPts val="3201"/>
              </a:lnSpc>
              <a:spcBef>
                <a:spcPts val="0"/>
              </a:spcBef>
              <a:spcAft>
                <a:spcPts val="500"/>
              </a:spcAft>
            </a:pPr>
            <a:endParaRPr lang="en-GB" sz="1800" dirty="0">
              <a:solidFill>
                <a:srgbClr val="00B0F0"/>
              </a:solidFill>
              <a:latin typeface="Founders Grotesk Cond Med" panose="020B0603030202060203" pitchFamily="34" charset="0"/>
              <a:cs typeface="+mn-cs"/>
            </a:endParaRPr>
          </a:p>
        </p:txBody>
      </p:sp>
      <p:sp>
        <p:nvSpPr>
          <p:cNvPr id="12" name="TextBox 11"/>
          <p:cNvSpPr txBox="1"/>
          <p:nvPr/>
        </p:nvSpPr>
        <p:spPr>
          <a:xfrm>
            <a:off x="8452979" y="2225672"/>
            <a:ext cx="1210287" cy="400203"/>
          </a:xfrm>
          <a:prstGeom prst="rect">
            <a:avLst/>
          </a:prstGeom>
          <a:noFill/>
        </p:spPr>
        <p:txBody>
          <a:bodyPr wrap="square" rtlCol="0">
            <a:spAutoFit/>
          </a:bodyPr>
          <a:lstStyle/>
          <a:p>
            <a:pPr algn="ctr" defTabSz="914583" fontAlgn="auto">
              <a:spcBef>
                <a:spcPts val="0"/>
              </a:spcBef>
              <a:spcAft>
                <a:spcPts val="0"/>
              </a:spcAft>
            </a:pPr>
            <a:endParaRPr lang="en-NZ" sz="2000" b="1" dirty="0">
              <a:solidFill>
                <a:srgbClr val="FFFFFF"/>
              </a:solidFill>
              <a:latin typeface="Calibri" panose="020F0502020204030204"/>
              <a:ea typeface="+mn-ea"/>
            </a:endParaRPr>
          </a:p>
        </p:txBody>
      </p:sp>
    </p:spTree>
    <p:extLst>
      <p:ext uri="{BB962C8B-B14F-4D97-AF65-F5344CB8AC3E}">
        <p14:creationId xmlns:p14="http://schemas.microsoft.com/office/powerpoint/2010/main" val="31644080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r>
              <a:rPr lang="en-NZ" dirty="0"/>
              <a:t>© Datacom 2017</a:t>
            </a:r>
          </a:p>
        </p:txBody>
      </p:sp>
      <p:sp>
        <p:nvSpPr>
          <p:cNvPr id="6" name="Slide Number Placeholder 5"/>
          <p:cNvSpPr>
            <a:spLocks noGrp="1"/>
          </p:cNvSpPr>
          <p:nvPr>
            <p:ph type="sldNum" sz="quarter" idx="15"/>
          </p:nvPr>
        </p:nvSpPr>
        <p:spPr/>
        <p:txBody>
          <a:bodyPr/>
          <a:lstStyle/>
          <a:p>
            <a:fld id="{370D5FEB-FBDA-428E-9B3B-6233C16FAE42}" type="slidenum">
              <a:rPr lang="en-NZ" smtClean="0"/>
              <a:pPr/>
              <a:t>17</a:t>
            </a:fld>
            <a:endParaRPr lang="en-NZ" dirty="0"/>
          </a:p>
        </p:txBody>
      </p:sp>
      <p:sp>
        <p:nvSpPr>
          <p:cNvPr id="8" name="Slide Number Placeholder 4"/>
          <p:cNvSpPr txBox="1">
            <a:spLocks/>
          </p:cNvSpPr>
          <p:nvPr/>
        </p:nvSpPr>
        <p:spPr>
          <a:xfrm>
            <a:off x="10544883" y="6064652"/>
            <a:ext cx="125764" cy="248024"/>
          </a:xfrm>
          <a:prstGeom prst="rect">
            <a:avLst/>
          </a:prstGeom>
        </p:spPr>
        <p:txBody>
          <a:bodyPr vert="horz" lIns="91461" tIns="45731" rIns="91461" bIns="45731" rtlCol="0" anchor="ctr"/>
          <a:lstStyle>
            <a:defPPr>
              <a:defRPr lang="en-US"/>
            </a:defPPr>
            <a:lvl1pPr marL="0" algn="r" defTabSz="914400" rtl="0" eaLnBrk="1" latinLnBrk="0" hangingPunct="1">
              <a:defRPr sz="900" kern="1200">
                <a:solidFill>
                  <a:srgbClr val="002B7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fld id="{069A6948-8B87-4A12-91DD-932D29B8FE10}" type="slidenum">
              <a:rPr lang="en-NZ"/>
              <a:pPr fontAlgn="auto">
                <a:spcBef>
                  <a:spcPts val="0"/>
                </a:spcBef>
                <a:spcAft>
                  <a:spcPts val="0"/>
                </a:spcAft>
              </a:pPr>
              <a:t>17</a:t>
            </a:fld>
            <a:endParaRPr lang="en-NZ" dirty="0"/>
          </a:p>
        </p:txBody>
      </p:sp>
      <p:sp>
        <p:nvSpPr>
          <p:cNvPr id="9" name="Title 14"/>
          <p:cNvSpPr txBox="1">
            <a:spLocks/>
          </p:cNvSpPr>
          <p:nvPr/>
        </p:nvSpPr>
        <p:spPr>
          <a:xfrm>
            <a:off x="166466" y="149420"/>
            <a:ext cx="5627846" cy="420289"/>
          </a:xfrm>
          <a:prstGeom prst="rect">
            <a:avLst/>
          </a:prstGeom>
        </p:spPr>
        <p:txBody>
          <a:bodyPr anchor="t">
            <a:noAutofit/>
          </a:bodyPr>
          <a:lstStyle>
            <a:lvl1pPr algn="l" defTabSz="685800" rtl="0" eaLnBrk="1" latinLnBrk="0" hangingPunct="1">
              <a:lnSpc>
                <a:spcPct val="90000"/>
              </a:lnSpc>
              <a:spcBef>
                <a:spcPct val="0"/>
              </a:spcBef>
              <a:buNone/>
              <a:defRPr sz="4000" b="1" kern="1200" baseline="0">
                <a:solidFill>
                  <a:srgbClr val="00BCE2"/>
                </a:solidFill>
                <a:latin typeface="+mn-lt"/>
                <a:ea typeface="+mj-ea"/>
                <a:cs typeface="+mj-cs"/>
              </a:defRPr>
            </a:lvl1pPr>
          </a:lstStyle>
          <a:p>
            <a:pPr fontAlgn="auto">
              <a:spcAft>
                <a:spcPts val="0"/>
              </a:spcAft>
            </a:pPr>
            <a:r>
              <a:rPr lang="en-NZ" sz="4001" dirty="0"/>
              <a:t>Datacom - Who we are</a:t>
            </a:r>
            <a:endParaRPr lang="en-GB" sz="4001" dirty="0"/>
          </a:p>
        </p:txBody>
      </p:sp>
      <p:pic>
        <p:nvPicPr>
          <p:cNvPr id="10"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9215" y="569709"/>
            <a:ext cx="6735476" cy="5316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263008" y="920482"/>
            <a:ext cx="4299206" cy="3037047"/>
          </a:xfrm>
          <a:prstGeom prst="rect">
            <a:avLst/>
          </a:prstGeom>
        </p:spPr>
        <p:txBody>
          <a:bodyPr wrap="square">
            <a:spAutoFit/>
          </a:bodyPr>
          <a:lstStyle/>
          <a:p>
            <a:pPr defTabSz="685937" fontAlgn="auto">
              <a:lnSpc>
                <a:spcPct val="90000"/>
              </a:lnSpc>
              <a:spcBef>
                <a:spcPts val="0"/>
              </a:spcBef>
              <a:spcAft>
                <a:spcPts val="1000"/>
              </a:spcAft>
            </a:pPr>
            <a:r>
              <a:rPr lang="en-NZ" dirty="0">
                <a:solidFill>
                  <a:srgbClr val="00B0F0"/>
                </a:solidFill>
                <a:latin typeface="Founders Grotesk Cond Med" panose="020B0603030202060203" pitchFamily="34" charset="0"/>
                <a:ea typeface="+mn-ea"/>
              </a:rPr>
              <a:t>4,700+ Employees across Asia-Pacific</a:t>
            </a:r>
          </a:p>
          <a:p>
            <a:pPr defTabSz="685937" fontAlgn="auto">
              <a:lnSpc>
                <a:spcPct val="90000"/>
              </a:lnSpc>
              <a:spcBef>
                <a:spcPts val="0"/>
              </a:spcBef>
              <a:spcAft>
                <a:spcPts val="1000"/>
              </a:spcAft>
            </a:pPr>
            <a:r>
              <a:rPr lang="en-NZ" sz="1100" dirty="0">
                <a:solidFill>
                  <a:srgbClr val="00B0F0"/>
                </a:solidFill>
                <a:latin typeface="Founders Grotesk Cond Med" panose="020B0603030202060203" pitchFamily="34" charset="0"/>
                <a:ea typeface="+mn-ea"/>
              </a:rPr>
              <a:t>2,500+ Employees in NZ</a:t>
            </a:r>
          </a:p>
          <a:p>
            <a:pPr defTabSz="685937" fontAlgn="auto">
              <a:lnSpc>
                <a:spcPct val="90000"/>
              </a:lnSpc>
              <a:spcBef>
                <a:spcPts val="0"/>
              </a:spcBef>
              <a:spcAft>
                <a:spcPts val="1000"/>
              </a:spcAft>
            </a:pPr>
            <a:r>
              <a:rPr lang="en-NZ" dirty="0">
                <a:solidFill>
                  <a:srgbClr val="00B0F0"/>
                </a:solidFill>
                <a:latin typeface="Founders Grotesk Cond Med" panose="020B0603030202060203" pitchFamily="34" charset="0"/>
                <a:ea typeface="+mn-ea"/>
              </a:rPr>
              <a:t>100% Privately Owned</a:t>
            </a:r>
          </a:p>
          <a:p>
            <a:pPr defTabSz="685937" fontAlgn="auto">
              <a:lnSpc>
                <a:spcPct val="90000"/>
              </a:lnSpc>
              <a:spcBef>
                <a:spcPts val="0"/>
              </a:spcBef>
              <a:spcAft>
                <a:spcPts val="1000"/>
              </a:spcAft>
            </a:pPr>
            <a:r>
              <a:rPr lang="en-NZ" sz="1100" dirty="0">
                <a:solidFill>
                  <a:srgbClr val="00B0F0"/>
                </a:solidFill>
                <a:latin typeface="Founders Grotesk Cond Med" panose="020B0603030202060203" pitchFamily="34" charset="0"/>
                <a:ea typeface="+mn-ea"/>
              </a:rPr>
              <a:t>Wholly NZ Owned &amp; Operated</a:t>
            </a:r>
            <a:endParaRPr lang="en-NZ" sz="1100" dirty="0">
              <a:solidFill>
                <a:srgbClr val="000000">
                  <a:lumMod val="75000"/>
                  <a:lumOff val="25000"/>
                </a:srgbClr>
              </a:solidFill>
              <a:latin typeface="Calibri" panose="020F0502020204030204"/>
              <a:ea typeface="+mn-ea"/>
            </a:endParaRPr>
          </a:p>
          <a:p>
            <a:pPr defTabSz="685937" fontAlgn="auto">
              <a:lnSpc>
                <a:spcPct val="90000"/>
              </a:lnSpc>
              <a:spcBef>
                <a:spcPts val="0"/>
              </a:spcBef>
              <a:spcAft>
                <a:spcPts val="1000"/>
              </a:spcAft>
            </a:pPr>
            <a:r>
              <a:rPr lang="en-NZ" dirty="0">
                <a:solidFill>
                  <a:srgbClr val="00B0F0"/>
                </a:solidFill>
                <a:latin typeface="Founders Grotesk Cond Med" panose="020B0603030202060203" pitchFamily="34" charset="0"/>
                <a:ea typeface="+mn-ea"/>
              </a:rPr>
              <a:t>50+ Years Old</a:t>
            </a:r>
          </a:p>
          <a:p>
            <a:pPr defTabSz="685937" fontAlgn="auto">
              <a:lnSpc>
                <a:spcPct val="90000"/>
              </a:lnSpc>
              <a:spcBef>
                <a:spcPts val="0"/>
              </a:spcBef>
              <a:spcAft>
                <a:spcPts val="1000"/>
              </a:spcAft>
            </a:pPr>
            <a:r>
              <a:rPr lang="en-NZ" sz="1100" dirty="0">
                <a:solidFill>
                  <a:srgbClr val="00B0F0"/>
                </a:solidFill>
                <a:latin typeface="Founders Grotesk Cond Med" panose="020B0603030202060203" pitchFamily="34" charset="0"/>
                <a:ea typeface="+mn-ea"/>
              </a:rPr>
              <a:t>Established in 1965</a:t>
            </a:r>
          </a:p>
          <a:p>
            <a:pPr defTabSz="685937" fontAlgn="auto">
              <a:lnSpc>
                <a:spcPct val="90000"/>
              </a:lnSpc>
              <a:spcBef>
                <a:spcPts val="0"/>
              </a:spcBef>
              <a:spcAft>
                <a:spcPts val="1000"/>
              </a:spcAft>
            </a:pPr>
            <a:endParaRPr lang="en-NZ" sz="2801" dirty="0">
              <a:solidFill>
                <a:srgbClr val="000000">
                  <a:lumMod val="75000"/>
                  <a:lumOff val="25000"/>
                </a:srgbClr>
              </a:solidFill>
              <a:latin typeface="Calibri" panose="020F0502020204030204"/>
              <a:ea typeface="+mn-ea"/>
            </a:endParaRPr>
          </a:p>
        </p:txBody>
      </p:sp>
    </p:spTree>
    <p:extLst>
      <p:ext uri="{BB962C8B-B14F-4D97-AF65-F5344CB8AC3E}">
        <p14:creationId xmlns:p14="http://schemas.microsoft.com/office/powerpoint/2010/main" val="18945580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9"/>
          <p:cNvSpPr>
            <a:spLocks/>
          </p:cNvSpPr>
          <p:nvPr/>
        </p:nvSpPr>
        <p:spPr bwMode="gray">
          <a:xfrm>
            <a:off x="2531446" y="2846412"/>
            <a:ext cx="8528585" cy="601945"/>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gradFill flip="none" rotWithShape="1">
            <a:gsLst>
              <a:gs pos="0">
                <a:srgbClr val="94A5B8"/>
              </a:gs>
              <a:gs pos="100000">
                <a:srgbClr val="7A8EA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sz="1800">
              <a:solidFill>
                <a:schemeClr val="bg1"/>
              </a:solidFill>
            </a:endParaRPr>
          </a:p>
        </p:txBody>
      </p:sp>
      <p:sp>
        <p:nvSpPr>
          <p:cNvPr id="26" name="Freeform 10"/>
          <p:cNvSpPr>
            <a:spLocks/>
          </p:cNvSpPr>
          <p:nvPr/>
        </p:nvSpPr>
        <p:spPr bwMode="gray">
          <a:xfrm>
            <a:off x="1284338" y="2846412"/>
            <a:ext cx="1083461" cy="601945"/>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gradFill flip="none" rotWithShape="1">
            <a:gsLst>
              <a:gs pos="0">
                <a:srgbClr val="94A5B8"/>
              </a:gs>
              <a:gs pos="100000">
                <a:srgbClr val="7A8EA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sz="1600">
              <a:solidFill>
                <a:schemeClr val="bg1"/>
              </a:solidFill>
            </a:endParaRPr>
          </a:p>
        </p:txBody>
      </p:sp>
      <p:sp>
        <p:nvSpPr>
          <p:cNvPr id="27" name="Freeform 11"/>
          <p:cNvSpPr>
            <a:spLocks/>
          </p:cNvSpPr>
          <p:nvPr/>
        </p:nvSpPr>
        <p:spPr bwMode="gray">
          <a:xfrm>
            <a:off x="2533024" y="2088975"/>
            <a:ext cx="8559034" cy="601945"/>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gradFill flip="none" rotWithShape="1">
            <a:gsLst>
              <a:gs pos="0">
                <a:srgbClr val="94A5B8"/>
              </a:gs>
              <a:gs pos="100000">
                <a:srgbClr val="7A8EA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sz="1800">
              <a:solidFill>
                <a:schemeClr val="bg1"/>
              </a:solidFill>
            </a:endParaRPr>
          </a:p>
        </p:txBody>
      </p:sp>
      <p:sp>
        <p:nvSpPr>
          <p:cNvPr id="28" name="Freeform 12"/>
          <p:cNvSpPr>
            <a:spLocks/>
          </p:cNvSpPr>
          <p:nvPr/>
        </p:nvSpPr>
        <p:spPr bwMode="gray">
          <a:xfrm>
            <a:off x="1273051" y="2088975"/>
            <a:ext cx="1083461" cy="601945"/>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gradFill flip="none" rotWithShape="1">
            <a:gsLst>
              <a:gs pos="0">
                <a:srgbClr val="94A5B8"/>
              </a:gs>
              <a:gs pos="100000">
                <a:srgbClr val="7A8EA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sz="1600">
              <a:solidFill>
                <a:schemeClr val="bg1"/>
              </a:solidFill>
            </a:endParaRPr>
          </a:p>
        </p:txBody>
      </p:sp>
      <p:sp>
        <p:nvSpPr>
          <p:cNvPr id="42" name="Text Box 16"/>
          <p:cNvSpPr txBox="1">
            <a:spLocks noChangeArrowheads="1"/>
          </p:cNvSpPr>
          <p:nvPr/>
        </p:nvSpPr>
        <p:spPr bwMode="gray">
          <a:xfrm>
            <a:off x="1602933" y="2038622"/>
            <a:ext cx="541605" cy="702428"/>
          </a:xfrm>
          <a:prstGeom prst="rect">
            <a:avLst/>
          </a:prstGeom>
          <a:noFill/>
          <a:ln w="9525">
            <a:noFill/>
            <a:miter lim="800000"/>
            <a:headEnd/>
            <a:tailEnd/>
          </a:ln>
          <a:effectLst/>
        </p:spPr>
        <p:txBody>
          <a:bodyPr>
            <a:spAutoFit/>
          </a:bodyPr>
          <a:lstStyle/>
          <a:p>
            <a:pPr algn="ctr">
              <a:spcBef>
                <a:spcPct val="50000"/>
              </a:spcBef>
              <a:buSzPct val="100000"/>
            </a:pPr>
            <a:r>
              <a:rPr lang="zh-CN" altLang="zh-CN" sz="4000" b="1">
                <a:solidFill>
                  <a:srgbClr val="595959"/>
                </a:solidFill>
                <a:ea typeface="微软雅黑" pitchFamily="34" charset="-122"/>
                <a:cs typeface="Arial" pitchFamily="34" charset="0"/>
                <a:sym typeface="Arial" pitchFamily="34" charset="0"/>
              </a:rPr>
              <a:t>2</a:t>
            </a:r>
          </a:p>
        </p:txBody>
      </p:sp>
      <p:sp>
        <p:nvSpPr>
          <p:cNvPr id="46" name="Text Box 17"/>
          <p:cNvSpPr txBox="1">
            <a:spLocks noChangeArrowheads="1"/>
          </p:cNvSpPr>
          <p:nvPr/>
        </p:nvSpPr>
        <p:spPr bwMode="gray">
          <a:xfrm>
            <a:off x="1613511" y="2806429"/>
            <a:ext cx="543722" cy="702428"/>
          </a:xfrm>
          <a:prstGeom prst="rect">
            <a:avLst/>
          </a:prstGeom>
          <a:noFill/>
          <a:ln w="9525">
            <a:noFill/>
            <a:miter lim="800000"/>
            <a:headEnd/>
            <a:tailEnd/>
          </a:ln>
          <a:effectLst/>
        </p:spPr>
        <p:txBody>
          <a:bodyPr>
            <a:spAutoFit/>
          </a:bodyPr>
          <a:lstStyle/>
          <a:p>
            <a:pPr algn="ctr">
              <a:spcBef>
                <a:spcPct val="50000"/>
              </a:spcBef>
              <a:buSzPct val="100000"/>
            </a:pPr>
            <a:r>
              <a:rPr lang="zh-CN" altLang="zh-CN" sz="4000" b="1">
                <a:solidFill>
                  <a:srgbClr val="595959"/>
                </a:solidFill>
                <a:ea typeface="微软雅黑" pitchFamily="34" charset="-122"/>
                <a:cs typeface="Arial" pitchFamily="34" charset="0"/>
                <a:sym typeface="Arial" pitchFamily="34" charset="0"/>
              </a:rPr>
              <a:t>3</a:t>
            </a:r>
          </a:p>
        </p:txBody>
      </p:sp>
      <p:sp>
        <p:nvSpPr>
          <p:cNvPr id="15" name="Freeform 6"/>
          <p:cNvSpPr>
            <a:spLocks/>
          </p:cNvSpPr>
          <p:nvPr/>
        </p:nvSpPr>
        <p:spPr bwMode="gray">
          <a:xfrm>
            <a:off x="2531446" y="1322824"/>
            <a:ext cx="8528585" cy="601945"/>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gradFill flip="none" rotWithShape="1">
            <a:gsLst>
              <a:gs pos="0">
                <a:srgbClr val="D6E5F2"/>
              </a:gs>
              <a:gs pos="100000">
                <a:srgbClr val="BFD1E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228600" algn="ctr" defTabSz="1219444" fontAlgn="ctr">
              <a:spcBef>
                <a:spcPts val="0"/>
              </a:spcBef>
              <a:spcAft>
                <a:spcPts val="0"/>
              </a:spcAft>
              <a:buClr>
                <a:srgbClr val="990000"/>
              </a:buClr>
              <a:buSzPct val="60000"/>
              <a:defRPr/>
            </a:pPr>
            <a:endParaRPr lang="zh-CN" altLang="en-US" sz="1400">
              <a:solidFill>
                <a:schemeClr val="tx1">
                  <a:lumMod val="65000"/>
                  <a:lumOff val="35000"/>
                </a:schemeClr>
              </a:solidFill>
            </a:endParaRPr>
          </a:p>
        </p:txBody>
      </p:sp>
      <p:sp>
        <p:nvSpPr>
          <p:cNvPr id="16" name="Freeform 7"/>
          <p:cNvSpPr>
            <a:spLocks/>
          </p:cNvSpPr>
          <p:nvPr/>
        </p:nvSpPr>
        <p:spPr bwMode="gray">
          <a:xfrm>
            <a:off x="1278694" y="1322824"/>
            <a:ext cx="1083461" cy="601945"/>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gradFill flip="none" rotWithShape="1">
            <a:gsLst>
              <a:gs pos="0">
                <a:srgbClr val="D6E5F2"/>
              </a:gs>
              <a:gs pos="100000">
                <a:srgbClr val="BFD1E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228600" algn="ctr" defTabSz="1219444" fontAlgn="ctr">
              <a:spcBef>
                <a:spcPts val="0"/>
              </a:spcBef>
              <a:spcAft>
                <a:spcPts val="0"/>
              </a:spcAft>
              <a:buClr>
                <a:srgbClr val="990000"/>
              </a:buClr>
              <a:buSzPct val="60000"/>
              <a:defRPr/>
            </a:pPr>
            <a:endParaRPr lang="zh-CN" altLang="en-US" sz="1200">
              <a:solidFill>
                <a:schemeClr val="tx1">
                  <a:lumMod val="65000"/>
                  <a:lumOff val="35000"/>
                </a:schemeClr>
              </a:solidFill>
            </a:endParaRPr>
          </a:p>
        </p:txBody>
      </p:sp>
      <p:sp>
        <p:nvSpPr>
          <p:cNvPr id="17" name="Text Box 8"/>
          <p:cNvSpPr txBox="1">
            <a:spLocks noChangeArrowheads="1"/>
          </p:cNvSpPr>
          <p:nvPr/>
        </p:nvSpPr>
        <p:spPr bwMode="gray">
          <a:xfrm>
            <a:off x="2713646" y="1456406"/>
            <a:ext cx="8056378" cy="365263"/>
          </a:xfrm>
          <a:prstGeom prst="rect">
            <a:avLst/>
          </a:prstGeom>
          <a:noFill/>
          <a:ln w="9525">
            <a:noFill/>
            <a:miter lim="800000"/>
            <a:headEnd/>
            <a:tailEnd/>
          </a:ln>
          <a:effectLst/>
        </p:spPr>
        <p:txBody>
          <a:bodyPr anchor="ctr">
            <a:spAutoFit/>
          </a:bodyPr>
          <a:lstStyle/>
          <a:p>
            <a:pPr>
              <a:buSzPct val="100000"/>
            </a:pPr>
            <a:r>
              <a:rPr lang="en-US" altLang="zh-CN" sz="2000" dirty="0" smtClean="0">
                <a:solidFill>
                  <a:srgbClr val="595959"/>
                </a:solidFill>
                <a:latin typeface="+mj-lt"/>
                <a:ea typeface="微软雅黑" pitchFamily="34" charset="-122"/>
                <a:cs typeface="Arial" pitchFamily="34" charset="0"/>
                <a:sym typeface="Arial" pitchFamily="34" charset="0"/>
              </a:rPr>
              <a:t>Huawei Breakfast Briefing Introduction</a:t>
            </a:r>
            <a:endParaRPr lang="zh-CN" altLang="zh-CN" sz="2000" dirty="0">
              <a:solidFill>
                <a:srgbClr val="595959"/>
              </a:solidFill>
              <a:latin typeface="+mj-lt"/>
              <a:ea typeface="微软雅黑" pitchFamily="34" charset="-122"/>
              <a:cs typeface="Arial" pitchFamily="34" charset="0"/>
              <a:sym typeface="Arial" pitchFamily="34" charset="0"/>
            </a:endParaRPr>
          </a:p>
        </p:txBody>
      </p:sp>
      <p:sp>
        <p:nvSpPr>
          <p:cNvPr id="18" name="Text Box 18"/>
          <p:cNvSpPr txBox="1">
            <a:spLocks noChangeArrowheads="1"/>
          </p:cNvSpPr>
          <p:nvPr/>
        </p:nvSpPr>
        <p:spPr bwMode="gray">
          <a:xfrm>
            <a:off x="1592354" y="1269554"/>
            <a:ext cx="541605" cy="702428"/>
          </a:xfrm>
          <a:prstGeom prst="rect">
            <a:avLst/>
          </a:prstGeom>
          <a:noFill/>
          <a:ln w="9525">
            <a:noFill/>
            <a:miter lim="800000"/>
            <a:headEnd/>
            <a:tailEnd/>
          </a:ln>
          <a:effectLst/>
        </p:spPr>
        <p:txBody>
          <a:bodyPr>
            <a:spAutoFit/>
          </a:bodyPr>
          <a:lstStyle/>
          <a:p>
            <a:pPr algn="ctr">
              <a:spcBef>
                <a:spcPct val="50000"/>
              </a:spcBef>
              <a:buSzPct val="100000"/>
            </a:pPr>
            <a:r>
              <a:rPr lang="zh-CN" altLang="zh-CN" sz="4000" b="1">
                <a:solidFill>
                  <a:srgbClr val="595959"/>
                </a:solidFill>
                <a:ea typeface="微软雅黑" pitchFamily="34" charset="-122"/>
                <a:cs typeface="Arial" pitchFamily="34" charset="0"/>
                <a:sym typeface="Arial" pitchFamily="34" charset="0"/>
              </a:rPr>
              <a:t>1</a:t>
            </a:r>
          </a:p>
        </p:txBody>
      </p:sp>
      <p:sp>
        <p:nvSpPr>
          <p:cNvPr id="19" name="Text Box 13"/>
          <p:cNvSpPr txBox="1">
            <a:spLocks noChangeArrowheads="1"/>
          </p:cNvSpPr>
          <p:nvPr/>
        </p:nvSpPr>
        <p:spPr bwMode="gray">
          <a:xfrm>
            <a:off x="2679796" y="2174784"/>
            <a:ext cx="8458351" cy="366647"/>
          </a:xfrm>
          <a:prstGeom prst="rect">
            <a:avLst/>
          </a:prstGeom>
          <a:noFill/>
          <a:ln w="9525">
            <a:noFill/>
            <a:miter lim="800000"/>
            <a:headEnd/>
            <a:tailEnd/>
          </a:ln>
          <a:effectLst/>
        </p:spPr>
        <p:txBody>
          <a:bodyPr>
            <a:spAutoFit/>
          </a:bodyPr>
          <a:lstStyle/>
          <a:p>
            <a:pPr>
              <a:buSzPct val="100000"/>
            </a:pPr>
            <a:r>
              <a:rPr lang="zh-CN" altLang="zh-CN" sz="2000">
                <a:solidFill>
                  <a:srgbClr val="595959"/>
                </a:solidFill>
                <a:ea typeface="微软雅黑" pitchFamily="34" charset="-122"/>
                <a:cs typeface="Arial" pitchFamily="34" charset="0"/>
                <a:sym typeface="Arial" pitchFamily="34" charset="0"/>
              </a:rPr>
              <a:t>Huawei Solutions for SAP HANA</a:t>
            </a:r>
          </a:p>
        </p:txBody>
      </p:sp>
      <p:sp>
        <p:nvSpPr>
          <p:cNvPr id="20" name="Text Box 14"/>
          <p:cNvSpPr txBox="1">
            <a:spLocks noChangeArrowheads="1"/>
          </p:cNvSpPr>
          <p:nvPr/>
        </p:nvSpPr>
        <p:spPr bwMode="gray">
          <a:xfrm>
            <a:off x="2713646" y="2936288"/>
            <a:ext cx="8267943" cy="400110"/>
          </a:xfrm>
          <a:prstGeom prst="rect">
            <a:avLst/>
          </a:prstGeom>
          <a:noFill/>
          <a:ln w="9525">
            <a:noFill/>
            <a:miter lim="800000"/>
            <a:headEnd/>
            <a:tailEnd/>
          </a:ln>
          <a:effectLst/>
        </p:spPr>
        <p:txBody>
          <a:bodyPr>
            <a:spAutoFit/>
          </a:bodyPr>
          <a:lstStyle/>
          <a:p>
            <a:pPr>
              <a:buSzPct val="100000"/>
            </a:pPr>
            <a:r>
              <a:rPr lang="en-US" altLang="zh-CN" sz="2000" dirty="0" smtClean="0">
                <a:solidFill>
                  <a:srgbClr val="595959"/>
                </a:solidFill>
                <a:ea typeface="微软雅黑" pitchFamily="34" charset="-122"/>
                <a:cs typeface="Arial" pitchFamily="34" charset="0"/>
                <a:sym typeface="Arial" pitchFamily="34" charset="0"/>
              </a:rPr>
              <a:t>SUSE – SAP Solution Platform</a:t>
            </a:r>
            <a:endParaRPr lang="zh-CN" altLang="zh-CN" sz="2000" dirty="0">
              <a:solidFill>
                <a:srgbClr val="595959"/>
              </a:solidFill>
              <a:ea typeface="微软雅黑" pitchFamily="34" charset="-122"/>
              <a:cs typeface="Arial" pitchFamily="34" charset="0"/>
              <a:sym typeface="Arial" pitchFamily="34" charset="0"/>
            </a:endParaRPr>
          </a:p>
        </p:txBody>
      </p:sp>
      <p:sp>
        <p:nvSpPr>
          <p:cNvPr id="21" name="Freeform 9"/>
          <p:cNvSpPr>
            <a:spLocks/>
          </p:cNvSpPr>
          <p:nvPr/>
        </p:nvSpPr>
        <p:spPr bwMode="gray">
          <a:xfrm>
            <a:off x="2531446" y="4381041"/>
            <a:ext cx="8528585" cy="601945"/>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gradFill flip="none" rotWithShape="1">
            <a:gsLst>
              <a:gs pos="0">
                <a:srgbClr val="94A5B8"/>
              </a:gs>
              <a:gs pos="100000">
                <a:srgbClr val="7A8EA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sz="1800">
              <a:solidFill>
                <a:schemeClr val="bg1"/>
              </a:solidFill>
            </a:endParaRPr>
          </a:p>
        </p:txBody>
      </p:sp>
      <p:sp>
        <p:nvSpPr>
          <p:cNvPr id="22" name="Freeform 10"/>
          <p:cNvSpPr>
            <a:spLocks/>
          </p:cNvSpPr>
          <p:nvPr/>
        </p:nvSpPr>
        <p:spPr bwMode="gray">
          <a:xfrm>
            <a:off x="1284338" y="4381041"/>
            <a:ext cx="1083461" cy="601945"/>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gradFill flip="none" rotWithShape="1">
            <a:gsLst>
              <a:gs pos="0">
                <a:srgbClr val="94A5B8"/>
              </a:gs>
              <a:gs pos="100000">
                <a:srgbClr val="7A8EA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sz="1600">
              <a:solidFill>
                <a:schemeClr val="bg1"/>
              </a:solidFill>
            </a:endParaRPr>
          </a:p>
        </p:txBody>
      </p:sp>
      <p:sp>
        <p:nvSpPr>
          <p:cNvPr id="23" name="Freeform 11"/>
          <p:cNvSpPr>
            <a:spLocks/>
          </p:cNvSpPr>
          <p:nvPr/>
        </p:nvSpPr>
        <p:spPr bwMode="gray">
          <a:xfrm>
            <a:off x="2533024" y="3623604"/>
            <a:ext cx="8559034" cy="601945"/>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gradFill flip="none" rotWithShape="1">
            <a:gsLst>
              <a:gs pos="0">
                <a:srgbClr val="94A5B8"/>
              </a:gs>
              <a:gs pos="100000">
                <a:srgbClr val="7A8EA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sz="1800">
              <a:solidFill>
                <a:schemeClr val="bg1"/>
              </a:solidFill>
            </a:endParaRPr>
          </a:p>
        </p:txBody>
      </p:sp>
      <p:sp>
        <p:nvSpPr>
          <p:cNvPr id="24" name="Freeform 12"/>
          <p:cNvSpPr>
            <a:spLocks/>
          </p:cNvSpPr>
          <p:nvPr/>
        </p:nvSpPr>
        <p:spPr bwMode="gray">
          <a:xfrm>
            <a:off x="1273051" y="3623604"/>
            <a:ext cx="1083461" cy="601945"/>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gradFill flip="none" rotWithShape="1">
            <a:gsLst>
              <a:gs pos="0">
                <a:srgbClr val="94A5B8"/>
              </a:gs>
              <a:gs pos="100000">
                <a:srgbClr val="7A8EA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sz="1600">
              <a:solidFill>
                <a:schemeClr val="bg1"/>
              </a:solidFill>
            </a:endParaRPr>
          </a:p>
        </p:txBody>
      </p:sp>
      <p:sp>
        <p:nvSpPr>
          <p:cNvPr id="29" name="Text Box 16"/>
          <p:cNvSpPr txBox="1">
            <a:spLocks noChangeArrowheads="1"/>
          </p:cNvSpPr>
          <p:nvPr/>
        </p:nvSpPr>
        <p:spPr bwMode="gray">
          <a:xfrm>
            <a:off x="1602933" y="3573251"/>
            <a:ext cx="541605" cy="702428"/>
          </a:xfrm>
          <a:prstGeom prst="rect">
            <a:avLst/>
          </a:prstGeom>
          <a:noFill/>
          <a:ln w="9525">
            <a:noFill/>
            <a:miter lim="800000"/>
            <a:headEnd/>
            <a:tailEnd/>
          </a:ln>
          <a:effectLst/>
        </p:spPr>
        <p:txBody>
          <a:bodyPr>
            <a:spAutoFit/>
          </a:bodyPr>
          <a:lstStyle/>
          <a:p>
            <a:pPr algn="ctr">
              <a:spcBef>
                <a:spcPct val="50000"/>
              </a:spcBef>
              <a:buSzPct val="100000"/>
            </a:pPr>
            <a:r>
              <a:rPr lang="en-US" altLang="zh-CN" sz="4000" b="1" dirty="0" smtClean="0">
                <a:solidFill>
                  <a:srgbClr val="595959"/>
                </a:solidFill>
                <a:ea typeface="微软雅黑" pitchFamily="34" charset="-122"/>
                <a:cs typeface="Arial" pitchFamily="34" charset="0"/>
                <a:sym typeface="Arial" pitchFamily="34" charset="0"/>
              </a:rPr>
              <a:t>4</a:t>
            </a:r>
            <a:endParaRPr lang="zh-CN" altLang="zh-CN" sz="4000" b="1" dirty="0">
              <a:solidFill>
                <a:srgbClr val="595959"/>
              </a:solidFill>
              <a:ea typeface="微软雅黑" pitchFamily="34" charset="-122"/>
              <a:cs typeface="Arial" pitchFamily="34" charset="0"/>
              <a:sym typeface="Arial" pitchFamily="34" charset="0"/>
            </a:endParaRPr>
          </a:p>
        </p:txBody>
      </p:sp>
      <p:sp>
        <p:nvSpPr>
          <p:cNvPr id="30" name="Text Box 17"/>
          <p:cNvSpPr txBox="1">
            <a:spLocks noChangeArrowheads="1"/>
          </p:cNvSpPr>
          <p:nvPr/>
        </p:nvSpPr>
        <p:spPr bwMode="gray">
          <a:xfrm>
            <a:off x="1613511" y="4341059"/>
            <a:ext cx="543722" cy="702428"/>
          </a:xfrm>
          <a:prstGeom prst="rect">
            <a:avLst/>
          </a:prstGeom>
          <a:noFill/>
          <a:ln w="9525">
            <a:noFill/>
            <a:miter lim="800000"/>
            <a:headEnd/>
            <a:tailEnd/>
          </a:ln>
          <a:effectLst/>
        </p:spPr>
        <p:txBody>
          <a:bodyPr>
            <a:spAutoFit/>
          </a:bodyPr>
          <a:lstStyle/>
          <a:p>
            <a:pPr algn="ctr">
              <a:spcBef>
                <a:spcPct val="50000"/>
              </a:spcBef>
              <a:buSzPct val="100000"/>
            </a:pPr>
            <a:r>
              <a:rPr lang="en-US" altLang="zh-CN" sz="4000" b="1" dirty="0">
                <a:solidFill>
                  <a:srgbClr val="595959"/>
                </a:solidFill>
                <a:ea typeface="微软雅黑" pitchFamily="34" charset="-122"/>
                <a:cs typeface="Arial" pitchFamily="34" charset="0"/>
                <a:sym typeface="Arial" pitchFamily="34" charset="0"/>
              </a:rPr>
              <a:t>5</a:t>
            </a:r>
            <a:endParaRPr lang="zh-CN" altLang="zh-CN" sz="4000" b="1" dirty="0">
              <a:solidFill>
                <a:srgbClr val="595959"/>
              </a:solidFill>
              <a:ea typeface="微软雅黑" pitchFamily="34" charset="-122"/>
              <a:cs typeface="Arial" pitchFamily="34" charset="0"/>
              <a:sym typeface="Arial" pitchFamily="34" charset="0"/>
            </a:endParaRPr>
          </a:p>
        </p:txBody>
      </p:sp>
      <p:sp>
        <p:nvSpPr>
          <p:cNvPr id="31" name="Text Box 13"/>
          <p:cNvSpPr txBox="1">
            <a:spLocks noChangeArrowheads="1"/>
          </p:cNvSpPr>
          <p:nvPr/>
        </p:nvSpPr>
        <p:spPr bwMode="gray">
          <a:xfrm>
            <a:off x="2679796" y="3709414"/>
            <a:ext cx="8458351" cy="366647"/>
          </a:xfrm>
          <a:prstGeom prst="rect">
            <a:avLst/>
          </a:prstGeom>
          <a:noFill/>
          <a:ln w="9525">
            <a:noFill/>
            <a:miter lim="800000"/>
            <a:headEnd/>
            <a:tailEnd/>
          </a:ln>
          <a:effectLst/>
        </p:spPr>
        <p:txBody>
          <a:bodyPr>
            <a:spAutoFit/>
          </a:bodyPr>
          <a:lstStyle/>
          <a:p>
            <a:pPr>
              <a:buSzPct val="100000"/>
            </a:pPr>
            <a:r>
              <a:rPr lang="en-US" altLang="zh-CN" sz="2000" dirty="0" smtClean="0">
                <a:solidFill>
                  <a:srgbClr val="595959"/>
                </a:solidFill>
                <a:ea typeface="微软雅黑" pitchFamily="34" charset="-122"/>
                <a:cs typeface="Arial" pitchFamily="34" charset="0"/>
                <a:sym typeface="Arial" pitchFamily="34" charset="0"/>
              </a:rPr>
              <a:t>SYD Consulting – outcomes with SAP</a:t>
            </a:r>
            <a:endParaRPr lang="zh-CN" altLang="zh-CN" sz="2000" dirty="0">
              <a:solidFill>
                <a:srgbClr val="595959"/>
              </a:solidFill>
              <a:ea typeface="微软雅黑" pitchFamily="34" charset="-122"/>
              <a:cs typeface="Arial" pitchFamily="34" charset="0"/>
              <a:sym typeface="Arial" pitchFamily="34" charset="0"/>
            </a:endParaRPr>
          </a:p>
        </p:txBody>
      </p:sp>
      <p:sp>
        <p:nvSpPr>
          <p:cNvPr id="32" name="Text Box 14"/>
          <p:cNvSpPr txBox="1">
            <a:spLocks noChangeArrowheads="1"/>
          </p:cNvSpPr>
          <p:nvPr/>
        </p:nvSpPr>
        <p:spPr bwMode="gray">
          <a:xfrm>
            <a:off x="2713646" y="4470917"/>
            <a:ext cx="8267943" cy="400110"/>
          </a:xfrm>
          <a:prstGeom prst="rect">
            <a:avLst/>
          </a:prstGeom>
          <a:noFill/>
          <a:ln w="9525">
            <a:noFill/>
            <a:miter lim="800000"/>
            <a:headEnd/>
            <a:tailEnd/>
          </a:ln>
          <a:effectLst/>
        </p:spPr>
        <p:txBody>
          <a:bodyPr>
            <a:spAutoFit/>
          </a:bodyPr>
          <a:lstStyle/>
          <a:p>
            <a:pPr>
              <a:buSzPct val="100000"/>
            </a:pPr>
            <a:r>
              <a:rPr lang="en-US" altLang="zh-CN" sz="2000" dirty="0" smtClean="0">
                <a:solidFill>
                  <a:srgbClr val="595959"/>
                </a:solidFill>
                <a:ea typeface="微软雅黑" pitchFamily="34" charset="-122"/>
                <a:cs typeface="Arial" pitchFamily="34" charset="0"/>
                <a:sym typeface="Arial" pitchFamily="34" charset="0"/>
              </a:rPr>
              <a:t>Datacom Systems – HANA in the real word</a:t>
            </a:r>
            <a:endParaRPr lang="zh-CN" altLang="zh-CN" sz="2000" dirty="0">
              <a:solidFill>
                <a:srgbClr val="595959"/>
              </a:solidFill>
              <a:ea typeface="微软雅黑" pitchFamily="34" charset="-122"/>
              <a:cs typeface="Arial" pitchFamily="34" charset="0"/>
              <a:sym typeface="Arial" pitchFamily="34" charset="0"/>
            </a:endParaRPr>
          </a:p>
        </p:txBody>
      </p:sp>
      <p:sp>
        <p:nvSpPr>
          <p:cNvPr id="33" name="Freeform 9"/>
          <p:cNvSpPr>
            <a:spLocks/>
          </p:cNvSpPr>
          <p:nvPr/>
        </p:nvSpPr>
        <p:spPr bwMode="gray">
          <a:xfrm>
            <a:off x="2537554" y="5101121"/>
            <a:ext cx="8528585" cy="601945"/>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gradFill flip="none" rotWithShape="1">
            <a:gsLst>
              <a:gs pos="0">
                <a:srgbClr val="94A5B8"/>
              </a:gs>
              <a:gs pos="100000">
                <a:srgbClr val="7A8EA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sz="1800">
              <a:solidFill>
                <a:schemeClr val="bg1"/>
              </a:solidFill>
            </a:endParaRPr>
          </a:p>
        </p:txBody>
      </p:sp>
      <p:sp>
        <p:nvSpPr>
          <p:cNvPr id="34" name="Freeform 10"/>
          <p:cNvSpPr>
            <a:spLocks/>
          </p:cNvSpPr>
          <p:nvPr/>
        </p:nvSpPr>
        <p:spPr bwMode="gray">
          <a:xfrm>
            <a:off x="1290446" y="5101121"/>
            <a:ext cx="1083461" cy="601945"/>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gradFill flip="none" rotWithShape="1">
            <a:gsLst>
              <a:gs pos="0">
                <a:srgbClr val="94A5B8"/>
              </a:gs>
              <a:gs pos="100000">
                <a:srgbClr val="7A8EA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sz="1600">
              <a:solidFill>
                <a:schemeClr val="bg1"/>
              </a:solidFill>
            </a:endParaRPr>
          </a:p>
        </p:txBody>
      </p:sp>
      <p:sp>
        <p:nvSpPr>
          <p:cNvPr id="35" name="Text Box 17"/>
          <p:cNvSpPr txBox="1">
            <a:spLocks noChangeArrowheads="1"/>
          </p:cNvSpPr>
          <p:nvPr/>
        </p:nvSpPr>
        <p:spPr bwMode="gray">
          <a:xfrm>
            <a:off x="1619619" y="5061139"/>
            <a:ext cx="543722" cy="707886"/>
          </a:xfrm>
          <a:prstGeom prst="rect">
            <a:avLst/>
          </a:prstGeom>
          <a:noFill/>
          <a:ln w="9525">
            <a:noFill/>
            <a:miter lim="800000"/>
            <a:headEnd/>
            <a:tailEnd/>
          </a:ln>
          <a:effectLst/>
        </p:spPr>
        <p:txBody>
          <a:bodyPr>
            <a:spAutoFit/>
          </a:bodyPr>
          <a:lstStyle/>
          <a:p>
            <a:pPr algn="ctr">
              <a:spcBef>
                <a:spcPct val="50000"/>
              </a:spcBef>
              <a:buSzPct val="100000"/>
            </a:pPr>
            <a:r>
              <a:rPr lang="en-US" altLang="zh-CN" sz="4000" b="1" dirty="0" smtClean="0">
                <a:solidFill>
                  <a:srgbClr val="595959"/>
                </a:solidFill>
                <a:ea typeface="微软雅黑" pitchFamily="34" charset="-122"/>
                <a:cs typeface="Arial" pitchFamily="34" charset="0"/>
                <a:sym typeface="Arial" pitchFamily="34" charset="0"/>
              </a:rPr>
              <a:t>6</a:t>
            </a:r>
            <a:endParaRPr lang="zh-CN" altLang="zh-CN" sz="4000" b="1" dirty="0">
              <a:solidFill>
                <a:srgbClr val="595959"/>
              </a:solidFill>
              <a:ea typeface="微软雅黑" pitchFamily="34" charset="-122"/>
              <a:cs typeface="Arial" pitchFamily="34" charset="0"/>
              <a:sym typeface="Arial" pitchFamily="34" charset="0"/>
            </a:endParaRPr>
          </a:p>
        </p:txBody>
      </p:sp>
      <p:sp>
        <p:nvSpPr>
          <p:cNvPr id="36" name="Text Box 14"/>
          <p:cNvSpPr txBox="1">
            <a:spLocks noChangeArrowheads="1"/>
          </p:cNvSpPr>
          <p:nvPr/>
        </p:nvSpPr>
        <p:spPr bwMode="gray">
          <a:xfrm>
            <a:off x="2719754" y="5190997"/>
            <a:ext cx="8267943" cy="366647"/>
          </a:xfrm>
          <a:prstGeom prst="rect">
            <a:avLst/>
          </a:prstGeom>
          <a:noFill/>
          <a:ln w="9525">
            <a:noFill/>
            <a:miter lim="800000"/>
            <a:headEnd/>
            <a:tailEnd/>
          </a:ln>
          <a:effectLst/>
        </p:spPr>
        <p:txBody>
          <a:bodyPr>
            <a:spAutoFit/>
          </a:bodyPr>
          <a:lstStyle/>
          <a:p>
            <a:pPr>
              <a:buSzPct val="100000"/>
            </a:pPr>
            <a:r>
              <a:rPr lang="en-US" altLang="zh-CN" sz="2000" dirty="0" smtClean="0">
                <a:solidFill>
                  <a:srgbClr val="595959"/>
                </a:solidFill>
                <a:ea typeface="微软雅黑" pitchFamily="34" charset="-122"/>
                <a:cs typeface="Arial" pitchFamily="34" charset="0"/>
                <a:sym typeface="Arial" pitchFamily="34" charset="0"/>
              </a:rPr>
              <a:t>Panel Q&amp;A</a:t>
            </a:r>
            <a:endParaRPr lang="zh-CN" altLang="zh-CN" sz="2000" dirty="0">
              <a:solidFill>
                <a:srgbClr val="595959"/>
              </a:solidFill>
              <a:ea typeface="微软雅黑" pitchFamily="34" charset="-122"/>
              <a:cs typeface="Arial" pitchFamily="34" charset="0"/>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Tm="8000"/>
    </mc:Choice>
    <mc:Fallback xmlns="">
      <p:transition advTm="8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11" descr="E:\01 日常工作\04 展厅相关设计\2015年\PPT\主打胶片\源文件\images\1_0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52971" y="1413570"/>
            <a:ext cx="1760400" cy="2735391"/>
          </a:xfrm>
          <a:prstGeom prst="rect">
            <a:avLst/>
          </a:prstGeom>
          <a:noFill/>
        </p:spPr>
      </p:pic>
      <p:pic>
        <p:nvPicPr>
          <p:cNvPr id="39" name="图片 38"/>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l="29724" r="27484"/>
          <a:stretch/>
        </p:blipFill>
        <p:spPr>
          <a:xfrm>
            <a:off x="9881803" y="1413570"/>
            <a:ext cx="1760400" cy="2736000"/>
          </a:xfrm>
          <a:prstGeom prst="rect">
            <a:avLst/>
          </a:prstGeom>
        </p:spPr>
      </p:pic>
      <p:sp>
        <p:nvSpPr>
          <p:cNvPr id="43" name="矩形 42"/>
          <p:cNvSpPr/>
          <p:nvPr/>
        </p:nvSpPr>
        <p:spPr>
          <a:xfrm>
            <a:off x="-1607269" y="2515471"/>
            <a:ext cx="491390" cy="491390"/>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buClr>
                <a:srgbClr val="CC9900"/>
              </a:buClr>
              <a:buFont typeface="Wingdings" pitchFamily="2" charset="2"/>
              <a:buChar char="n"/>
            </a:pPr>
            <a:endParaRPr lang="zh-CN" altLang="en-US" sz="1800" b="1">
              <a:solidFill>
                <a:srgbClr val="FD9203"/>
              </a:solidFill>
              <a:latin typeface="+mj-lt"/>
              <a:ea typeface="微软雅黑" pitchFamily="34" charset="-122"/>
              <a:cs typeface="Arial" pitchFamily="34" charset="0"/>
            </a:endParaRPr>
          </a:p>
        </p:txBody>
      </p:sp>
      <p:sp>
        <p:nvSpPr>
          <p:cNvPr id="45" name="矩形 44"/>
          <p:cNvSpPr/>
          <p:nvPr/>
        </p:nvSpPr>
        <p:spPr>
          <a:xfrm>
            <a:off x="-1607269" y="3091720"/>
            <a:ext cx="491390" cy="49139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buClr>
                <a:srgbClr val="CC9900"/>
              </a:buClr>
              <a:buFont typeface="Wingdings" pitchFamily="2" charset="2"/>
              <a:buChar char="n"/>
            </a:pPr>
            <a:endParaRPr lang="zh-CN" altLang="en-US" sz="1800" b="1">
              <a:solidFill>
                <a:srgbClr val="FFFFFF"/>
              </a:solidFill>
              <a:latin typeface="+mj-lt"/>
              <a:ea typeface="微软雅黑" pitchFamily="34" charset="-122"/>
              <a:cs typeface="Arial" pitchFamily="34" charset="0"/>
            </a:endParaRPr>
          </a:p>
        </p:txBody>
      </p:sp>
      <p:sp>
        <p:nvSpPr>
          <p:cNvPr id="47" name="矩形 46"/>
          <p:cNvSpPr/>
          <p:nvPr/>
        </p:nvSpPr>
        <p:spPr>
          <a:xfrm>
            <a:off x="-1607269" y="3701071"/>
            <a:ext cx="491390" cy="491390"/>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buClr>
                <a:srgbClr val="CC9900"/>
              </a:buClr>
              <a:buFont typeface="Wingdings" pitchFamily="2" charset="2"/>
              <a:buChar char="n"/>
            </a:pPr>
            <a:endParaRPr lang="zh-CN" altLang="en-US" sz="1800" b="1">
              <a:solidFill>
                <a:srgbClr val="FFFFFF"/>
              </a:solidFill>
              <a:latin typeface="+mj-lt"/>
              <a:ea typeface="微软雅黑" pitchFamily="34" charset="-122"/>
              <a:cs typeface="Arial" pitchFamily="34" charset="0"/>
            </a:endParaRPr>
          </a:p>
        </p:txBody>
      </p:sp>
      <p:sp>
        <p:nvSpPr>
          <p:cNvPr id="49" name="矩形 48"/>
          <p:cNvSpPr/>
          <p:nvPr/>
        </p:nvSpPr>
        <p:spPr>
          <a:xfrm>
            <a:off x="-1607269" y="1932186"/>
            <a:ext cx="491390" cy="49139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buClr>
                <a:srgbClr val="CC9900"/>
              </a:buClr>
              <a:buFont typeface="Wingdings" pitchFamily="2" charset="2"/>
              <a:buChar char="n"/>
            </a:pPr>
            <a:endParaRPr lang="zh-CN" altLang="en-US" sz="1800" b="1">
              <a:solidFill>
                <a:srgbClr val="FFFFFF"/>
              </a:solidFill>
              <a:latin typeface="+mj-lt"/>
              <a:ea typeface="微软雅黑" pitchFamily="34" charset="-122"/>
              <a:cs typeface="Arial" pitchFamily="34" charset="0"/>
            </a:endParaRPr>
          </a:p>
        </p:txBody>
      </p:sp>
      <p:sp>
        <p:nvSpPr>
          <p:cNvPr id="53" name="矩形 52"/>
          <p:cNvSpPr/>
          <p:nvPr/>
        </p:nvSpPr>
        <p:spPr>
          <a:xfrm>
            <a:off x="-1607269" y="4325107"/>
            <a:ext cx="491390" cy="49139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buClr>
                <a:srgbClr val="CC9900"/>
              </a:buClr>
              <a:buFont typeface="Wingdings" pitchFamily="2" charset="2"/>
              <a:buChar char="n"/>
            </a:pPr>
            <a:endParaRPr lang="zh-CN" altLang="en-US" sz="1800" b="1">
              <a:solidFill>
                <a:srgbClr val="FFFFFF"/>
              </a:solidFill>
              <a:latin typeface="+mj-lt"/>
              <a:ea typeface="微软雅黑" pitchFamily="34" charset="-122"/>
              <a:cs typeface="Arial" pitchFamily="34" charset="0"/>
            </a:endParaRPr>
          </a:p>
        </p:txBody>
      </p:sp>
      <p:sp>
        <p:nvSpPr>
          <p:cNvPr id="54" name="矩形 53"/>
          <p:cNvSpPr/>
          <p:nvPr/>
        </p:nvSpPr>
        <p:spPr bwMode="auto">
          <a:xfrm>
            <a:off x="8016455" y="4149874"/>
            <a:ext cx="1760400" cy="1512168"/>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600" algn="ctr" fontAlgn="ctr">
              <a:buClr>
                <a:srgbClr val="990000"/>
              </a:buClr>
              <a:buSzPct val="60000"/>
            </a:pPr>
            <a:endParaRPr lang="zh-CN" altLang="en-US" sz="1800">
              <a:latin typeface="+mj-lt"/>
              <a:cs typeface="Arial" pitchFamily="34" charset="0"/>
            </a:endParaRPr>
          </a:p>
        </p:txBody>
      </p:sp>
      <p:sp>
        <p:nvSpPr>
          <p:cNvPr id="55" name="矩形 54"/>
          <p:cNvSpPr/>
          <p:nvPr/>
        </p:nvSpPr>
        <p:spPr bwMode="auto">
          <a:xfrm>
            <a:off x="4284713" y="4149874"/>
            <a:ext cx="1760400" cy="15121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600" algn="ctr" fontAlgn="ctr">
              <a:buClr>
                <a:srgbClr val="990000"/>
              </a:buClr>
              <a:buSzPct val="60000"/>
            </a:pPr>
            <a:endParaRPr lang="zh-CN" altLang="en-US" sz="1800">
              <a:latin typeface="+mj-lt"/>
              <a:cs typeface="Arial" pitchFamily="34" charset="0"/>
            </a:endParaRPr>
          </a:p>
        </p:txBody>
      </p:sp>
      <p:sp>
        <p:nvSpPr>
          <p:cNvPr id="56" name="矩形 55"/>
          <p:cNvSpPr/>
          <p:nvPr/>
        </p:nvSpPr>
        <p:spPr bwMode="auto">
          <a:xfrm>
            <a:off x="552971" y="4149874"/>
            <a:ext cx="1760400" cy="15121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600" algn="ctr" fontAlgn="ctr">
              <a:buClr>
                <a:srgbClr val="990000"/>
              </a:buClr>
              <a:buSzPct val="60000"/>
            </a:pPr>
            <a:endParaRPr lang="zh-CN" altLang="en-US" sz="1800">
              <a:latin typeface="+mj-lt"/>
              <a:cs typeface="Arial" pitchFamily="34" charset="0"/>
            </a:endParaRPr>
          </a:p>
        </p:txBody>
      </p:sp>
      <p:sp>
        <p:nvSpPr>
          <p:cNvPr id="57" name="副标题 1"/>
          <p:cNvSpPr txBox="1">
            <a:spLocks/>
          </p:cNvSpPr>
          <p:nvPr/>
        </p:nvSpPr>
        <p:spPr>
          <a:xfrm>
            <a:off x="782352" y="4437906"/>
            <a:ext cx="1301638" cy="430887"/>
          </a:xfrm>
          <a:prstGeom prst="rect">
            <a:avLst/>
          </a:prstGeom>
        </p:spPr>
        <p:txBody>
          <a:bodyPr wrap="none" lIns="0" tIns="0" rIns="0" bIns="0">
            <a:spAutoFit/>
          </a:bodyPr>
          <a:lstStyle/>
          <a:p>
            <a:pPr algn="ctr">
              <a:spcBef>
                <a:spcPct val="20000"/>
              </a:spcBef>
              <a:buFont typeface="Arial" pitchFamily="34" charset="0"/>
              <a:buNone/>
              <a:defRPr/>
            </a:pPr>
            <a:r>
              <a:rPr lang="en-US" altLang="zh-CN" sz="2800" b="1" dirty="0" smtClean="0">
                <a:solidFill>
                  <a:schemeClr val="bg1"/>
                </a:solidFill>
                <a:latin typeface="+mj-lt"/>
                <a:cs typeface="Arial" panose="020B0604020202020204" pitchFamily="34" charset="0"/>
              </a:rPr>
              <a:t>180,000</a:t>
            </a:r>
            <a:endParaRPr lang="zh-CN" altLang="en-US" sz="2800" b="1" dirty="0">
              <a:solidFill>
                <a:schemeClr val="bg1"/>
              </a:solidFill>
              <a:latin typeface="+mj-lt"/>
              <a:cs typeface="Arial" panose="020B0604020202020204" pitchFamily="34" charset="0"/>
            </a:endParaRPr>
          </a:p>
        </p:txBody>
      </p:sp>
      <p:sp>
        <p:nvSpPr>
          <p:cNvPr id="58" name="副标题 1"/>
          <p:cNvSpPr txBox="1">
            <a:spLocks/>
          </p:cNvSpPr>
          <p:nvPr/>
        </p:nvSpPr>
        <p:spPr>
          <a:xfrm>
            <a:off x="862503" y="4941962"/>
            <a:ext cx="1141338" cy="276999"/>
          </a:xfrm>
          <a:prstGeom prst="rect">
            <a:avLst/>
          </a:prstGeom>
        </p:spPr>
        <p:txBody>
          <a:bodyPr wrap="none" lIns="0" tIns="0" rIns="0" bIns="0">
            <a:spAutoFit/>
          </a:bodyPr>
          <a:lstStyle/>
          <a:p>
            <a:pPr algn="ctr">
              <a:spcBef>
                <a:spcPct val="20000"/>
              </a:spcBef>
              <a:buFont typeface="Arial" pitchFamily="34" charset="0"/>
              <a:buNone/>
              <a:defRPr/>
            </a:pPr>
            <a:r>
              <a:rPr lang="en-US" altLang="zh-CN" sz="1800" dirty="0" smtClean="0">
                <a:solidFill>
                  <a:schemeClr val="bg1"/>
                </a:solidFill>
                <a:latin typeface="+mj-lt"/>
                <a:cs typeface="Arial" panose="020B0604020202020204" pitchFamily="34" charset="0"/>
              </a:rPr>
              <a:t>Employees</a:t>
            </a:r>
            <a:endParaRPr lang="zh-CN" altLang="en-US" sz="1800" dirty="0">
              <a:solidFill>
                <a:schemeClr val="bg1"/>
              </a:solidFill>
              <a:latin typeface="+mj-lt"/>
              <a:cs typeface="Arial" panose="020B0604020202020204" pitchFamily="34" charset="0"/>
            </a:endParaRPr>
          </a:p>
        </p:txBody>
      </p:sp>
      <p:pic>
        <p:nvPicPr>
          <p:cNvPr id="59" name="Picture 12" descr="E:\01 日常工作\04 展厅相关设计\2015年\PPT\主打胶片\源文件\images\1_09.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8016035" y="1413570"/>
            <a:ext cx="1760400" cy="2736000"/>
          </a:xfrm>
          <a:prstGeom prst="rect">
            <a:avLst/>
          </a:prstGeom>
          <a:noFill/>
        </p:spPr>
      </p:pic>
      <p:pic>
        <p:nvPicPr>
          <p:cNvPr id="60" name="Picture 9" descr="E:\01 日常工作\04 展厅相关设计\2015年\PPT\主打胶片\源文件\images\1_03.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284503" y="1413570"/>
            <a:ext cx="1760400" cy="2735391"/>
          </a:xfrm>
          <a:prstGeom prst="rect">
            <a:avLst/>
          </a:prstGeom>
          <a:noFill/>
        </p:spPr>
      </p:pic>
      <p:pic>
        <p:nvPicPr>
          <p:cNvPr id="61" name="Picture 13" descr="E:\01 日常工作\04 展厅相关设计\2015年\PPT\主打胶片\源文件\images\1_11.pn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6150269" y="1413570"/>
            <a:ext cx="1760400" cy="2736000"/>
          </a:xfrm>
          <a:prstGeom prst="rect">
            <a:avLst/>
          </a:prstGeom>
          <a:noFill/>
        </p:spPr>
      </p:pic>
      <p:pic>
        <p:nvPicPr>
          <p:cNvPr id="62" name="图片 61"/>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2418737" y="1413570"/>
            <a:ext cx="1760400" cy="2736000"/>
          </a:xfrm>
          <a:prstGeom prst="rect">
            <a:avLst/>
          </a:prstGeom>
        </p:spPr>
      </p:pic>
      <p:sp>
        <p:nvSpPr>
          <p:cNvPr id="72" name="矩形 71"/>
          <p:cNvSpPr/>
          <p:nvPr/>
        </p:nvSpPr>
        <p:spPr bwMode="auto">
          <a:xfrm>
            <a:off x="2418842" y="4149874"/>
            <a:ext cx="1760400" cy="151216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600" algn="ctr" fontAlgn="ctr">
              <a:buClr>
                <a:srgbClr val="990000"/>
              </a:buClr>
              <a:buSzPct val="60000"/>
            </a:pPr>
            <a:endParaRPr lang="zh-CN" altLang="en-US" sz="1800">
              <a:latin typeface="+mj-lt"/>
              <a:cs typeface="Arial" pitchFamily="34" charset="0"/>
            </a:endParaRPr>
          </a:p>
        </p:txBody>
      </p:sp>
      <p:sp>
        <p:nvSpPr>
          <p:cNvPr id="73" name="矩形 72"/>
          <p:cNvSpPr/>
          <p:nvPr/>
        </p:nvSpPr>
        <p:spPr bwMode="auto">
          <a:xfrm>
            <a:off x="6150584" y="4149874"/>
            <a:ext cx="1760400" cy="1512168"/>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600" algn="ctr" fontAlgn="ctr">
              <a:buClr>
                <a:srgbClr val="990000"/>
              </a:buClr>
              <a:buSzPct val="60000"/>
            </a:pPr>
            <a:endParaRPr lang="zh-CN" altLang="en-US" sz="1800">
              <a:latin typeface="+mj-lt"/>
              <a:cs typeface="Arial" pitchFamily="34" charset="0"/>
            </a:endParaRPr>
          </a:p>
        </p:txBody>
      </p:sp>
      <p:sp>
        <p:nvSpPr>
          <p:cNvPr id="74" name="矩形 73"/>
          <p:cNvSpPr/>
          <p:nvPr/>
        </p:nvSpPr>
        <p:spPr bwMode="auto">
          <a:xfrm>
            <a:off x="9882325" y="4149874"/>
            <a:ext cx="1760400" cy="15121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600" algn="ctr" fontAlgn="ctr">
              <a:buClr>
                <a:srgbClr val="990000"/>
              </a:buClr>
              <a:buSzPct val="60000"/>
            </a:pPr>
            <a:endParaRPr lang="zh-CN" altLang="en-US" sz="1800">
              <a:latin typeface="+mj-lt"/>
              <a:cs typeface="Arial" pitchFamily="34" charset="0"/>
            </a:endParaRPr>
          </a:p>
        </p:txBody>
      </p:sp>
      <p:sp>
        <p:nvSpPr>
          <p:cNvPr id="75" name="副标题 1"/>
          <p:cNvSpPr txBox="1">
            <a:spLocks/>
          </p:cNvSpPr>
          <p:nvPr/>
        </p:nvSpPr>
        <p:spPr>
          <a:xfrm>
            <a:off x="6830409" y="4437906"/>
            <a:ext cx="400751" cy="430887"/>
          </a:xfrm>
          <a:prstGeom prst="rect">
            <a:avLst/>
          </a:prstGeom>
        </p:spPr>
        <p:txBody>
          <a:bodyPr wrap="none" lIns="0" tIns="0" rIns="0" bIns="0">
            <a:spAutoFit/>
          </a:bodyPr>
          <a:lstStyle>
            <a:defPPr>
              <a:defRPr lang="zh-CN"/>
            </a:defPPr>
            <a:lvl1pPr algn="ctr">
              <a:spcBef>
                <a:spcPct val="20000"/>
              </a:spcBef>
              <a:buFont typeface="Arial" pitchFamily="34" charset="0"/>
              <a:buNone/>
              <a:defRPr sz="2800" b="1">
                <a:solidFill>
                  <a:schemeClr val="bg1"/>
                </a:solidFill>
                <a:latin typeface="+mn-ea"/>
                <a:cs typeface="Arial" panose="020B0604020202020204" pitchFamily="34" charset="0"/>
              </a:defRPr>
            </a:lvl1pPr>
          </a:lstStyle>
          <a:p>
            <a:r>
              <a:rPr lang="en-US" altLang="zh-CN" dirty="0">
                <a:latin typeface="+mj-lt"/>
              </a:rPr>
              <a:t>15</a:t>
            </a:r>
            <a:endParaRPr lang="zh-CN" altLang="en-US" dirty="0">
              <a:latin typeface="+mj-lt"/>
            </a:endParaRPr>
          </a:p>
        </p:txBody>
      </p:sp>
      <p:sp>
        <p:nvSpPr>
          <p:cNvPr id="76" name="副标题 1"/>
          <p:cNvSpPr txBox="1">
            <a:spLocks/>
          </p:cNvSpPr>
          <p:nvPr/>
        </p:nvSpPr>
        <p:spPr>
          <a:xfrm>
            <a:off x="2748410" y="4437906"/>
            <a:ext cx="1101263" cy="430887"/>
          </a:xfrm>
          <a:prstGeom prst="rect">
            <a:avLst/>
          </a:prstGeom>
        </p:spPr>
        <p:txBody>
          <a:bodyPr wrap="none" lIns="0" tIns="0" rIns="0" bIns="0">
            <a:spAutoFit/>
          </a:bodyPr>
          <a:lstStyle>
            <a:defPPr>
              <a:defRPr lang="zh-CN"/>
            </a:defPPr>
            <a:lvl1pPr algn="ctr">
              <a:spcBef>
                <a:spcPct val="20000"/>
              </a:spcBef>
              <a:buFont typeface="Arial" pitchFamily="34" charset="0"/>
              <a:buNone/>
              <a:defRPr sz="2800" b="1">
                <a:solidFill>
                  <a:schemeClr val="bg1"/>
                </a:solidFill>
                <a:latin typeface="+mn-ea"/>
                <a:cs typeface="Arial" panose="020B0604020202020204" pitchFamily="34" charset="0"/>
              </a:defRPr>
            </a:lvl1pPr>
          </a:lstStyle>
          <a:p>
            <a:r>
              <a:rPr lang="en-US" altLang="zh-CN" dirty="0" smtClean="0">
                <a:latin typeface="+mj-lt"/>
              </a:rPr>
              <a:t>80,000</a:t>
            </a:r>
            <a:endParaRPr lang="zh-CN" altLang="en-US" dirty="0">
              <a:latin typeface="+mj-lt"/>
            </a:endParaRPr>
          </a:p>
        </p:txBody>
      </p:sp>
      <p:sp>
        <p:nvSpPr>
          <p:cNvPr id="77" name="副标题 1"/>
          <p:cNvSpPr txBox="1">
            <a:spLocks/>
          </p:cNvSpPr>
          <p:nvPr/>
        </p:nvSpPr>
        <p:spPr>
          <a:xfrm>
            <a:off x="8357245" y="4426183"/>
            <a:ext cx="1078821" cy="430887"/>
          </a:xfrm>
          <a:prstGeom prst="rect">
            <a:avLst/>
          </a:prstGeom>
        </p:spPr>
        <p:txBody>
          <a:bodyPr wrap="none" lIns="0" tIns="0" rIns="0" bIns="0">
            <a:spAutoFit/>
          </a:bodyPr>
          <a:lstStyle>
            <a:defPPr>
              <a:defRPr lang="zh-CN"/>
            </a:defPPr>
            <a:lvl1pPr algn="ctr">
              <a:spcBef>
                <a:spcPct val="20000"/>
              </a:spcBef>
              <a:buFont typeface="Arial" pitchFamily="34" charset="0"/>
              <a:buNone/>
              <a:defRPr sz="2800" b="1">
                <a:solidFill>
                  <a:schemeClr val="bg1"/>
                </a:solidFill>
                <a:latin typeface="+mn-ea"/>
                <a:cs typeface="Arial" panose="020B0604020202020204" pitchFamily="34" charset="0"/>
              </a:defRPr>
            </a:lvl1pPr>
          </a:lstStyle>
          <a:p>
            <a:r>
              <a:rPr lang="en-US" altLang="zh-CN" dirty="0" smtClean="0">
                <a:latin typeface="+mj-lt"/>
              </a:rPr>
              <a:t>No. 72</a:t>
            </a:r>
            <a:endParaRPr lang="zh-CN" altLang="en-US" dirty="0">
              <a:latin typeface="+mj-lt"/>
            </a:endParaRPr>
          </a:p>
        </p:txBody>
      </p:sp>
      <p:sp>
        <p:nvSpPr>
          <p:cNvPr id="78" name="副标题 1"/>
          <p:cNvSpPr txBox="1">
            <a:spLocks/>
          </p:cNvSpPr>
          <p:nvPr/>
        </p:nvSpPr>
        <p:spPr>
          <a:xfrm>
            <a:off x="4759353" y="4437906"/>
            <a:ext cx="811119" cy="430887"/>
          </a:xfrm>
          <a:prstGeom prst="rect">
            <a:avLst/>
          </a:prstGeom>
        </p:spPr>
        <p:txBody>
          <a:bodyPr wrap="none" lIns="0" tIns="0" rIns="0" bIns="0">
            <a:spAutoFit/>
          </a:bodyPr>
          <a:lstStyle>
            <a:defPPr>
              <a:defRPr lang="zh-CN"/>
            </a:defPPr>
            <a:lvl1pPr algn="ctr">
              <a:spcBef>
                <a:spcPct val="20000"/>
              </a:spcBef>
              <a:buFont typeface="Arial" pitchFamily="34" charset="0"/>
              <a:buNone/>
              <a:defRPr sz="2800" b="1">
                <a:solidFill>
                  <a:schemeClr val="bg1"/>
                </a:solidFill>
                <a:latin typeface="+mn-ea"/>
                <a:cs typeface="Arial" panose="020B0604020202020204" pitchFamily="34" charset="0"/>
              </a:defRPr>
            </a:lvl1pPr>
          </a:lstStyle>
          <a:p>
            <a:r>
              <a:rPr lang="en-US" altLang="zh-CN" dirty="0">
                <a:latin typeface="+mj-lt"/>
              </a:rPr>
              <a:t>170+</a:t>
            </a:r>
            <a:endParaRPr lang="zh-CN" altLang="en-US" dirty="0">
              <a:latin typeface="+mj-lt"/>
            </a:endParaRPr>
          </a:p>
        </p:txBody>
      </p:sp>
      <p:sp>
        <p:nvSpPr>
          <p:cNvPr id="79" name="副标题 1"/>
          <p:cNvSpPr txBox="1">
            <a:spLocks/>
          </p:cNvSpPr>
          <p:nvPr/>
        </p:nvSpPr>
        <p:spPr>
          <a:xfrm>
            <a:off x="10122929" y="4437906"/>
            <a:ext cx="1279197" cy="430887"/>
          </a:xfrm>
          <a:prstGeom prst="rect">
            <a:avLst/>
          </a:prstGeom>
        </p:spPr>
        <p:txBody>
          <a:bodyPr wrap="none" lIns="0" tIns="0" rIns="0" bIns="0">
            <a:spAutoFit/>
          </a:bodyPr>
          <a:lstStyle>
            <a:defPPr>
              <a:defRPr lang="zh-CN"/>
            </a:defPPr>
            <a:lvl1pPr algn="ctr">
              <a:spcBef>
                <a:spcPct val="20000"/>
              </a:spcBef>
              <a:buFont typeface="Arial" pitchFamily="34" charset="0"/>
              <a:buNone/>
              <a:defRPr sz="2800" b="1">
                <a:solidFill>
                  <a:schemeClr val="bg1"/>
                </a:solidFill>
                <a:latin typeface="+mn-ea"/>
                <a:cs typeface="Arial" panose="020B0604020202020204" pitchFamily="34" charset="0"/>
              </a:defRPr>
            </a:lvl1pPr>
          </a:lstStyle>
          <a:p>
            <a:r>
              <a:rPr lang="en-US" altLang="zh-CN" dirty="0" smtClean="0">
                <a:latin typeface="+mj-lt"/>
              </a:rPr>
              <a:t>No. 129</a:t>
            </a:r>
            <a:endParaRPr lang="zh-CN" altLang="en-US" dirty="0">
              <a:latin typeface="+mj-lt"/>
            </a:endParaRPr>
          </a:p>
        </p:txBody>
      </p:sp>
      <p:sp>
        <p:nvSpPr>
          <p:cNvPr id="80" name="副标题 1"/>
          <p:cNvSpPr txBox="1">
            <a:spLocks/>
          </p:cNvSpPr>
          <p:nvPr/>
        </p:nvSpPr>
        <p:spPr>
          <a:xfrm>
            <a:off x="6063213" y="4909581"/>
            <a:ext cx="1726429" cy="553998"/>
          </a:xfrm>
          <a:prstGeom prst="rect">
            <a:avLst/>
          </a:prstGeom>
        </p:spPr>
        <p:txBody>
          <a:bodyPr wrap="square" lIns="0" tIns="0" rIns="0" bIns="0">
            <a:spAutoFit/>
          </a:bodyPr>
          <a:lstStyle>
            <a:defPPr>
              <a:defRPr lang="zh-CN"/>
            </a:defPPr>
            <a:lvl1pPr algn="ctr">
              <a:spcBef>
                <a:spcPct val="20000"/>
              </a:spcBef>
              <a:buFont typeface="Arial" pitchFamily="34" charset="0"/>
              <a:buNone/>
              <a:defRPr sz="1800">
                <a:solidFill>
                  <a:schemeClr val="bg1"/>
                </a:solidFill>
                <a:latin typeface="+mn-ea"/>
                <a:cs typeface="Arial" panose="020B0604020202020204" pitchFamily="34" charset="0"/>
              </a:defRPr>
            </a:lvl1pPr>
          </a:lstStyle>
          <a:p>
            <a:r>
              <a:rPr lang="en-US" altLang="zh-CN" dirty="0" smtClean="0">
                <a:latin typeface="+mj-lt"/>
              </a:rPr>
              <a:t>R&amp;D institute and centers</a:t>
            </a:r>
            <a:endParaRPr lang="zh-CN" altLang="en-US" dirty="0">
              <a:latin typeface="+mj-lt"/>
            </a:endParaRPr>
          </a:p>
        </p:txBody>
      </p:sp>
      <p:sp>
        <p:nvSpPr>
          <p:cNvPr id="81" name="副标题 1"/>
          <p:cNvSpPr txBox="1">
            <a:spLocks/>
          </p:cNvSpPr>
          <p:nvPr/>
        </p:nvSpPr>
        <p:spPr>
          <a:xfrm>
            <a:off x="2543879" y="4910160"/>
            <a:ext cx="1462606" cy="553998"/>
          </a:xfrm>
          <a:prstGeom prst="rect">
            <a:avLst/>
          </a:prstGeom>
        </p:spPr>
        <p:txBody>
          <a:bodyPr wrap="square" lIns="0" tIns="0" rIns="0" bIns="0">
            <a:spAutoFit/>
          </a:bodyPr>
          <a:lstStyle>
            <a:defPPr>
              <a:defRPr lang="zh-CN"/>
            </a:defPPr>
            <a:lvl1pPr algn="ctr">
              <a:spcBef>
                <a:spcPct val="20000"/>
              </a:spcBef>
              <a:buFont typeface="Arial" pitchFamily="34" charset="0"/>
              <a:buNone/>
              <a:defRPr sz="1800">
                <a:solidFill>
                  <a:schemeClr val="bg1"/>
                </a:solidFill>
                <a:latin typeface="+mn-ea"/>
                <a:cs typeface="Arial" panose="020B0604020202020204" pitchFamily="34" charset="0"/>
              </a:defRPr>
            </a:lvl1pPr>
          </a:lstStyle>
          <a:p>
            <a:r>
              <a:rPr lang="en-US" altLang="zh-CN" dirty="0" smtClean="0">
                <a:latin typeface="+mj-lt"/>
              </a:rPr>
              <a:t>R&amp;D employees</a:t>
            </a:r>
            <a:endParaRPr lang="zh-CN" altLang="en-US" dirty="0">
              <a:latin typeface="+mj-lt"/>
            </a:endParaRPr>
          </a:p>
        </p:txBody>
      </p:sp>
      <p:sp>
        <p:nvSpPr>
          <p:cNvPr id="82" name="副标题 1"/>
          <p:cNvSpPr txBox="1">
            <a:spLocks/>
          </p:cNvSpPr>
          <p:nvPr/>
        </p:nvSpPr>
        <p:spPr>
          <a:xfrm>
            <a:off x="8003379" y="4862797"/>
            <a:ext cx="1785712" cy="830997"/>
          </a:xfrm>
          <a:prstGeom prst="rect">
            <a:avLst/>
          </a:prstGeom>
        </p:spPr>
        <p:txBody>
          <a:bodyPr wrap="square" lIns="0" tIns="0" rIns="0" bIns="0">
            <a:spAutoFit/>
          </a:bodyPr>
          <a:lstStyle>
            <a:defPPr>
              <a:defRPr lang="zh-CN"/>
            </a:defPPr>
            <a:lvl1pPr algn="ctr">
              <a:spcBef>
                <a:spcPct val="20000"/>
              </a:spcBef>
              <a:buFont typeface="Arial" pitchFamily="34" charset="0"/>
              <a:buNone/>
              <a:defRPr sz="1800">
                <a:solidFill>
                  <a:schemeClr val="bg1"/>
                </a:solidFill>
                <a:latin typeface="+mn-ea"/>
                <a:cs typeface="Arial" panose="020B0604020202020204" pitchFamily="34" charset="0"/>
              </a:defRPr>
            </a:lvl1pPr>
          </a:lstStyle>
          <a:p>
            <a:r>
              <a:rPr lang="en-US" altLang="zh-CN" dirty="0" smtClean="0">
                <a:latin typeface="+mj-lt"/>
              </a:rPr>
              <a:t>Interbrand's Top 100 Best Global Brands</a:t>
            </a:r>
            <a:endParaRPr lang="zh-CN" altLang="en-US" dirty="0">
              <a:latin typeface="+mj-lt"/>
            </a:endParaRPr>
          </a:p>
        </p:txBody>
      </p:sp>
      <p:sp>
        <p:nvSpPr>
          <p:cNvPr id="83" name="副标题 1"/>
          <p:cNvSpPr txBox="1">
            <a:spLocks/>
          </p:cNvSpPr>
          <p:nvPr/>
        </p:nvSpPr>
        <p:spPr>
          <a:xfrm>
            <a:off x="4671191" y="4941962"/>
            <a:ext cx="987451" cy="276999"/>
          </a:xfrm>
          <a:prstGeom prst="rect">
            <a:avLst/>
          </a:prstGeom>
        </p:spPr>
        <p:txBody>
          <a:bodyPr wrap="none" lIns="0" tIns="0" rIns="0" bIns="0">
            <a:spAutoFit/>
          </a:bodyPr>
          <a:lstStyle>
            <a:defPPr>
              <a:defRPr lang="zh-CN"/>
            </a:defPPr>
            <a:lvl1pPr algn="ctr">
              <a:spcBef>
                <a:spcPct val="20000"/>
              </a:spcBef>
              <a:buFont typeface="Arial" pitchFamily="34" charset="0"/>
              <a:buNone/>
              <a:defRPr sz="1800">
                <a:solidFill>
                  <a:schemeClr val="bg1"/>
                </a:solidFill>
                <a:latin typeface="+mn-ea"/>
                <a:cs typeface="Arial" panose="020B0604020202020204" pitchFamily="34" charset="0"/>
              </a:defRPr>
            </a:lvl1pPr>
          </a:lstStyle>
          <a:p>
            <a:r>
              <a:rPr lang="en-US" altLang="zh-CN" dirty="0" smtClean="0">
                <a:latin typeface="+mj-lt"/>
              </a:rPr>
              <a:t>Countries</a:t>
            </a:r>
            <a:endParaRPr lang="zh-CN" altLang="en-US" dirty="0">
              <a:latin typeface="+mj-lt"/>
            </a:endParaRPr>
          </a:p>
        </p:txBody>
      </p:sp>
      <p:sp>
        <p:nvSpPr>
          <p:cNvPr id="84" name="副标题 1"/>
          <p:cNvSpPr txBox="1">
            <a:spLocks/>
          </p:cNvSpPr>
          <p:nvPr/>
        </p:nvSpPr>
        <p:spPr>
          <a:xfrm>
            <a:off x="9998073" y="4880367"/>
            <a:ext cx="1563379" cy="553998"/>
          </a:xfrm>
          <a:prstGeom prst="rect">
            <a:avLst/>
          </a:prstGeom>
        </p:spPr>
        <p:txBody>
          <a:bodyPr wrap="square" lIns="0" tIns="0" rIns="0" bIns="0">
            <a:spAutoFit/>
          </a:bodyPr>
          <a:lstStyle>
            <a:defPPr>
              <a:defRPr lang="zh-CN"/>
            </a:defPPr>
            <a:lvl1pPr algn="ctr">
              <a:spcBef>
                <a:spcPct val="20000"/>
              </a:spcBef>
              <a:buFont typeface="Arial" pitchFamily="34" charset="0"/>
              <a:buNone/>
              <a:defRPr sz="1800">
                <a:solidFill>
                  <a:schemeClr val="bg1"/>
                </a:solidFill>
                <a:latin typeface="+mn-ea"/>
                <a:cs typeface="Arial" panose="020B0604020202020204" pitchFamily="34" charset="0"/>
              </a:defRPr>
            </a:lvl1pPr>
          </a:lstStyle>
          <a:p>
            <a:r>
              <a:rPr lang="en-US" altLang="zh-CN" dirty="0" smtClean="0">
                <a:latin typeface="+mj-lt"/>
              </a:rPr>
              <a:t>Fortune Global 500</a:t>
            </a:r>
            <a:endParaRPr lang="en-US" altLang="zh-CN" dirty="0">
              <a:latin typeface="+mj-lt"/>
            </a:endParaRPr>
          </a:p>
        </p:txBody>
      </p:sp>
      <p:sp>
        <p:nvSpPr>
          <p:cNvPr id="32" name="Title 2"/>
          <p:cNvSpPr txBox="1">
            <a:spLocks/>
          </p:cNvSpPr>
          <p:nvPr/>
        </p:nvSpPr>
        <p:spPr>
          <a:xfrm>
            <a:off x="235443" y="436841"/>
            <a:ext cx="11837980" cy="745957"/>
          </a:xfrm>
          <a:prstGeom prst="rect">
            <a:avLst/>
          </a:prstGeom>
        </p:spPr>
        <p:txBody>
          <a:bodyPr/>
          <a:lstStyle/>
          <a:p>
            <a:pPr eaLnBrk="0" hangingPunct="0">
              <a:defRPr/>
            </a:pPr>
            <a:r>
              <a:rPr lang="en-US" altLang="zh-CN" dirty="0" smtClean="0">
                <a:latin typeface="+mj-lt"/>
              </a:rPr>
              <a:t>Huawei at a Glance</a:t>
            </a:r>
            <a:endParaRPr lang="en-US" altLang="zh-CN" kern="0" dirty="0">
              <a:latin typeface="+mj-lt"/>
              <a:ea typeface="微软雅黑" pitchFamily="34" charset="-122"/>
            </a:endParaRPr>
          </a:p>
        </p:txBody>
      </p:sp>
    </p:spTree>
    <p:extLst>
      <p:ext uri="{BB962C8B-B14F-4D97-AF65-F5344CB8AC3E}">
        <p14:creationId xmlns:p14="http://schemas.microsoft.com/office/powerpoint/2010/main" val="40620287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矩形 93"/>
          <p:cNvSpPr/>
          <p:nvPr/>
        </p:nvSpPr>
        <p:spPr>
          <a:xfrm>
            <a:off x="10102850" y="2397125"/>
            <a:ext cx="1377950" cy="3203575"/>
          </a:xfrm>
          <a:prstGeom prst="rect">
            <a:avLst/>
          </a:prstGeom>
          <a:gradFill flip="none" rotWithShape="1">
            <a:gsLst>
              <a:gs pos="0">
                <a:srgbClr val="F5D9D0"/>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a:latin typeface="Arial"/>
            </a:endParaRPr>
          </a:p>
        </p:txBody>
      </p:sp>
      <p:sp>
        <p:nvSpPr>
          <p:cNvPr id="95" name="矩形 94"/>
          <p:cNvSpPr/>
          <p:nvPr/>
        </p:nvSpPr>
        <p:spPr>
          <a:xfrm>
            <a:off x="6283325" y="2397125"/>
            <a:ext cx="3819525" cy="3203575"/>
          </a:xfrm>
          <a:prstGeom prst="rect">
            <a:avLst/>
          </a:prstGeom>
          <a:gradFill flip="none" rotWithShape="1">
            <a:gsLst>
              <a:gs pos="0">
                <a:srgbClr val="DCDFE3">
                  <a:alpha val="51000"/>
                </a:srgb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a:latin typeface="Arial"/>
            </a:endParaRPr>
          </a:p>
        </p:txBody>
      </p:sp>
      <p:sp>
        <p:nvSpPr>
          <p:cNvPr id="92" name="矩形 91"/>
          <p:cNvSpPr/>
          <p:nvPr/>
        </p:nvSpPr>
        <p:spPr>
          <a:xfrm>
            <a:off x="5084763" y="2386013"/>
            <a:ext cx="796925" cy="3203575"/>
          </a:xfrm>
          <a:prstGeom prst="rect">
            <a:avLst/>
          </a:prstGeom>
          <a:gradFill flip="none" rotWithShape="1">
            <a:gsLst>
              <a:gs pos="0">
                <a:srgbClr val="F5D9D0"/>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a:latin typeface="Arial"/>
            </a:endParaRPr>
          </a:p>
        </p:txBody>
      </p:sp>
      <p:sp>
        <p:nvSpPr>
          <p:cNvPr id="93" name="矩形 92"/>
          <p:cNvSpPr/>
          <p:nvPr/>
        </p:nvSpPr>
        <p:spPr>
          <a:xfrm>
            <a:off x="685800" y="2386013"/>
            <a:ext cx="4398963" cy="3203575"/>
          </a:xfrm>
          <a:prstGeom prst="rect">
            <a:avLst/>
          </a:prstGeom>
          <a:gradFill flip="none" rotWithShape="1">
            <a:gsLst>
              <a:gs pos="0">
                <a:srgbClr val="DCDFE3">
                  <a:alpha val="51000"/>
                </a:srgb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a:latin typeface="Arial"/>
            </a:endParaRPr>
          </a:p>
        </p:txBody>
      </p:sp>
      <p:sp>
        <p:nvSpPr>
          <p:cNvPr id="119" name="Rectangle 1"/>
          <p:cNvSpPr>
            <a:spLocks/>
          </p:cNvSpPr>
          <p:nvPr/>
        </p:nvSpPr>
        <p:spPr bwMode="auto">
          <a:xfrm>
            <a:off x="684646" y="1835139"/>
            <a:ext cx="5220000" cy="504054"/>
          </a:xfrm>
          <a:prstGeom prst="roundRect">
            <a:avLst/>
          </a:prstGeom>
          <a:gradFill flip="none" rotWithShape="1">
            <a:gsLst>
              <a:gs pos="0">
                <a:srgbClr val="94A5B8"/>
              </a:gs>
              <a:gs pos="100000">
                <a:srgbClr val="7A8EA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buSzPct val="100000"/>
            </a:pPr>
            <a:r>
              <a:rPr lang="zh-CN" altLang="zh-CN" sz="2000" dirty="0">
                <a:solidFill>
                  <a:srgbClr val="FFFFFF"/>
                </a:solidFill>
                <a:cs typeface="Arial" pitchFamily="34" charset="0"/>
                <a:sym typeface="FrutigerNext LT Medium" pitchFamily="34" charset="0"/>
              </a:rPr>
              <a:t>                 Sales Revenue and R&amp;D Fund</a:t>
            </a:r>
          </a:p>
        </p:txBody>
      </p:sp>
      <p:sp>
        <p:nvSpPr>
          <p:cNvPr id="83" name="椭圆 82"/>
          <p:cNvSpPr>
            <a:spLocks noChangeAspect="1"/>
          </p:cNvSpPr>
          <p:nvPr/>
        </p:nvSpPr>
        <p:spPr bwMode="auto">
          <a:xfrm>
            <a:off x="1012825" y="1690688"/>
            <a:ext cx="792163" cy="792162"/>
          </a:xfrm>
          <a:prstGeom prst="ellipse">
            <a:avLst/>
          </a:prstGeom>
          <a:solidFill>
            <a:schemeClr val="bg1"/>
          </a:solidFill>
          <a:ln w="19050" cap="flat" cmpd="sng" algn="ctr">
            <a:solidFill>
              <a:srgbClr val="93A4B8"/>
            </a:solidFill>
            <a:prstDash val="solid"/>
            <a:round/>
            <a:headEnd type="none" w="med" len="med"/>
            <a:tailEnd type="none" w="med" len="med"/>
          </a:ln>
          <a:effectLst/>
        </p:spPr>
        <p:txBody>
          <a:bodyPr lIns="96782" tIns="48391" rIns="96782" bIns="48391"/>
          <a:lstStyle/>
          <a:p>
            <a:pPr defTabSz="914085" fontAlgn="auto">
              <a:spcBef>
                <a:spcPts val="0"/>
              </a:spcBef>
              <a:spcAft>
                <a:spcPts val="0"/>
              </a:spcAft>
              <a:defRPr/>
            </a:pPr>
            <a:endParaRPr lang="zh-CN" altLang="en-US" sz="1693" dirty="0">
              <a:latin typeface="Arial"/>
              <a:ea typeface="微软雅黑" pitchFamily="34" charset="-122"/>
              <a:cs typeface="Arial" pitchFamily="34" charset="0"/>
            </a:endParaRPr>
          </a:p>
        </p:txBody>
      </p:sp>
      <p:sp>
        <p:nvSpPr>
          <p:cNvPr id="80" name="Freeform 5"/>
          <p:cNvSpPr>
            <a:spLocks noChangeAspect="1" noEditPoints="1"/>
          </p:cNvSpPr>
          <p:nvPr/>
        </p:nvSpPr>
        <p:spPr bwMode="auto">
          <a:xfrm>
            <a:off x="1196159" y="1907147"/>
            <a:ext cx="425398" cy="360039"/>
          </a:xfrm>
          <a:custGeom>
            <a:avLst/>
            <a:gdLst>
              <a:gd name="T0" fmla="*/ 1002 w 1340"/>
              <a:gd name="T1" fmla="*/ 426 h 1134"/>
              <a:gd name="T2" fmla="*/ 972 w 1340"/>
              <a:gd name="T3" fmla="*/ 456 h 1134"/>
              <a:gd name="T4" fmla="*/ 966 w 1340"/>
              <a:gd name="T5" fmla="*/ 948 h 1134"/>
              <a:gd name="T6" fmla="*/ 984 w 1340"/>
              <a:gd name="T7" fmla="*/ 988 h 1134"/>
              <a:gd name="T8" fmla="*/ 1024 w 1340"/>
              <a:gd name="T9" fmla="*/ 1004 h 1134"/>
              <a:gd name="T10" fmla="*/ 1144 w 1340"/>
              <a:gd name="T11" fmla="*/ 1000 h 1134"/>
              <a:gd name="T12" fmla="*/ 1174 w 1340"/>
              <a:gd name="T13" fmla="*/ 970 h 1134"/>
              <a:gd name="T14" fmla="*/ 1178 w 1340"/>
              <a:gd name="T15" fmla="*/ 480 h 1134"/>
              <a:gd name="T16" fmla="*/ 1162 w 1340"/>
              <a:gd name="T17" fmla="*/ 438 h 1134"/>
              <a:gd name="T18" fmla="*/ 1122 w 1340"/>
              <a:gd name="T19" fmla="*/ 422 h 1134"/>
              <a:gd name="T20" fmla="*/ 56 w 1340"/>
              <a:gd name="T21" fmla="*/ 28 h 1134"/>
              <a:gd name="T22" fmla="*/ 40 w 1340"/>
              <a:gd name="T23" fmla="*/ 2 h 1134"/>
              <a:gd name="T24" fmla="*/ 8 w 1340"/>
              <a:gd name="T25" fmla="*/ 8 h 1134"/>
              <a:gd name="T26" fmla="*/ 0 w 1340"/>
              <a:gd name="T27" fmla="*/ 1106 h 1134"/>
              <a:gd name="T28" fmla="*/ 8 w 1340"/>
              <a:gd name="T29" fmla="*/ 1126 h 1134"/>
              <a:gd name="T30" fmla="*/ 1312 w 1340"/>
              <a:gd name="T31" fmla="*/ 1134 h 1134"/>
              <a:gd name="T32" fmla="*/ 1340 w 1340"/>
              <a:gd name="T33" fmla="*/ 1106 h 1134"/>
              <a:gd name="T34" fmla="*/ 1324 w 1340"/>
              <a:gd name="T35" fmla="*/ 1080 h 1134"/>
              <a:gd name="T36" fmla="*/ 468 w 1340"/>
              <a:gd name="T37" fmla="*/ 536 h 1134"/>
              <a:gd name="T38" fmla="*/ 430 w 1340"/>
              <a:gd name="T39" fmla="*/ 552 h 1134"/>
              <a:gd name="T40" fmla="*/ 414 w 1340"/>
              <a:gd name="T41" fmla="*/ 590 h 1134"/>
              <a:gd name="T42" fmla="*/ 418 w 1340"/>
              <a:gd name="T43" fmla="*/ 972 h 1134"/>
              <a:gd name="T44" fmla="*/ 448 w 1340"/>
              <a:gd name="T45" fmla="*/ 1000 h 1134"/>
              <a:gd name="T46" fmla="*/ 572 w 1340"/>
              <a:gd name="T47" fmla="*/ 1004 h 1134"/>
              <a:gd name="T48" fmla="*/ 610 w 1340"/>
              <a:gd name="T49" fmla="*/ 988 h 1134"/>
              <a:gd name="T50" fmla="*/ 626 w 1340"/>
              <a:gd name="T51" fmla="*/ 950 h 1134"/>
              <a:gd name="T52" fmla="*/ 622 w 1340"/>
              <a:gd name="T53" fmla="*/ 570 h 1134"/>
              <a:gd name="T54" fmla="*/ 592 w 1340"/>
              <a:gd name="T55" fmla="*/ 540 h 1134"/>
              <a:gd name="T56" fmla="*/ 200 w 1340"/>
              <a:gd name="T57" fmla="*/ 782 h 1134"/>
              <a:gd name="T58" fmla="*/ 168 w 1340"/>
              <a:gd name="T59" fmla="*/ 792 h 1134"/>
              <a:gd name="T60" fmla="*/ 146 w 1340"/>
              <a:gd name="T61" fmla="*/ 826 h 1134"/>
              <a:gd name="T62" fmla="*/ 146 w 1340"/>
              <a:gd name="T63" fmla="*/ 962 h 1134"/>
              <a:gd name="T64" fmla="*/ 168 w 1340"/>
              <a:gd name="T65" fmla="*/ 996 h 1134"/>
              <a:gd name="T66" fmla="*/ 302 w 1340"/>
              <a:gd name="T67" fmla="*/ 1004 h 1134"/>
              <a:gd name="T68" fmla="*/ 332 w 1340"/>
              <a:gd name="T69" fmla="*/ 996 h 1134"/>
              <a:gd name="T70" fmla="*/ 356 w 1340"/>
              <a:gd name="T71" fmla="*/ 962 h 1134"/>
              <a:gd name="T72" fmla="*/ 356 w 1340"/>
              <a:gd name="T73" fmla="*/ 826 h 1134"/>
              <a:gd name="T74" fmla="*/ 332 w 1340"/>
              <a:gd name="T75" fmla="*/ 792 h 1134"/>
              <a:gd name="T76" fmla="*/ 200 w 1340"/>
              <a:gd name="T77" fmla="*/ 782 h 1134"/>
              <a:gd name="T78" fmla="*/ 716 w 1340"/>
              <a:gd name="T79" fmla="*/ 652 h 1134"/>
              <a:gd name="T80" fmla="*/ 688 w 1340"/>
              <a:gd name="T81" fmla="*/ 682 h 1134"/>
              <a:gd name="T82" fmla="*/ 684 w 1340"/>
              <a:gd name="T83" fmla="*/ 950 h 1134"/>
              <a:gd name="T84" fmla="*/ 700 w 1340"/>
              <a:gd name="T85" fmla="*/ 988 h 1134"/>
              <a:gd name="T86" fmla="*/ 738 w 1340"/>
              <a:gd name="T87" fmla="*/ 1004 h 1134"/>
              <a:gd name="T88" fmla="*/ 862 w 1340"/>
              <a:gd name="T89" fmla="*/ 1000 h 1134"/>
              <a:gd name="T90" fmla="*/ 892 w 1340"/>
              <a:gd name="T91" fmla="*/ 972 h 1134"/>
              <a:gd name="T92" fmla="*/ 896 w 1340"/>
              <a:gd name="T93" fmla="*/ 702 h 1134"/>
              <a:gd name="T94" fmla="*/ 880 w 1340"/>
              <a:gd name="T95" fmla="*/ 664 h 1134"/>
              <a:gd name="T96" fmla="*/ 842 w 1340"/>
              <a:gd name="T97" fmla="*/ 648 h 1134"/>
              <a:gd name="T98" fmla="*/ 180 w 1340"/>
              <a:gd name="T99" fmla="*/ 616 h 1134"/>
              <a:gd name="T100" fmla="*/ 200 w 1340"/>
              <a:gd name="T101" fmla="*/ 606 h 1134"/>
              <a:gd name="T102" fmla="*/ 756 w 1340"/>
              <a:gd name="T103" fmla="*/ 546 h 1134"/>
              <a:gd name="T104" fmla="*/ 780 w 1340"/>
              <a:gd name="T105" fmla="*/ 552 h 1134"/>
              <a:gd name="T106" fmla="*/ 810 w 1340"/>
              <a:gd name="T107" fmla="*/ 538 h 1134"/>
              <a:gd name="T108" fmla="*/ 930 w 1340"/>
              <a:gd name="T109" fmla="*/ 108 h 1134"/>
              <a:gd name="T110" fmla="*/ 542 w 1340"/>
              <a:gd name="T111" fmla="*/ 236 h 1134"/>
              <a:gd name="T112" fmla="*/ 514 w 1340"/>
              <a:gd name="T113" fmla="*/ 224 h 1134"/>
              <a:gd name="T114" fmla="*/ 484 w 1340"/>
              <a:gd name="T115" fmla="*/ 236 h 1134"/>
              <a:gd name="T116" fmla="*/ 134 w 1340"/>
              <a:gd name="T117" fmla="*/ 556 h 1134"/>
              <a:gd name="T118" fmla="*/ 132 w 1340"/>
              <a:gd name="T119" fmla="*/ 588 h 1134"/>
              <a:gd name="T120" fmla="*/ 148 w 1340"/>
              <a:gd name="T121" fmla="*/ 608 h 1134"/>
              <a:gd name="T122" fmla="*/ 172 w 1340"/>
              <a:gd name="T123" fmla="*/ 616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0" h="1134">
                <a:moveTo>
                  <a:pt x="1024" y="422"/>
                </a:moveTo>
                <a:lnTo>
                  <a:pt x="1024" y="422"/>
                </a:lnTo>
                <a:lnTo>
                  <a:pt x="1012" y="424"/>
                </a:lnTo>
                <a:lnTo>
                  <a:pt x="1002" y="426"/>
                </a:lnTo>
                <a:lnTo>
                  <a:pt x="992" y="432"/>
                </a:lnTo>
                <a:lnTo>
                  <a:pt x="984" y="438"/>
                </a:lnTo>
                <a:lnTo>
                  <a:pt x="976" y="448"/>
                </a:lnTo>
                <a:lnTo>
                  <a:pt x="972" y="456"/>
                </a:lnTo>
                <a:lnTo>
                  <a:pt x="968" y="468"/>
                </a:lnTo>
                <a:lnTo>
                  <a:pt x="966" y="480"/>
                </a:lnTo>
                <a:lnTo>
                  <a:pt x="966" y="948"/>
                </a:lnTo>
                <a:lnTo>
                  <a:pt x="966" y="948"/>
                </a:lnTo>
                <a:lnTo>
                  <a:pt x="968" y="960"/>
                </a:lnTo>
                <a:lnTo>
                  <a:pt x="972" y="970"/>
                </a:lnTo>
                <a:lnTo>
                  <a:pt x="976" y="980"/>
                </a:lnTo>
                <a:lnTo>
                  <a:pt x="984" y="988"/>
                </a:lnTo>
                <a:lnTo>
                  <a:pt x="992" y="996"/>
                </a:lnTo>
                <a:lnTo>
                  <a:pt x="1002" y="1000"/>
                </a:lnTo>
                <a:lnTo>
                  <a:pt x="1012" y="1004"/>
                </a:lnTo>
                <a:lnTo>
                  <a:pt x="1024" y="1004"/>
                </a:lnTo>
                <a:lnTo>
                  <a:pt x="1122" y="1004"/>
                </a:lnTo>
                <a:lnTo>
                  <a:pt x="1122" y="1004"/>
                </a:lnTo>
                <a:lnTo>
                  <a:pt x="1134" y="1004"/>
                </a:lnTo>
                <a:lnTo>
                  <a:pt x="1144" y="1000"/>
                </a:lnTo>
                <a:lnTo>
                  <a:pt x="1154" y="996"/>
                </a:lnTo>
                <a:lnTo>
                  <a:pt x="1162" y="988"/>
                </a:lnTo>
                <a:lnTo>
                  <a:pt x="1168" y="980"/>
                </a:lnTo>
                <a:lnTo>
                  <a:pt x="1174" y="970"/>
                </a:lnTo>
                <a:lnTo>
                  <a:pt x="1178" y="960"/>
                </a:lnTo>
                <a:lnTo>
                  <a:pt x="1178" y="948"/>
                </a:lnTo>
                <a:lnTo>
                  <a:pt x="1178" y="480"/>
                </a:lnTo>
                <a:lnTo>
                  <a:pt x="1178" y="480"/>
                </a:lnTo>
                <a:lnTo>
                  <a:pt x="1178" y="468"/>
                </a:lnTo>
                <a:lnTo>
                  <a:pt x="1174" y="456"/>
                </a:lnTo>
                <a:lnTo>
                  <a:pt x="1168" y="448"/>
                </a:lnTo>
                <a:lnTo>
                  <a:pt x="1162" y="438"/>
                </a:lnTo>
                <a:lnTo>
                  <a:pt x="1154" y="432"/>
                </a:lnTo>
                <a:lnTo>
                  <a:pt x="1144" y="426"/>
                </a:lnTo>
                <a:lnTo>
                  <a:pt x="1134" y="424"/>
                </a:lnTo>
                <a:lnTo>
                  <a:pt x="1122" y="422"/>
                </a:lnTo>
                <a:lnTo>
                  <a:pt x="1024" y="422"/>
                </a:lnTo>
                <a:close/>
                <a:moveTo>
                  <a:pt x="1312" y="1078"/>
                </a:moveTo>
                <a:lnTo>
                  <a:pt x="56" y="1078"/>
                </a:lnTo>
                <a:lnTo>
                  <a:pt x="56" y="28"/>
                </a:lnTo>
                <a:lnTo>
                  <a:pt x="56" y="28"/>
                </a:lnTo>
                <a:lnTo>
                  <a:pt x="54" y="18"/>
                </a:lnTo>
                <a:lnTo>
                  <a:pt x="48" y="8"/>
                </a:lnTo>
                <a:lnTo>
                  <a:pt x="40" y="2"/>
                </a:lnTo>
                <a:lnTo>
                  <a:pt x="28" y="0"/>
                </a:lnTo>
                <a:lnTo>
                  <a:pt x="28" y="0"/>
                </a:lnTo>
                <a:lnTo>
                  <a:pt x="18" y="2"/>
                </a:lnTo>
                <a:lnTo>
                  <a:pt x="8" y="8"/>
                </a:lnTo>
                <a:lnTo>
                  <a:pt x="2" y="18"/>
                </a:lnTo>
                <a:lnTo>
                  <a:pt x="0" y="28"/>
                </a:lnTo>
                <a:lnTo>
                  <a:pt x="0" y="28"/>
                </a:lnTo>
                <a:lnTo>
                  <a:pt x="0" y="1106"/>
                </a:lnTo>
                <a:lnTo>
                  <a:pt x="0" y="1106"/>
                </a:lnTo>
                <a:lnTo>
                  <a:pt x="2" y="1118"/>
                </a:lnTo>
                <a:lnTo>
                  <a:pt x="8" y="1126"/>
                </a:lnTo>
                <a:lnTo>
                  <a:pt x="8" y="1126"/>
                </a:lnTo>
                <a:lnTo>
                  <a:pt x="18" y="1132"/>
                </a:lnTo>
                <a:lnTo>
                  <a:pt x="28" y="1134"/>
                </a:lnTo>
                <a:lnTo>
                  <a:pt x="1312" y="1134"/>
                </a:lnTo>
                <a:lnTo>
                  <a:pt x="1312" y="1134"/>
                </a:lnTo>
                <a:lnTo>
                  <a:pt x="1324" y="1132"/>
                </a:lnTo>
                <a:lnTo>
                  <a:pt x="1332" y="1126"/>
                </a:lnTo>
                <a:lnTo>
                  <a:pt x="1338" y="1118"/>
                </a:lnTo>
                <a:lnTo>
                  <a:pt x="1340" y="1106"/>
                </a:lnTo>
                <a:lnTo>
                  <a:pt x="1340" y="1106"/>
                </a:lnTo>
                <a:lnTo>
                  <a:pt x="1338" y="1096"/>
                </a:lnTo>
                <a:lnTo>
                  <a:pt x="1332" y="1086"/>
                </a:lnTo>
                <a:lnTo>
                  <a:pt x="1324" y="1080"/>
                </a:lnTo>
                <a:lnTo>
                  <a:pt x="1312" y="1078"/>
                </a:lnTo>
                <a:lnTo>
                  <a:pt x="1312" y="1078"/>
                </a:lnTo>
                <a:close/>
                <a:moveTo>
                  <a:pt x="468" y="536"/>
                </a:moveTo>
                <a:lnTo>
                  <a:pt x="468" y="536"/>
                </a:lnTo>
                <a:lnTo>
                  <a:pt x="458" y="538"/>
                </a:lnTo>
                <a:lnTo>
                  <a:pt x="448" y="540"/>
                </a:lnTo>
                <a:lnTo>
                  <a:pt x="438" y="546"/>
                </a:lnTo>
                <a:lnTo>
                  <a:pt x="430" y="552"/>
                </a:lnTo>
                <a:lnTo>
                  <a:pt x="424" y="560"/>
                </a:lnTo>
                <a:lnTo>
                  <a:pt x="418" y="570"/>
                </a:lnTo>
                <a:lnTo>
                  <a:pt x="416" y="580"/>
                </a:lnTo>
                <a:lnTo>
                  <a:pt x="414" y="590"/>
                </a:lnTo>
                <a:lnTo>
                  <a:pt x="414" y="950"/>
                </a:lnTo>
                <a:lnTo>
                  <a:pt x="414" y="950"/>
                </a:lnTo>
                <a:lnTo>
                  <a:pt x="416" y="962"/>
                </a:lnTo>
                <a:lnTo>
                  <a:pt x="418" y="972"/>
                </a:lnTo>
                <a:lnTo>
                  <a:pt x="424" y="980"/>
                </a:lnTo>
                <a:lnTo>
                  <a:pt x="430" y="988"/>
                </a:lnTo>
                <a:lnTo>
                  <a:pt x="438" y="996"/>
                </a:lnTo>
                <a:lnTo>
                  <a:pt x="448" y="1000"/>
                </a:lnTo>
                <a:lnTo>
                  <a:pt x="458" y="1004"/>
                </a:lnTo>
                <a:lnTo>
                  <a:pt x="468" y="1004"/>
                </a:lnTo>
                <a:lnTo>
                  <a:pt x="572" y="1004"/>
                </a:lnTo>
                <a:lnTo>
                  <a:pt x="572" y="1004"/>
                </a:lnTo>
                <a:lnTo>
                  <a:pt x="582" y="1004"/>
                </a:lnTo>
                <a:lnTo>
                  <a:pt x="592" y="1000"/>
                </a:lnTo>
                <a:lnTo>
                  <a:pt x="602" y="996"/>
                </a:lnTo>
                <a:lnTo>
                  <a:pt x="610" y="988"/>
                </a:lnTo>
                <a:lnTo>
                  <a:pt x="616" y="980"/>
                </a:lnTo>
                <a:lnTo>
                  <a:pt x="622" y="972"/>
                </a:lnTo>
                <a:lnTo>
                  <a:pt x="626" y="962"/>
                </a:lnTo>
                <a:lnTo>
                  <a:pt x="626" y="950"/>
                </a:lnTo>
                <a:lnTo>
                  <a:pt x="626" y="590"/>
                </a:lnTo>
                <a:lnTo>
                  <a:pt x="626" y="590"/>
                </a:lnTo>
                <a:lnTo>
                  <a:pt x="626" y="580"/>
                </a:lnTo>
                <a:lnTo>
                  <a:pt x="622" y="570"/>
                </a:lnTo>
                <a:lnTo>
                  <a:pt x="616" y="560"/>
                </a:lnTo>
                <a:lnTo>
                  <a:pt x="610" y="552"/>
                </a:lnTo>
                <a:lnTo>
                  <a:pt x="602" y="546"/>
                </a:lnTo>
                <a:lnTo>
                  <a:pt x="592" y="540"/>
                </a:lnTo>
                <a:lnTo>
                  <a:pt x="582" y="538"/>
                </a:lnTo>
                <a:lnTo>
                  <a:pt x="572" y="536"/>
                </a:lnTo>
                <a:lnTo>
                  <a:pt x="468" y="536"/>
                </a:lnTo>
                <a:close/>
                <a:moveTo>
                  <a:pt x="200" y="782"/>
                </a:moveTo>
                <a:lnTo>
                  <a:pt x="200" y="782"/>
                </a:lnTo>
                <a:lnTo>
                  <a:pt x="188" y="782"/>
                </a:lnTo>
                <a:lnTo>
                  <a:pt x="178" y="786"/>
                </a:lnTo>
                <a:lnTo>
                  <a:pt x="168" y="792"/>
                </a:lnTo>
                <a:lnTo>
                  <a:pt x="160" y="798"/>
                </a:lnTo>
                <a:lnTo>
                  <a:pt x="154" y="806"/>
                </a:lnTo>
                <a:lnTo>
                  <a:pt x="150" y="814"/>
                </a:lnTo>
                <a:lnTo>
                  <a:pt x="146" y="826"/>
                </a:lnTo>
                <a:lnTo>
                  <a:pt x="144" y="836"/>
                </a:lnTo>
                <a:lnTo>
                  <a:pt x="144" y="950"/>
                </a:lnTo>
                <a:lnTo>
                  <a:pt x="144" y="950"/>
                </a:lnTo>
                <a:lnTo>
                  <a:pt x="146" y="962"/>
                </a:lnTo>
                <a:lnTo>
                  <a:pt x="150" y="972"/>
                </a:lnTo>
                <a:lnTo>
                  <a:pt x="154" y="980"/>
                </a:lnTo>
                <a:lnTo>
                  <a:pt x="160" y="988"/>
                </a:lnTo>
                <a:lnTo>
                  <a:pt x="168" y="996"/>
                </a:lnTo>
                <a:lnTo>
                  <a:pt x="178" y="1000"/>
                </a:lnTo>
                <a:lnTo>
                  <a:pt x="188" y="1004"/>
                </a:lnTo>
                <a:lnTo>
                  <a:pt x="200" y="1004"/>
                </a:lnTo>
                <a:lnTo>
                  <a:pt x="302" y="1004"/>
                </a:lnTo>
                <a:lnTo>
                  <a:pt x="302" y="1004"/>
                </a:lnTo>
                <a:lnTo>
                  <a:pt x="314" y="1004"/>
                </a:lnTo>
                <a:lnTo>
                  <a:pt x="324" y="1000"/>
                </a:lnTo>
                <a:lnTo>
                  <a:pt x="332" y="996"/>
                </a:lnTo>
                <a:lnTo>
                  <a:pt x="340" y="988"/>
                </a:lnTo>
                <a:lnTo>
                  <a:pt x="348" y="980"/>
                </a:lnTo>
                <a:lnTo>
                  <a:pt x="352" y="972"/>
                </a:lnTo>
                <a:lnTo>
                  <a:pt x="356" y="962"/>
                </a:lnTo>
                <a:lnTo>
                  <a:pt x="356" y="950"/>
                </a:lnTo>
                <a:lnTo>
                  <a:pt x="356" y="836"/>
                </a:lnTo>
                <a:lnTo>
                  <a:pt x="356" y="836"/>
                </a:lnTo>
                <a:lnTo>
                  <a:pt x="356" y="826"/>
                </a:lnTo>
                <a:lnTo>
                  <a:pt x="352" y="814"/>
                </a:lnTo>
                <a:lnTo>
                  <a:pt x="348" y="806"/>
                </a:lnTo>
                <a:lnTo>
                  <a:pt x="340" y="798"/>
                </a:lnTo>
                <a:lnTo>
                  <a:pt x="332" y="792"/>
                </a:lnTo>
                <a:lnTo>
                  <a:pt x="324" y="786"/>
                </a:lnTo>
                <a:lnTo>
                  <a:pt x="314" y="782"/>
                </a:lnTo>
                <a:lnTo>
                  <a:pt x="302" y="782"/>
                </a:lnTo>
                <a:lnTo>
                  <a:pt x="200" y="782"/>
                </a:lnTo>
                <a:close/>
                <a:moveTo>
                  <a:pt x="738" y="648"/>
                </a:moveTo>
                <a:lnTo>
                  <a:pt x="738" y="648"/>
                </a:lnTo>
                <a:lnTo>
                  <a:pt x="726" y="648"/>
                </a:lnTo>
                <a:lnTo>
                  <a:pt x="716" y="652"/>
                </a:lnTo>
                <a:lnTo>
                  <a:pt x="708" y="658"/>
                </a:lnTo>
                <a:lnTo>
                  <a:pt x="700" y="664"/>
                </a:lnTo>
                <a:lnTo>
                  <a:pt x="692" y="672"/>
                </a:lnTo>
                <a:lnTo>
                  <a:pt x="688" y="682"/>
                </a:lnTo>
                <a:lnTo>
                  <a:pt x="684" y="692"/>
                </a:lnTo>
                <a:lnTo>
                  <a:pt x="684" y="702"/>
                </a:lnTo>
                <a:lnTo>
                  <a:pt x="684" y="950"/>
                </a:lnTo>
                <a:lnTo>
                  <a:pt x="684" y="950"/>
                </a:lnTo>
                <a:lnTo>
                  <a:pt x="684" y="962"/>
                </a:lnTo>
                <a:lnTo>
                  <a:pt x="688" y="972"/>
                </a:lnTo>
                <a:lnTo>
                  <a:pt x="692" y="980"/>
                </a:lnTo>
                <a:lnTo>
                  <a:pt x="700" y="988"/>
                </a:lnTo>
                <a:lnTo>
                  <a:pt x="708" y="996"/>
                </a:lnTo>
                <a:lnTo>
                  <a:pt x="716" y="1000"/>
                </a:lnTo>
                <a:lnTo>
                  <a:pt x="726" y="1004"/>
                </a:lnTo>
                <a:lnTo>
                  <a:pt x="738" y="1004"/>
                </a:lnTo>
                <a:lnTo>
                  <a:pt x="842" y="1004"/>
                </a:lnTo>
                <a:lnTo>
                  <a:pt x="842" y="1004"/>
                </a:lnTo>
                <a:lnTo>
                  <a:pt x="852" y="1004"/>
                </a:lnTo>
                <a:lnTo>
                  <a:pt x="862" y="1000"/>
                </a:lnTo>
                <a:lnTo>
                  <a:pt x="872" y="996"/>
                </a:lnTo>
                <a:lnTo>
                  <a:pt x="880" y="988"/>
                </a:lnTo>
                <a:lnTo>
                  <a:pt x="886" y="980"/>
                </a:lnTo>
                <a:lnTo>
                  <a:pt x="892" y="972"/>
                </a:lnTo>
                <a:lnTo>
                  <a:pt x="894" y="962"/>
                </a:lnTo>
                <a:lnTo>
                  <a:pt x="896" y="950"/>
                </a:lnTo>
                <a:lnTo>
                  <a:pt x="896" y="702"/>
                </a:lnTo>
                <a:lnTo>
                  <a:pt x="896" y="702"/>
                </a:lnTo>
                <a:lnTo>
                  <a:pt x="894" y="692"/>
                </a:lnTo>
                <a:lnTo>
                  <a:pt x="892" y="682"/>
                </a:lnTo>
                <a:lnTo>
                  <a:pt x="886" y="672"/>
                </a:lnTo>
                <a:lnTo>
                  <a:pt x="880" y="664"/>
                </a:lnTo>
                <a:lnTo>
                  <a:pt x="872" y="658"/>
                </a:lnTo>
                <a:lnTo>
                  <a:pt x="862" y="652"/>
                </a:lnTo>
                <a:lnTo>
                  <a:pt x="852" y="648"/>
                </a:lnTo>
                <a:lnTo>
                  <a:pt x="842" y="648"/>
                </a:lnTo>
                <a:lnTo>
                  <a:pt x="738" y="648"/>
                </a:lnTo>
                <a:close/>
                <a:moveTo>
                  <a:pt x="172" y="616"/>
                </a:moveTo>
                <a:lnTo>
                  <a:pt x="172" y="616"/>
                </a:lnTo>
                <a:lnTo>
                  <a:pt x="180" y="616"/>
                </a:lnTo>
                <a:lnTo>
                  <a:pt x="186" y="614"/>
                </a:lnTo>
                <a:lnTo>
                  <a:pt x="194" y="610"/>
                </a:lnTo>
                <a:lnTo>
                  <a:pt x="200" y="606"/>
                </a:lnTo>
                <a:lnTo>
                  <a:pt x="200" y="606"/>
                </a:lnTo>
                <a:lnTo>
                  <a:pt x="512" y="322"/>
                </a:lnTo>
                <a:lnTo>
                  <a:pt x="750" y="542"/>
                </a:lnTo>
                <a:lnTo>
                  <a:pt x="750" y="542"/>
                </a:lnTo>
                <a:lnTo>
                  <a:pt x="756" y="546"/>
                </a:lnTo>
                <a:lnTo>
                  <a:pt x="764" y="550"/>
                </a:lnTo>
                <a:lnTo>
                  <a:pt x="772" y="552"/>
                </a:lnTo>
                <a:lnTo>
                  <a:pt x="780" y="552"/>
                </a:lnTo>
                <a:lnTo>
                  <a:pt x="780" y="552"/>
                </a:lnTo>
                <a:lnTo>
                  <a:pt x="788" y="552"/>
                </a:lnTo>
                <a:lnTo>
                  <a:pt x="796" y="548"/>
                </a:lnTo>
                <a:lnTo>
                  <a:pt x="804" y="544"/>
                </a:lnTo>
                <a:lnTo>
                  <a:pt x="810" y="538"/>
                </a:lnTo>
                <a:lnTo>
                  <a:pt x="1056" y="236"/>
                </a:lnTo>
                <a:lnTo>
                  <a:pt x="1112" y="292"/>
                </a:lnTo>
                <a:lnTo>
                  <a:pt x="1136" y="86"/>
                </a:lnTo>
                <a:lnTo>
                  <a:pt x="930" y="108"/>
                </a:lnTo>
                <a:lnTo>
                  <a:pt x="998" y="176"/>
                </a:lnTo>
                <a:lnTo>
                  <a:pt x="774" y="450"/>
                </a:lnTo>
                <a:lnTo>
                  <a:pt x="542" y="236"/>
                </a:lnTo>
                <a:lnTo>
                  <a:pt x="542" y="236"/>
                </a:lnTo>
                <a:lnTo>
                  <a:pt x="534" y="230"/>
                </a:lnTo>
                <a:lnTo>
                  <a:pt x="528" y="228"/>
                </a:lnTo>
                <a:lnTo>
                  <a:pt x="520" y="226"/>
                </a:lnTo>
                <a:lnTo>
                  <a:pt x="514" y="224"/>
                </a:lnTo>
                <a:lnTo>
                  <a:pt x="506" y="224"/>
                </a:lnTo>
                <a:lnTo>
                  <a:pt x="498" y="226"/>
                </a:lnTo>
                <a:lnTo>
                  <a:pt x="492" y="230"/>
                </a:lnTo>
                <a:lnTo>
                  <a:pt x="484" y="236"/>
                </a:lnTo>
                <a:lnTo>
                  <a:pt x="144" y="544"/>
                </a:lnTo>
                <a:lnTo>
                  <a:pt x="144" y="544"/>
                </a:lnTo>
                <a:lnTo>
                  <a:pt x="138" y="550"/>
                </a:lnTo>
                <a:lnTo>
                  <a:pt x="134" y="556"/>
                </a:lnTo>
                <a:lnTo>
                  <a:pt x="132" y="564"/>
                </a:lnTo>
                <a:lnTo>
                  <a:pt x="130" y="572"/>
                </a:lnTo>
                <a:lnTo>
                  <a:pt x="130" y="580"/>
                </a:lnTo>
                <a:lnTo>
                  <a:pt x="132" y="588"/>
                </a:lnTo>
                <a:lnTo>
                  <a:pt x="136" y="596"/>
                </a:lnTo>
                <a:lnTo>
                  <a:pt x="140" y="602"/>
                </a:lnTo>
                <a:lnTo>
                  <a:pt x="140" y="602"/>
                </a:lnTo>
                <a:lnTo>
                  <a:pt x="148" y="608"/>
                </a:lnTo>
                <a:lnTo>
                  <a:pt x="156" y="612"/>
                </a:lnTo>
                <a:lnTo>
                  <a:pt x="164" y="616"/>
                </a:lnTo>
                <a:lnTo>
                  <a:pt x="172" y="616"/>
                </a:lnTo>
                <a:lnTo>
                  <a:pt x="172" y="616"/>
                </a:lnTo>
                <a:close/>
              </a:path>
            </a:pathLst>
          </a:custGeom>
          <a:gradFill flip="none" rotWithShape="1">
            <a:gsLst>
              <a:gs pos="0">
                <a:srgbClr val="94A5B8"/>
              </a:gs>
              <a:gs pos="100000">
                <a:srgbClr val="7A8EA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a:p>
        </p:txBody>
      </p:sp>
      <p:sp>
        <p:nvSpPr>
          <p:cNvPr id="56" name="标题 1"/>
          <p:cNvSpPr txBox="1">
            <a:spLocks/>
          </p:cNvSpPr>
          <p:nvPr/>
        </p:nvSpPr>
        <p:spPr>
          <a:xfrm>
            <a:off x="342900" y="486846"/>
            <a:ext cx="10801350" cy="369332"/>
          </a:xfrm>
          <a:prstGeom prst="rect">
            <a:avLst/>
          </a:prstGeom>
          <a:noFill/>
          <a:ln w="9525" algn="ctr">
            <a:noFill/>
            <a:miter lim="800000"/>
            <a:headEnd/>
            <a:tailEnd/>
          </a:ln>
          <a:effectLst/>
        </p:spPr>
        <p:txBody>
          <a:bodyPr lIns="0" tIns="0" rIns="0" bIns="0" anchor="ctr">
            <a:spAutoFit/>
          </a:bodyPr>
          <a:lstStyle/>
          <a:p>
            <a:pPr>
              <a:buSzPct val="100000"/>
            </a:pPr>
            <a:r>
              <a:rPr lang="zh-CN" altLang="zh-CN" dirty="0">
                <a:solidFill>
                  <a:srgbClr val="262626"/>
                </a:solidFill>
                <a:latin typeface="Arial"/>
                <a:ea typeface="微软雅黑" pitchFamily="34" charset="-122"/>
                <a:cs typeface="Arial" pitchFamily="34" charset="0"/>
                <a:sym typeface="Arial" pitchFamily="34" charset="0"/>
              </a:rPr>
              <a:t>A </a:t>
            </a:r>
            <a:r>
              <a:rPr lang="en-US" altLang="zh-CN" dirty="0" smtClean="0">
                <a:solidFill>
                  <a:srgbClr val="262626"/>
                </a:solidFill>
                <a:latin typeface="Arial"/>
                <a:ea typeface="微软雅黑" pitchFamily="34" charset="-122"/>
                <a:cs typeface="Arial" pitchFamily="34" charset="0"/>
                <a:sym typeface="Arial" pitchFamily="34" charset="0"/>
              </a:rPr>
              <a:t>Basis For An Appliance</a:t>
            </a:r>
            <a:endParaRPr lang="zh-CN" altLang="zh-CN" dirty="0">
              <a:solidFill>
                <a:srgbClr val="262626"/>
              </a:solidFill>
              <a:latin typeface="Arial"/>
              <a:ea typeface="微软雅黑" pitchFamily="34" charset="-122"/>
              <a:cs typeface="Arial" pitchFamily="34" charset="0"/>
              <a:sym typeface="Arial" pitchFamily="34" charset="0"/>
            </a:endParaRPr>
          </a:p>
        </p:txBody>
      </p:sp>
      <p:sp>
        <p:nvSpPr>
          <p:cNvPr id="67" name="标题 1"/>
          <p:cNvSpPr txBox="1">
            <a:spLocks/>
          </p:cNvSpPr>
          <p:nvPr/>
        </p:nvSpPr>
        <p:spPr>
          <a:xfrm>
            <a:off x="622300" y="931417"/>
            <a:ext cx="11185525" cy="338137"/>
          </a:xfrm>
          <a:prstGeom prst="rect">
            <a:avLst/>
          </a:prstGeom>
        </p:spPr>
        <p:txBody>
          <a:bodyPr/>
          <a:lstStyle/>
          <a:p>
            <a:pPr>
              <a:spcBef>
                <a:spcPct val="20000"/>
              </a:spcBef>
              <a:buSzPct val="100000"/>
            </a:pPr>
            <a:r>
              <a:rPr lang="zh-CN" altLang="zh-CN" sz="2000" dirty="0">
                <a:solidFill>
                  <a:srgbClr val="404040"/>
                </a:solidFill>
                <a:latin typeface="Arial"/>
                <a:ea typeface="微软雅黑" pitchFamily="34" charset="-122"/>
                <a:sym typeface="Arial" pitchFamily="34" charset="0"/>
              </a:rPr>
              <a:t>With stable revenue increase and continuous colossal investment in R&amp;D, </a:t>
            </a:r>
            <a:endParaRPr lang="en-US" altLang="zh-CN" sz="2000" dirty="0" smtClean="0">
              <a:solidFill>
                <a:srgbClr val="404040"/>
              </a:solidFill>
              <a:latin typeface="Arial"/>
              <a:ea typeface="微软雅黑" pitchFamily="34" charset="-122"/>
              <a:sym typeface="Arial" pitchFamily="34" charset="0"/>
            </a:endParaRPr>
          </a:p>
          <a:p>
            <a:pPr>
              <a:spcBef>
                <a:spcPct val="20000"/>
              </a:spcBef>
              <a:buSzPct val="100000"/>
            </a:pPr>
            <a:r>
              <a:rPr lang="zh-CN" altLang="zh-CN" sz="2000" dirty="0" smtClean="0">
                <a:solidFill>
                  <a:srgbClr val="404040"/>
                </a:solidFill>
                <a:latin typeface="Arial"/>
                <a:ea typeface="微软雅黑" pitchFamily="34" charset="-122"/>
                <a:sym typeface="Arial" pitchFamily="34" charset="0"/>
              </a:rPr>
              <a:t>Huawei </a:t>
            </a:r>
            <a:r>
              <a:rPr lang="zh-CN" altLang="zh-CN" sz="2000" dirty="0">
                <a:solidFill>
                  <a:srgbClr val="404040"/>
                </a:solidFill>
                <a:latin typeface="Arial"/>
                <a:ea typeface="微软雅黑" pitchFamily="34" charset="-122"/>
                <a:sym typeface="Arial" pitchFamily="34" charset="0"/>
              </a:rPr>
              <a:t>grows as our partners advance.</a:t>
            </a:r>
          </a:p>
        </p:txBody>
      </p:sp>
      <p:sp>
        <p:nvSpPr>
          <p:cNvPr id="68" name="Rectangle 1"/>
          <p:cNvSpPr>
            <a:spLocks/>
          </p:cNvSpPr>
          <p:nvPr/>
        </p:nvSpPr>
        <p:spPr bwMode="auto">
          <a:xfrm>
            <a:off x="6278244" y="1844591"/>
            <a:ext cx="5219352" cy="503991"/>
          </a:xfrm>
          <a:prstGeom prst="roundRect">
            <a:avLst/>
          </a:prstGeom>
          <a:gradFill flip="none" rotWithShape="1">
            <a:gsLst>
              <a:gs pos="0">
                <a:srgbClr val="0E496D"/>
              </a:gs>
              <a:gs pos="100000">
                <a:srgbClr val="213E5C"/>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SzPct val="100000"/>
            </a:pPr>
            <a:r>
              <a:rPr lang="zh-CN" altLang="zh-CN" sz="2000" dirty="0">
                <a:solidFill>
                  <a:srgbClr val="FFFFFF"/>
                </a:solidFill>
                <a:cs typeface="Arial" pitchFamily="34" charset="0"/>
                <a:sym typeface="FrutigerNext LT Medium" pitchFamily="34" charset="0"/>
              </a:rPr>
              <a:t>          Server Market Presence</a:t>
            </a:r>
          </a:p>
        </p:txBody>
      </p:sp>
      <p:sp>
        <p:nvSpPr>
          <p:cNvPr id="70" name="1508060519"/>
          <p:cNvSpPr/>
          <p:nvPr/>
        </p:nvSpPr>
        <p:spPr>
          <a:xfrm>
            <a:off x="6389688" y="2701925"/>
            <a:ext cx="800100" cy="798513"/>
          </a:xfrm>
          <a:prstGeom prst="wedgeEllipseCallout">
            <a:avLst>
              <a:gd name="adj1" fmla="val 37375"/>
              <a:gd name="adj2" fmla="val 54210"/>
            </a:avLst>
          </a:prstGeom>
          <a:gradFill flip="none" rotWithShape="1">
            <a:gsLst>
              <a:gs pos="0">
                <a:srgbClr val="CE0B0F"/>
              </a:gs>
              <a:gs pos="100000">
                <a:srgbClr val="F1937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en-US" altLang="zh-CN" sz="1800" dirty="0">
              <a:latin typeface="Arial"/>
            </a:endParaRPr>
          </a:p>
        </p:txBody>
      </p:sp>
      <p:sp>
        <p:nvSpPr>
          <p:cNvPr id="44051" name="1993516762"/>
          <p:cNvSpPr>
            <a:spLocks noChangeArrowheads="1"/>
          </p:cNvSpPr>
          <p:nvPr/>
        </p:nvSpPr>
        <p:spPr bwMode="auto">
          <a:xfrm>
            <a:off x="6175375" y="2913063"/>
            <a:ext cx="1209675" cy="374650"/>
          </a:xfrm>
          <a:prstGeom prst="rect">
            <a:avLst/>
          </a:prstGeom>
          <a:noFill/>
          <a:ln w="9525">
            <a:noFill/>
            <a:miter lim="800000"/>
            <a:headEnd/>
            <a:tailEnd/>
          </a:ln>
        </p:spPr>
        <p:txBody>
          <a:bodyPr lIns="96742" tIns="48371" rIns="96742" bIns="48371">
            <a:spAutoFit/>
          </a:bodyPr>
          <a:lstStyle/>
          <a:p>
            <a:pPr algn="ctr" defTabSz="1289050">
              <a:buSzPct val="100000"/>
            </a:pPr>
            <a:r>
              <a:rPr lang="zh-CN" altLang="zh-CN" sz="1800">
                <a:solidFill>
                  <a:srgbClr val="FFFFFF"/>
                </a:solidFill>
                <a:ea typeface="微软雅黑" pitchFamily="34" charset="-122"/>
                <a:sym typeface="Arial" pitchFamily="34" charset="0"/>
              </a:rPr>
              <a:t>No.1</a:t>
            </a:r>
          </a:p>
        </p:txBody>
      </p:sp>
      <p:graphicFrame>
        <p:nvGraphicFramePr>
          <p:cNvPr id="44052" name="图表 72"/>
          <p:cNvGraphicFramePr>
            <a:graphicFrameLocks/>
          </p:cNvGraphicFramePr>
          <p:nvPr/>
        </p:nvGraphicFramePr>
        <p:xfrm>
          <a:off x="6643688" y="2954338"/>
          <a:ext cx="4751387" cy="3683000"/>
        </p:xfrm>
        <a:graphic>
          <a:graphicData uri="http://schemas.openxmlformats.org/presentationml/2006/ole">
            <mc:AlternateContent xmlns:mc="http://schemas.openxmlformats.org/markup-compatibility/2006">
              <mc:Choice xmlns:v="urn:schemas-microsoft-com:vml" Requires="v">
                <p:oleObj spid="_x0000_s46131" r:id="rId5" imgW="4749196" imgH="3682303" progId="Excel.Sheet.8">
                  <p:embed/>
                </p:oleObj>
              </mc:Choice>
              <mc:Fallback>
                <p:oleObj r:id="rId5" imgW="4749196" imgH="3682303" progId="Excel.Sheet.8">
                  <p:embed/>
                  <p:pic>
                    <p:nvPicPr>
                      <p:cNvPr id="0" name="Picture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43688" y="2954338"/>
                        <a:ext cx="4751387" cy="3683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4" name="TextBox 44"/>
          <p:cNvSpPr txBox="1"/>
          <p:nvPr/>
        </p:nvSpPr>
        <p:spPr>
          <a:xfrm>
            <a:off x="8385175" y="6000750"/>
            <a:ext cx="1276350" cy="254000"/>
          </a:xfrm>
          <a:prstGeom prst="rect">
            <a:avLst/>
          </a:prstGeom>
          <a:noFill/>
        </p:spPr>
        <p:txBody>
          <a:bodyPr wrap="none">
            <a:spAutoFit/>
          </a:bodyPr>
          <a:lstStyle/>
          <a:p>
            <a:pPr>
              <a:buSzPct val="100000"/>
            </a:pPr>
            <a:r>
              <a:rPr lang="zh-CN" altLang="zh-CN" sz="1000">
                <a:solidFill>
                  <a:srgbClr val="000000"/>
                </a:solidFill>
                <a:latin typeface="Arial"/>
                <a:ea typeface="微软雅黑" pitchFamily="34" charset="-122"/>
                <a:sym typeface="Arial" pitchFamily="34" charset="0"/>
              </a:rPr>
              <a:t>Lenovo+IBM x86</a:t>
            </a:r>
          </a:p>
        </p:txBody>
      </p:sp>
      <p:sp>
        <p:nvSpPr>
          <p:cNvPr id="77" name="椭圆 76"/>
          <p:cNvSpPr>
            <a:spLocks noChangeAspect="1"/>
          </p:cNvSpPr>
          <p:nvPr/>
        </p:nvSpPr>
        <p:spPr bwMode="auto">
          <a:xfrm>
            <a:off x="6677025" y="1722438"/>
            <a:ext cx="747713" cy="747712"/>
          </a:xfrm>
          <a:prstGeom prst="ellipse">
            <a:avLst/>
          </a:prstGeom>
          <a:solidFill>
            <a:schemeClr val="bg1"/>
          </a:solidFill>
          <a:ln w="19050" cap="flat" cmpd="sng" algn="ctr">
            <a:solidFill>
              <a:srgbClr val="93A4B8"/>
            </a:solidFill>
            <a:prstDash val="solid"/>
            <a:round/>
            <a:headEnd type="none" w="med" len="med"/>
            <a:tailEnd type="none" w="med" len="med"/>
          </a:ln>
          <a:effectLst/>
        </p:spPr>
        <p:txBody>
          <a:bodyPr lIns="91428" tIns="45714" rIns="91428" bIns="45714"/>
          <a:lstStyle/>
          <a:p>
            <a:pPr defTabSz="1219286" fontAlgn="auto">
              <a:spcBef>
                <a:spcPts val="0"/>
              </a:spcBef>
              <a:spcAft>
                <a:spcPts val="0"/>
              </a:spcAft>
              <a:defRPr/>
            </a:pPr>
            <a:endParaRPr lang="zh-CN" altLang="en-US" sz="2399">
              <a:solidFill>
                <a:srgbClr val="000000"/>
              </a:solidFill>
              <a:ea typeface="SimSun" pitchFamily="2" charset="-122"/>
              <a:cs typeface="Arial" pitchFamily="34" charset="0"/>
            </a:endParaRPr>
          </a:p>
        </p:txBody>
      </p:sp>
      <p:sp>
        <p:nvSpPr>
          <p:cNvPr id="78" name="Freeform 5"/>
          <p:cNvSpPr>
            <a:spLocks noChangeAspect="1" noEditPoints="1"/>
          </p:cNvSpPr>
          <p:nvPr/>
        </p:nvSpPr>
        <p:spPr bwMode="auto">
          <a:xfrm>
            <a:off x="6850029" y="1926136"/>
            <a:ext cx="401868" cy="340125"/>
          </a:xfrm>
          <a:custGeom>
            <a:avLst/>
            <a:gdLst>
              <a:gd name="T0" fmla="*/ 1002 w 1340"/>
              <a:gd name="T1" fmla="*/ 426 h 1134"/>
              <a:gd name="T2" fmla="*/ 972 w 1340"/>
              <a:gd name="T3" fmla="*/ 456 h 1134"/>
              <a:gd name="T4" fmla="*/ 966 w 1340"/>
              <a:gd name="T5" fmla="*/ 948 h 1134"/>
              <a:gd name="T6" fmla="*/ 984 w 1340"/>
              <a:gd name="T7" fmla="*/ 988 h 1134"/>
              <a:gd name="T8" fmla="*/ 1024 w 1340"/>
              <a:gd name="T9" fmla="*/ 1004 h 1134"/>
              <a:gd name="T10" fmla="*/ 1144 w 1340"/>
              <a:gd name="T11" fmla="*/ 1000 h 1134"/>
              <a:gd name="T12" fmla="*/ 1174 w 1340"/>
              <a:gd name="T13" fmla="*/ 970 h 1134"/>
              <a:gd name="T14" fmla="*/ 1178 w 1340"/>
              <a:gd name="T15" fmla="*/ 480 h 1134"/>
              <a:gd name="T16" fmla="*/ 1162 w 1340"/>
              <a:gd name="T17" fmla="*/ 438 h 1134"/>
              <a:gd name="T18" fmla="*/ 1122 w 1340"/>
              <a:gd name="T19" fmla="*/ 422 h 1134"/>
              <a:gd name="T20" fmla="*/ 56 w 1340"/>
              <a:gd name="T21" fmla="*/ 28 h 1134"/>
              <a:gd name="T22" fmla="*/ 40 w 1340"/>
              <a:gd name="T23" fmla="*/ 2 h 1134"/>
              <a:gd name="T24" fmla="*/ 8 w 1340"/>
              <a:gd name="T25" fmla="*/ 8 h 1134"/>
              <a:gd name="T26" fmla="*/ 0 w 1340"/>
              <a:gd name="T27" fmla="*/ 1106 h 1134"/>
              <a:gd name="T28" fmla="*/ 8 w 1340"/>
              <a:gd name="T29" fmla="*/ 1126 h 1134"/>
              <a:gd name="T30" fmla="*/ 1312 w 1340"/>
              <a:gd name="T31" fmla="*/ 1134 h 1134"/>
              <a:gd name="T32" fmla="*/ 1340 w 1340"/>
              <a:gd name="T33" fmla="*/ 1106 h 1134"/>
              <a:gd name="T34" fmla="*/ 1324 w 1340"/>
              <a:gd name="T35" fmla="*/ 1080 h 1134"/>
              <a:gd name="T36" fmla="*/ 468 w 1340"/>
              <a:gd name="T37" fmla="*/ 536 h 1134"/>
              <a:gd name="T38" fmla="*/ 430 w 1340"/>
              <a:gd name="T39" fmla="*/ 552 h 1134"/>
              <a:gd name="T40" fmla="*/ 414 w 1340"/>
              <a:gd name="T41" fmla="*/ 590 h 1134"/>
              <a:gd name="T42" fmla="*/ 418 w 1340"/>
              <a:gd name="T43" fmla="*/ 972 h 1134"/>
              <a:gd name="T44" fmla="*/ 448 w 1340"/>
              <a:gd name="T45" fmla="*/ 1000 h 1134"/>
              <a:gd name="T46" fmla="*/ 572 w 1340"/>
              <a:gd name="T47" fmla="*/ 1004 h 1134"/>
              <a:gd name="T48" fmla="*/ 610 w 1340"/>
              <a:gd name="T49" fmla="*/ 988 h 1134"/>
              <a:gd name="T50" fmla="*/ 626 w 1340"/>
              <a:gd name="T51" fmla="*/ 950 h 1134"/>
              <a:gd name="T52" fmla="*/ 622 w 1340"/>
              <a:gd name="T53" fmla="*/ 570 h 1134"/>
              <a:gd name="T54" fmla="*/ 592 w 1340"/>
              <a:gd name="T55" fmla="*/ 540 h 1134"/>
              <a:gd name="T56" fmla="*/ 200 w 1340"/>
              <a:gd name="T57" fmla="*/ 782 h 1134"/>
              <a:gd name="T58" fmla="*/ 168 w 1340"/>
              <a:gd name="T59" fmla="*/ 792 h 1134"/>
              <a:gd name="T60" fmla="*/ 146 w 1340"/>
              <a:gd name="T61" fmla="*/ 826 h 1134"/>
              <a:gd name="T62" fmla="*/ 146 w 1340"/>
              <a:gd name="T63" fmla="*/ 962 h 1134"/>
              <a:gd name="T64" fmla="*/ 168 w 1340"/>
              <a:gd name="T65" fmla="*/ 996 h 1134"/>
              <a:gd name="T66" fmla="*/ 302 w 1340"/>
              <a:gd name="T67" fmla="*/ 1004 h 1134"/>
              <a:gd name="T68" fmla="*/ 332 w 1340"/>
              <a:gd name="T69" fmla="*/ 996 h 1134"/>
              <a:gd name="T70" fmla="*/ 356 w 1340"/>
              <a:gd name="T71" fmla="*/ 962 h 1134"/>
              <a:gd name="T72" fmla="*/ 356 w 1340"/>
              <a:gd name="T73" fmla="*/ 826 h 1134"/>
              <a:gd name="T74" fmla="*/ 332 w 1340"/>
              <a:gd name="T75" fmla="*/ 792 h 1134"/>
              <a:gd name="T76" fmla="*/ 200 w 1340"/>
              <a:gd name="T77" fmla="*/ 782 h 1134"/>
              <a:gd name="T78" fmla="*/ 716 w 1340"/>
              <a:gd name="T79" fmla="*/ 652 h 1134"/>
              <a:gd name="T80" fmla="*/ 688 w 1340"/>
              <a:gd name="T81" fmla="*/ 682 h 1134"/>
              <a:gd name="T82" fmla="*/ 684 w 1340"/>
              <a:gd name="T83" fmla="*/ 950 h 1134"/>
              <a:gd name="T84" fmla="*/ 700 w 1340"/>
              <a:gd name="T85" fmla="*/ 988 h 1134"/>
              <a:gd name="T86" fmla="*/ 738 w 1340"/>
              <a:gd name="T87" fmla="*/ 1004 h 1134"/>
              <a:gd name="T88" fmla="*/ 862 w 1340"/>
              <a:gd name="T89" fmla="*/ 1000 h 1134"/>
              <a:gd name="T90" fmla="*/ 892 w 1340"/>
              <a:gd name="T91" fmla="*/ 972 h 1134"/>
              <a:gd name="T92" fmla="*/ 896 w 1340"/>
              <a:gd name="T93" fmla="*/ 702 h 1134"/>
              <a:gd name="T94" fmla="*/ 880 w 1340"/>
              <a:gd name="T95" fmla="*/ 664 h 1134"/>
              <a:gd name="T96" fmla="*/ 842 w 1340"/>
              <a:gd name="T97" fmla="*/ 648 h 1134"/>
              <a:gd name="T98" fmla="*/ 180 w 1340"/>
              <a:gd name="T99" fmla="*/ 616 h 1134"/>
              <a:gd name="T100" fmla="*/ 200 w 1340"/>
              <a:gd name="T101" fmla="*/ 606 h 1134"/>
              <a:gd name="T102" fmla="*/ 756 w 1340"/>
              <a:gd name="T103" fmla="*/ 546 h 1134"/>
              <a:gd name="T104" fmla="*/ 780 w 1340"/>
              <a:gd name="T105" fmla="*/ 552 h 1134"/>
              <a:gd name="T106" fmla="*/ 810 w 1340"/>
              <a:gd name="T107" fmla="*/ 538 h 1134"/>
              <a:gd name="T108" fmla="*/ 930 w 1340"/>
              <a:gd name="T109" fmla="*/ 108 h 1134"/>
              <a:gd name="T110" fmla="*/ 542 w 1340"/>
              <a:gd name="T111" fmla="*/ 236 h 1134"/>
              <a:gd name="T112" fmla="*/ 514 w 1340"/>
              <a:gd name="T113" fmla="*/ 224 h 1134"/>
              <a:gd name="T114" fmla="*/ 484 w 1340"/>
              <a:gd name="T115" fmla="*/ 236 h 1134"/>
              <a:gd name="T116" fmla="*/ 134 w 1340"/>
              <a:gd name="T117" fmla="*/ 556 h 1134"/>
              <a:gd name="T118" fmla="*/ 132 w 1340"/>
              <a:gd name="T119" fmla="*/ 588 h 1134"/>
              <a:gd name="T120" fmla="*/ 148 w 1340"/>
              <a:gd name="T121" fmla="*/ 608 h 1134"/>
              <a:gd name="T122" fmla="*/ 172 w 1340"/>
              <a:gd name="T123" fmla="*/ 616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0" h="1134">
                <a:moveTo>
                  <a:pt x="1024" y="422"/>
                </a:moveTo>
                <a:lnTo>
                  <a:pt x="1024" y="422"/>
                </a:lnTo>
                <a:lnTo>
                  <a:pt x="1012" y="424"/>
                </a:lnTo>
                <a:lnTo>
                  <a:pt x="1002" y="426"/>
                </a:lnTo>
                <a:lnTo>
                  <a:pt x="992" y="432"/>
                </a:lnTo>
                <a:lnTo>
                  <a:pt x="984" y="438"/>
                </a:lnTo>
                <a:lnTo>
                  <a:pt x="976" y="448"/>
                </a:lnTo>
                <a:lnTo>
                  <a:pt x="972" y="456"/>
                </a:lnTo>
                <a:lnTo>
                  <a:pt x="968" y="468"/>
                </a:lnTo>
                <a:lnTo>
                  <a:pt x="966" y="480"/>
                </a:lnTo>
                <a:lnTo>
                  <a:pt x="966" y="948"/>
                </a:lnTo>
                <a:lnTo>
                  <a:pt x="966" y="948"/>
                </a:lnTo>
                <a:lnTo>
                  <a:pt x="968" y="960"/>
                </a:lnTo>
                <a:lnTo>
                  <a:pt x="972" y="970"/>
                </a:lnTo>
                <a:lnTo>
                  <a:pt x="976" y="980"/>
                </a:lnTo>
                <a:lnTo>
                  <a:pt x="984" y="988"/>
                </a:lnTo>
                <a:lnTo>
                  <a:pt x="992" y="996"/>
                </a:lnTo>
                <a:lnTo>
                  <a:pt x="1002" y="1000"/>
                </a:lnTo>
                <a:lnTo>
                  <a:pt x="1012" y="1004"/>
                </a:lnTo>
                <a:lnTo>
                  <a:pt x="1024" y="1004"/>
                </a:lnTo>
                <a:lnTo>
                  <a:pt x="1122" y="1004"/>
                </a:lnTo>
                <a:lnTo>
                  <a:pt x="1122" y="1004"/>
                </a:lnTo>
                <a:lnTo>
                  <a:pt x="1134" y="1004"/>
                </a:lnTo>
                <a:lnTo>
                  <a:pt x="1144" y="1000"/>
                </a:lnTo>
                <a:lnTo>
                  <a:pt x="1154" y="996"/>
                </a:lnTo>
                <a:lnTo>
                  <a:pt x="1162" y="988"/>
                </a:lnTo>
                <a:lnTo>
                  <a:pt x="1168" y="980"/>
                </a:lnTo>
                <a:lnTo>
                  <a:pt x="1174" y="970"/>
                </a:lnTo>
                <a:lnTo>
                  <a:pt x="1178" y="960"/>
                </a:lnTo>
                <a:lnTo>
                  <a:pt x="1178" y="948"/>
                </a:lnTo>
                <a:lnTo>
                  <a:pt x="1178" y="480"/>
                </a:lnTo>
                <a:lnTo>
                  <a:pt x="1178" y="480"/>
                </a:lnTo>
                <a:lnTo>
                  <a:pt x="1178" y="468"/>
                </a:lnTo>
                <a:lnTo>
                  <a:pt x="1174" y="456"/>
                </a:lnTo>
                <a:lnTo>
                  <a:pt x="1168" y="448"/>
                </a:lnTo>
                <a:lnTo>
                  <a:pt x="1162" y="438"/>
                </a:lnTo>
                <a:lnTo>
                  <a:pt x="1154" y="432"/>
                </a:lnTo>
                <a:lnTo>
                  <a:pt x="1144" y="426"/>
                </a:lnTo>
                <a:lnTo>
                  <a:pt x="1134" y="424"/>
                </a:lnTo>
                <a:lnTo>
                  <a:pt x="1122" y="422"/>
                </a:lnTo>
                <a:lnTo>
                  <a:pt x="1024" y="422"/>
                </a:lnTo>
                <a:close/>
                <a:moveTo>
                  <a:pt x="1312" y="1078"/>
                </a:moveTo>
                <a:lnTo>
                  <a:pt x="56" y="1078"/>
                </a:lnTo>
                <a:lnTo>
                  <a:pt x="56" y="28"/>
                </a:lnTo>
                <a:lnTo>
                  <a:pt x="56" y="28"/>
                </a:lnTo>
                <a:lnTo>
                  <a:pt x="54" y="18"/>
                </a:lnTo>
                <a:lnTo>
                  <a:pt x="48" y="8"/>
                </a:lnTo>
                <a:lnTo>
                  <a:pt x="40" y="2"/>
                </a:lnTo>
                <a:lnTo>
                  <a:pt x="28" y="0"/>
                </a:lnTo>
                <a:lnTo>
                  <a:pt x="28" y="0"/>
                </a:lnTo>
                <a:lnTo>
                  <a:pt x="18" y="2"/>
                </a:lnTo>
                <a:lnTo>
                  <a:pt x="8" y="8"/>
                </a:lnTo>
                <a:lnTo>
                  <a:pt x="2" y="18"/>
                </a:lnTo>
                <a:lnTo>
                  <a:pt x="0" y="28"/>
                </a:lnTo>
                <a:lnTo>
                  <a:pt x="0" y="28"/>
                </a:lnTo>
                <a:lnTo>
                  <a:pt x="0" y="1106"/>
                </a:lnTo>
                <a:lnTo>
                  <a:pt x="0" y="1106"/>
                </a:lnTo>
                <a:lnTo>
                  <a:pt x="2" y="1118"/>
                </a:lnTo>
                <a:lnTo>
                  <a:pt x="8" y="1126"/>
                </a:lnTo>
                <a:lnTo>
                  <a:pt x="8" y="1126"/>
                </a:lnTo>
                <a:lnTo>
                  <a:pt x="18" y="1132"/>
                </a:lnTo>
                <a:lnTo>
                  <a:pt x="28" y="1134"/>
                </a:lnTo>
                <a:lnTo>
                  <a:pt x="1312" y="1134"/>
                </a:lnTo>
                <a:lnTo>
                  <a:pt x="1312" y="1134"/>
                </a:lnTo>
                <a:lnTo>
                  <a:pt x="1324" y="1132"/>
                </a:lnTo>
                <a:lnTo>
                  <a:pt x="1332" y="1126"/>
                </a:lnTo>
                <a:lnTo>
                  <a:pt x="1338" y="1118"/>
                </a:lnTo>
                <a:lnTo>
                  <a:pt x="1340" y="1106"/>
                </a:lnTo>
                <a:lnTo>
                  <a:pt x="1340" y="1106"/>
                </a:lnTo>
                <a:lnTo>
                  <a:pt x="1338" y="1096"/>
                </a:lnTo>
                <a:lnTo>
                  <a:pt x="1332" y="1086"/>
                </a:lnTo>
                <a:lnTo>
                  <a:pt x="1324" y="1080"/>
                </a:lnTo>
                <a:lnTo>
                  <a:pt x="1312" y="1078"/>
                </a:lnTo>
                <a:lnTo>
                  <a:pt x="1312" y="1078"/>
                </a:lnTo>
                <a:close/>
                <a:moveTo>
                  <a:pt x="468" y="536"/>
                </a:moveTo>
                <a:lnTo>
                  <a:pt x="468" y="536"/>
                </a:lnTo>
                <a:lnTo>
                  <a:pt x="458" y="538"/>
                </a:lnTo>
                <a:lnTo>
                  <a:pt x="448" y="540"/>
                </a:lnTo>
                <a:lnTo>
                  <a:pt x="438" y="546"/>
                </a:lnTo>
                <a:lnTo>
                  <a:pt x="430" y="552"/>
                </a:lnTo>
                <a:lnTo>
                  <a:pt x="424" y="560"/>
                </a:lnTo>
                <a:lnTo>
                  <a:pt x="418" y="570"/>
                </a:lnTo>
                <a:lnTo>
                  <a:pt x="416" y="580"/>
                </a:lnTo>
                <a:lnTo>
                  <a:pt x="414" y="590"/>
                </a:lnTo>
                <a:lnTo>
                  <a:pt x="414" y="950"/>
                </a:lnTo>
                <a:lnTo>
                  <a:pt x="414" y="950"/>
                </a:lnTo>
                <a:lnTo>
                  <a:pt x="416" y="962"/>
                </a:lnTo>
                <a:lnTo>
                  <a:pt x="418" y="972"/>
                </a:lnTo>
                <a:lnTo>
                  <a:pt x="424" y="980"/>
                </a:lnTo>
                <a:lnTo>
                  <a:pt x="430" y="988"/>
                </a:lnTo>
                <a:lnTo>
                  <a:pt x="438" y="996"/>
                </a:lnTo>
                <a:lnTo>
                  <a:pt x="448" y="1000"/>
                </a:lnTo>
                <a:lnTo>
                  <a:pt x="458" y="1004"/>
                </a:lnTo>
                <a:lnTo>
                  <a:pt x="468" y="1004"/>
                </a:lnTo>
                <a:lnTo>
                  <a:pt x="572" y="1004"/>
                </a:lnTo>
                <a:lnTo>
                  <a:pt x="572" y="1004"/>
                </a:lnTo>
                <a:lnTo>
                  <a:pt x="582" y="1004"/>
                </a:lnTo>
                <a:lnTo>
                  <a:pt x="592" y="1000"/>
                </a:lnTo>
                <a:lnTo>
                  <a:pt x="602" y="996"/>
                </a:lnTo>
                <a:lnTo>
                  <a:pt x="610" y="988"/>
                </a:lnTo>
                <a:lnTo>
                  <a:pt x="616" y="980"/>
                </a:lnTo>
                <a:lnTo>
                  <a:pt x="622" y="972"/>
                </a:lnTo>
                <a:lnTo>
                  <a:pt x="626" y="962"/>
                </a:lnTo>
                <a:lnTo>
                  <a:pt x="626" y="950"/>
                </a:lnTo>
                <a:lnTo>
                  <a:pt x="626" y="590"/>
                </a:lnTo>
                <a:lnTo>
                  <a:pt x="626" y="590"/>
                </a:lnTo>
                <a:lnTo>
                  <a:pt x="626" y="580"/>
                </a:lnTo>
                <a:lnTo>
                  <a:pt x="622" y="570"/>
                </a:lnTo>
                <a:lnTo>
                  <a:pt x="616" y="560"/>
                </a:lnTo>
                <a:lnTo>
                  <a:pt x="610" y="552"/>
                </a:lnTo>
                <a:lnTo>
                  <a:pt x="602" y="546"/>
                </a:lnTo>
                <a:lnTo>
                  <a:pt x="592" y="540"/>
                </a:lnTo>
                <a:lnTo>
                  <a:pt x="582" y="538"/>
                </a:lnTo>
                <a:lnTo>
                  <a:pt x="572" y="536"/>
                </a:lnTo>
                <a:lnTo>
                  <a:pt x="468" y="536"/>
                </a:lnTo>
                <a:close/>
                <a:moveTo>
                  <a:pt x="200" y="782"/>
                </a:moveTo>
                <a:lnTo>
                  <a:pt x="200" y="782"/>
                </a:lnTo>
                <a:lnTo>
                  <a:pt x="188" y="782"/>
                </a:lnTo>
                <a:lnTo>
                  <a:pt x="178" y="786"/>
                </a:lnTo>
                <a:lnTo>
                  <a:pt x="168" y="792"/>
                </a:lnTo>
                <a:lnTo>
                  <a:pt x="160" y="798"/>
                </a:lnTo>
                <a:lnTo>
                  <a:pt x="154" y="806"/>
                </a:lnTo>
                <a:lnTo>
                  <a:pt x="150" y="814"/>
                </a:lnTo>
                <a:lnTo>
                  <a:pt x="146" y="826"/>
                </a:lnTo>
                <a:lnTo>
                  <a:pt x="144" y="836"/>
                </a:lnTo>
                <a:lnTo>
                  <a:pt x="144" y="950"/>
                </a:lnTo>
                <a:lnTo>
                  <a:pt x="144" y="950"/>
                </a:lnTo>
                <a:lnTo>
                  <a:pt x="146" y="962"/>
                </a:lnTo>
                <a:lnTo>
                  <a:pt x="150" y="972"/>
                </a:lnTo>
                <a:lnTo>
                  <a:pt x="154" y="980"/>
                </a:lnTo>
                <a:lnTo>
                  <a:pt x="160" y="988"/>
                </a:lnTo>
                <a:lnTo>
                  <a:pt x="168" y="996"/>
                </a:lnTo>
                <a:lnTo>
                  <a:pt x="178" y="1000"/>
                </a:lnTo>
                <a:lnTo>
                  <a:pt x="188" y="1004"/>
                </a:lnTo>
                <a:lnTo>
                  <a:pt x="200" y="1004"/>
                </a:lnTo>
                <a:lnTo>
                  <a:pt x="302" y="1004"/>
                </a:lnTo>
                <a:lnTo>
                  <a:pt x="302" y="1004"/>
                </a:lnTo>
                <a:lnTo>
                  <a:pt x="314" y="1004"/>
                </a:lnTo>
                <a:lnTo>
                  <a:pt x="324" y="1000"/>
                </a:lnTo>
                <a:lnTo>
                  <a:pt x="332" y="996"/>
                </a:lnTo>
                <a:lnTo>
                  <a:pt x="340" y="988"/>
                </a:lnTo>
                <a:lnTo>
                  <a:pt x="348" y="980"/>
                </a:lnTo>
                <a:lnTo>
                  <a:pt x="352" y="972"/>
                </a:lnTo>
                <a:lnTo>
                  <a:pt x="356" y="962"/>
                </a:lnTo>
                <a:lnTo>
                  <a:pt x="356" y="950"/>
                </a:lnTo>
                <a:lnTo>
                  <a:pt x="356" y="836"/>
                </a:lnTo>
                <a:lnTo>
                  <a:pt x="356" y="836"/>
                </a:lnTo>
                <a:lnTo>
                  <a:pt x="356" y="826"/>
                </a:lnTo>
                <a:lnTo>
                  <a:pt x="352" y="814"/>
                </a:lnTo>
                <a:lnTo>
                  <a:pt x="348" y="806"/>
                </a:lnTo>
                <a:lnTo>
                  <a:pt x="340" y="798"/>
                </a:lnTo>
                <a:lnTo>
                  <a:pt x="332" y="792"/>
                </a:lnTo>
                <a:lnTo>
                  <a:pt x="324" y="786"/>
                </a:lnTo>
                <a:lnTo>
                  <a:pt x="314" y="782"/>
                </a:lnTo>
                <a:lnTo>
                  <a:pt x="302" y="782"/>
                </a:lnTo>
                <a:lnTo>
                  <a:pt x="200" y="782"/>
                </a:lnTo>
                <a:close/>
                <a:moveTo>
                  <a:pt x="738" y="648"/>
                </a:moveTo>
                <a:lnTo>
                  <a:pt x="738" y="648"/>
                </a:lnTo>
                <a:lnTo>
                  <a:pt x="726" y="648"/>
                </a:lnTo>
                <a:lnTo>
                  <a:pt x="716" y="652"/>
                </a:lnTo>
                <a:lnTo>
                  <a:pt x="708" y="658"/>
                </a:lnTo>
                <a:lnTo>
                  <a:pt x="700" y="664"/>
                </a:lnTo>
                <a:lnTo>
                  <a:pt x="692" y="672"/>
                </a:lnTo>
                <a:lnTo>
                  <a:pt x="688" y="682"/>
                </a:lnTo>
                <a:lnTo>
                  <a:pt x="684" y="692"/>
                </a:lnTo>
                <a:lnTo>
                  <a:pt x="684" y="702"/>
                </a:lnTo>
                <a:lnTo>
                  <a:pt x="684" y="950"/>
                </a:lnTo>
                <a:lnTo>
                  <a:pt x="684" y="950"/>
                </a:lnTo>
                <a:lnTo>
                  <a:pt x="684" y="962"/>
                </a:lnTo>
                <a:lnTo>
                  <a:pt x="688" y="972"/>
                </a:lnTo>
                <a:lnTo>
                  <a:pt x="692" y="980"/>
                </a:lnTo>
                <a:lnTo>
                  <a:pt x="700" y="988"/>
                </a:lnTo>
                <a:lnTo>
                  <a:pt x="708" y="996"/>
                </a:lnTo>
                <a:lnTo>
                  <a:pt x="716" y="1000"/>
                </a:lnTo>
                <a:lnTo>
                  <a:pt x="726" y="1004"/>
                </a:lnTo>
                <a:lnTo>
                  <a:pt x="738" y="1004"/>
                </a:lnTo>
                <a:lnTo>
                  <a:pt x="842" y="1004"/>
                </a:lnTo>
                <a:lnTo>
                  <a:pt x="842" y="1004"/>
                </a:lnTo>
                <a:lnTo>
                  <a:pt x="852" y="1004"/>
                </a:lnTo>
                <a:lnTo>
                  <a:pt x="862" y="1000"/>
                </a:lnTo>
                <a:lnTo>
                  <a:pt x="872" y="996"/>
                </a:lnTo>
                <a:lnTo>
                  <a:pt x="880" y="988"/>
                </a:lnTo>
                <a:lnTo>
                  <a:pt x="886" y="980"/>
                </a:lnTo>
                <a:lnTo>
                  <a:pt x="892" y="972"/>
                </a:lnTo>
                <a:lnTo>
                  <a:pt x="894" y="962"/>
                </a:lnTo>
                <a:lnTo>
                  <a:pt x="896" y="950"/>
                </a:lnTo>
                <a:lnTo>
                  <a:pt x="896" y="702"/>
                </a:lnTo>
                <a:lnTo>
                  <a:pt x="896" y="702"/>
                </a:lnTo>
                <a:lnTo>
                  <a:pt x="894" y="692"/>
                </a:lnTo>
                <a:lnTo>
                  <a:pt x="892" y="682"/>
                </a:lnTo>
                <a:lnTo>
                  <a:pt x="886" y="672"/>
                </a:lnTo>
                <a:lnTo>
                  <a:pt x="880" y="664"/>
                </a:lnTo>
                <a:lnTo>
                  <a:pt x="872" y="658"/>
                </a:lnTo>
                <a:lnTo>
                  <a:pt x="862" y="652"/>
                </a:lnTo>
                <a:lnTo>
                  <a:pt x="852" y="648"/>
                </a:lnTo>
                <a:lnTo>
                  <a:pt x="842" y="648"/>
                </a:lnTo>
                <a:lnTo>
                  <a:pt x="738" y="648"/>
                </a:lnTo>
                <a:close/>
                <a:moveTo>
                  <a:pt x="172" y="616"/>
                </a:moveTo>
                <a:lnTo>
                  <a:pt x="172" y="616"/>
                </a:lnTo>
                <a:lnTo>
                  <a:pt x="180" y="616"/>
                </a:lnTo>
                <a:lnTo>
                  <a:pt x="186" y="614"/>
                </a:lnTo>
                <a:lnTo>
                  <a:pt x="194" y="610"/>
                </a:lnTo>
                <a:lnTo>
                  <a:pt x="200" y="606"/>
                </a:lnTo>
                <a:lnTo>
                  <a:pt x="200" y="606"/>
                </a:lnTo>
                <a:lnTo>
                  <a:pt x="512" y="322"/>
                </a:lnTo>
                <a:lnTo>
                  <a:pt x="750" y="542"/>
                </a:lnTo>
                <a:lnTo>
                  <a:pt x="750" y="542"/>
                </a:lnTo>
                <a:lnTo>
                  <a:pt x="756" y="546"/>
                </a:lnTo>
                <a:lnTo>
                  <a:pt x="764" y="550"/>
                </a:lnTo>
                <a:lnTo>
                  <a:pt x="772" y="552"/>
                </a:lnTo>
                <a:lnTo>
                  <a:pt x="780" y="552"/>
                </a:lnTo>
                <a:lnTo>
                  <a:pt x="780" y="552"/>
                </a:lnTo>
                <a:lnTo>
                  <a:pt x="788" y="552"/>
                </a:lnTo>
                <a:lnTo>
                  <a:pt x="796" y="548"/>
                </a:lnTo>
                <a:lnTo>
                  <a:pt x="804" y="544"/>
                </a:lnTo>
                <a:lnTo>
                  <a:pt x="810" y="538"/>
                </a:lnTo>
                <a:lnTo>
                  <a:pt x="1056" y="236"/>
                </a:lnTo>
                <a:lnTo>
                  <a:pt x="1112" y="292"/>
                </a:lnTo>
                <a:lnTo>
                  <a:pt x="1136" y="86"/>
                </a:lnTo>
                <a:lnTo>
                  <a:pt x="930" y="108"/>
                </a:lnTo>
                <a:lnTo>
                  <a:pt x="998" y="176"/>
                </a:lnTo>
                <a:lnTo>
                  <a:pt x="774" y="450"/>
                </a:lnTo>
                <a:lnTo>
                  <a:pt x="542" y="236"/>
                </a:lnTo>
                <a:lnTo>
                  <a:pt x="542" y="236"/>
                </a:lnTo>
                <a:lnTo>
                  <a:pt x="534" y="230"/>
                </a:lnTo>
                <a:lnTo>
                  <a:pt x="528" y="228"/>
                </a:lnTo>
                <a:lnTo>
                  <a:pt x="520" y="226"/>
                </a:lnTo>
                <a:lnTo>
                  <a:pt x="514" y="224"/>
                </a:lnTo>
                <a:lnTo>
                  <a:pt x="506" y="224"/>
                </a:lnTo>
                <a:lnTo>
                  <a:pt x="498" y="226"/>
                </a:lnTo>
                <a:lnTo>
                  <a:pt x="492" y="230"/>
                </a:lnTo>
                <a:lnTo>
                  <a:pt x="484" y="236"/>
                </a:lnTo>
                <a:lnTo>
                  <a:pt x="144" y="544"/>
                </a:lnTo>
                <a:lnTo>
                  <a:pt x="144" y="544"/>
                </a:lnTo>
                <a:lnTo>
                  <a:pt x="138" y="550"/>
                </a:lnTo>
                <a:lnTo>
                  <a:pt x="134" y="556"/>
                </a:lnTo>
                <a:lnTo>
                  <a:pt x="132" y="564"/>
                </a:lnTo>
                <a:lnTo>
                  <a:pt x="130" y="572"/>
                </a:lnTo>
                <a:lnTo>
                  <a:pt x="130" y="580"/>
                </a:lnTo>
                <a:lnTo>
                  <a:pt x="132" y="588"/>
                </a:lnTo>
                <a:lnTo>
                  <a:pt x="136" y="596"/>
                </a:lnTo>
                <a:lnTo>
                  <a:pt x="140" y="602"/>
                </a:lnTo>
                <a:lnTo>
                  <a:pt x="140" y="602"/>
                </a:lnTo>
                <a:lnTo>
                  <a:pt x="148" y="608"/>
                </a:lnTo>
                <a:lnTo>
                  <a:pt x="156" y="612"/>
                </a:lnTo>
                <a:lnTo>
                  <a:pt x="164" y="616"/>
                </a:lnTo>
                <a:lnTo>
                  <a:pt x="172" y="616"/>
                </a:lnTo>
                <a:lnTo>
                  <a:pt x="172" y="616"/>
                </a:lnTo>
                <a:close/>
              </a:path>
            </a:pathLst>
          </a:custGeom>
          <a:gradFill flip="none" rotWithShape="1">
            <a:gsLst>
              <a:gs pos="0">
                <a:srgbClr val="94A5B8"/>
              </a:gs>
              <a:gs pos="100000">
                <a:srgbClr val="7A8EA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444" fontAlgn="auto">
              <a:spcBef>
                <a:spcPts val="0"/>
              </a:spcBef>
              <a:spcAft>
                <a:spcPts val="0"/>
              </a:spcAft>
              <a:defRPr/>
            </a:pPr>
            <a:endParaRPr lang="zh-CN" altLang="en-US"/>
          </a:p>
        </p:txBody>
      </p:sp>
      <p:grpSp>
        <p:nvGrpSpPr>
          <p:cNvPr id="44058" name="组合 2"/>
          <p:cNvGrpSpPr>
            <a:grpSpLocks/>
          </p:cNvGrpSpPr>
          <p:nvPr/>
        </p:nvGrpSpPr>
        <p:grpSpPr bwMode="auto">
          <a:xfrm>
            <a:off x="682625" y="2827338"/>
            <a:ext cx="5343525" cy="3449637"/>
            <a:chOff x="783533" y="2827419"/>
            <a:chExt cx="5342544" cy="3448921"/>
          </a:xfrm>
        </p:grpSpPr>
        <p:sp>
          <p:nvSpPr>
            <p:cNvPr id="52" name="Rectangle 4"/>
            <p:cNvSpPr>
              <a:spLocks/>
            </p:cNvSpPr>
            <p:nvPr/>
          </p:nvSpPr>
          <p:spPr bwMode="auto">
            <a:xfrm>
              <a:off x="815277" y="4124137"/>
              <a:ext cx="277762" cy="1452262"/>
            </a:xfrm>
            <a:prstGeom prst="round2SameRect">
              <a:avLst/>
            </a:prstGeom>
            <a:solidFill>
              <a:schemeClr val="tx1">
                <a:lumMod val="50000"/>
                <a:lumOff val="50000"/>
              </a:schemeClr>
            </a:solidFill>
            <a:ln w="12700">
              <a:noFill/>
              <a:round/>
              <a:headEnd/>
              <a:tailEnd/>
            </a:ln>
          </p:spPr>
          <p:txBody>
            <a:bodyPr lIns="0" tIns="0" rIns="0" bIns="0"/>
            <a:lstStyle/>
            <a:p>
              <a:pPr defTabSz="1219444" fontAlgn="auto">
                <a:spcBef>
                  <a:spcPts val="0"/>
                </a:spcBef>
                <a:spcAft>
                  <a:spcPts val="0"/>
                </a:spcAft>
                <a:defRPr/>
              </a:pPr>
              <a:endParaRPr lang="zh-CN" altLang="en-US" sz="1376" dirty="0">
                <a:solidFill>
                  <a:schemeClr val="tx1">
                    <a:lumMod val="75000"/>
                    <a:lumOff val="25000"/>
                  </a:schemeClr>
                </a:solidFill>
                <a:latin typeface="Arial"/>
                <a:ea typeface="微软雅黑" pitchFamily="34" charset="-122"/>
                <a:cs typeface="Arial" pitchFamily="34" charset="0"/>
              </a:endParaRPr>
            </a:p>
          </p:txBody>
        </p:sp>
        <p:sp>
          <p:nvSpPr>
            <p:cNvPr id="53" name="Rectangle 5"/>
            <p:cNvSpPr>
              <a:spLocks/>
            </p:cNvSpPr>
            <p:nvPr/>
          </p:nvSpPr>
          <p:spPr bwMode="auto">
            <a:xfrm>
              <a:off x="1732684" y="3954310"/>
              <a:ext cx="277762" cy="1622088"/>
            </a:xfrm>
            <a:prstGeom prst="round2SameRect">
              <a:avLst/>
            </a:prstGeom>
            <a:solidFill>
              <a:schemeClr val="tx1">
                <a:lumMod val="50000"/>
                <a:lumOff val="50000"/>
              </a:schemeClr>
            </a:solidFill>
            <a:ln w="12700">
              <a:noFill/>
              <a:round/>
              <a:headEnd/>
              <a:tailEnd/>
            </a:ln>
          </p:spPr>
          <p:txBody>
            <a:bodyPr lIns="0" tIns="0" rIns="0" bIns="0"/>
            <a:lstStyle/>
            <a:p>
              <a:pPr defTabSz="1219444" fontAlgn="auto">
                <a:spcBef>
                  <a:spcPts val="0"/>
                </a:spcBef>
                <a:spcAft>
                  <a:spcPts val="0"/>
                </a:spcAft>
                <a:defRPr/>
              </a:pPr>
              <a:endParaRPr lang="zh-CN" altLang="en-US" sz="1376" dirty="0">
                <a:solidFill>
                  <a:schemeClr val="tx1">
                    <a:lumMod val="75000"/>
                    <a:lumOff val="25000"/>
                  </a:schemeClr>
                </a:solidFill>
                <a:latin typeface="Arial"/>
                <a:ea typeface="微软雅黑" pitchFamily="34" charset="-122"/>
                <a:cs typeface="Arial" pitchFamily="34" charset="0"/>
              </a:endParaRPr>
            </a:p>
          </p:txBody>
        </p:sp>
        <p:sp>
          <p:nvSpPr>
            <p:cNvPr id="54" name="Rectangle 6"/>
            <p:cNvSpPr>
              <a:spLocks/>
            </p:cNvSpPr>
            <p:nvPr/>
          </p:nvSpPr>
          <p:spPr bwMode="auto">
            <a:xfrm>
              <a:off x="2650090" y="3830511"/>
              <a:ext cx="277762" cy="1745888"/>
            </a:xfrm>
            <a:prstGeom prst="round2SameRect">
              <a:avLst/>
            </a:prstGeom>
            <a:solidFill>
              <a:schemeClr val="tx1">
                <a:lumMod val="50000"/>
                <a:lumOff val="50000"/>
              </a:schemeClr>
            </a:solidFill>
            <a:ln w="12700">
              <a:noFill/>
              <a:round/>
              <a:headEnd/>
              <a:tailEnd/>
            </a:ln>
          </p:spPr>
          <p:txBody>
            <a:bodyPr lIns="0" tIns="0" rIns="0" bIns="0"/>
            <a:lstStyle/>
            <a:p>
              <a:pPr defTabSz="1219444" fontAlgn="auto">
                <a:spcBef>
                  <a:spcPts val="0"/>
                </a:spcBef>
                <a:spcAft>
                  <a:spcPts val="0"/>
                </a:spcAft>
                <a:defRPr/>
              </a:pPr>
              <a:endParaRPr lang="zh-CN" altLang="en-US" sz="1376" dirty="0">
                <a:solidFill>
                  <a:schemeClr val="tx1">
                    <a:lumMod val="75000"/>
                    <a:lumOff val="25000"/>
                  </a:schemeClr>
                </a:solidFill>
                <a:latin typeface="Arial"/>
                <a:ea typeface="微软雅黑" pitchFamily="34" charset="-122"/>
                <a:cs typeface="Arial" pitchFamily="34" charset="0"/>
              </a:endParaRPr>
            </a:p>
          </p:txBody>
        </p:sp>
        <p:sp>
          <p:nvSpPr>
            <p:cNvPr id="55" name="Rectangle 7"/>
            <p:cNvSpPr>
              <a:spLocks/>
            </p:cNvSpPr>
            <p:nvPr/>
          </p:nvSpPr>
          <p:spPr bwMode="auto">
            <a:xfrm>
              <a:off x="3567497" y="3671794"/>
              <a:ext cx="277762" cy="1904605"/>
            </a:xfrm>
            <a:prstGeom prst="round2SameRect">
              <a:avLst/>
            </a:prstGeom>
            <a:solidFill>
              <a:schemeClr val="tx1">
                <a:lumMod val="50000"/>
                <a:lumOff val="50000"/>
              </a:schemeClr>
            </a:solidFill>
            <a:ln w="12700">
              <a:noFill/>
              <a:round/>
              <a:headEnd/>
              <a:tailEnd/>
            </a:ln>
          </p:spPr>
          <p:txBody>
            <a:bodyPr lIns="0" tIns="0" rIns="0" bIns="0"/>
            <a:lstStyle/>
            <a:p>
              <a:pPr defTabSz="1219444" fontAlgn="auto">
                <a:spcBef>
                  <a:spcPts val="0"/>
                </a:spcBef>
                <a:spcAft>
                  <a:spcPts val="0"/>
                </a:spcAft>
                <a:defRPr/>
              </a:pPr>
              <a:endParaRPr lang="zh-CN" altLang="en-US" sz="1376" dirty="0">
                <a:solidFill>
                  <a:schemeClr val="tx1">
                    <a:lumMod val="75000"/>
                    <a:lumOff val="25000"/>
                  </a:schemeClr>
                </a:solidFill>
                <a:latin typeface="Arial"/>
                <a:ea typeface="微软雅黑" pitchFamily="34" charset="-122"/>
                <a:cs typeface="Arial" pitchFamily="34" charset="0"/>
              </a:endParaRPr>
            </a:p>
          </p:txBody>
        </p:sp>
        <p:sp>
          <p:nvSpPr>
            <p:cNvPr id="60" name="Rectangle 17"/>
            <p:cNvSpPr>
              <a:spLocks/>
            </p:cNvSpPr>
            <p:nvPr/>
          </p:nvSpPr>
          <p:spPr bwMode="auto">
            <a:xfrm>
              <a:off x="834324" y="5668454"/>
              <a:ext cx="539651" cy="184112"/>
            </a:xfrm>
            <a:prstGeom prst="rect">
              <a:avLst/>
            </a:prstGeom>
            <a:noFill/>
            <a:ln w="12700" cap="rnd">
              <a:noFill/>
              <a:round/>
              <a:headEnd/>
              <a:tailEnd/>
            </a:ln>
          </p:spPr>
          <p:txBody>
            <a:bodyPr lIns="0" tIns="0" rIns="0" bIns="0">
              <a:spAutoFit/>
            </a:bodyPr>
            <a:lstStyle/>
            <a:p>
              <a:pPr algn="ctr" defTabSz="912813">
                <a:buSzPct val="100000"/>
              </a:pPr>
              <a:r>
                <a:rPr lang="zh-CN" altLang="zh-CN" sz="1200">
                  <a:solidFill>
                    <a:srgbClr val="404040"/>
                  </a:solidFill>
                  <a:latin typeface="Arial"/>
                  <a:ea typeface="微软雅黑" pitchFamily="34" charset="-122"/>
                  <a:cs typeface="Arial" pitchFamily="34" charset="0"/>
                  <a:sym typeface="FrutigerNext LT Regular" pitchFamily="34" charset="0"/>
                </a:rPr>
                <a:t>2010</a:t>
              </a:r>
            </a:p>
          </p:txBody>
        </p:sp>
        <p:sp>
          <p:nvSpPr>
            <p:cNvPr id="62" name="Rectangle 19"/>
            <p:cNvSpPr>
              <a:spLocks/>
            </p:cNvSpPr>
            <p:nvPr/>
          </p:nvSpPr>
          <p:spPr bwMode="auto">
            <a:xfrm>
              <a:off x="1697765" y="5668454"/>
              <a:ext cx="539651" cy="184112"/>
            </a:xfrm>
            <a:prstGeom prst="rect">
              <a:avLst/>
            </a:prstGeom>
            <a:noFill/>
            <a:ln w="12700" cap="rnd">
              <a:noFill/>
              <a:round/>
              <a:headEnd/>
              <a:tailEnd/>
            </a:ln>
          </p:spPr>
          <p:txBody>
            <a:bodyPr lIns="0" tIns="0" rIns="0" bIns="0">
              <a:spAutoFit/>
            </a:bodyPr>
            <a:lstStyle/>
            <a:p>
              <a:pPr algn="ctr" defTabSz="912813">
                <a:buSzPct val="100000"/>
              </a:pPr>
              <a:r>
                <a:rPr lang="zh-CN" altLang="zh-CN" sz="1200">
                  <a:solidFill>
                    <a:srgbClr val="404040"/>
                  </a:solidFill>
                  <a:latin typeface="Arial"/>
                  <a:ea typeface="微软雅黑" pitchFamily="34" charset="-122"/>
                  <a:cs typeface="Arial" pitchFamily="34" charset="0"/>
                  <a:sym typeface="FrutigerNext LT Regular" pitchFamily="34" charset="0"/>
                </a:rPr>
                <a:t>2011</a:t>
              </a:r>
            </a:p>
          </p:txBody>
        </p:sp>
        <p:sp>
          <p:nvSpPr>
            <p:cNvPr id="63" name="Rectangle 20"/>
            <p:cNvSpPr>
              <a:spLocks/>
            </p:cNvSpPr>
            <p:nvPr/>
          </p:nvSpPr>
          <p:spPr bwMode="auto">
            <a:xfrm>
              <a:off x="2705643" y="5668454"/>
              <a:ext cx="539651" cy="184112"/>
            </a:xfrm>
            <a:prstGeom prst="rect">
              <a:avLst/>
            </a:prstGeom>
            <a:noFill/>
            <a:ln w="12700" cap="rnd">
              <a:noFill/>
              <a:round/>
              <a:headEnd/>
              <a:tailEnd/>
            </a:ln>
          </p:spPr>
          <p:txBody>
            <a:bodyPr lIns="0" tIns="0" rIns="0" bIns="0">
              <a:spAutoFit/>
            </a:bodyPr>
            <a:lstStyle/>
            <a:p>
              <a:pPr algn="ctr" defTabSz="912813">
                <a:buSzPct val="100000"/>
              </a:pPr>
              <a:r>
                <a:rPr lang="zh-CN" altLang="zh-CN" sz="1200">
                  <a:solidFill>
                    <a:srgbClr val="404040"/>
                  </a:solidFill>
                  <a:latin typeface="Arial"/>
                  <a:ea typeface="微软雅黑" pitchFamily="34" charset="-122"/>
                  <a:cs typeface="Arial" pitchFamily="34" charset="0"/>
                  <a:sym typeface="FrutigerNext LT Regular" pitchFamily="34" charset="0"/>
                </a:rPr>
                <a:t>2012</a:t>
              </a:r>
            </a:p>
          </p:txBody>
        </p:sp>
        <p:sp>
          <p:nvSpPr>
            <p:cNvPr id="64" name="Rectangle 21"/>
            <p:cNvSpPr>
              <a:spLocks/>
            </p:cNvSpPr>
            <p:nvPr/>
          </p:nvSpPr>
          <p:spPr bwMode="auto">
            <a:xfrm>
              <a:off x="3605590" y="5668454"/>
              <a:ext cx="539651" cy="184112"/>
            </a:xfrm>
            <a:prstGeom prst="rect">
              <a:avLst/>
            </a:prstGeom>
            <a:noFill/>
            <a:ln w="12700" cap="rnd">
              <a:noFill/>
              <a:round/>
              <a:headEnd/>
              <a:tailEnd/>
            </a:ln>
          </p:spPr>
          <p:txBody>
            <a:bodyPr lIns="0" tIns="0" rIns="0" bIns="0">
              <a:spAutoFit/>
            </a:bodyPr>
            <a:lstStyle/>
            <a:p>
              <a:pPr algn="ctr" defTabSz="912813">
                <a:buSzPct val="100000"/>
              </a:pPr>
              <a:r>
                <a:rPr lang="zh-CN" altLang="zh-CN" sz="1200" dirty="0">
                  <a:solidFill>
                    <a:srgbClr val="404040"/>
                  </a:solidFill>
                  <a:latin typeface="Arial"/>
                  <a:ea typeface="微软雅黑" pitchFamily="34" charset="-122"/>
                  <a:cs typeface="Arial" pitchFamily="34" charset="0"/>
                  <a:sym typeface="FrutigerNext LT Regular" pitchFamily="34" charset="0"/>
                </a:rPr>
                <a:t>2013</a:t>
              </a:r>
            </a:p>
          </p:txBody>
        </p:sp>
        <p:sp>
          <p:nvSpPr>
            <p:cNvPr id="113" name="Rectangle 21"/>
            <p:cNvSpPr>
              <a:spLocks/>
            </p:cNvSpPr>
            <p:nvPr/>
          </p:nvSpPr>
          <p:spPr bwMode="auto">
            <a:xfrm>
              <a:off x="4578549" y="5668454"/>
              <a:ext cx="539651" cy="184112"/>
            </a:xfrm>
            <a:prstGeom prst="rect">
              <a:avLst/>
            </a:prstGeom>
            <a:noFill/>
            <a:ln w="12700" cap="rnd">
              <a:noFill/>
              <a:round/>
              <a:headEnd/>
              <a:tailEnd/>
            </a:ln>
          </p:spPr>
          <p:txBody>
            <a:bodyPr lIns="0" tIns="0" rIns="0" bIns="0">
              <a:spAutoFit/>
            </a:bodyPr>
            <a:lstStyle/>
            <a:p>
              <a:pPr algn="ctr" defTabSz="912813">
                <a:buSzPct val="100000"/>
              </a:pPr>
              <a:r>
                <a:rPr lang="zh-CN" altLang="zh-CN" sz="1200">
                  <a:solidFill>
                    <a:srgbClr val="404040"/>
                  </a:solidFill>
                  <a:latin typeface="Arial"/>
                  <a:ea typeface="微软雅黑" pitchFamily="34" charset="-122"/>
                  <a:cs typeface="Arial" pitchFamily="34" charset="0"/>
                  <a:sym typeface="FrutigerNext LT Regular" pitchFamily="34" charset="0"/>
                </a:rPr>
                <a:t>2014</a:t>
              </a:r>
            </a:p>
          </p:txBody>
        </p:sp>
        <p:sp>
          <p:nvSpPr>
            <p:cNvPr id="51" name="Rectangle 7"/>
            <p:cNvSpPr>
              <a:spLocks/>
            </p:cNvSpPr>
            <p:nvPr/>
          </p:nvSpPr>
          <p:spPr bwMode="auto">
            <a:xfrm>
              <a:off x="5305491" y="2827419"/>
              <a:ext cx="306331" cy="2734694"/>
            </a:xfrm>
            <a:prstGeom prst="round2SameRect">
              <a:avLst/>
            </a:prstGeom>
            <a:solidFill>
              <a:schemeClr val="tx1">
                <a:lumMod val="50000"/>
                <a:lumOff val="50000"/>
              </a:schemeClr>
            </a:solidFill>
            <a:ln w="12700">
              <a:noFill/>
              <a:round/>
              <a:headEnd/>
              <a:tailEnd/>
            </a:ln>
          </p:spPr>
          <p:txBody>
            <a:bodyPr lIns="0" tIns="0" rIns="0" bIns="0"/>
            <a:lstStyle/>
            <a:p>
              <a:pPr defTabSz="1219444" fontAlgn="auto">
                <a:spcBef>
                  <a:spcPts val="0"/>
                </a:spcBef>
                <a:spcAft>
                  <a:spcPts val="0"/>
                </a:spcAft>
                <a:defRPr/>
              </a:pPr>
              <a:endParaRPr lang="zh-CN" altLang="en-US" sz="1376" dirty="0">
                <a:solidFill>
                  <a:schemeClr val="tx1">
                    <a:lumMod val="75000"/>
                    <a:lumOff val="25000"/>
                  </a:schemeClr>
                </a:solidFill>
                <a:latin typeface="Arial"/>
                <a:ea typeface="微软雅黑" pitchFamily="34" charset="-122"/>
                <a:cs typeface="Arial" pitchFamily="34" charset="0"/>
              </a:endParaRPr>
            </a:p>
          </p:txBody>
        </p:sp>
        <p:sp>
          <p:nvSpPr>
            <p:cNvPr id="61" name="Rectangle 21"/>
            <p:cNvSpPr>
              <a:spLocks/>
            </p:cNvSpPr>
            <p:nvPr/>
          </p:nvSpPr>
          <p:spPr bwMode="auto">
            <a:xfrm>
              <a:off x="5132484" y="5668454"/>
              <a:ext cx="993593" cy="184112"/>
            </a:xfrm>
            <a:prstGeom prst="rect">
              <a:avLst/>
            </a:prstGeom>
            <a:noFill/>
            <a:ln w="12700" cap="rnd">
              <a:noFill/>
              <a:round/>
              <a:headEnd/>
              <a:tailEnd/>
            </a:ln>
          </p:spPr>
          <p:txBody>
            <a:bodyPr lIns="0" tIns="0" rIns="0" bIns="0">
              <a:spAutoFit/>
            </a:bodyPr>
            <a:lstStyle/>
            <a:p>
              <a:pPr algn="ctr" defTabSz="912813">
                <a:buSzPct val="100000"/>
              </a:pPr>
              <a:r>
                <a:rPr lang="zh-CN" altLang="zh-CN" sz="1200">
                  <a:solidFill>
                    <a:srgbClr val="404040"/>
                  </a:solidFill>
                  <a:latin typeface="Arial"/>
                  <a:ea typeface="微软雅黑" pitchFamily="34" charset="-122"/>
                  <a:cs typeface="Arial" pitchFamily="34" charset="0"/>
                  <a:sym typeface="FrutigerNext LT Regular" pitchFamily="34" charset="0"/>
                </a:rPr>
                <a:t>2015</a:t>
              </a:r>
            </a:p>
          </p:txBody>
        </p:sp>
        <p:sp>
          <p:nvSpPr>
            <p:cNvPr id="66" name="Rectangle 7"/>
            <p:cNvSpPr>
              <a:spLocks/>
            </p:cNvSpPr>
            <p:nvPr/>
          </p:nvSpPr>
          <p:spPr bwMode="auto">
            <a:xfrm>
              <a:off x="4484903" y="3351185"/>
              <a:ext cx="277762" cy="2225213"/>
            </a:xfrm>
            <a:prstGeom prst="round2SameRect">
              <a:avLst/>
            </a:prstGeom>
            <a:solidFill>
              <a:schemeClr val="tx1">
                <a:lumMod val="50000"/>
                <a:lumOff val="50000"/>
              </a:schemeClr>
            </a:solidFill>
            <a:ln w="12700">
              <a:noFill/>
              <a:round/>
              <a:headEnd/>
              <a:tailEnd/>
            </a:ln>
          </p:spPr>
          <p:txBody>
            <a:bodyPr lIns="0" tIns="0" rIns="0" bIns="0"/>
            <a:lstStyle/>
            <a:p>
              <a:pPr defTabSz="1219444" fontAlgn="auto">
                <a:spcBef>
                  <a:spcPts val="0"/>
                </a:spcBef>
                <a:spcAft>
                  <a:spcPts val="0"/>
                </a:spcAft>
                <a:defRPr/>
              </a:pPr>
              <a:endParaRPr lang="zh-CN" altLang="en-US" sz="1376" dirty="0">
                <a:solidFill>
                  <a:schemeClr val="tx1">
                    <a:lumMod val="75000"/>
                    <a:lumOff val="25000"/>
                  </a:schemeClr>
                </a:solidFill>
                <a:latin typeface="Arial"/>
                <a:ea typeface="微软雅黑" pitchFamily="34" charset="-122"/>
                <a:cs typeface="Arial" pitchFamily="34" charset="0"/>
              </a:endParaRPr>
            </a:p>
          </p:txBody>
        </p:sp>
        <p:sp>
          <p:nvSpPr>
            <p:cNvPr id="39" name="Rectangle 4"/>
            <p:cNvSpPr>
              <a:spLocks/>
            </p:cNvSpPr>
            <p:nvPr/>
          </p:nvSpPr>
          <p:spPr bwMode="auto">
            <a:xfrm>
              <a:off x="1161032" y="4933125"/>
              <a:ext cx="277140" cy="643121"/>
            </a:xfrm>
            <a:prstGeom prst="round2SameRect">
              <a:avLst/>
            </a:prstGeom>
            <a:gradFill flip="none" rotWithShape="1">
              <a:gsLst>
                <a:gs pos="0">
                  <a:srgbClr val="D6E5F2"/>
                </a:gs>
                <a:gs pos="100000">
                  <a:srgbClr val="BFD1E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228600" algn="ctr" defTabSz="1219444" fontAlgn="ctr">
                <a:spcBef>
                  <a:spcPts val="0"/>
                </a:spcBef>
                <a:spcAft>
                  <a:spcPts val="0"/>
                </a:spcAft>
                <a:buClr>
                  <a:srgbClr val="990000"/>
                </a:buClr>
                <a:buSzPct val="60000"/>
                <a:defRPr/>
              </a:pPr>
              <a:endParaRPr lang="zh-CN" altLang="en-US" dirty="0"/>
            </a:p>
          </p:txBody>
        </p:sp>
        <p:sp>
          <p:nvSpPr>
            <p:cNvPr id="40" name="Rectangle 5"/>
            <p:cNvSpPr>
              <a:spLocks/>
            </p:cNvSpPr>
            <p:nvPr/>
          </p:nvSpPr>
          <p:spPr bwMode="auto">
            <a:xfrm>
              <a:off x="2078428" y="4858443"/>
              <a:ext cx="277140" cy="717803"/>
            </a:xfrm>
            <a:prstGeom prst="round2SameRect">
              <a:avLst/>
            </a:prstGeom>
            <a:gradFill flip="none" rotWithShape="1">
              <a:gsLst>
                <a:gs pos="0">
                  <a:srgbClr val="D6E5F2"/>
                </a:gs>
                <a:gs pos="100000">
                  <a:srgbClr val="BFD1E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228600" algn="ctr" defTabSz="1219444" fontAlgn="ctr">
                <a:spcBef>
                  <a:spcPts val="0"/>
                </a:spcBef>
                <a:spcAft>
                  <a:spcPts val="0"/>
                </a:spcAft>
                <a:buClr>
                  <a:srgbClr val="990000"/>
                </a:buClr>
                <a:buSzPct val="60000"/>
                <a:defRPr/>
              </a:pPr>
              <a:endParaRPr lang="zh-CN" altLang="en-US" dirty="0"/>
            </a:p>
          </p:txBody>
        </p:sp>
        <p:sp>
          <p:nvSpPr>
            <p:cNvPr id="41" name="Rectangle 6"/>
            <p:cNvSpPr>
              <a:spLocks/>
            </p:cNvSpPr>
            <p:nvPr/>
          </p:nvSpPr>
          <p:spPr bwMode="auto">
            <a:xfrm>
              <a:off x="2995824" y="4803264"/>
              <a:ext cx="277140" cy="772983"/>
            </a:xfrm>
            <a:prstGeom prst="round2SameRect">
              <a:avLst/>
            </a:prstGeom>
            <a:gradFill flip="none" rotWithShape="1">
              <a:gsLst>
                <a:gs pos="0">
                  <a:srgbClr val="D6E5F2"/>
                </a:gs>
                <a:gs pos="100000">
                  <a:srgbClr val="BFD1E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228600" algn="ctr" defTabSz="1219444" fontAlgn="ctr">
                <a:spcBef>
                  <a:spcPts val="0"/>
                </a:spcBef>
                <a:spcAft>
                  <a:spcPts val="0"/>
                </a:spcAft>
                <a:buClr>
                  <a:srgbClr val="990000"/>
                </a:buClr>
                <a:buSzPct val="60000"/>
                <a:defRPr/>
              </a:pPr>
              <a:endParaRPr lang="zh-CN" altLang="en-US" dirty="0"/>
            </a:p>
          </p:txBody>
        </p:sp>
        <p:sp>
          <p:nvSpPr>
            <p:cNvPr id="42" name="Rectangle 7"/>
            <p:cNvSpPr>
              <a:spLocks/>
            </p:cNvSpPr>
            <p:nvPr/>
          </p:nvSpPr>
          <p:spPr bwMode="auto">
            <a:xfrm>
              <a:off x="3913219" y="4732863"/>
              <a:ext cx="277140" cy="843384"/>
            </a:xfrm>
            <a:prstGeom prst="round2SameRect">
              <a:avLst/>
            </a:prstGeom>
            <a:gradFill flip="none" rotWithShape="1">
              <a:gsLst>
                <a:gs pos="0">
                  <a:srgbClr val="D6E5F2"/>
                </a:gs>
                <a:gs pos="100000">
                  <a:srgbClr val="BFD1E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228600" algn="ctr" defTabSz="1219444" fontAlgn="ctr">
                <a:spcBef>
                  <a:spcPts val="0"/>
                </a:spcBef>
                <a:spcAft>
                  <a:spcPts val="0"/>
                </a:spcAft>
                <a:buClr>
                  <a:srgbClr val="990000"/>
                </a:buClr>
                <a:buSzPct val="60000"/>
                <a:defRPr/>
              </a:pPr>
              <a:endParaRPr lang="zh-CN" altLang="en-US" dirty="0"/>
            </a:p>
          </p:txBody>
        </p:sp>
        <p:sp>
          <p:nvSpPr>
            <p:cNvPr id="43" name="Rectangle 7"/>
            <p:cNvSpPr>
              <a:spLocks/>
            </p:cNvSpPr>
            <p:nvPr/>
          </p:nvSpPr>
          <p:spPr bwMode="auto">
            <a:xfrm>
              <a:off x="5665499" y="4351336"/>
              <a:ext cx="306156" cy="1210839"/>
            </a:xfrm>
            <a:prstGeom prst="round2SameRect">
              <a:avLst/>
            </a:prstGeom>
            <a:gradFill flip="none" rotWithShape="1">
              <a:gsLst>
                <a:gs pos="0">
                  <a:srgbClr val="D6E5F2"/>
                </a:gs>
                <a:gs pos="100000">
                  <a:srgbClr val="BFD1E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228600" algn="ctr" defTabSz="1219444" fontAlgn="ctr">
                <a:spcBef>
                  <a:spcPts val="0"/>
                </a:spcBef>
                <a:spcAft>
                  <a:spcPts val="0"/>
                </a:spcAft>
                <a:buClr>
                  <a:srgbClr val="990000"/>
                </a:buClr>
                <a:buSzPct val="60000"/>
                <a:defRPr/>
              </a:pPr>
              <a:endParaRPr lang="zh-CN" altLang="en-US" dirty="0"/>
            </a:p>
          </p:txBody>
        </p:sp>
        <p:sp>
          <p:nvSpPr>
            <p:cNvPr id="44" name="Rectangle 7"/>
            <p:cNvSpPr>
              <a:spLocks/>
            </p:cNvSpPr>
            <p:nvPr/>
          </p:nvSpPr>
          <p:spPr bwMode="auto">
            <a:xfrm>
              <a:off x="4830614" y="4591225"/>
              <a:ext cx="277142" cy="985027"/>
            </a:xfrm>
            <a:prstGeom prst="round2SameRect">
              <a:avLst/>
            </a:prstGeom>
            <a:gradFill flip="none" rotWithShape="1">
              <a:gsLst>
                <a:gs pos="0">
                  <a:srgbClr val="D6E5F2"/>
                </a:gs>
                <a:gs pos="100000">
                  <a:srgbClr val="BFD1E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228600" algn="ctr" defTabSz="1219444" fontAlgn="ctr">
                <a:spcBef>
                  <a:spcPts val="0"/>
                </a:spcBef>
                <a:spcAft>
                  <a:spcPts val="0"/>
                </a:spcAft>
                <a:buClr>
                  <a:srgbClr val="990000"/>
                </a:buClr>
                <a:buSzPct val="60000"/>
                <a:defRPr/>
              </a:pPr>
              <a:endParaRPr lang="zh-CN" altLang="en-US" dirty="0"/>
            </a:p>
          </p:txBody>
        </p:sp>
        <p:sp>
          <p:nvSpPr>
            <p:cNvPr id="79" name="Rectangle 4"/>
            <p:cNvSpPr>
              <a:spLocks/>
            </p:cNvSpPr>
            <p:nvPr/>
          </p:nvSpPr>
          <p:spPr bwMode="auto">
            <a:xfrm rot="5400000">
              <a:off x="1019236" y="5678762"/>
              <a:ext cx="171414" cy="642820"/>
            </a:xfrm>
            <a:prstGeom prst="round2SameRect">
              <a:avLst/>
            </a:prstGeom>
            <a:solidFill>
              <a:schemeClr val="tx1">
                <a:lumMod val="50000"/>
                <a:lumOff val="50000"/>
              </a:schemeClr>
            </a:solidFill>
            <a:ln w="12700">
              <a:noFill/>
              <a:round/>
              <a:headEnd/>
              <a:tailEnd/>
            </a:ln>
          </p:spPr>
          <p:txBody>
            <a:bodyPr lIns="0" tIns="0" rIns="0" bIns="0"/>
            <a:lstStyle/>
            <a:p>
              <a:pPr defTabSz="1219444" fontAlgn="auto">
                <a:spcBef>
                  <a:spcPts val="0"/>
                </a:spcBef>
                <a:spcAft>
                  <a:spcPts val="0"/>
                </a:spcAft>
                <a:defRPr/>
              </a:pPr>
              <a:endParaRPr lang="zh-CN" altLang="en-US" sz="1200" dirty="0">
                <a:solidFill>
                  <a:schemeClr val="tx1">
                    <a:lumMod val="75000"/>
                    <a:lumOff val="25000"/>
                  </a:schemeClr>
                </a:solidFill>
                <a:latin typeface="Arial"/>
                <a:ea typeface="微软雅黑" pitchFamily="34" charset="-122"/>
                <a:cs typeface="Arial" pitchFamily="34" charset="0"/>
              </a:endParaRPr>
            </a:p>
          </p:txBody>
        </p:sp>
        <p:sp>
          <p:nvSpPr>
            <p:cNvPr id="81" name="Rectangle 4"/>
            <p:cNvSpPr>
              <a:spLocks/>
            </p:cNvSpPr>
            <p:nvPr/>
          </p:nvSpPr>
          <p:spPr bwMode="auto">
            <a:xfrm rot="5400000">
              <a:off x="1028675" y="5878359"/>
              <a:ext cx="152841" cy="643122"/>
            </a:xfrm>
            <a:prstGeom prst="round2SameRect">
              <a:avLst/>
            </a:prstGeom>
            <a:gradFill flip="none" rotWithShape="1">
              <a:gsLst>
                <a:gs pos="0">
                  <a:srgbClr val="D6E5F2"/>
                </a:gs>
                <a:gs pos="100000">
                  <a:srgbClr val="BFD1E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228600" algn="ctr" defTabSz="1219444" fontAlgn="ctr">
                <a:spcBef>
                  <a:spcPts val="0"/>
                </a:spcBef>
                <a:spcAft>
                  <a:spcPts val="0"/>
                </a:spcAft>
                <a:buClr>
                  <a:srgbClr val="990000"/>
                </a:buClr>
                <a:buSzPct val="60000"/>
                <a:defRPr/>
              </a:pPr>
              <a:endParaRPr lang="zh-CN" altLang="en-US" dirty="0"/>
            </a:p>
          </p:txBody>
        </p:sp>
        <p:sp>
          <p:nvSpPr>
            <p:cNvPr id="110" name="Line 23"/>
            <p:cNvSpPr>
              <a:spLocks noChangeShapeType="1"/>
            </p:cNvSpPr>
            <p:nvPr/>
          </p:nvSpPr>
          <p:spPr bwMode="auto">
            <a:xfrm rot="10800000" flipH="1" flipV="1">
              <a:off x="815277" y="5576398"/>
              <a:ext cx="5156841" cy="0"/>
            </a:xfrm>
            <a:prstGeom prst="line">
              <a:avLst/>
            </a:prstGeom>
            <a:noFill/>
            <a:ln w="38100">
              <a:solidFill>
                <a:schemeClr val="tx1">
                  <a:lumMod val="50000"/>
                  <a:lumOff val="50000"/>
                </a:schemeClr>
              </a:solidFill>
              <a:round/>
              <a:headEnd/>
              <a:tailEnd/>
            </a:ln>
          </p:spPr>
          <p:txBody>
            <a:bodyPr lIns="0" tIns="0" rIns="0" bIns="0"/>
            <a:lstStyle/>
            <a:p>
              <a:pPr defTabSz="1219444" fontAlgn="auto">
                <a:spcBef>
                  <a:spcPts val="0"/>
                </a:spcBef>
                <a:spcAft>
                  <a:spcPts val="0"/>
                </a:spcAft>
                <a:defRPr/>
              </a:pPr>
              <a:endParaRPr lang="zh-CN" altLang="en-US" sz="1376" dirty="0">
                <a:solidFill>
                  <a:schemeClr val="tx1">
                    <a:lumMod val="75000"/>
                    <a:lumOff val="25000"/>
                  </a:schemeClr>
                </a:solidFill>
                <a:latin typeface="Arial"/>
                <a:ea typeface="微软雅黑" pitchFamily="34" charset="-122"/>
                <a:cs typeface="Arial" pitchFamily="34" charset="0"/>
              </a:endParaRPr>
            </a:p>
          </p:txBody>
        </p:sp>
      </p:grpSp>
      <p:sp>
        <p:nvSpPr>
          <p:cNvPr id="87" name="Rectangle 9"/>
          <p:cNvSpPr>
            <a:spLocks/>
          </p:cNvSpPr>
          <p:nvPr/>
        </p:nvSpPr>
        <p:spPr bwMode="auto">
          <a:xfrm>
            <a:off x="1327150" y="5881688"/>
            <a:ext cx="815975" cy="200025"/>
          </a:xfrm>
          <a:prstGeom prst="rect">
            <a:avLst/>
          </a:prstGeom>
          <a:noFill/>
          <a:ln w="12700" cap="rnd">
            <a:noFill/>
            <a:round/>
            <a:headEnd/>
            <a:tailEnd/>
          </a:ln>
        </p:spPr>
        <p:txBody>
          <a:bodyPr lIns="0" tIns="0" rIns="0" bIns="0">
            <a:spAutoFit/>
          </a:bodyPr>
          <a:lstStyle/>
          <a:p>
            <a:pPr algn="ctr" defTabSz="863600">
              <a:buSzPct val="100000"/>
            </a:pPr>
            <a:r>
              <a:rPr lang="zh-CN" altLang="zh-CN" sz="1300" dirty="0">
                <a:solidFill>
                  <a:srgbClr val="404040"/>
                </a:solidFill>
                <a:ea typeface="微软雅黑" pitchFamily="34" charset="-122"/>
                <a:cs typeface="Arial" pitchFamily="34" charset="0"/>
                <a:sym typeface="FrutigerNext LT Regular" pitchFamily="34" charset="0"/>
              </a:rPr>
              <a:t>Revenue</a:t>
            </a:r>
          </a:p>
        </p:txBody>
      </p:sp>
      <p:sp>
        <p:nvSpPr>
          <p:cNvPr id="88" name="Rectangle 9"/>
          <p:cNvSpPr>
            <a:spLocks/>
          </p:cNvSpPr>
          <p:nvPr/>
        </p:nvSpPr>
        <p:spPr bwMode="auto">
          <a:xfrm>
            <a:off x="1335088" y="6102350"/>
            <a:ext cx="908050" cy="200025"/>
          </a:xfrm>
          <a:prstGeom prst="rect">
            <a:avLst/>
          </a:prstGeom>
          <a:noFill/>
          <a:ln w="12700" cap="rnd">
            <a:noFill/>
            <a:round/>
            <a:headEnd/>
            <a:tailEnd/>
          </a:ln>
        </p:spPr>
        <p:txBody>
          <a:bodyPr lIns="0" tIns="0" rIns="0" bIns="0">
            <a:spAutoFit/>
          </a:bodyPr>
          <a:lstStyle/>
          <a:p>
            <a:pPr algn="ctr" defTabSz="863600">
              <a:buSzPct val="100000"/>
            </a:pPr>
            <a:r>
              <a:rPr lang="zh-CN" altLang="zh-CN" sz="1300" dirty="0">
                <a:solidFill>
                  <a:srgbClr val="404040"/>
                </a:solidFill>
                <a:ea typeface="微软雅黑" pitchFamily="34" charset="-122"/>
                <a:cs typeface="Arial" pitchFamily="34" charset="0"/>
                <a:sym typeface="FrutigerNext LT Regular" pitchFamily="34" charset="0"/>
              </a:rPr>
              <a:t>R&amp;D </a:t>
            </a:r>
            <a:r>
              <a:rPr lang="en-US" altLang="zh-CN" sz="1300" dirty="0" smtClean="0">
                <a:solidFill>
                  <a:srgbClr val="00B050"/>
                </a:solidFill>
                <a:ea typeface="微软雅黑" pitchFamily="34" charset="-122"/>
                <a:cs typeface="Arial" pitchFamily="34" charset="0"/>
                <a:sym typeface="FrutigerNext LT Regular" pitchFamily="34" charset="0"/>
              </a:rPr>
              <a:t>F</a:t>
            </a:r>
            <a:r>
              <a:rPr lang="zh-CN" altLang="zh-CN" sz="1300" dirty="0" smtClean="0">
                <a:solidFill>
                  <a:srgbClr val="404040"/>
                </a:solidFill>
                <a:ea typeface="微软雅黑" pitchFamily="34" charset="-122"/>
                <a:cs typeface="Arial" pitchFamily="34" charset="0"/>
                <a:sym typeface="FrutigerNext LT Regular" pitchFamily="34" charset="0"/>
              </a:rPr>
              <a:t>und</a:t>
            </a:r>
            <a:endParaRPr lang="zh-CN" altLang="zh-CN" sz="1300" dirty="0">
              <a:solidFill>
                <a:srgbClr val="404040"/>
              </a:solidFill>
              <a:ea typeface="微软雅黑" pitchFamily="34" charset="-122"/>
              <a:cs typeface="Arial" pitchFamily="34" charset="0"/>
              <a:sym typeface="FrutigerNext LT Regular" pitchFamily="34" charset="0"/>
            </a:endParaRPr>
          </a:p>
        </p:txBody>
      </p:sp>
      <p:sp>
        <p:nvSpPr>
          <p:cNvPr id="90" name="TextBox 4"/>
          <p:cNvSpPr txBox="1"/>
          <p:nvPr/>
        </p:nvSpPr>
        <p:spPr>
          <a:xfrm>
            <a:off x="7294563" y="2919413"/>
            <a:ext cx="3327400" cy="738187"/>
          </a:xfrm>
          <a:prstGeom prst="rect">
            <a:avLst/>
          </a:prstGeom>
          <a:noFill/>
        </p:spPr>
        <p:txBody>
          <a:bodyPr wrap="none">
            <a:spAutoFit/>
          </a:bodyPr>
          <a:lstStyle/>
          <a:p>
            <a:pPr>
              <a:buSzPct val="100000"/>
            </a:pPr>
            <a:r>
              <a:rPr lang="zh-CN" altLang="zh-CN" sz="1400">
                <a:solidFill>
                  <a:srgbClr val="595959"/>
                </a:solidFill>
                <a:ea typeface="微软雅黑" pitchFamily="34" charset="-122"/>
                <a:sym typeface="Arial" pitchFamily="34" charset="0"/>
              </a:rPr>
              <a:t>x86 server shipments growth rate, 2015</a:t>
            </a:r>
          </a:p>
          <a:p>
            <a:pPr>
              <a:buSzPct val="100000"/>
            </a:pPr>
            <a:r>
              <a:rPr lang="zh-CN" altLang="zh-CN" sz="1400">
                <a:solidFill>
                  <a:srgbClr val="595959"/>
                </a:solidFill>
                <a:ea typeface="微软雅黑" pitchFamily="34" charset="-122"/>
                <a:sym typeface="Arial" pitchFamily="34" charset="0"/>
              </a:rPr>
              <a:t>(Gartner source)</a:t>
            </a:r>
          </a:p>
        </p:txBody>
      </p:sp>
      <p:sp>
        <p:nvSpPr>
          <p:cNvPr id="91" name="Rectangle 16"/>
          <p:cNvSpPr>
            <a:spLocks/>
          </p:cNvSpPr>
          <p:nvPr/>
        </p:nvSpPr>
        <p:spPr bwMode="auto">
          <a:xfrm>
            <a:off x="815975" y="2784475"/>
            <a:ext cx="947738" cy="200025"/>
          </a:xfrm>
          <a:prstGeom prst="rect">
            <a:avLst/>
          </a:prstGeom>
          <a:noFill/>
          <a:ln w="12700" cap="rnd">
            <a:noFill/>
            <a:round/>
            <a:headEnd/>
            <a:tailEnd/>
          </a:ln>
        </p:spPr>
        <p:txBody>
          <a:bodyPr lIns="0" tIns="0" rIns="0" bIns="0">
            <a:spAutoFit/>
          </a:bodyPr>
          <a:lstStyle/>
          <a:p>
            <a:pPr>
              <a:buSzPct val="100000"/>
            </a:pPr>
            <a:r>
              <a:rPr lang="zh-CN" altLang="zh-CN" sz="1300">
                <a:solidFill>
                  <a:srgbClr val="404040"/>
                </a:solidFill>
                <a:ea typeface="微软雅黑" pitchFamily="34" charset="-122"/>
                <a:cs typeface="Arial" pitchFamily="34" charset="0"/>
                <a:sym typeface="FrutigerNext LT Regular" pitchFamily="34" charset="0"/>
              </a:rPr>
              <a:t>USD Billion</a:t>
            </a:r>
          </a:p>
        </p:txBody>
      </p:sp>
      <p:sp>
        <p:nvSpPr>
          <p:cNvPr id="96" name="Rectangle 13"/>
          <p:cNvSpPr>
            <a:spLocks/>
          </p:cNvSpPr>
          <p:nvPr/>
        </p:nvSpPr>
        <p:spPr bwMode="auto">
          <a:xfrm>
            <a:off x="4003675" y="3043238"/>
            <a:ext cx="1020763" cy="233362"/>
          </a:xfrm>
          <a:prstGeom prst="rect">
            <a:avLst/>
          </a:prstGeom>
          <a:noFill/>
          <a:ln w="12700" cap="rnd">
            <a:noFill/>
            <a:round/>
            <a:headEnd/>
            <a:tailEnd/>
          </a:ln>
        </p:spPr>
        <p:txBody>
          <a:bodyPr lIns="0" tIns="0" rIns="0" bIns="0">
            <a:spAutoFit/>
          </a:bodyPr>
          <a:lstStyle/>
          <a:p>
            <a:pPr algn="ctr">
              <a:buSzPct val="100000"/>
            </a:pPr>
            <a:r>
              <a:rPr lang="zh-CN" altLang="zh-CN" sz="1500">
                <a:solidFill>
                  <a:srgbClr val="404040"/>
                </a:solidFill>
                <a:ea typeface="微软雅黑" pitchFamily="34" charset="-122"/>
                <a:cs typeface="Arial" pitchFamily="34" charset="0"/>
                <a:sym typeface="Impact" pitchFamily="34" charset="0"/>
              </a:rPr>
              <a:t>46.5</a:t>
            </a:r>
          </a:p>
        </p:txBody>
      </p:sp>
      <p:sp>
        <p:nvSpPr>
          <p:cNvPr id="97" name="Rectangle 10"/>
          <p:cNvSpPr>
            <a:spLocks/>
          </p:cNvSpPr>
          <p:nvPr/>
        </p:nvSpPr>
        <p:spPr bwMode="auto">
          <a:xfrm>
            <a:off x="598488" y="3886200"/>
            <a:ext cx="509587" cy="200025"/>
          </a:xfrm>
          <a:prstGeom prst="rect">
            <a:avLst/>
          </a:prstGeom>
          <a:noFill/>
          <a:ln w="12700" cap="rnd">
            <a:noFill/>
            <a:round/>
            <a:headEnd/>
            <a:tailEnd/>
          </a:ln>
        </p:spPr>
        <p:txBody>
          <a:bodyPr lIns="0" tIns="0" rIns="0" bIns="0">
            <a:spAutoFit/>
          </a:bodyPr>
          <a:lstStyle/>
          <a:p>
            <a:pPr algn="ctr">
              <a:buSzPct val="100000"/>
            </a:pPr>
            <a:r>
              <a:rPr lang="zh-CN" altLang="zh-CN" sz="1300">
                <a:solidFill>
                  <a:srgbClr val="404040"/>
                </a:solidFill>
                <a:ea typeface="微软雅黑" pitchFamily="34" charset="-122"/>
                <a:cs typeface="Arial" pitchFamily="34" charset="0"/>
                <a:sym typeface="FrutigerNext LT Regular" pitchFamily="34" charset="0"/>
              </a:rPr>
              <a:t>27.6</a:t>
            </a:r>
          </a:p>
        </p:txBody>
      </p:sp>
      <p:sp>
        <p:nvSpPr>
          <p:cNvPr id="98" name="Rectangle 11"/>
          <p:cNvSpPr>
            <a:spLocks/>
          </p:cNvSpPr>
          <p:nvPr/>
        </p:nvSpPr>
        <p:spPr bwMode="auto">
          <a:xfrm>
            <a:off x="1481138" y="3656013"/>
            <a:ext cx="511175" cy="200025"/>
          </a:xfrm>
          <a:prstGeom prst="rect">
            <a:avLst/>
          </a:prstGeom>
          <a:noFill/>
          <a:ln w="12700" cap="rnd">
            <a:noFill/>
            <a:round/>
            <a:headEnd/>
            <a:tailEnd/>
          </a:ln>
        </p:spPr>
        <p:txBody>
          <a:bodyPr lIns="0" tIns="0" rIns="0" bIns="0">
            <a:spAutoFit/>
          </a:bodyPr>
          <a:lstStyle/>
          <a:p>
            <a:pPr algn="ctr">
              <a:buSzPct val="100000"/>
            </a:pPr>
            <a:r>
              <a:rPr lang="zh-CN" altLang="zh-CN" sz="1300">
                <a:solidFill>
                  <a:srgbClr val="404040"/>
                </a:solidFill>
                <a:ea typeface="微软雅黑" pitchFamily="34" charset="-122"/>
                <a:cs typeface="Arial" pitchFamily="34" charset="0"/>
                <a:sym typeface="FrutigerNext LT Regular" pitchFamily="34" charset="0"/>
              </a:rPr>
              <a:t>32.4</a:t>
            </a:r>
          </a:p>
        </p:txBody>
      </p:sp>
      <p:sp>
        <p:nvSpPr>
          <p:cNvPr id="99" name="Rectangle 12"/>
          <p:cNvSpPr>
            <a:spLocks/>
          </p:cNvSpPr>
          <p:nvPr/>
        </p:nvSpPr>
        <p:spPr bwMode="auto">
          <a:xfrm>
            <a:off x="2432050" y="3536950"/>
            <a:ext cx="509588" cy="200025"/>
          </a:xfrm>
          <a:prstGeom prst="rect">
            <a:avLst/>
          </a:prstGeom>
          <a:noFill/>
          <a:ln w="12700" cap="rnd">
            <a:noFill/>
            <a:round/>
            <a:headEnd/>
            <a:tailEnd/>
          </a:ln>
        </p:spPr>
        <p:txBody>
          <a:bodyPr lIns="0" tIns="0" rIns="0" bIns="0">
            <a:spAutoFit/>
          </a:bodyPr>
          <a:lstStyle/>
          <a:p>
            <a:pPr algn="ctr">
              <a:buSzPct val="100000"/>
            </a:pPr>
            <a:r>
              <a:rPr lang="zh-CN" altLang="zh-CN" sz="1300">
                <a:solidFill>
                  <a:srgbClr val="404040"/>
                </a:solidFill>
                <a:ea typeface="微软雅黑" pitchFamily="34" charset="-122"/>
                <a:cs typeface="Arial" pitchFamily="34" charset="0"/>
                <a:sym typeface="FrutigerNext LT Regular" pitchFamily="34" charset="0"/>
              </a:rPr>
              <a:t>35.4</a:t>
            </a:r>
          </a:p>
        </p:txBody>
      </p:sp>
      <p:sp>
        <p:nvSpPr>
          <p:cNvPr id="100" name="Rectangle 13"/>
          <p:cNvSpPr>
            <a:spLocks/>
          </p:cNvSpPr>
          <p:nvPr/>
        </p:nvSpPr>
        <p:spPr bwMode="auto">
          <a:xfrm>
            <a:off x="3371850" y="3351213"/>
            <a:ext cx="509588" cy="200025"/>
          </a:xfrm>
          <a:prstGeom prst="rect">
            <a:avLst/>
          </a:prstGeom>
          <a:noFill/>
          <a:ln w="12700" cap="rnd">
            <a:noFill/>
            <a:round/>
            <a:headEnd/>
            <a:tailEnd/>
          </a:ln>
        </p:spPr>
        <p:txBody>
          <a:bodyPr lIns="0" tIns="0" rIns="0" bIns="0">
            <a:spAutoFit/>
          </a:bodyPr>
          <a:lstStyle/>
          <a:p>
            <a:pPr algn="ctr">
              <a:buSzPct val="100000"/>
            </a:pPr>
            <a:r>
              <a:rPr lang="zh-CN" altLang="zh-CN" sz="1300">
                <a:solidFill>
                  <a:srgbClr val="404040"/>
                </a:solidFill>
                <a:ea typeface="微软雅黑" pitchFamily="34" charset="-122"/>
                <a:cs typeface="Arial" pitchFamily="34" charset="0"/>
                <a:sym typeface="Impact" pitchFamily="34" charset="0"/>
              </a:rPr>
              <a:t>39.5</a:t>
            </a:r>
          </a:p>
        </p:txBody>
      </p:sp>
      <p:sp>
        <p:nvSpPr>
          <p:cNvPr id="101" name="Rectangle 13"/>
          <p:cNvSpPr>
            <a:spLocks/>
          </p:cNvSpPr>
          <p:nvPr/>
        </p:nvSpPr>
        <p:spPr bwMode="auto">
          <a:xfrm>
            <a:off x="4872038" y="2532063"/>
            <a:ext cx="1020762" cy="231775"/>
          </a:xfrm>
          <a:prstGeom prst="rect">
            <a:avLst/>
          </a:prstGeom>
          <a:noFill/>
          <a:ln w="12700" cap="rnd">
            <a:noFill/>
            <a:round/>
            <a:headEnd/>
            <a:tailEnd/>
          </a:ln>
        </p:spPr>
        <p:txBody>
          <a:bodyPr lIns="0" tIns="0" rIns="0" bIns="0">
            <a:spAutoFit/>
          </a:bodyPr>
          <a:lstStyle/>
          <a:p>
            <a:pPr algn="ctr">
              <a:buSzPct val="100000"/>
            </a:pPr>
            <a:r>
              <a:rPr lang="zh-CN" altLang="zh-CN" sz="1500">
                <a:solidFill>
                  <a:srgbClr val="404040"/>
                </a:solidFill>
                <a:ea typeface="微软雅黑" pitchFamily="34" charset="-122"/>
                <a:cs typeface="Arial" pitchFamily="34" charset="0"/>
                <a:sym typeface="Impact" pitchFamily="34" charset="0"/>
              </a:rPr>
              <a:t>63.6</a:t>
            </a:r>
          </a:p>
        </p:txBody>
      </p:sp>
      <p:sp>
        <p:nvSpPr>
          <p:cNvPr id="102" name="TextBox 75"/>
          <p:cNvSpPr txBox="1"/>
          <p:nvPr/>
        </p:nvSpPr>
        <p:spPr>
          <a:xfrm>
            <a:off x="2759075" y="4478338"/>
            <a:ext cx="665163" cy="276225"/>
          </a:xfrm>
          <a:prstGeom prst="rect">
            <a:avLst/>
          </a:prstGeom>
          <a:noFill/>
        </p:spPr>
        <p:txBody>
          <a:bodyPr lIns="0" tIns="0" rIns="0" bIns="0">
            <a:spAutoFit/>
          </a:bodyPr>
          <a:lstStyle/>
          <a:p>
            <a:pPr algn="ctr" defTabSz="757238">
              <a:lnSpc>
                <a:spcPct val="120000"/>
              </a:lnSpc>
              <a:spcBef>
                <a:spcPts val="563"/>
              </a:spcBef>
              <a:buSzPct val="100000"/>
            </a:pPr>
            <a:r>
              <a:rPr lang="zh-CN" altLang="zh-CN" sz="1500">
                <a:solidFill>
                  <a:srgbClr val="262626"/>
                </a:solidFill>
                <a:ea typeface="华文细黑" pitchFamily="2" charset="-122"/>
                <a:cs typeface="Arial" pitchFamily="34" charset="0"/>
                <a:sym typeface="Arial" pitchFamily="34" charset="0"/>
              </a:rPr>
              <a:t>47.8</a:t>
            </a:r>
          </a:p>
        </p:txBody>
      </p:sp>
      <p:sp>
        <p:nvSpPr>
          <p:cNvPr id="103" name="TextBox 76"/>
          <p:cNvSpPr txBox="1"/>
          <p:nvPr/>
        </p:nvSpPr>
        <p:spPr>
          <a:xfrm>
            <a:off x="1811338" y="4567238"/>
            <a:ext cx="665162" cy="277812"/>
          </a:xfrm>
          <a:prstGeom prst="rect">
            <a:avLst/>
          </a:prstGeom>
          <a:noFill/>
        </p:spPr>
        <p:txBody>
          <a:bodyPr lIns="0" tIns="0" rIns="0" bIns="0">
            <a:spAutoFit/>
          </a:bodyPr>
          <a:lstStyle/>
          <a:p>
            <a:pPr algn="ctr" defTabSz="757238">
              <a:lnSpc>
                <a:spcPct val="120000"/>
              </a:lnSpc>
              <a:spcBef>
                <a:spcPts val="563"/>
              </a:spcBef>
              <a:buSzPct val="100000"/>
            </a:pPr>
            <a:r>
              <a:rPr lang="zh-CN" altLang="zh-CN" sz="1500">
                <a:solidFill>
                  <a:srgbClr val="262626"/>
                </a:solidFill>
                <a:ea typeface="华文细黑" pitchFamily="2" charset="-122"/>
                <a:cs typeface="Arial" pitchFamily="34" charset="0"/>
                <a:sym typeface="Arial" pitchFamily="34" charset="0"/>
              </a:rPr>
              <a:t>3.81</a:t>
            </a:r>
          </a:p>
        </p:txBody>
      </p:sp>
      <p:sp>
        <p:nvSpPr>
          <p:cNvPr id="104" name="TextBox 77"/>
          <p:cNvSpPr txBox="1"/>
          <p:nvPr/>
        </p:nvSpPr>
        <p:spPr>
          <a:xfrm>
            <a:off x="3638550" y="4432300"/>
            <a:ext cx="665163" cy="277813"/>
          </a:xfrm>
          <a:prstGeom prst="rect">
            <a:avLst/>
          </a:prstGeom>
          <a:noFill/>
        </p:spPr>
        <p:txBody>
          <a:bodyPr lIns="0" tIns="0" rIns="0" bIns="0">
            <a:spAutoFit/>
          </a:bodyPr>
          <a:lstStyle/>
          <a:p>
            <a:pPr algn="ctr" defTabSz="757238">
              <a:lnSpc>
                <a:spcPct val="120000"/>
              </a:lnSpc>
              <a:spcBef>
                <a:spcPts val="563"/>
              </a:spcBef>
              <a:buSzPct val="100000"/>
            </a:pPr>
            <a:r>
              <a:rPr lang="zh-CN" altLang="zh-CN" sz="1500">
                <a:solidFill>
                  <a:srgbClr val="262626"/>
                </a:solidFill>
                <a:ea typeface="华文细黑" pitchFamily="2" charset="-122"/>
                <a:cs typeface="Arial" pitchFamily="34" charset="0"/>
                <a:sym typeface="Arial" pitchFamily="34" charset="0"/>
              </a:rPr>
              <a:t>4.94</a:t>
            </a:r>
          </a:p>
        </p:txBody>
      </p:sp>
      <p:sp>
        <p:nvSpPr>
          <p:cNvPr id="105" name="TextBox 78"/>
          <p:cNvSpPr txBox="1"/>
          <p:nvPr/>
        </p:nvSpPr>
        <p:spPr>
          <a:xfrm>
            <a:off x="4551363" y="4221163"/>
            <a:ext cx="665162" cy="276225"/>
          </a:xfrm>
          <a:prstGeom prst="rect">
            <a:avLst/>
          </a:prstGeom>
          <a:noFill/>
        </p:spPr>
        <p:txBody>
          <a:bodyPr lIns="0" tIns="0" rIns="0" bIns="0">
            <a:spAutoFit/>
          </a:bodyPr>
          <a:lstStyle/>
          <a:p>
            <a:pPr algn="ctr" defTabSz="757238">
              <a:lnSpc>
                <a:spcPct val="120000"/>
              </a:lnSpc>
              <a:spcBef>
                <a:spcPts val="563"/>
              </a:spcBef>
              <a:buSzPct val="100000"/>
            </a:pPr>
            <a:r>
              <a:rPr lang="zh-CN" altLang="zh-CN" sz="1500">
                <a:solidFill>
                  <a:srgbClr val="262626"/>
                </a:solidFill>
                <a:ea typeface="华文细黑" pitchFamily="2" charset="-122"/>
                <a:cs typeface="Arial" pitchFamily="34" charset="0"/>
                <a:sym typeface="Arial" pitchFamily="34" charset="0"/>
              </a:rPr>
              <a:t>6.57</a:t>
            </a:r>
          </a:p>
        </p:txBody>
      </p:sp>
      <p:sp>
        <p:nvSpPr>
          <p:cNvPr id="106" name="TextBox 79"/>
          <p:cNvSpPr txBox="1"/>
          <p:nvPr/>
        </p:nvSpPr>
        <p:spPr>
          <a:xfrm>
            <a:off x="5408613" y="4025900"/>
            <a:ext cx="665162" cy="277813"/>
          </a:xfrm>
          <a:prstGeom prst="rect">
            <a:avLst/>
          </a:prstGeom>
          <a:noFill/>
        </p:spPr>
        <p:txBody>
          <a:bodyPr lIns="0" tIns="0" rIns="0" bIns="0">
            <a:spAutoFit/>
          </a:bodyPr>
          <a:lstStyle/>
          <a:p>
            <a:pPr algn="ctr" defTabSz="757238">
              <a:lnSpc>
                <a:spcPct val="120000"/>
              </a:lnSpc>
              <a:spcBef>
                <a:spcPts val="563"/>
              </a:spcBef>
              <a:buSzPct val="100000"/>
            </a:pPr>
            <a:r>
              <a:rPr lang="zh-CN" altLang="zh-CN" sz="1500">
                <a:solidFill>
                  <a:srgbClr val="262626"/>
                </a:solidFill>
                <a:ea typeface="华文细黑" pitchFamily="2" charset="-122"/>
                <a:cs typeface="Arial" pitchFamily="34" charset="0"/>
                <a:sym typeface="Arial" pitchFamily="34" charset="0"/>
              </a:rPr>
              <a:t>9.60</a:t>
            </a:r>
          </a:p>
        </p:txBody>
      </p:sp>
      <p:sp>
        <p:nvSpPr>
          <p:cNvPr id="107" name="TextBox 75"/>
          <p:cNvSpPr txBox="1"/>
          <p:nvPr/>
        </p:nvSpPr>
        <p:spPr>
          <a:xfrm>
            <a:off x="930275" y="4614863"/>
            <a:ext cx="666750" cy="277812"/>
          </a:xfrm>
          <a:prstGeom prst="rect">
            <a:avLst/>
          </a:prstGeom>
          <a:noFill/>
        </p:spPr>
        <p:txBody>
          <a:bodyPr lIns="0" tIns="0" rIns="0" bIns="0">
            <a:spAutoFit/>
          </a:bodyPr>
          <a:lstStyle/>
          <a:p>
            <a:pPr algn="ctr" defTabSz="757238">
              <a:lnSpc>
                <a:spcPct val="120000"/>
              </a:lnSpc>
              <a:spcBef>
                <a:spcPts val="563"/>
              </a:spcBef>
              <a:buSzPct val="100000"/>
            </a:pPr>
            <a:r>
              <a:rPr lang="zh-CN" altLang="zh-CN" sz="1500">
                <a:solidFill>
                  <a:srgbClr val="262626"/>
                </a:solidFill>
                <a:ea typeface="华文细黑" pitchFamily="2" charset="-122"/>
                <a:cs typeface="Arial" pitchFamily="34" charset="0"/>
                <a:sym typeface="Arial" pitchFamily="34" charset="0"/>
              </a:rPr>
              <a:t>3.35</a:t>
            </a:r>
          </a:p>
        </p:txBody>
      </p:sp>
    </p:spTree>
    <p:extLst>
      <p:ext uri="{BB962C8B-B14F-4D97-AF65-F5344CB8AC3E}">
        <p14:creationId xmlns:p14="http://schemas.microsoft.com/office/powerpoint/2010/main" val="18812085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矩形 127"/>
          <p:cNvSpPr/>
          <p:nvPr/>
        </p:nvSpPr>
        <p:spPr>
          <a:xfrm>
            <a:off x="2414588" y="1487488"/>
            <a:ext cx="2357437" cy="110807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29" name="矩形 128"/>
          <p:cNvSpPr/>
          <p:nvPr/>
        </p:nvSpPr>
        <p:spPr>
          <a:xfrm>
            <a:off x="4784725" y="1487488"/>
            <a:ext cx="2330450" cy="11080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30" name="矩形 129"/>
          <p:cNvSpPr/>
          <p:nvPr/>
        </p:nvSpPr>
        <p:spPr>
          <a:xfrm>
            <a:off x="7134225" y="1487488"/>
            <a:ext cx="2328863" cy="110807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defTabSz="1219200" rtl="0" fontAlgn="base">
              <a:spcBef>
                <a:spcPct val="0"/>
              </a:spcBef>
              <a:spcAft>
                <a:spcPct val="0"/>
              </a:spcAft>
              <a:defRPr sz="2400" kern="1200">
                <a:solidFill>
                  <a:schemeClr val="lt1"/>
                </a:solidFill>
                <a:latin typeface="+mn-lt"/>
                <a:ea typeface="+mn-ea"/>
                <a:cs typeface="+mn-cs"/>
              </a:defRPr>
            </a:lvl1pPr>
            <a:lvl2pPr marL="609600" indent="-152400" algn="l" defTabSz="1219200" rtl="0" fontAlgn="base">
              <a:spcBef>
                <a:spcPct val="0"/>
              </a:spcBef>
              <a:spcAft>
                <a:spcPct val="0"/>
              </a:spcAft>
              <a:defRPr sz="2400" kern="1200">
                <a:solidFill>
                  <a:schemeClr val="lt1"/>
                </a:solidFill>
                <a:latin typeface="+mn-lt"/>
                <a:ea typeface="+mn-ea"/>
                <a:cs typeface="+mn-cs"/>
              </a:defRPr>
            </a:lvl2pPr>
            <a:lvl3pPr marL="1219200" indent="-304800" algn="l" defTabSz="1219200" rtl="0" fontAlgn="base">
              <a:spcBef>
                <a:spcPct val="0"/>
              </a:spcBef>
              <a:spcAft>
                <a:spcPct val="0"/>
              </a:spcAft>
              <a:defRPr sz="2400" kern="1200">
                <a:solidFill>
                  <a:schemeClr val="lt1"/>
                </a:solidFill>
                <a:latin typeface="+mn-lt"/>
                <a:ea typeface="+mn-ea"/>
                <a:cs typeface="+mn-cs"/>
              </a:defRPr>
            </a:lvl3pPr>
            <a:lvl4pPr marL="1828800" indent="-457200" algn="l" defTabSz="1219200" rtl="0" fontAlgn="base">
              <a:spcBef>
                <a:spcPct val="0"/>
              </a:spcBef>
              <a:spcAft>
                <a:spcPct val="0"/>
              </a:spcAft>
              <a:defRPr sz="2400" kern="1200">
                <a:solidFill>
                  <a:schemeClr val="lt1"/>
                </a:solidFill>
                <a:latin typeface="+mn-lt"/>
                <a:ea typeface="+mn-ea"/>
                <a:cs typeface="+mn-cs"/>
              </a:defRPr>
            </a:lvl4pPr>
            <a:lvl5pPr marL="2438400" indent="-609600" algn="l" defTabSz="1219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zh-CN" altLang="en-US">
              <a:solidFill>
                <a:schemeClr val="tx1"/>
              </a:solidFill>
            </a:endParaRPr>
          </a:p>
        </p:txBody>
      </p:sp>
      <p:sp>
        <p:nvSpPr>
          <p:cNvPr id="131" name="矩形 130"/>
          <p:cNvSpPr/>
          <p:nvPr/>
        </p:nvSpPr>
        <p:spPr>
          <a:xfrm>
            <a:off x="9477375" y="1487488"/>
            <a:ext cx="2347913" cy="11080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defTabSz="1219200" rtl="0" fontAlgn="base">
              <a:spcBef>
                <a:spcPct val="0"/>
              </a:spcBef>
              <a:spcAft>
                <a:spcPct val="0"/>
              </a:spcAft>
              <a:defRPr sz="2400" kern="1200">
                <a:solidFill>
                  <a:schemeClr val="lt1"/>
                </a:solidFill>
                <a:latin typeface="+mn-lt"/>
                <a:ea typeface="+mn-ea"/>
                <a:cs typeface="+mn-cs"/>
              </a:defRPr>
            </a:lvl1pPr>
            <a:lvl2pPr marL="609600" indent="-152400" algn="l" defTabSz="1219200" rtl="0" fontAlgn="base">
              <a:spcBef>
                <a:spcPct val="0"/>
              </a:spcBef>
              <a:spcAft>
                <a:spcPct val="0"/>
              </a:spcAft>
              <a:defRPr sz="2400" kern="1200">
                <a:solidFill>
                  <a:schemeClr val="lt1"/>
                </a:solidFill>
                <a:latin typeface="+mn-lt"/>
                <a:ea typeface="+mn-ea"/>
                <a:cs typeface="+mn-cs"/>
              </a:defRPr>
            </a:lvl2pPr>
            <a:lvl3pPr marL="1219200" indent="-304800" algn="l" defTabSz="1219200" rtl="0" fontAlgn="base">
              <a:spcBef>
                <a:spcPct val="0"/>
              </a:spcBef>
              <a:spcAft>
                <a:spcPct val="0"/>
              </a:spcAft>
              <a:defRPr sz="2400" kern="1200">
                <a:solidFill>
                  <a:schemeClr val="lt1"/>
                </a:solidFill>
                <a:latin typeface="+mn-lt"/>
                <a:ea typeface="+mn-ea"/>
                <a:cs typeface="+mn-cs"/>
              </a:defRPr>
            </a:lvl3pPr>
            <a:lvl4pPr marL="1828800" indent="-457200" algn="l" defTabSz="1219200" rtl="0" fontAlgn="base">
              <a:spcBef>
                <a:spcPct val="0"/>
              </a:spcBef>
              <a:spcAft>
                <a:spcPct val="0"/>
              </a:spcAft>
              <a:defRPr sz="2400" kern="1200">
                <a:solidFill>
                  <a:schemeClr val="lt1"/>
                </a:solidFill>
                <a:latin typeface="+mn-lt"/>
                <a:ea typeface="+mn-ea"/>
                <a:cs typeface="+mn-cs"/>
              </a:defRPr>
            </a:lvl4pPr>
            <a:lvl5pPr marL="2438400" indent="-609600" algn="l" defTabSz="1219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zh-CN" altLang="en-US">
              <a:solidFill>
                <a:schemeClr val="tx1"/>
              </a:solidFill>
            </a:endParaRPr>
          </a:p>
        </p:txBody>
      </p:sp>
      <p:sp>
        <p:nvSpPr>
          <p:cNvPr id="127" name="矩形 126"/>
          <p:cNvSpPr/>
          <p:nvPr/>
        </p:nvSpPr>
        <p:spPr>
          <a:xfrm>
            <a:off x="63500" y="1487488"/>
            <a:ext cx="2325688" cy="11080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19" name="矩形 118"/>
          <p:cNvSpPr/>
          <p:nvPr/>
        </p:nvSpPr>
        <p:spPr>
          <a:xfrm>
            <a:off x="90488" y="2609850"/>
            <a:ext cx="2330450" cy="3759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0" name="矩形 119"/>
          <p:cNvSpPr/>
          <p:nvPr/>
        </p:nvSpPr>
        <p:spPr>
          <a:xfrm>
            <a:off x="2435225" y="2609850"/>
            <a:ext cx="2336800" cy="3759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1" name="矩形 120"/>
          <p:cNvSpPr/>
          <p:nvPr/>
        </p:nvSpPr>
        <p:spPr>
          <a:xfrm>
            <a:off x="4786313" y="2609850"/>
            <a:ext cx="2336800" cy="3759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2" name="矩形 121"/>
          <p:cNvSpPr/>
          <p:nvPr/>
        </p:nvSpPr>
        <p:spPr>
          <a:xfrm>
            <a:off x="7137400" y="2609850"/>
            <a:ext cx="2336800" cy="3759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3" name="矩形 122"/>
          <p:cNvSpPr/>
          <p:nvPr/>
        </p:nvSpPr>
        <p:spPr>
          <a:xfrm>
            <a:off x="9488488" y="2609850"/>
            <a:ext cx="2336800" cy="3759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defTabSz="1219200" rtl="0" fontAlgn="base">
              <a:spcBef>
                <a:spcPct val="0"/>
              </a:spcBef>
              <a:spcAft>
                <a:spcPct val="0"/>
              </a:spcAft>
              <a:defRPr sz="2400" kern="1200">
                <a:solidFill>
                  <a:schemeClr val="lt1"/>
                </a:solidFill>
                <a:latin typeface="+mn-lt"/>
                <a:ea typeface="+mn-ea"/>
                <a:cs typeface="+mn-cs"/>
              </a:defRPr>
            </a:lvl1pPr>
            <a:lvl2pPr marL="609600" indent="-152400" algn="l" defTabSz="1219200" rtl="0" fontAlgn="base">
              <a:spcBef>
                <a:spcPct val="0"/>
              </a:spcBef>
              <a:spcAft>
                <a:spcPct val="0"/>
              </a:spcAft>
              <a:defRPr sz="2400" kern="1200">
                <a:solidFill>
                  <a:schemeClr val="lt1"/>
                </a:solidFill>
                <a:latin typeface="+mn-lt"/>
                <a:ea typeface="+mn-ea"/>
                <a:cs typeface="+mn-cs"/>
              </a:defRPr>
            </a:lvl2pPr>
            <a:lvl3pPr marL="1219200" indent="-304800" algn="l" defTabSz="1219200" rtl="0" fontAlgn="base">
              <a:spcBef>
                <a:spcPct val="0"/>
              </a:spcBef>
              <a:spcAft>
                <a:spcPct val="0"/>
              </a:spcAft>
              <a:defRPr sz="2400" kern="1200">
                <a:solidFill>
                  <a:schemeClr val="lt1"/>
                </a:solidFill>
                <a:latin typeface="+mn-lt"/>
                <a:ea typeface="+mn-ea"/>
                <a:cs typeface="+mn-cs"/>
              </a:defRPr>
            </a:lvl3pPr>
            <a:lvl4pPr marL="1828800" indent="-457200" algn="l" defTabSz="1219200" rtl="0" fontAlgn="base">
              <a:spcBef>
                <a:spcPct val="0"/>
              </a:spcBef>
              <a:spcAft>
                <a:spcPct val="0"/>
              </a:spcAft>
              <a:defRPr sz="2400" kern="1200">
                <a:solidFill>
                  <a:schemeClr val="lt1"/>
                </a:solidFill>
                <a:latin typeface="+mn-lt"/>
                <a:ea typeface="+mn-ea"/>
                <a:cs typeface="+mn-cs"/>
              </a:defRPr>
            </a:lvl4pPr>
            <a:lvl5pPr marL="2438400" indent="-609600" algn="l" defTabSz="1219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zh-CN" altLang="en-US"/>
          </a:p>
        </p:txBody>
      </p:sp>
      <p:sp>
        <p:nvSpPr>
          <p:cNvPr id="99" name="圆柱形 98"/>
          <p:cNvSpPr/>
          <p:nvPr/>
        </p:nvSpPr>
        <p:spPr>
          <a:xfrm>
            <a:off x="7264400" y="3560763"/>
            <a:ext cx="598488" cy="287337"/>
          </a:xfrm>
          <a:prstGeom prst="can">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0" name="圆柱形 99"/>
          <p:cNvSpPr/>
          <p:nvPr/>
        </p:nvSpPr>
        <p:spPr>
          <a:xfrm>
            <a:off x="7264400" y="3713163"/>
            <a:ext cx="598488" cy="287337"/>
          </a:xfrm>
          <a:prstGeom prst="can">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1" name="圆柱形 100"/>
          <p:cNvSpPr/>
          <p:nvPr/>
        </p:nvSpPr>
        <p:spPr>
          <a:xfrm>
            <a:off x="7264400" y="3865563"/>
            <a:ext cx="598488" cy="287337"/>
          </a:xfrm>
          <a:prstGeom prst="can">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2" name="圆柱形 101"/>
          <p:cNvSpPr/>
          <p:nvPr/>
        </p:nvSpPr>
        <p:spPr>
          <a:xfrm>
            <a:off x="7264400" y="4017963"/>
            <a:ext cx="598488" cy="287337"/>
          </a:xfrm>
          <a:prstGeom prst="can">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3" name="圆柱形 102"/>
          <p:cNvSpPr/>
          <p:nvPr/>
        </p:nvSpPr>
        <p:spPr>
          <a:xfrm>
            <a:off x="7264400" y="4497388"/>
            <a:ext cx="598488" cy="287337"/>
          </a:xfrm>
          <a:prstGeom prst="can">
            <a:avLst/>
          </a:prstGeom>
          <a:solidFill>
            <a:schemeClr val="bg1">
              <a:lumMod val="6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4" name="圆柱形 103"/>
          <p:cNvSpPr/>
          <p:nvPr/>
        </p:nvSpPr>
        <p:spPr>
          <a:xfrm>
            <a:off x="7264400" y="4649788"/>
            <a:ext cx="598488" cy="287337"/>
          </a:xfrm>
          <a:prstGeom prst="can">
            <a:avLst/>
          </a:prstGeom>
          <a:solidFill>
            <a:schemeClr val="bg1">
              <a:lumMod val="6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5" name="圆柱形 104"/>
          <p:cNvSpPr/>
          <p:nvPr/>
        </p:nvSpPr>
        <p:spPr>
          <a:xfrm>
            <a:off x="7264400" y="4802188"/>
            <a:ext cx="598488" cy="287337"/>
          </a:xfrm>
          <a:prstGeom prst="can">
            <a:avLst/>
          </a:prstGeom>
          <a:solidFill>
            <a:schemeClr val="bg1">
              <a:lumMod val="6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211" name="标题 1"/>
          <p:cNvSpPr>
            <a:spLocks noGrp="1"/>
          </p:cNvSpPr>
          <p:nvPr>
            <p:ph type="title"/>
          </p:nvPr>
        </p:nvSpPr>
        <p:spPr bwMode="auto">
          <a:xfrm>
            <a:off x="342900" y="454025"/>
            <a:ext cx="11222038" cy="706438"/>
          </a:xfrm>
          <a:noFill/>
          <a:ln>
            <a:miter lim="800000"/>
            <a:headEnd/>
            <a:tailEnd/>
          </a:ln>
        </p:spPr>
        <p:txBody>
          <a:bodyPr vert="horz" wrap="square" numCol="1" anchor="t" anchorCtr="0" compatLnSpc="1">
            <a:prstTxWarp prst="textNoShape">
              <a:avLst/>
            </a:prstTxWarp>
          </a:bodyPr>
          <a:lstStyle/>
          <a:p>
            <a:pPr algn="l">
              <a:buSzPct val="100000"/>
            </a:pPr>
            <a:r>
              <a:rPr altLang="zh-CN" sz="2400" b="0" dirty="0">
                <a:solidFill>
                  <a:srgbClr val="262626"/>
                </a:solidFill>
                <a:cs typeface="+mn-cs"/>
                <a:sym typeface="Arial" charset="0"/>
              </a:rPr>
              <a:t>Diversified Huawei Solutions for SAP HANA</a:t>
            </a:r>
          </a:p>
        </p:txBody>
      </p:sp>
      <p:pic>
        <p:nvPicPr>
          <p:cNvPr id="8212" name="193489983"/>
          <p:cNvPicPr>
            <a:picLocks noChangeAspect="1"/>
          </p:cNvPicPr>
          <p:nvPr/>
        </p:nvPicPr>
        <p:blipFill>
          <a:blip r:embed="rId3" cstate="print"/>
          <a:srcRect l="45682" t="7993" b="1538"/>
          <a:stretch>
            <a:fillRect/>
          </a:stretch>
        </p:blipFill>
        <p:spPr bwMode="auto">
          <a:xfrm>
            <a:off x="712788" y="2909888"/>
            <a:ext cx="981075" cy="2536825"/>
          </a:xfrm>
          <a:prstGeom prst="rect">
            <a:avLst/>
          </a:prstGeom>
          <a:noFill/>
          <a:ln w="9525">
            <a:noFill/>
            <a:miter lim="800000"/>
            <a:headEnd/>
            <a:tailEnd/>
          </a:ln>
        </p:spPr>
      </p:pic>
      <p:pic>
        <p:nvPicPr>
          <p:cNvPr id="8213" name="图片 82"/>
          <p:cNvPicPr>
            <a:picLocks noChangeAspect="1"/>
          </p:cNvPicPr>
          <p:nvPr/>
        </p:nvPicPr>
        <p:blipFill>
          <a:blip r:embed="rId4" cstate="print"/>
          <a:srcRect/>
          <a:stretch>
            <a:fillRect/>
          </a:stretch>
        </p:blipFill>
        <p:spPr bwMode="auto">
          <a:xfrm>
            <a:off x="2559050" y="3201988"/>
            <a:ext cx="2098675" cy="1595437"/>
          </a:xfrm>
          <a:prstGeom prst="rect">
            <a:avLst/>
          </a:prstGeom>
          <a:noFill/>
          <a:ln w="9525">
            <a:noFill/>
            <a:miter lim="800000"/>
            <a:headEnd/>
            <a:tailEnd/>
          </a:ln>
        </p:spPr>
      </p:pic>
      <p:pic>
        <p:nvPicPr>
          <p:cNvPr id="8214" name="2008356"/>
          <p:cNvPicPr>
            <a:picLocks noChangeAspect="1"/>
          </p:cNvPicPr>
          <p:nvPr/>
        </p:nvPicPr>
        <p:blipFill>
          <a:blip r:embed="rId5" cstate="print"/>
          <a:srcRect/>
          <a:stretch>
            <a:fillRect/>
          </a:stretch>
        </p:blipFill>
        <p:spPr bwMode="auto">
          <a:xfrm>
            <a:off x="5562600" y="2936875"/>
            <a:ext cx="608013" cy="1241425"/>
          </a:xfrm>
          <a:prstGeom prst="rect">
            <a:avLst/>
          </a:prstGeom>
          <a:noFill/>
          <a:ln w="9525">
            <a:noFill/>
            <a:miter lim="800000"/>
            <a:headEnd/>
            <a:tailEnd/>
          </a:ln>
        </p:spPr>
      </p:pic>
      <p:pic>
        <p:nvPicPr>
          <p:cNvPr id="8215" name="Picture 3" descr="D:\work\一体机\HANA\业内材料\硬件照片\OceanStor V3   - Front\OceanStor 6800 - Front.png"/>
          <p:cNvPicPr>
            <a:picLocks noChangeAspect="1" noChangeArrowheads="1"/>
          </p:cNvPicPr>
          <p:nvPr/>
        </p:nvPicPr>
        <p:blipFill>
          <a:blip r:embed="rId6" cstate="print"/>
          <a:srcRect/>
          <a:stretch>
            <a:fillRect/>
          </a:stretch>
        </p:blipFill>
        <p:spPr bwMode="auto">
          <a:xfrm>
            <a:off x="5305425" y="4603750"/>
            <a:ext cx="1104900" cy="657225"/>
          </a:xfrm>
          <a:prstGeom prst="rect">
            <a:avLst/>
          </a:prstGeom>
          <a:noFill/>
          <a:ln w="9525">
            <a:noFill/>
            <a:miter lim="800000"/>
            <a:headEnd/>
            <a:tailEnd/>
          </a:ln>
        </p:spPr>
      </p:pic>
      <p:sp>
        <p:nvSpPr>
          <p:cNvPr id="90" name="TextBox 114"/>
          <p:cNvSpPr txBox="1">
            <a:spLocks noChangeArrowheads="1"/>
          </p:cNvSpPr>
          <p:nvPr/>
        </p:nvSpPr>
        <p:spPr bwMode="auto">
          <a:xfrm>
            <a:off x="4978400" y="5322020"/>
            <a:ext cx="1839913" cy="211137"/>
          </a:xfrm>
          <a:prstGeom prst="rect">
            <a:avLst/>
          </a:prstGeom>
          <a:noFill/>
          <a:ln w="9525">
            <a:noFill/>
            <a:miter lim="800000"/>
            <a:headEnd/>
            <a:tailEnd/>
          </a:ln>
        </p:spPr>
        <p:txBody>
          <a:bodyPr lIns="0" tIns="0" rIns="0" bIns="0">
            <a:spAutoFit/>
          </a:bodyPr>
          <a:lstStyle/>
          <a:p>
            <a:pPr algn="ctr" eaLnBrk="0" hangingPunct="0">
              <a:buSzPct val="100000"/>
            </a:pPr>
            <a:r>
              <a:rPr lang="zh-CN" altLang="zh-CN" sz="1300">
                <a:solidFill>
                  <a:srgbClr val="595959"/>
                </a:solidFill>
                <a:cs typeface="Arial" charset="0"/>
                <a:sym typeface="Calibri" pitchFamily="34" charset="0"/>
              </a:rPr>
              <a:t>OceanStor Storage</a:t>
            </a:r>
          </a:p>
        </p:txBody>
      </p:sp>
      <p:sp>
        <p:nvSpPr>
          <p:cNvPr id="91" name="TextBox 114"/>
          <p:cNvSpPr txBox="1">
            <a:spLocks noChangeArrowheads="1"/>
          </p:cNvSpPr>
          <p:nvPr/>
        </p:nvSpPr>
        <p:spPr bwMode="auto">
          <a:xfrm>
            <a:off x="5218113" y="4221882"/>
            <a:ext cx="1214437" cy="211138"/>
          </a:xfrm>
          <a:prstGeom prst="rect">
            <a:avLst/>
          </a:prstGeom>
          <a:noFill/>
          <a:ln w="9525">
            <a:noFill/>
            <a:miter lim="800000"/>
            <a:headEnd/>
            <a:tailEnd/>
          </a:ln>
        </p:spPr>
        <p:txBody>
          <a:bodyPr lIns="0" tIns="0" rIns="0" bIns="0">
            <a:spAutoFit/>
          </a:bodyPr>
          <a:lstStyle/>
          <a:p>
            <a:pPr algn="ctr" eaLnBrk="0" hangingPunct="0">
              <a:buSzPct val="100000"/>
            </a:pPr>
            <a:r>
              <a:rPr lang="zh-CN" altLang="zh-CN" sz="1300" dirty="0">
                <a:solidFill>
                  <a:srgbClr val="595959"/>
                </a:solidFill>
                <a:cs typeface="Arial" charset="0"/>
                <a:sym typeface="Calibri" pitchFamily="34" charset="0"/>
              </a:rPr>
              <a:t>FusionServer</a:t>
            </a:r>
          </a:p>
        </p:txBody>
      </p:sp>
      <p:grpSp>
        <p:nvGrpSpPr>
          <p:cNvPr id="8218" name="组合 107"/>
          <p:cNvGrpSpPr>
            <a:grpSpLocks/>
          </p:cNvGrpSpPr>
          <p:nvPr/>
        </p:nvGrpSpPr>
        <p:grpSpPr bwMode="auto">
          <a:xfrm>
            <a:off x="8020050" y="3654425"/>
            <a:ext cx="1390650" cy="419100"/>
            <a:chOff x="8164414" y="2595516"/>
            <a:chExt cx="1180732" cy="307777"/>
          </a:xfrm>
        </p:grpSpPr>
        <p:pic>
          <p:nvPicPr>
            <p:cNvPr id="8244" name="Picture 2"/>
            <p:cNvPicPr>
              <a:picLocks noChangeAspect="1" noChangeArrowheads="1"/>
            </p:cNvPicPr>
            <p:nvPr/>
          </p:nvPicPr>
          <p:blipFill>
            <a:blip r:embed="rId7" cstate="print"/>
            <a:srcRect/>
            <a:stretch>
              <a:fillRect/>
            </a:stretch>
          </p:blipFill>
          <p:spPr bwMode="auto">
            <a:xfrm>
              <a:off x="8164414" y="2602171"/>
              <a:ext cx="601631" cy="266795"/>
            </a:xfrm>
            <a:prstGeom prst="rect">
              <a:avLst/>
            </a:prstGeom>
            <a:noFill/>
            <a:ln w="9525">
              <a:noFill/>
              <a:miter lim="800000"/>
              <a:headEnd/>
              <a:tailEnd/>
            </a:ln>
          </p:spPr>
        </p:pic>
        <p:sp>
          <p:nvSpPr>
            <p:cNvPr id="8245" name="文本框 94"/>
            <p:cNvSpPr txBox="1">
              <a:spLocks noChangeArrowheads="1"/>
            </p:cNvSpPr>
            <p:nvPr/>
          </p:nvSpPr>
          <p:spPr bwMode="auto">
            <a:xfrm>
              <a:off x="8660343" y="2595516"/>
              <a:ext cx="684803" cy="307777"/>
            </a:xfrm>
            <a:prstGeom prst="rect">
              <a:avLst/>
            </a:prstGeom>
            <a:noFill/>
            <a:ln w="9525">
              <a:noFill/>
              <a:miter lim="800000"/>
              <a:headEnd/>
              <a:tailEnd/>
            </a:ln>
          </p:spPr>
          <p:txBody>
            <a:bodyPr wrap="none">
              <a:spAutoFit/>
            </a:bodyPr>
            <a:lstStyle/>
            <a:p>
              <a:pPr eaLnBrk="0" hangingPunct="0">
                <a:buSzPct val="100000"/>
              </a:pPr>
              <a:r>
                <a:rPr lang="zh-CN" altLang="zh-CN" sz="1400">
                  <a:solidFill>
                    <a:srgbClr val="0070C0"/>
                  </a:solidFill>
                  <a:sym typeface="Arial" charset="0"/>
                </a:rPr>
                <a:t>HANA</a:t>
              </a:r>
            </a:p>
          </p:txBody>
        </p:sp>
      </p:grpSp>
      <p:sp>
        <p:nvSpPr>
          <p:cNvPr id="8219" name="文本框 95"/>
          <p:cNvSpPr txBox="1">
            <a:spLocks noChangeArrowheads="1"/>
          </p:cNvSpPr>
          <p:nvPr/>
        </p:nvSpPr>
        <p:spPr bwMode="auto">
          <a:xfrm>
            <a:off x="8469313" y="4065588"/>
            <a:ext cx="365125" cy="461962"/>
          </a:xfrm>
          <a:prstGeom prst="rect">
            <a:avLst/>
          </a:prstGeom>
          <a:noFill/>
          <a:ln w="9525">
            <a:noFill/>
            <a:miter lim="800000"/>
            <a:headEnd/>
            <a:tailEnd/>
          </a:ln>
        </p:spPr>
        <p:txBody>
          <a:bodyPr wrap="none">
            <a:spAutoFit/>
          </a:bodyPr>
          <a:lstStyle/>
          <a:p>
            <a:pPr eaLnBrk="0" hangingPunct="0">
              <a:buSzPct val="100000"/>
            </a:pPr>
            <a:r>
              <a:rPr lang="zh-CN" altLang="zh-CN">
                <a:solidFill>
                  <a:srgbClr val="000000"/>
                </a:solidFill>
                <a:sym typeface="Arial" charset="0"/>
              </a:rPr>
              <a:t>+</a:t>
            </a:r>
          </a:p>
        </p:txBody>
      </p:sp>
      <p:pic>
        <p:nvPicPr>
          <p:cNvPr id="8220" name="Picture 2" descr="http://img5.imgtn.bdimg.com/it/u=2108902163,2305931128&amp;fm=21&amp;gp=0.jpg"/>
          <p:cNvPicPr>
            <a:picLocks noChangeAspect="1" noChangeArrowheads="1"/>
          </p:cNvPicPr>
          <p:nvPr/>
        </p:nvPicPr>
        <p:blipFill>
          <a:blip r:embed="rId8" cstate="print">
            <a:clrChange>
              <a:clrFrom>
                <a:srgbClr val="FFFFFD"/>
              </a:clrFrom>
              <a:clrTo>
                <a:srgbClr val="FFFFFD">
                  <a:alpha val="0"/>
                </a:srgbClr>
              </a:clrTo>
            </a:clrChange>
          </a:blip>
          <a:srcRect t="30350" b="30051"/>
          <a:stretch>
            <a:fillRect/>
          </a:stretch>
        </p:blipFill>
        <p:spPr bwMode="auto">
          <a:xfrm>
            <a:off x="8069263" y="4621213"/>
            <a:ext cx="1341437" cy="396875"/>
          </a:xfrm>
          <a:prstGeom prst="rect">
            <a:avLst/>
          </a:prstGeom>
          <a:noFill/>
          <a:ln w="9525">
            <a:noFill/>
            <a:miter lim="800000"/>
            <a:headEnd/>
            <a:tailEnd/>
          </a:ln>
        </p:spPr>
      </p:pic>
      <p:sp>
        <p:nvSpPr>
          <p:cNvPr id="8221" name="文本框 105"/>
          <p:cNvSpPr txBox="1">
            <a:spLocks noChangeArrowheads="1"/>
          </p:cNvSpPr>
          <p:nvPr/>
        </p:nvSpPr>
        <p:spPr bwMode="auto">
          <a:xfrm>
            <a:off x="7156450" y="3263900"/>
            <a:ext cx="815975" cy="277813"/>
          </a:xfrm>
          <a:prstGeom prst="rect">
            <a:avLst/>
          </a:prstGeom>
          <a:noFill/>
          <a:ln w="9525">
            <a:noFill/>
            <a:miter lim="800000"/>
            <a:headEnd/>
            <a:tailEnd/>
          </a:ln>
        </p:spPr>
        <p:txBody>
          <a:bodyPr wrap="none">
            <a:spAutoFit/>
          </a:bodyPr>
          <a:lstStyle/>
          <a:p>
            <a:pPr eaLnBrk="0" hangingPunct="0">
              <a:buSzPct val="100000"/>
            </a:pPr>
            <a:r>
              <a:rPr lang="zh-CN" altLang="zh-CN" sz="1200" b="1">
                <a:solidFill>
                  <a:srgbClr val="000000"/>
                </a:solidFill>
                <a:sym typeface="Arial" charset="0"/>
              </a:rPr>
              <a:t>Hot data</a:t>
            </a:r>
          </a:p>
        </p:txBody>
      </p:sp>
      <p:sp>
        <p:nvSpPr>
          <p:cNvPr id="8222" name="文本框 106"/>
          <p:cNvSpPr txBox="1">
            <a:spLocks noChangeArrowheads="1"/>
          </p:cNvSpPr>
          <p:nvPr/>
        </p:nvSpPr>
        <p:spPr bwMode="auto">
          <a:xfrm>
            <a:off x="7138988" y="5075238"/>
            <a:ext cx="903287" cy="276225"/>
          </a:xfrm>
          <a:prstGeom prst="rect">
            <a:avLst/>
          </a:prstGeom>
          <a:noFill/>
          <a:ln w="9525">
            <a:noFill/>
            <a:miter lim="800000"/>
            <a:headEnd/>
            <a:tailEnd/>
          </a:ln>
        </p:spPr>
        <p:txBody>
          <a:bodyPr wrap="none">
            <a:spAutoFit/>
          </a:bodyPr>
          <a:lstStyle/>
          <a:p>
            <a:pPr eaLnBrk="0" hangingPunct="0">
              <a:buSzPct val="100000"/>
            </a:pPr>
            <a:r>
              <a:rPr lang="zh-CN" altLang="zh-CN" sz="1200" b="1">
                <a:solidFill>
                  <a:srgbClr val="000000"/>
                </a:solidFill>
                <a:sym typeface="Arial" charset="0"/>
              </a:rPr>
              <a:t>Cold data</a:t>
            </a:r>
          </a:p>
        </p:txBody>
      </p:sp>
      <p:sp>
        <p:nvSpPr>
          <p:cNvPr id="8223" name="矩形 4"/>
          <p:cNvSpPr>
            <a:spLocks noChangeArrowheads="1"/>
          </p:cNvSpPr>
          <p:nvPr/>
        </p:nvSpPr>
        <p:spPr bwMode="auto">
          <a:xfrm>
            <a:off x="409575" y="2222500"/>
            <a:ext cx="1584325" cy="400050"/>
          </a:xfrm>
          <a:prstGeom prst="rect">
            <a:avLst/>
          </a:prstGeom>
          <a:noFill/>
          <a:ln w="9525">
            <a:noFill/>
            <a:miter lim="800000"/>
            <a:headEnd/>
            <a:tailEnd/>
          </a:ln>
        </p:spPr>
        <p:txBody>
          <a:bodyPr wrap="none">
            <a:spAutoFit/>
          </a:bodyPr>
          <a:lstStyle/>
          <a:p>
            <a:pPr eaLnBrk="0" hangingPunct="0">
              <a:buSzPct val="100000"/>
            </a:pPr>
            <a:r>
              <a:rPr lang="zh-CN" altLang="zh-CN" sz="2000" dirty="0">
                <a:solidFill>
                  <a:srgbClr val="000000"/>
                </a:solidFill>
                <a:ea typeface="Arial Unicode MS" pitchFamily="34" charset="-122"/>
                <a:cs typeface="Arial" charset="0"/>
                <a:sym typeface="Arial" charset="0"/>
              </a:rPr>
              <a:t>Single-Node</a:t>
            </a:r>
          </a:p>
        </p:txBody>
      </p:sp>
      <p:sp>
        <p:nvSpPr>
          <p:cNvPr id="8224" name="文本框 5"/>
          <p:cNvSpPr txBox="1">
            <a:spLocks noChangeArrowheads="1"/>
          </p:cNvSpPr>
          <p:nvPr/>
        </p:nvSpPr>
        <p:spPr bwMode="auto">
          <a:xfrm>
            <a:off x="939800" y="1341438"/>
            <a:ext cx="469900" cy="708025"/>
          </a:xfrm>
          <a:prstGeom prst="rect">
            <a:avLst/>
          </a:prstGeom>
          <a:noFill/>
          <a:ln w="9525">
            <a:noFill/>
            <a:miter lim="800000"/>
            <a:headEnd/>
            <a:tailEnd/>
          </a:ln>
        </p:spPr>
        <p:txBody>
          <a:bodyPr wrap="none">
            <a:spAutoFit/>
          </a:bodyPr>
          <a:lstStyle/>
          <a:p>
            <a:pPr eaLnBrk="0" hangingPunct="0">
              <a:buSzPct val="100000"/>
            </a:pPr>
            <a:r>
              <a:rPr lang="zh-CN" altLang="zh-CN" sz="4000" b="1">
                <a:solidFill>
                  <a:srgbClr val="000000"/>
                </a:solidFill>
                <a:sym typeface="Arial" charset="0"/>
              </a:rPr>
              <a:t>1</a:t>
            </a:r>
          </a:p>
        </p:txBody>
      </p:sp>
      <p:sp>
        <p:nvSpPr>
          <p:cNvPr id="8225" name="矩形 6"/>
          <p:cNvSpPr>
            <a:spLocks noChangeArrowheads="1"/>
          </p:cNvSpPr>
          <p:nvPr/>
        </p:nvSpPr>
        <p:spPr bwMode="auto">
          <a:xfrm>
            <a:off x="2935288" y="2222500"/>
            <a:ext cx="1434107" cy="400050"/>
          </a:xfrm>
          <a:prstGeom prst="rect">
            <a:avLst/>
          </a:prstGeom>
          <a:noFill/>
          <a:ln w="9525">
            <a:noFill/>
            <a:miter lim="800000"/>
            <a:headEnd/>
            <a:tailEnd/>
          </a:ln>
        </p:spPr>
        <p:txBody>
          <a:bodyPr wrap="square">
            <a:spAutoFit/>
          </a:bodyPr>
          <a:lstStyle/>
          <a:p>
            <a:pPr eaLnBrk="0" hangingPunct="0">
              <a:buSzPct val="100000"/>
            </a:pPr>
            <a:r>
              <a:rPr lang="zh-CN" altLang="zh-CN" sz="2000" dirty="0">
                <a:solidFill>
                  <a:srgbClr val="000000"/>
                </a:solidFill>
                <a:ea typeface="Arial Unicode MS" pitchFamily="34" charset="-122"/>
                <a:cs typeface="Arial" charset="0"/>
                <a:sym typeface="Arial" charset="0"/>
              </a:rPr>
              <a:t>Scale-Out</a:t>
            </a:r>
          </a:p>
        </p:txBody>
      </p:sp>
      <p:sp>
        <p:nvSpPr>
          <p:cNvPr id="8226" name="文本框 7"/>
          <p:cNvSpPr txBox="1">
            <a:spLocks noChangeArrowheads="1"/>
          </p:cNvSpPr>
          <p:nvPr/>
        </p:nvSpPr>
        <p:spPr bwMode="auto">
          <a:xfrm>
            <a:off x="3319463" y="1341438"/>
            <a:ext cx="469900" cy="708025"/>
          </a:xfrm>
          <a:prstGeom prst="rect">
            <a:avLst/>
          </a:prstGeom>
          <a:noFill/>
          <a:ln w="9525">
            <a:noFill/>
            <a:miter lim="800000"/>
            <a:headEnd/>
            <a:tailEnd/>
          </a:ln>
        </p:spPr>
        <p:txBody>
          <a:bodyPr wrap="none">
            <a:spAutoFit/>
          </a:bodyPr>
          <a:lstStyle/>
          <a:p>
            <a:pPr eaLnBrk="0" hangingPunct="0">
              <a:buSzPct val="100000"/>
            </a:pPr>
            <a:r>
              <a:rPr lang="zh-CN" altLang="zh-CN" sz="4000" b="1">
                <a:solidFill>
                  <a:srgbClr val="000000"/>
                </a:solidFill>
                <a:sym typeface="Arial" charset="0"/>
              </a:rPr>
              <a:t>2</a:t>
            </a:r>
          </a:p>
        </p:txBody>
      </p:sp>
      <p:sp>
        <p:nvSpPr>
          <p:cNvPr id="8227" name="矩形 83"/>
          <p:cNvSpPr>
            <a:spLocks noChangeArrowheads="1"/>
          </p:cNvSpPr>
          <p:nvPr/>
        </p:nvSpPr>
        <p:spPr bwMode="auto">
          <a:xfrm>
            <a:off x="5048912" y="1929820"/>
            <a:ext cx="1696747" cy="707886"/>
          </a:xfrm>
          <a:prstGeom prst="rect">
            <a:avLst/>
          </a:prstGeom>
          <a:noFill/>
          <a:ln w="9525">
            <a:noFill/>
            <a:miter lim="800000"/>
            <a:headEnd/>
            <a:tailEnd/>
          </a:ln>
        </p:spPr>
        <p:txBody>
          <a:bodyPr wrap="none">
            <a:spAutoFit/>
          </a:bodyPr>
          <a:lstStyle/>
          <a:p>
            <a:pPr eaLnBrk="0" hangingPunct="0">
              <a:buSzPct val="100000"/>
            </a:pPr>
            <a:r>
              <a:rPr lang="zh-CN" altLang="zh-CN" sz="2000" dirty="0">
                <a:solidFill>
                  <a:srgbClr val="000000"/>
                </a:solidFill>
                <a:ea typeface="Arial Unicode MS" pitchFamily="34" charset="-122"/>
                <a:cs typeface="Arial" charset="0"/>
                <a:sym typeface="Arial" charset="0"/>
              </a:rPr>
              <a:t>Tailored </a:t>
            </a:r>
            <a:r>
              <a:rPr lang="zh-CN" altLang="zh-CN" sz="2000" dirty="0" smtClean="0">
                <a:solidFill>
                  <a:srgbClr val="000000"/>
                </a:solidFill>
                <a:ea typeface="Arial Unicode MS" pitchFamily="34" charset="-122"/>
                <a:cs typeface="Arial" charset="0"/>
                <a:sym typeface="Arial" charset="0"/>
              </a:rPr>
              <a:t>Data</a:t>
            </a:r>
            <a:endParaRPr lang="en-US" altLang="zh-CN" sz="2000" dirty="0" smtClean="0">
              <a:solidFill>
                <a:srgbClr val="000000"/>
              </a:solidFill>
              <a:ea typeface="Arial Unicode MS" pitchFamily="34" charset="-122"/>
              <a:cs typeface="Arial" charset="0"/>
              <a:sym typeface="Arial" charset="0"/>
            </a:endParaRPr>
          </a:p>
          <a:p>
            <a:pPr eaLnBrk="0" hangingPunct="0">
              <a:buSzPct val="100000"/>
            </a:pPr>
            <a:r>
              <a:rPr lang="en-US" altLang="zh-CN" sz="2000" dirty="0" smtClean="0">
                <a:solidFill>
                  <a:srgbClr val="000000"/>
                </a:solidFill>
                <a:ea typeface="Arial Unicode MS" pitchFamily="34" charset="-122"/>
                <a:cs typeface="Arial" charset="0"/>
                <a:sym typeface="Arial" charset="0"/>
              </a:rPr>
              <a:t>Infrastructure</a:t>
            </a:r>
            <a:endParaRPr lang="zh-CN" altLang="zh-CN" sz="2000" dirty="0">
              <a:solidFill>
                <a:srgbClr val="000000"/>
              </a:solidFill>
              <a:ea typeface="Arial Unicode MS" pitchFamily="34" charset="-122"/>
              <a:cs typeface="Arial" charset="0"/>
              <a:sym typeface="Arial" charset="0"/>
            </a:endParaRPr>
          </a:p>
        </p:txBody>
      </p:sp>
      <p:sp>
        <p:nvSpPr>
          <p:cNvPr id="8228" name="文本框 4"/>
          <p:cNvSpPr txBox="1">
            <a:spLocks noChangeArrowheads="1"/>
          </p:cNvSpPr>
          <p:nvPr/>
        </p:nvSpPr>
        <p:spPr bwMode="auto">
          <a:xfrm>
            <a:off x="5721350" y="1341438"/>
            <a:ext cx="469900" cy="708025"/>
          </a:xfrm>
          <a:prstGeom prst="rect">
            <a:avLst/>
          </a:prstGeom>
          <a:noFill/>
          <a:ln w="9525">
            <a:noFill/>
            <a:miter lim="800000"/>
            <a:headEnd/>
            <a:tailEnd/>
          </a:ln>
        </p:spPr>
        <p:txBody>
          <a:bodyPr wrap="none">
            <a:spAutoFit/>
          </a:bodyPr>
          <a:lstStyle/>
          <a:p>
            <a:pPr eaLnBrk="0" hangingPunct="0">
              <a:buSzPct val="100000"/>
            </a:pPr>
            <a:r>
              <a:rPr lang="zh-CN" altLang="zh-CN" sz="4000" b="1">
                <a:solidFill>
                  <a:srgbClr val="000000"/>
                </a:solidFill>
                <a:ea typeface="微软雅黑" pitchFamily="34" charset="-122"/>
                <a:sym typeface="Arial" charset="0"/>
              </a:rPr>
              <a:t>3</a:t>
            </a:r>
          </a:p>
        </p:txBody>
      </p:sp>
      <p:sp>
        <p:nvSpPr>
          <p:cNvPr id="8229" name="矩形 92"/>
          <p:cNvSpPr>
            <a:spLocks noChangeArrowheads="1"/>
          </p:cNvSpPr>
          <p:nvPr/>
        </p:nvSpPr>
        <p:spPr bwMode="auto">
          <a:xfrm>
            <a:off x="7475538" y="1914525"/>
            <a:ext cx="1755775" cy="708025"/>
          </a:xfrm>
          <a:prstGeom prst="rect">
            <a:avLst/>
          </a:prstGeom>
          <a:noFill/>
          <a:ln w="9525">
            <a:noFill/>
            <a:miter lim="800000"/>
            <a:headEnd/>
            <a:tailEnd/>
          </a:ln>
        </p:spPr>
        <p:txBody>
          <a:bodyPr wrap="none">
            <a:spAutoFit/>
          </a:bodyPr>
          <a:lstStyle/>
          <a:p>
            <a:pPr algn="ctr" eaLnBrk="0" hangingPunct="0">
              <a:buSzPct val="100000"/>
            </a:pPr>
            <a:r>
              <a:rPr lang="zh-CN" altLang="zh-CN" sz="2000">
                <a:solidFill>
                  <a:srgbClr val="000000"/>
                </a:solidFill>
                <a:ea typeface="Arial Unicode MS" pitchFamily="34" charset="-122"/>
                <a:cs typeface="Arial" charset="0"/>
                <a:sym typeface="Arial" charset="0"/>
              </a:rPr>
              <a:t>SAP HANA + </a:t>
            </a:r>
          </a:p>
          <a:p>
            <a:pPr algn="ctr" eaLnBrk="0" hangingPunct="0">
              <a:buSzPct val="100000"/>
            </a:pPr>
            <a:r>
              <a:rPr lang="zh-CN" altLang="zh-CN" sz="2000">
                <a:solidFill>
                  <a:srgbClr val="000000"/>
                </a:solidFill>
                <a:ea typeface="Arial Unicode MS" pitchFamily="34" charset="-122"/>
                <a:cs typeface="Arial" charset="0"/>
                <a:sym typeface="Arial" charset="0"/>
              </a:rPr>
              <a:t>Big Data</a:t>
            </a:r>
          </a:p>
        </p:txBody>
      </p:sp>
      <p:sp>
        <p:nvSpPr>
          <p:cNvPr id="8230" name="文本框 4"/>
          <p:cNvSpPr txBox="1">
            <a:spLocks noChangeArrowheads="1"/>
          </p:cNvSpPr>
          <p:nvPr/>
        </p:nvSpPr>
        <p:spPr bwMode="auto">
          <a:xfrm>
            <a:off x="8004175" y="1341438"/>
            <a:ext cx="469900" cy="708025"/>
          </a:xfrm>
          <a:prstGeom prst="rect">
            <a:avLst/>
          </a:prstGeom>
          <a:noFill/>
          <a:ln w="9525">
            <a:noFill/>
            <a:miter lim="800000"/>
            <a:headEnd/>
            <a:tailEnd/>
          </a:ln>
        </p:spPr>
        <p:txBody>
          <a:bodyPr wrap="none">
            <a:spAutoFit/>
          </a:bodyPr>
          <a:lstStyle/>
          <a:p>
            <a:pPr eaLnBrk="0" hangingPunct="0">
              <a:buSzPct val="100000"/>
            </a:pPr>
            <a:r>
              <a:rPr lang="zh-CN" altLang="zh-CN" sz="4000" b="1">
                <a:solidFill>
                  <a:srgbClr val="000000"/>
                </a:solidFill>
                <a:ea typeface="微软雅黑" pitchFamily="34" charset="-122"/>
                <a:sym typeface="Arial" charset="0"/>
              </a:rPr>
              <a:t>4</a:t>
            </a:r>
          </a:p>
        </p:txBody>
      </p:sp>
      <p:sp>
        <p:nvSpPr>
          <p:cNvPr id="8231" name="矩形 108"/>
          <p:cNvSpPr>
            <a:spLocks noChangeArrowheads="1"/>
          </p:cNvSpPr>
          <p:nvPr/>
        </p:nvSpPr>
        <p:spPr bwMode="auto">
          <a:xfrm>
            <a:off x="10006013" y="1914525"/>
            <a:ext cx="1536700" cy="708025"/>
          </a:xfrm>
          <a:prstGeom prst="rect">
            <a:avLst/>
          </a:prstGeom>
          <a:noFill/>
          <a:ln w="9525">
            <a:noFill/>
            <a:miter lim="800000"/>
            <a:headEnd/>
            <a:tailEnd/>
          </a:ln>
        </p:spPr>
        <p:txBody>
          <a:bodyPr wrap="none">
            <a:spAutoFit/>
          </a:bodyPr>
          <a:lstStyle/>
          <a:p>
            <a:pPr algn="ctr" eaLnBrk="0" hangingPunct="0">
              <a:buSzPct val="100000"/>
            </a:pPr>
            <a:r>
              <a:rPr lang="zh-CN" altLang="zh-CN" sz="2000">
                <a:solidFill>
                  <a:srgbClr val="000000"/>
                </a:solidFill>
                <a:ea typeface="Arial Unicode MS" pitchFamily="34" charset="-122"/>
                <a:cs typeface="Arial" charset="0"/>
                <a:sym typeface="Arial" charset="0"/>
              </a:rPr>
              <a:t>SAP HANA </a:t>
            </a:r>
          </a:p>
          <a:p>
            <a:pPr algn="ctr" eaLnBrk="0" hangingPunct="0">
              <a:buSzPct val="100000"/>
            </a:pPr>
            <a:r>
              <a:rPr lang="zh-CN" altLang="zh-CN" sz="2000">
                <a:solidFill>
                  <a:srgbClr val="000000"/>
                </a:solidFill>
                <a:ea typeface="Arial Unicode MS" pitchFamily="34" charset="-122"/>
                <a:cs typeface="Arial" charset="0"/>
                <a:sym typeface="Arial" charset="0"/>
              </a:rPr>
              <a:t>on Cloud </a:t>
            </a:r>
          </a:p>
        </p:txBody>
      </p:sp>
      <p:sp>
        <p:nvSpPr>
          <p:cNvPr id="8232" name="文本框 4"/>
          <p:cNvSpPr txBox="1">
            <a:spLocks noChangeArrowheads="1"/>
          </p:cNvSpPr>
          <p:nvPr/>
        </p:nvSpPr>
        <p:spPr bwMode="auto">
          <a:xfrm>
            <a:off x="10452100" y="1341438"/>
            <a:ext cx="469900" cy="708025"/>
          </a:xfrm>
          <a:prstGeom prst="rect">
            <a:avLst/>
          </a:prstGeom>
          <a:noFill/>
          <a:ln w="9525">
            <a:noFill/>
            <a:miter lim="800000"/>
            <a:headEnd/>
            <a:tailEnd/>
          </a:ln>
        </p:spPr>
        <p:txBody>
          <a:bodyPr wrap="none">
            <a:spAutoFit/>
          </a:bodyPr>
          <a:lstStyle/>
          <a:p>
            <a:pPr eaLnBrk="0" hangingPunct="0">
              <a:buSzPct val="100000"/>
            </a:pPr>
            <a:r>
              <a:rPr lang="zh-CN" altLang="zh-CN" sz="4000" b="1">
                <a:solidFill>
                  <a:srgbClr val="000000"/>
                </a:solidFill>
                <a:ea typeface="微软雅黑" pitchFamily="34" charset="-122"/>
                <a:sym typeface="Arial" charset="0"/>
              </a:rPr>
              <a:t>5</a:t>
            </a:r>
          </a:p>
        </p:txBody>
      </p:sp>
      <p:sp>
        <p:nvSpPr>
          <p:cNvPr id="113" name="Freeform 370"/>
          <p:cNvSpPr>
            <a:spLocks/>
          </p:cNvSpPr>
          <p:nvPr/>
        </p:nvSpPr>
        <p:spPr bwMode="auto">
          <a:xfrm>
            <a:off x="9739313" y="2921000"/>
            <a:ext cx="1758950" cy="712788"/>
          </a:xfrm>
          <a:custGeom>
            <a:avLst/>
            <a:gdLst>
              <a:gd name="T0" fmla="*/ 202 w 431"/>
              <a:gd name="T1" fmla="*/ 0 h 287"/>
              <a:gd name="T2" fmla="*/ 222 w 431"/>
              <a:gd name="T3" fmla="*/ 3 h 287"/>
              <a:gd name="T4" fmla="*/ 241 w 431"/>
              <a:gd name="T5" fmla="*/ 7 h 287"/>
              <a:gd name="T6" fmla="*/ 260 w 431"/>
              <a:gd name="T7" fmla="*/ 13 h 287"/>
              <a:gd name="T8" fmla="*/ 276 w 431"/>
              <a:gd name="T9" fmla="*/ 23 h 287"/>
              <a:gd name="T10" fmla="*/ 291 w 431"/>
              <a:gd name="T11" fmla="*/ 35 h 287"/>
              <a:gd name="T12" fmla="*/ 304 w 431"/>
              <a:gd name="T13" fmla="*/ 49 h 287"/>
              <a:gd name="T14" fmla="*/ 315 w 431"/>
              <a:gd name="T15" fmla="*/ 66 h 287"/>
              <a:gd name="T16" fmla="*/ 324 w 431"/>
              <a:gd name="T17" fmla="*/ 83 h 287"/>
              <a:gd name="T18" fmla="*/ 328 w 431"/>
              <a:gd name="T19" fmla="*/ 83 h 287"/>
              <a:gd name="T20" fmla="*/ 339 w 431"/>
              <a:gd name="T21" fmla="*/ 83 h 287"/>
              <a:gd name="T22" fmla="*/ 358 w 431"/>
              <a:gd name="T23" fmla="*/ 87 h 287"/>
              <a:gd name="T24" fmla="*/ 377 w 431"/>
              <a:gd name="T25" fmla="*/ 95 h 287"/>
              <a:gd name="T26" fmla="*/ 393 w 431"/>
              <a:gd name="T27" fmla="*/ 106 h 287"/>
              <a:gd name="T28" fmla="*/ 407 w 431"/>
              <a:gd name="T29" fmla="*/ 120 h 287"/>
              <a:gd name="T30" fmla="*/ 418 w 431"/>
              <a:gd name="T31" fmla="*/ 136 h 287"/>
              <a:gd name="T32" fmla="*/ 427 w 431"/>
              <a:gd name="T33" fmla="*/ 154 h 287"/>
              <a:gd name="T34" fmla="*/ 430 w 431"/>
              <a:gd name="T35" fmla="*/ 174 h 287"/>
              <a:gd name="T36" fmla="*/ 431 w 431"/>
              <a:gd name="T37" fmla="*/ 185 h 287"/>
              <a:gd name="T38" fmla="*/ 429 w 431"/>
              <a:gd name="T39" fmla="*/ 205 h 287"/>
              <a:gd name="T40" fmla="*/ 422 w 431"/>
              <a:gd name="T41" fmla="*/ 225 h 287"/>
              <a:gd name="T42" fmla="*/ 414 w 431"/>
              <a:gd name="T43" fmla="*/ 242 h 287"/>
              <a:gd name="T44" fmla="*/ 401 w 431"/>
              <a:gd name="T45" fmla="*/ 257 h 287"/>
              <a:gd name="T46" fmla="*/ 385 w 431"/>
              <a:gd name="T47" fmla="*/ 269 h 287"/>
              <a:gd name="T48" fmla="*/ 368 w 431"/>
              <a:gd name="T49" fmla="*/ 279 h 287"/>
              <a:gd name="T50" fmla="*/ 348 w 431"/>
              <a:gd name="T51" fmla="*/ 285 h 287"/>
              <a:gd name="T52" fmla="*/ 328 w 431"/>
              <a:gd name="T53" fmla="*/ 287 h 287"/>
              <a:gd name="T54" fmla="*/ 85 w 431"/>
              <a:gd name="T55" fmla="*/ 287 h 287"/>
              <a:gd name="T56" fmla="*/ 68 w 431"/>
              <a:gd name="T57" fmla="*/ 286 h 287"/>
              <a:gd name="T58" fmla="*/ 52 w 431"/>
              <a:gd name="T59" fmla="*/ 280 h 287"/>
              <a:gd name="T60" fmla="*/ 37 w 431"/>
              <a:gd name="T61" fmla="*/ 273 h 287"/>
              <a:gd name="T62" fmla="*/ 25 w 431"/>
              <a:gd name="T63" fmla="*/ 262 h 287"/>
              <a:gd name="T64" fmla="*/ 14 w 431"/>
              <a:gd name="T65" fmla="*/ 250 h 287"/>
              <a:gd name="T66" fmla="*/ 7 w 431"/>
              <a:gd name="T67" fmla="*/ 235 h 287"/>
              <a:gd name="T68" fmla="*/ 1 w 431"/>
              <a:gd name="T69" fmla="*/ 220 h 287"/>
              <a:gd name="T70" fmla="*/ 0 w 431"/>
              <a:gd name="T71" fmla="*/ 202 h 287"/>
              <a:gd name="T72" fmla="*/ 0 w 431"/>
              <a:gd name="T73" fmla="*/ 195 h 287"/>
              <a:gd name="T74" fmla="*/ 3 w 431"/>
              <a:gd name="T75" fmla="*/ 179 h 287"/>
              <a:gd name="T76" fmla="*/ 8 w 431"/>
              <a:gd name="T77" fmla="*/ 165 h 287"/>
              <a:gd name="T78" fmla="*/ 21 w 431"/>
              <a:gd name="T79" fmla="*/ 147 h 287"/>
              <a:gd name="T80" fmla="*/ 43 w 431"/>
              <a:gd name="T81" fmla="*/ 127 h 287"/>
              <a:gd name="T82" fmla="*/ 57 w 431"/>
              <a:gd name="T83" fmla="*/ 122 h 287"/>
              <a:gd name="T84" fmla="*/ 71 w 431"/>
              <a:gd name="T85" fmla="*/ 118 h 287"/>
              <a:gd name="T86" fmla="*/ 73 w 431"/>
              <a:gd name="T87" fmla="*/ 106 h 287"/>
              <a:gd name="T88" fmla="*/ 81 w 431"/>
              <a:gd name="T89" fmla="*/ 83 h 287"/>
              <a:gd name="T90" fmla="*/ 91 w 431"/>
              <a:gd name="T91" fmla="*/ 61 h 287"/>
              <a:gd name="T92" fmla="*/ 106 w 431"/>
              <a:gd name="T93" fmla="*/ 43 h 287"/>
              <a:gd name="T94" fmla="*/ 123 w 431"/>
              <a:gd name="T95" fmla="*/ 28 h 287"/>
              <a:gd name="T96" fmla="*/ 142 w 431"/>
              <a:gd name="T97" fmla="*/ 15 h 287"/>
              <a:gd name="T98" fmla="*/ 165 w 431"/>
              <a:gd name="T99" fmla="*/ 6 h 287"/>
              <a:gd name="T100" fmla="*/ 189 w 431"/>
              <a:gd name="T101" fmla="*/ 2 h 287"/>
              <a:gd name="T102" fmla="*/ 202 w 431"/>
              <a:gd name="T103"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1" h="287">
                <a:moveTo>
                  <a:pt x="202" y="0"/>
                </a:moveTo>
                <a:lnTo>
                  <a:pt x="202" y="0"/>
                </a:lnTo>
                <a:lnTo>
                  <a:pt x="212" y="2"/>
                </a:lnTo>
                <a:lnTo>
                  <a:pt x="222" y="3"/>
                </a:lnTo>
                <a:lnTo>
                  <a:pt x="231" y="4"/>
                </a:lnTo>
                <a:lnTo>
                  <a:pt x="241" y="7"/>
                </a:lnTo>
                <a:lnTo>
                  <a:pt x="250" y="10"/>
                </a:lnTo>
                <a:lnTo>
                  <a:pt x="260" y="13"/>
                </a:lnTo>
                <a:lnTo>
                  <a:pt x="267" y="19"/>
                </a:lnTo>
                <a:lnTo>
                  <a:pt x="276" y="23"/>
                </a:lnTo>
                <a:lnTo>
                  <a:pt x="283" y="30"/>
                </a:lnTo>
                <a:lnTo>
                  <a:pt x="291" y="35"/>
                </a:lnTo>
                <a:lnTo>
                  <a:pt x="297" y="43"/>
                </a:lnTo>
                <a:lnTo>
                  <a:pt x="304" y="49"/>
                </a:lnTo>
                <a:lnTo>
                  <a:pt x="309" y="57"/>
                </a:lnTo>
                <a:lnTo>
                  <a:pt x="315" y="66"/>
                </a:lnTo>
                <a:lnTo>
                  <a:pt x="319" y="74"/>
                </a:lnTo>
                <a:lnTo>
                  <a:pt x="324" y="83"/>
                </a:lnTo>
                <a:lnTo>
                  <a:pt x="324" y="83"/>
                </a:lnTo>
                <a:lnTo>
                  <a:pt x="328" y="83"/>
                </a:lnTo>
                <a:lnTo>
                  <a:pt x="328" y="83"/>
                </a:lnTo>
                <a:lnTo>
                  <a:pt x="339" y="83"/>
                </a:lnTo>
                <a:lnTo>
                  <a:pt x="348" y="84"/>
                </a:lnTo>
                <a:lnTo>
                  <a:pt x="358" y="87"/>
                </a:lnTo>
                <a:lnTo>
                  <a:pt x="368" y="90"/>
                </a:lnTo>
                <a:lnTo>
                  <a:pt x="377" y="95"/>
                </a:lnTo>
                <a:lnTo>
                  <a:pt x="385" y="100"/>
                </a:lnTo>
                <a:lnTo>
                  <a:pt x="393" y="106"/>
                </a:lnTo>
                <a:lnTo>
                  <a:pt x="401" y="112"/>
                </a:lnTo>
                <a:lnTo>
                  <a:pt x="407" y="120"/>
                </a:lnTo>
                <a:lnTo>
                  <a:pt x="414" y="127"/>
                </a:lnTo>
                <a:lnTo>
                  <a:pt x="418" y="136"/>
                </a:lnTo>
                <a:lnTo>
                  <a:pt x="422" y="145"/>
                </a:lnTo>
                <a:lnTo>
                  <a:pt x="427" y="154"/>
                </a:lnTo>
                <a:lnTo>
                  <a:pt x="429" y="164"/>
                </a:lnTo>
                <a:lnTo>
                  <a:pt x="430" y="174"/>
                </a:lnTo>
                <a:lnTo>
                  <a:pt x="431" y="185"/>
                </a:lnTo>
                <a:lnTo>
                  <a:pt x="431" y="185"/>
                </a:lnTo>
                <a:lnTo>
                  <a:pt x="430" y="196"/>
                </a:lnTo>
                <a:lnTo>
                  <a:pt x="429" y="205"/>
                </a:lnTo>
                <a:lnTo>
                  <a:pt x="427" y="215"/>
                </a:lnTo>
                <a:lnTo>
                  <a:pt x="422" y="225"/>
                </a:lnTo>
                <a:lnTo>
                  <a:pt x="418" y="234"/>
                </a:lnTo>
                <a:lnTo>
                  <a:pt x="414" y="242"/>
                </a:lnTo>
                <a:lnTo>
                  <a:pt x="407" y="250"/>
                </a:lnTo>
                <a:lnTo>
                  <a:pt x="401" y="257"/>
                </a:lnTo>
                <a:lnTo>
                  <a:pt x="393" y="264"/>
                </a:lnTo>
                <a:lnTo>
                  <a:pt x="385" y="269"/>
                </a:lnTo>
                <a:lnTo>
                  <a:pt x="377" y="275"/>
                </a:lnTo>
                <a:lnTo>
                  <a:pt x="368" y="279"/>
                </a:lnTo>
                <a:lnTo>
                  <a:pt x="358" y="282"/>
                </a:lnTo>
                <a:lnTo>
                  <a:pt x="348" y="285"/>
                </a:lnTo>
                <a:lnTo>
                  <a:pt x="339" y="287"/>
                </a:lnTo>
                <a:lnTo>
                  <a:pt x="328" y="287"/>
                </a:lnTo>
                <a:lnTo>
                  <a:pt x="85" y="287"/>
                </a:lnTo>
                <a:lnTo>
                  <a:pt x="85" y="287"/>
                </a:lnTo>
                <a:lnTo>
                  <a:pt x="76" y="287"/>
                </a:lnTo>
                <a:lnTo>
                  <a:pt x="68" y="286"/>
                </a:lnTo>
                <a:lnTo>
                  <a:pt x="60" y="284"/>
                </a:lnTo>
                <a:lnTo>
                  <a:pt x="52" y="280"/>
                </a:lnTo>
                <a:lnTo>
                  <a:pt x="45" y="277"/>
                </a:lnTo>
                <a:lnTo>
                  <a:pt x="37" y="273"/>
                </a:lnTo>
                <a:lnTo>
                  <a:pt x="31" y="267"/>
                </a:lnTo>
                <a:lnTo>
                  <a:pt x="25" y="262"/>
                </a:lnTo>
                <a:lnTo>
                  <a:pt x="20" y="256"/>
                </a:lnTo>
                <a:lnTo>
                  <a:pt x="14" y="250"/>
                </a:lnTo>
                <a:lnTo>
                  <a:pt x="10" y="242"/>
                </a:lnTo>
                <a:lnTo>
                  <a:pt x="7" y="235"/>
                </a:lnTo>
                <a:lnTo>
                  <a:pt x="4" y="227"/>
                </a:lnTo>
                <a:lnTo>
                  <a:pt x="1" y="220"/>
                </a:lnTo>
                <a:lnTo>
                  <a:pt x="0" y="211"/>
                </a:lnTo>
                <a:lnTo>
                  <a:pt x="0" y="202"/>
                </a:lnTo>
                <a:lnTo>
                  <a:pt x="0" y="202"/>
                </a:lnTo>
                <a:lnTo>
                  <a:pt x="0" y="195"/>
                </a:lnTo>
                <a:lnTo>
                  <a:pt x="1" y="186"/>
                </a:lnTo>
                <a:lnTo>
                  <a:pt x="3" y="179"/>
                </a:lnTo>
                <a:lnTo>
                  <a:pt x="6" y="172"/>
                </a:lnTo>
                <a:lnTo>
                  <a:pt x="8" y="165"/>
                </a:lnTo>
                <a:lnTo>
                  <a:pt x="12" y="159"/>
                </a:lnTo>
                <a:lnTo>
                  <a:pt x="21" y="147"/>
                </a:lnTo>
                <a:lnTo>
                  <a:pt x="31" y="136"/>
                </a:lnTo>
                <a:lnTo>
                  <a:pt x="43" y="127"/>
                </a:lnTo>
                <a:lnTo>
                  <a:pt x="49" y="124"/>
                </a:lnTo>
                <a:lnTo>
                  <a:pt x="57" y="122"/>
                </a:lnTo>
                <a:lnTo>
                  <a:pt x="64" y="120"/>
                </a:lnTo>
                <a:lnTo>
                  <a:pt x="71" y="118"/>
                </a:lnTo>
                <a:lnTo>
                  <a:pt x="71" y="118"/>
                </a:lnTo>
                <a:lnTo>
                  <a:pt x="73" y="106"/>
                </a:lnTo>
                <a:lnTo>
                  <a:pt x="76" y="94"/>
                </a:lnTo>
                <a:lnTo>
                  <a:pt x="81" y="83"/>
                </a:lnTo>
                <a:lnTo>
                  <a:pt x="85" y="72"/>
                </a:lnTo>
                <a:lnTo>
                  <a:pt x="91" y="61"/>
                </a:lnTo>
                <a:lnTo>
                  <a:pt x="98" y="51"/>
                </a:lnTo>
                <a:lnTo>
                  <a:pt x="106" y="43"/>
                </a:lnTo>
                <a:lnTo>
                  <a:pt x="114" y="34"/>
                </a:lnTo>
                <a:lnTo>
                  <a:pt x="123" y="28"/>
                </a:lnTo>
                <a:lnTo>
                  <a:pt x="133" y="20"/>
                </a:lnTo>
                <a:lnTo>
                  <a:pt x="142" y="15"/>
                </a:lnTo>
                <a:lnTo>
                  <a:pt x="153" y="10"/>
                </a:lnTo>
                <a:lnTo>
                  <a:pt x="165" y="6"/>
                </a:lnTo>
                <a:lnTo>
                  <a:pt x="177" y="3"/>
                </a:lnTo>
                <a:lnTo>
                  <a:pt x="189" y="2"/>
                </a:lnTo>
                <a:lnTo>
                  <a:pt x="202" y="0"/>
                </a:lnTo>
                <a:lnTo>
                  <a:pt x="202" y="0"/>
                </a:lnTo>
                <a:close/>
              </a:path>
            </a:pathLst>
          </a:custGeom>
          <a:solidFill>
            <a:srgbClr val="4E6C8A"/>
          </a:solidFill>
          <a:ln>
            <a:noFill/>
          </a:ln>
          <a:effectLst/>
          <a:extLst/>
        </p:spPr>
        <p:style>
          <a:lnRef idx="1">
            <a:schemeClr val="accent3"/>
          </a:lnRef>
          <a:fillRef idx="3">
            <a:schemeClr val="accent3"/>
          </a:fillRef>
          <a:effectRef idx="2">
            <a:schemeClr val="accent3"/>
          </a:effectRef>
          <a:fontRef idx="minor">
            <a:schemeClr val="lt1"/>
          </a:fontRef>
        </p:style>
        <p:txBody>
          <a:bodyPr lIns="96782" tIns="48391" rIns="96782" bIns="48391"/>
          <a:lstStyle/>
          <a:p>
            <a:pPr defTabSz="1219444" fontAlgn="auto">
              <a:spcBef>
                <a:spcPts val="0"/>
              </a:spcBef>
              <a:spcAft>
                <a:spcPts val="0"/>
              </a:spcAft>
              <a:defRPr/>
            </a:pPr>
            <a:endParaRPr lang="zh-CN" altLang="en-US" sz="1270" dirty="0">
              <a:solidFill>
                <a:schemeClr val="tx1">
                  <a:lumMod val="75000"/>
                  <a:lumOff val="25000"/>
                </a:schemeClr>
              </a:solidFill>
              <a:latin typeface="+mj-lt"/>
            </a:endParaRPr>
          </a:p>
        </p:txBody>
      </p:sp>
      <p:pic>
        <p:nvPicPr>
          <p:cNvPr id="8234" name="Picture 2" descr="D:\PPT素材\服务器图片\FusionCube\x6800高密服器21x29.7cm-02.png"/>
          <p:cNvPicPr>
            <a:picLocks noChangeAspect="1" noChangeArrowheads="1"/>
          </p:cNvPicPr>
          <p:nvPr/>
        </p:nvPicPr>
        <p:blipFill>
          <a:blip r:embed="rId9" cstate="print"/>
          <a:srcRect/>
          <a:stretch>
            <a:fillRect/>
          </a:stretch>
        </p:blipFill>
        <p:spPr bwMode="auto">
          <a:xfrm>
            <a:off x="9952038" y="3667125"/>
            <a:ext cx="1441450" cy="525463"/>
          </a:xfrm>
          <a:prstGeom prst="rect">
            <a:avLst/>
          </a:prstGeom>
          <a:noFill/>
          <a:ln w="9525">
            <a:noFill/>
            <a:miter lim="800000"/>
            <a:headEnd/>
            <a:tailEnd/>
          </a:ln>
        </p:spPr>
      </p:pic>
      <p:pic>
        <p:nvPicPr>
          <p:cNvPr id="8235" name="569054706"/>
          <p:cNvPicPr>
            <a:picLocks noChangeAspect="1"/>
          </p:cNvPicPr>
          <p:nvPr/>
        </p:nvPicPr>
        <p:blipFill>
          <a:blip r:embed="rId10" cstate="print"/>
          <a:srcRect t="14101"/>
          <a:stretch>
            <a:fillRect/>
          </a:stretch>
        </p:blipFill>
        <p:spPr bwMode="auto">
          <a:xfrm>
            <a:off x="9948863" y="4592638"/>
            <a:ext cx="1441450" cy="746125"/>
          </a:xfrm>
          <a:prstGeom prst="rect">
            <a:avLst/>
          </a:prstGeom>
          <a:noFill/>
          <a:ln w="9525">
            <a:noFill/>
            <a:miter lim="800000"/>
            <a:headEnd/>
            <a:tailEnd/>
          </a:ln>
        </p:spPr>
      </p:pic>
      <p:sp>
        <p:nvSpPr>
          <p:cNvPr id="8236" name="文本框 115"/>
          <p:cNvSpPr txBox="1">
            <a:spLocks noChangeArrowheads="1"/>
          </p:cNvSpPr>
          <p:nvPr/>
        </p:nvSpPr>
        <p:spPr bwMode="auto">
          <a:xfrm>
            <a:off x="10006013" y="4848225"/>
            <a:ext cx="1347787" cy="369888"/>
          </a:xfrm>
          <a:prstGeom prst="rect">
            <a:avLst/>
          </a:prstGeom>
          <a:noFill/>
          <a:ln w="9525">
            <a:noFill/>
            <a:miter lim="800000"/>
            <a:headEnd/>
            <a:tailEnd/>
          </a:ln>
        </p:spPr>
        <p:txBody>
          <a:bodyPr wrap="none">
            <a:spAutoFit/>
          </a:bodyPr>
          <a:lstStyle/>
          <a:p>
            <a:pPr eaLnBrk="0" hangingPunct="0">
              <a:buSzPct val="100000"/>
            </a:pPr>
            <a:r>
              <a:rPr lang="zh-CN" altLang="zh-CN" sz="1800">
                <a:solidFill>
                  <a:srgbClr val="FFFFFF"/>
                </a:solidFill>
                <a:sym typeface="Arial" charset="0"/>
              </a:rPr>
              <a:t>SAP HANA</a:t>
            </a:r>
          </a:p>
        </p:txBody>
      </p:sp>
      <p:sp>
        <p:nvSpPr>
          <p:cNvPr id="8237" name="文本框 116"/>
          <p:cNvSpPr txBox="1">
            <a:spLocks noChangeArrowheads="1"/>
          </p:cNvSpPr>
          <p:nvPr/>
        </p:nvSpPr>
        <p:spPr bwMode="auto">
          <a:xfrm>
            <a:off x="9769995" y="3233738"/>
            <a:ext cx="1636713" cy="338137"/>
          </a:xfrm>
          <a:prstGeom prst="rect">
            <a:avLst/>
          </a:prstGeom>
          <a:noFill/>
          <a:ln w="9525">
            <a:noFill/>
            <a:miter lim="800000"/>
            <a:headEnd/>
            <a:tailEnd/>
          </a:ln>
        </p:spPr>
        <p:txBody>
          <a:bodyPr wrap="none">
            <a:spAutoFit/>
          </a:bodyPr>
          <a:lstStyle/>
          <a:p>
            <a:pPr eaLnBrk="0" hangingPunct="0">
              <a:buSzPct val="100000"/>
            </a:pPr>
            <a:r>
              <a:rPr lang="zh-CN" altLang="zh-CN" sz="1600" dirty="0">
                <a:solidFill>
                  <a:srgbClr val="FFFFFF"/>
                </a:solidFill>
                <a:sym typeface="Arial" charset="0"/>
              </a:rPr>
              <a:t>SAP applications</a:t>
            </a:r>
          </a:p>
        </p:txBody>
      </p:sp>
      <p:sp>
        <p:nvSpPr>
          <p:cNvPr id="8238" name="文本框 117"/>
          <p:cNvSpPr txBox="1">
            <a:spLocks noChangeArrowheads="1"/>
          </p:cNvSpPr>
          <p:nvPr/>
        </p:nvSpPr>
        <p:spPr bwMode="auto">
          <a:xfrm>
            <a:off x="10436225" y="4152900"/>
            <a:ext cx="365125" cy="461963"/>
          </a:xfrm>
          <a:prstGeom prst="rect">
            <a:avLst/>
          </a:prstGeom>
          <a:noFill/>
          <a:ln w="9525">
            <a:noFill/>
            <a:miter lim="800000"/>
            <a:headEnd/>
            <a:tailEnd/>
          </a:ln>
        </p:spPr>
        <p:txBody>
          <a:bodyPr wrap="none">
            <a:spAutoFit/>
          </a:bodyPr>
          <a:lstStyle/>
          <a:p>
            <a:pPr eaLnBrk="0" hangingPunct="0">
              <a:buSzPct val="100000"/>
            </a:pPr>
            <a:r>
              <a:rPr lang="zh-CN" altLang="zh-CN">
                <a:solidFill>
                  <a:srgbClr val="000000"/>
                </a:solidFill>
                <a:sym typeface="Arial" charset="0"/>
              </a:rPr>
              <a:t>+</a:t>
            </a:r>
          </a:p>
        </p:txBody>
      </p:sp>
      <p:sp>
        <p:nvSpPr>
          <p:cNvPr id="124" name="矩形 123"/>
          <p:cNvSpPr/>
          <p:nvPr/>
        </p:nvSpPr>
        <p:spPr>
          <a:xfrm>
            <a:off x="152400" y="5662613"/>
            <a:ext cx="2205038" cy="554037"/>
          </a:xfrm>
          <a:prstGeom prst="rect">
            <a:avLst/>
          </a:prstGeom>
        </p:spPr>
        <p:txBody>
          <a:bodyPr>
            <a:spAutoFit/>
          </a:bodyPr>
          <a:lstStyle/>
          <a:p>
            <a:pPr eaLnBrk="0" hangingPunct="0">
              <a:spcAft>
                <a:spcPts val="800"/>
              </a:spcAft>
              <a:buSzPct val="100000"/>
            </a:pPr>
            <a:r>
              <a:rPr lang="zh-CN" altLang="zh-CN" sz="1000">
                <a:solidFill>
                  <a:srgbClr val="404040"/>
                </a:solidFill>
                <a:ea typeface="Arial Unicode MS" pitchFamily="34" charset="-122"/>
                <a:cs typeface="Arial" charset="0"/>
                <a:sym typeface="Arial" charset="0"/>
              </a:rPr>
              <a:t>Business Warehouse on HANA, S/4HANA, and Business Suite on HANA, B1 on HANA </a:t>
            </a:r>
          </a:p>
        </p:txBody>
      </p:sp>
      <p:sp>
        <p:nvSpPr>
          <p:cNvPr id="125" name="TextBox 56"/>
          <p:cNvSpPr txBox="1"/>
          <p:nvPr/>
        </p:nvSpPr>
        <p:spPr>
          <a:xfrm>
            <a:off x="2435225" y="5662613"/>
            <a:ext cx="2351088" cy="344487"/>
          </a:xfrm>
          <a:prstGeom prst="rect">
            <a:avLst/>
          </a:prstGeom>
        </p:spPr>
        <p:txBody>
          <a:bodyPr lIns="121897" tIns="60950" rIns="121897" bIns="60950">
            <a:spAutoFit/>
          </a:bodyPr>
          <a:lstStyle/>
          <a:p>
            <a:pPr defTabSz="1217613" eaLnBrk="0" hangingPunct="0">
              <a:lnSpc>
                <a:spcPct val="120000"/>
              </a:lnSpc>
              <a:spcAft>
                <a:spcPts val="800"/>
              </a:spcAft>
              <a:buSzPct val="100000"/>
            </a:pPr>
            <a:r>
              <a:rPr lang="zh-CN" altLang="zh-CN" sz="1200">
                <a:solidFill>
                  <a:srgbClr val="404040"/>
                </a:solidFill>
                <a:ea typeface="Arial Unicode MS" pitchFamily="34" charset="-122"/>
                <a:cs typeface="Arial" charset="0"/>
                <a:sym typeface="Arial" charset="0"/>
              </a:rPr>
              <a:t>Business Warehouse on HANA</a:t>
            </a:r>
          </a:p>
        </p:txBody>
      </p:sp>
      <p:sp>
        <p:nvSpPr>
          <p:cNvPr id="126" name="TextBox 57"/>
          <p:cNvSpPr txBox="1"/>
          <p:nvPr/>
        </p:nvSpPr>
        <p:spPr>
          <a:xfrm>
            <a:off x="4772025" y="5662613"/>
            <a:ext cx="2506663" cy="731837"/>
          </a:xfrm>
          <a:prstGeom prst="rect">
            <a:avLst/>
          </a:prstGeom>
        </p:spPr>
        <p:txBody>
          <a:bodyPr lIns="121897" tIns="60950" rIns="121897" bIns="60950">
            <a:spAutoFit/>
          </a:bodyPr>
          <a:lstStyle/>
          <a:p>
            <a:pPr defTabSz="1217613" eaLnBrk="0" hangingPunct="0">
              <a:lnSpc>
                <a:spcPct val="120000"/>
              </a:lnSpc>
              <a:spcAft>
                <a:spcPts val="800"/>
              </a:spcAft>
              <a:buSzPct val="100000"/>
            </a:pPr>
            <a:r>
              <a:rPr lang="zh-CN" altLang="zh-CN" sz="1000">
                <a:solidFill>
                  <a:srgbClr val="404040"/>
                </a:solidFill>
                <a:ea typeface="Arial Unicode MS" pitchFamily="34" charset="-122"/>
                <a:cs typeface="Arial" charset="0"/>
                <a:sym typeface="Arial" charset="0"/>
              </a:rPr>
              <a:t>SAP Business Warehouse on HANA, S/4HANA, Business Suite on HANA</a:t>
            </a:r>
          </a:p>
        </p:txBody>
      </p:sp>
      <p:sp>
        <p:nvSpPr>
          <p:cNvPr id="132" name="TextBox 57"/>
          <p:cNvSpPr txBox="1"/>
          <p:nvPr/>
        </p:nvSpPr>
        <p:spPr>
          <a:xfrm>
            <a:off x="7177088" y="5518026"/>
            <a:ext cx="2297112" cy="861754"/>
          </a:xfrm>
          <a:prstGeom prst="rect">
            <a:avLst/>
          </a:prstGeom>
        </p:spPr>
        <p:txBody>
          <a:bodyPr lIns="121897" tIns="60950" rIns="121897" bIns="60950">
            <a:spAutoFit/>
          </a:bodyPr>
          <a:lstStyle/>
          <a:p>
            <a:pPr defTabSz="1217613" eaLnBrk="0" hangingPunct="0">
              <a:lnSpc>
                <a:spcPct val="120000"/>
              </a:lnSpc>
              <a:spcAft>
                <a:spcPts val="800"/>
              </a:spcAft>
              <a:buSzPct val="100000"/>
            </a:pPr>
            <a:r>
              <a:rPr lang="zh-CN" altLang="zh-CN" sz="1000" dirty="0">
                <a:solidFill>
                  <a:srgbClr val="595959"/>
                </a:solidFill>
                <a:latin typeface="+mn-lt"/>
                <a:ea typeface="Adobe 宋体 Std L" pitchFamily="18" charset="-122"/>
                <a:cs typeface="Arial" charset="0"/>
                <a:sym typeface="Arial" charset="0"/>
              </a:rPr>
              <a:t>Classifies massive data and leverages the Hadoop Big Data analytics platform to reduce the SAP HANA data analytics workload.</a:t>
            </a:r>
          </a:p>
        </p:txBody>
      </p:sp>
      <p:sp>
        <p:nvSpPr>
          <p:cNvPr id="138" name="TextBox 57"/>
          <p:cNvSpPr txBox="1"/>
          <p:nvPr/>
        </p:nvSpPr>
        <p:spPr>
          <a:xfrm>
            <a:off x="9463088" y="5518026"/>
            <a:ext cx="2297112" cy="861754"/>
          </a:xfrm>
          <a:prstGeom prst="rect">
            <a:avLst/>
          </a:prstGeom>
        </p:spPr>
        <p:txBody>
          <a:bodyPr lIns="121897" tIns="60950" rIns="121897" bIns="60950">
            <a:spAutoFit/>
          </a:bodyPr>
          <a:lstStyle/>
          <a:p>
            <a:pPr defTabSz="1217613" eaLnBrk="0" hangingPunct="0">
              <a:lnSpc>
                <a:spcPct val="120000"/>
              </a:lnSpc>
              <a:spcAft>
                <a:spcPts val="800"/>
              </a:spcAft>
              <a:buSzPct val="100000"/>
            </a:pPr>
            <a:r>
              <a:rPr lang="zh-CN" altLang="zh-CN" sz="1000">
                <a:solidFill>
                  <a:srgbClr val="595959"/>
                </a:solidFill>
                <a:latin typeface="+mn-lt"/>
                <a:ea typeface="Adobe 宋体 Std L" pitchFamily="18" charset="-122"/>
                <a:cs typeface="Arial" charset="0"/>
                <a:sym typeface="Arial" charset="0"/>
              </a:rPr>
              <a:t>Cloudified ICT has become the trend. Huawei SAP HANA solutions support two cloud deployment modes: VMware and Fusionshpere.</a:t>
            </a:r>
          </a:p>
        </p:txBody>
      </p:sp>
    </p:spTree>
    <p:extLst>
      <p:ext uri="{BB962C8B-B14F-4D97-AF65-F5344CB8AC3E}">
        <p14:creationId xmlns:p14="http://schemas.microsoft.com/office/powerpoint/2010/main" val="8774674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64"/>
          <p:cNvGrpSpPr/>
          <p:nvPr/>
        </p:nvGrpSpPr>
        <p:grpSpPr>
          <a:xfrm>
            <a:off x="552971" y="1275675"/>
            <a:ext cx="1440333" cy="1440333"/>
            <a:chOff x="4049487" y="712520"/>
            <a:chExt cx="1080000" cy="1080000"/>
          </a:xfrm>
        </p:grpSpPr>
        <p:grpSp>
          <p:nvGrpSpPr>
            <p:cNvPr id="3" name="组合 216"/>
            <p:cNvGrpSpPr/>
            <p:nvPr/>
          </p:nvGrpSpPr>
          <p:grpSpPr>
            <a:xfrm>
              <a:off x="4298356" y="916736"/>
              <a:ext cx="509588" cy="601663"/>
              <a:chOff x="11398250" y="-996950"/>
              <a:chExt cx="509588" cy="601663"/>
            </a:xfrm>
          </p:grpSpPr>
          <p:sp>
            <p:nvSpPr>
              <p:cNvPr id="218" name="Freeform 494"/>
              <p:cNvSpPr>
                <a:spLocks noEditPoints="1"/>
              </p:cNvSpPr>
              <p:nvPr/>
            </p:nvSpPr>
            <p:spPr bwMode="auto">
              <a:xfrm>
                <a:off x="11422063" y="-874712"/>
                <a:ext cx="485775" cy="479425"/>
              </a:xfrm>
              <a:custGeom>
                <a:avLst/>
                <a:gdLst>
                  <a:gd name="T0" fmla="*/ 20 w 306"/>
                  <a:gd name="T1" fmla="*/ 154 h 302"/>
                  <a:gd name="T2" fmla="*/ 9 w 306"/>
                  <a:gd name="T3" fmla="*/ 158 h 302"/>
                  <a:gd name="T4" fmla="*/ 1 w 306"/>
                  <a:gd name="T5" fmla="*/ 166 h 302"/>
                  <a:gd name="T6" fmla="*/ 0 w 306"/>
                  <a:gd name="T7" fmla="*/ 275 h 302"/>
                  <a:gd name="T8" fmla="*/ 1 w 306"/>
                  <a:gd name="T9" fmla="*/ 282 h 302"/>
                  <a:gd name="T10" fmla="*/ 9 w 306"/>
                  <a:gd name="T11" fmla="*/ 291 h 302"/>
                  <a:gd name="T12" fmla="*/ 20 w 306"/>
                  <a:gd name="T13" fmla="*/ 295 h 302"/>
                  <a:gd name="T14" fmla="*/ 42 w 306"/>
                  <a:gd name="T15" fmla="*/ 294 h 302"/>
                  <a:gd name="T16" fmla="*/ 52 w 306"/>
                  <a:gd name="T17" fmla="*/ 289 h 302"/>
                  <a:gd name="T18" fmla="*/ 58 w 306"/>
                  <a:gd name="T19" fmla="*/ 279 h 302"/>
                  <a:gd name="T20" fmla="*/ 58 w 306"/>
                  <a:gd name="T21" fmla="*/ 174 h 302"/>
                  <a:gd name="T22" fmla="*/ 54 w 306"/>
                  <a:gd name="T23" fmla="*/ 163 h 302"/>
                  <a:gd name="T24" fmla="*/ 46 w 306"/>
                  <a:gd name="T25" fmla="*/ 155 h 302"/>
                  <a:gd name="T26" fmla="*/ 37 w 306"/>
                  <a:gd name="T27" fmla="*/ 154 h 302"/>
                  <a:gd name="T28" fmla="*/ 102 w 306"/>
                  <a:gd name="T29" fmla="*/ 118 h 302"/>
                  <a:gd name="T30" fmla="*/ 91 w 306"/>
                  <a:gd name="T31" fmla="*/ 122 h 302"/>
                  <a:gd name="T32" fmla="*/ 84 w 306"/>
                  <a:gd name="T33" fmla="*/ 131 h 302"/>
                  <a:gd name="T34" fmla="*/ 82 w 306"/>
                  <a:gd name="T35" fmla="*/ 281 h 302"/>
                  <a:gd name="T36" fmla="*/ 84 w 306"/>
                  <a:gd name="T37" fmla="*/ 289 h 302"/>
                  <a:gd name="T38" fmla="*/ 91 w 306"/>
                  <a:gd name="T39" fmla="*/ 298 h 302"/>
                  <a:gd name="T40" fmla="*/ 102 w 306"/>
                  <a:gd name="T41" fmla="*/ 302 h 302"/>
                  <a:gd name="T42" fmla="*/ 124 w 306"/>
                  <a:gd name="T43" fmla="*/ 301 h 302"/>
                  <a:gd name="T44" fmla="*/ 134 w 306"/>
                  <a:gd name="T45" fmla="*/ 295 h 302"/>
                  <a:gd name="T46" fmla="*/ 140 w 306"/>
                  <a:gd name="T47" fmla="*/ 286 h 302"/>
                  <a:gd name="T48" fmla="*/ 140 w 306"/>
                  <a:gd name="T49" fmla="*/ 138 h 302"/>
                  <a:gd name="T50" fmla="*/ 137 w 306"/>
                  <a:gd name="T51" fmla="*/ 128 h 302"/>
                  <a:gd name="T52" fmla="*/ 128 w 306"/>
                  <a:gd name="T53" fmla="*/ 120 h 302"/>
                  <a:gd name="T54" fmla="*/ 121 w 306"/>
                  <a:gd name="T55" fmla="*/ 118 h 302"/>
                  <a:gd name="T56" fmla="*/ 185 w 306"/>
                  <a:gd name="T57" fmla="*/ 84 h 302"/>
                  <a:gd name="T58" fmla="*/ 174 w 306"/>
                  <a:gd name="T59" fmla="*/ 87 h 302"/>
                  <a:gd name="T60" fmla="*/ 166 w 306"/>
                  <a:gd name="T61" fmla="*/ 96 h 302"/>
                  <a:gd name="T62" fmla="*/ 165 w 306"/>
                  <a:gd name="T63" fmla="*/ 278 h 302"/>
                  <a:gd name="T64" fmla="*/ 166 w 306"/>
                  <a:gd name="T65" fmla="*/ 287 h 302"/>
                  <a:gd name="T66" fmla="*/ 174 w 306"/>
                  <a:gd name="T67" fmla="*/ 295 h 302"/>
                  <a:gd name="T68" fmla="*/ 185 w 306"/>
                  <a:gd name="T69" fmla="*/ 298 h 302"/>
                  <a:gd name="T70" fmla="*/ 207 w 306"/>
                  <a:gd name="T71" fmla="*/ 298 h 302"/>
                  <a:gd name="T72" fmla="*/ 217 w 306"/>
                  <a:gd name="T73" fmla="*/ 293 h 302"/>
                  <a:gd name="T74" fmla="*/ 222 w 306"/>
                  <a:gd name="T75" fmla="*/ 282 h 302"/>
                  <a:gd name="T76" fmla="*/ 223 w 306"/>
                  <a:gd name="T77" fmla="*/ 103 h 302"/>
                  <a:gd name="T78" fmla="*/ 220 w 306"/>
                  <a:gd name="T79" fmla="*/ 93 h 302"/>
                  <a:gd name="T80" fmla="*/ 210 w 306"/>
                  <a:gd name="T81" fmla="*/ 85 h 302"/>
                  <a:gd name="T82" fmla="*/ 203 w 306"/>
                  <a:gd name="T83" fmla="*/ 84 h 302"/>
                  <a:gd name="T84" fmla="*/ 268 w 306"/>
                  <a:gd name="T85" fmla="*/ 0 h 302"/>
                  <a:gd name="T86" fmla="*/ 257 w 306"/>
                  <a:gd name="T87" fmla="*/ 3 h 302"/>
                  <a:gd name="T88" fmla="*/ 250 w 306"/>
                  <a:gd name="T89" fmla="*/ 12 h 302"/>
                  <a:gd name="T90" fmla="*/ 247 w 306"/>
                  <a:gd name="T91" fmla="*/ 281 h 302"/>
                  <a:gd name="T92" fmla="*/ 250 w 306"/>
                  <a:gd name="T93" fmla="*/ 289 h 302"/>
                  <a:gd name="T94" fmla="*/ 257 w 306"/>
                  <a:gd name="T95" fmla="*/ 297 h 302"/>
                  <a:gd name="T96" fmla="*/ 268 w 306"/>
                  <a:gd name="T97" fmla="*/ 301 h 302"/>
                  <a:gd name="T98" fmla="*/ 290 w 306"/>
                  <a:gd name="T99" fmla="*/ 301 h 302"/>
                  <a:gd name="T100" fmla="*/ 300 w 306"/>
                  <a:gd name="T101" fmla="*/ 295 h 302"/>
                  <a:gd name="T102" fmla="*/ 305 w 306"/>
                  <a:gd name="T103" fmla="*/ 285 h 302"/>
                  <a:gd name="T104" fmla="*/ 306 w 306"/>
                  <a:gd name="T105" fmla="*/ 20 h 302"/>
                  <a:gd name="T106" fmla="*/ 302 w 306"/>
                  <a:gd name="T107" fmla="*/ 8 h 302"/>
                  <a:gd name="T108" fmla="*/ 293 w 306"/>
                  <a:gd name="T109" fmla="*/ 1 h 302"/>
                  <a:gd name="T110" fmla="*/ 286 w 306"/>
                  <a:gd name="T111"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6" h="302">
                    <a:moveTo>
                      <a:pt x="37" y="154"/>
                    </a:moveTo>
                    <a:lnTo>
                      <a:pt x="20" y="154"/>
                    </a:lnTo>
                    <a:lnTo>
                      <a:pt x="20" y="154"/>
                    </a:lnTo>
                    <a:lnTo>
                      <a:pt x="16" y="154"/>
                    </a:lnTo>
                    <a:lnTo>
                      <a:pt x="12" y="155"/>
                    </a:lnTo>
                    <a:lnTo>
                      <a:pt x="9" y="158"/>
                    </a:lnTo>
                    <a:lnTo>
                      <a:pt x="5" y="160"/>
                    </a:lnTo>
                    <a:lnTo>
                      <a:pt x="3" y="163"/>
                    </a:lnTo>
                    <a:lnTo>
                      <a:pt x="1" y="166"/>
                    </a:lnTo>
                    <a:lnTo>
                      <a:pt x="0" y="170"/>
                    </a:lnTo>
                    <a:lnTo>
                      <a:pt x="0" y="174"/>
                    </a:lnTo>
                    <a:lnTo>
                      <a:pt x="0" y="275"/>
                    </a:lnTo>
                    <a:lnTo>
                      <a:pt x="0" y="275"/>
                    </a:lnTo>
                    <a:lnTo>
                      <a:pt x="0" y="279"/>
                    </a:lnTo>
                    <a:lnTo>
                      <a:pt x="1" y="282"/>
                    </a:lnTo>
                    <a:lnTo>
                      <a:pt x="3" y="286"/>
                    </a:lnTo>
                    <a:lnTo>
                      <a:pt x="5" y="289"/>
                    </a:lnTo>
                    <a:lnTo>
                      <a:pt x="9" y="291"/>
                    </a:lnTo>
                    <a:lnTo>
                      <a:pt x="12" y="293"/>
                    </a:lnTo>
                    <a:lnTo>
                      <a:pt x="16" y="294"/>
                    </a:lnTo>
                    <a:lnTo>
                      <a:pt x="20" y="295"/>
                    </a:lnTo>
                    <a:lnTo>
                      <a:pt x="37" y="295"/>
                    </a:lnTo>
                    <a:lnTo>
                      <a:pt x="37" y="295"/>
                    </a:lnTo>
                    <a:lnTo>
                      <a:pt x="42" y="294"/>
                    </a:lnTo>
                    <a:lnTo>
                      <a:pt x="46" y="293"/>
                    </a:lnTo>
                    <a:lnTo>
                      <a:pt x="49" y="291"/>
                    </a:lnTo>
                    <a:lnTo>
                      <a:pt x="52" y="289"/>
                    </a:lnTo>
                    <a:lnTo>
                      <a:pt x="54" y="286"/>
                    </a:lnTo>
                    <a:lnTo>
                      <a:pt x="57" y="282"/>
                    </a:lnTo>
                    <a:lnTo>
                      <a:pt x="58" y="279"/>
                    </a:lnTo>
                    <a:lnTo>
                      <a:pt x="58" y="275"/>
                    </a:lnTo>
                    <a:lnTo>
                      <a:pt x="58" y="174"/>
                    </a:lnTo>
                    <a:lnTo>
                      <a:pt x="58" y="174"/>
                    </a:lnTo>
                    <a:lnTo>
                      <a:pt x="58" y="170"/>
                    </a:lnTo>
                    <a:lnTo>
                      <a:pt x="57" y="166"/>
                    </a:lnTo>
                    <a:lnTo>
                      <a:pt x="54" y="163"/>
                    </a:lnTo>
                    <a:lnTo>
                      <a:pt x="52" y="160"/>
                    </a:lnTo>
                    <a:lnTo>
                      <a:pt x="49" y="158"/>
                    </a:lnTo>
                    <a:lnTo>
                      <a:pt x="46" y="155"/>
                    </a:lnTo>
                    <a:lnTo>
                      <a:pt x="42" y="154"/>
                    </a:lnTo>
                    <a:lnTo>
                      <a:pt x="37" y="154"/>
                    </a:lnTo>
                    <a:lnTo>
                      <a:pt x="37" y="154"/>
                    </a:lnTo>
                    <a:close/>
                    <a:moveTo>
                      <a:pt x="121" y="118"/>
                    </a:moveTo>
                    <a:lnTo>
                      <a:pt x="102" y="118"/>
                    </a:lnTo>
                    <a:lnTo>
                      <a:pt x="102" y="118"/>
                    </a:lnTo>
                    <a:lnTo>
                      <a:pt x="98" y="119"/>
                    </a:lnTo>
                    <a:lnTo>
                      <a:pt x="95" y="120"/>
                    </a:lnTo>
                    <a:lnTo>
                      <a:pt x="91" y="122"/>
                    </a:lnTo>
                    <a:lnTo>
                      <a:pt x="89" y="125"/>
                    </a:lnTo>
                    <a:lnTo>
                      <a:pt x="85" y="128"/>
                    </a:lnTo>
                    <a:lnTo>
                      <a:pt x="84" y="131"/>
                    </a:lnTo>
                    <a:lnTo>
                      <a:pt x="83" y="134"/>
                    </a:lnTo>
                    <a:lnTo>
                      <a:pt x="82" y="138"/>
                    </a:lnTo>
                    <a:lnTo>
                      <a:pt x="82" y="281"/>
                    </a:lnTo>
                    <a:lnTo>
                      <a:pt x="82" y="281"/>
                    </a:lnTo>
                    <a:lnTo>
                      <a:pt x="83" y="286"/>
                    </a:lnTo>
                    <a:lnTo>
                      <a:pt x="84" y="289"/>
                    </a:lnTo>
                    <a:lnTo>
                      <a:pt x="85" y="293"/>
                    </a:lnTo>
                    <a:lnTo>
                      <a:pt x="89" y="295"/>
                    </a:lnTo>
                    <a:lnTo>
                      <a:pt x="91" y="298"/>
                    </a:lnTo>
                    <a:lnTo>
                      <a:pt x="95" y="299"/>
                    </a:lnTo>
                    <a:lnTo>
                      <a:pt x="98" y="301"/>
                    </a:lnTo>
                    <a:lnTo>
                      <a:pt x="102" y="302"/>
                    </a:lnTo>
                    <a:lnTo>
                      <a:pt x="121" y="302"/>
                    </a:lnTo>
                    <a:lnTo>
                      <a:pt x="121" y="302"/>
                    </a:lnTo>
                    <a:lnTo>
                      <a:pt x="124" y="301"/>
                    </a:lnTo>
                    <a:lnTo>
                      <a:pt x="128" y="299"/>
                    </a:lnTo>
                    <a:lnTo>
                      <a:pt x="131" y="298"/>
                    </a:lnTo>
                    <a:lnTo>
                      <a:pt x="134" y="295"/>
                    </a:lnTo>
                    <a:lnTo>
                      <a:pt x="137" y="293"/>
                    </a:lnTo>
                    <a:lnTo>
                      <a:pt x="139" y="289"/>
                    </a:lnTo>
                    <a:lnTo>
                      <a:pt x="140" y="286"/>
                    </a:lnTo>
                    <a:lnTo>
                      <a:pt x="140" y="281"/>
                    </a:lnTo>
                    <a:lnTo>
                      <a:pt x="140" y="138"/>
                    </a:lnTo>
                    <a:lnTo>
                      <a:pt x="140" y="138"/>
                    </a:lnTo>
                    <a:lnTo>
                      <a:pt x="140" y="134"/>
                    </a:lnTo>
                    <a:lnTo>
                      <a:pt x="139" y="131"/>
                    </a:lnTo>
                    <a:lnTo>
                      <a:pt x="137" y="128"/>
                    </a:lnTo>
                    <a:lnTo>
                      <a:pt x="134" y="125"/>
                    </a:lnTo>
                    <a:lnTo>
                      <a:pt x="131" y="122"/>
                    </a:lnTo>
                    <a:lnTo>
                      <a:pt x="128" y="120"/>
                    </a:lnTo>
                    <a:lnTo>
                      <a:pt x="124" y="119"/>
                    </a:lnTo>
                    <a:lnTo>
                      <a:pt x="121" y="118"/>
                    </a:lnTo>
                    <a:lnTo>
                      <a:pt x="121" y="118"/>
                    </a:lnTo>
                    <a:close/>
                    <a:moveTo>
                      <a:pt x="203" y="84"/>
                    </a:moveTo>
                    <a:lnTo>
                      <a:pt x="185" y="84"/>
                    </a:lnTo>
                    <a:lnTo>
                      <a:pt x="185" y="84"/>
                    </a:lnTo>
                    <a:lnTo>
                      <a:pt x="180" y="84"/>
                    </a:lnTo>
                    <a:lnTo>
                      <a:pt x="177" y="85"/>
                    </a:lnTo>
                    <a:lnTo>
                      <a:pt x="174" y="87"/>
                    </a:lnTo>
                    <a:lnTo>
                      <a:pt x="171" y="89"/>
                    </a:lnTo>
                    <a:lnTo>
                      <a:pt x="169" y="93"/>
                    </a:lnTo>
                    <a:lnTo>
                      <a:pt x="166" y="96"/>
                    </a:lnTo>
                    <a:lnTo>
                      <a:pt x="165" y="100"/>
                    </a:lnTo>
                    <a:lnTo>
                      <a:pt x="165" y="103"/>
                    </a:lnTo>
                    <a:lnTo>
                      <a:pt x="165" y="278"/>
                    </a:lnTo>
                    <a:lnTo>
                      <a:pt x="165" y="278"/>
                    </a:lnTo>
                    <a:lnTo>
                      <a:pt x="165" y="282"/>
                    </a:lnTo>
                    <a:lnTo>
                      <a:pt x="166" y="287"/>
                    </a:lnTo>
                    <a:lnTo>
                      <a:pt x="169" y="290"/>
                    </a:lnTo>
                    <a:lnTo>
                      <a:pt x="171" y="293"/>
                    </a:lnTo>
                    <a:lnTo>
                      <a:pt x="174" y="295"/>
                    </a:lnTo>
                    <a:lnTo>
                      <a:pt x="177" y="297"/>
                    </a:lnTo>
                    <a:lnTo>
                      <a:pt x="180" y="298"/>
                    </a:lnTo>
                    <a:lnTo>
                      <a:pt x="185" y="298"/>
                    </a:lnTo>
                    <a:lnTo>
                      <a:pt x="203" y="298"/>
                    </a:lnTo>
                    <a:lnTo>
                      <a:pt x="203" y="298"/>
                    </a:lnTo>
                    <a:lnTo>
                      <a:pt x="207" y="298"/>
                    </a:lnTo>
                    <a:lnTo>
                      <a:pt x="210" y="297"/>
                    </a:lnTo>
                    <a:lnTo>
                      <a:pt x="213" y="295"/>
                    </a:lnTo>
                    <a:lnTo>
                      <a:pt x="217" y="293"/>
                    </a:lnTo>
                    <a:lnTo>
                      <a:pt x="220" y="290"/>
                    </a:lnTo>
                    <a:lnTo>
                      <a:pt x="221" y="287"/>
                    </a:lnTo>
                    <a:lnTo>
                      <a:pt x="222" y="282"/>
                    </a:lnTo>
                    <a:lnTo>
                      <a:pt x="223" y="278"/>
                    </a:lnTo>
                    <a:lnTo>
                      <a:pt x="223" y="103"/>
                    </a:lnTo>
                    <a:lnTo>
                      <a:pt x="223" y="103"/>
                    </a:lnTo>
                    <a:lnTo>
                      <a:pt x="222" y="100"/>
                    </a:lnTo>
                    <a:lnTo>
                      <a:pt x="221" y="96"/>
                    </a:lnTo>
                    <a:lnTo>
                      <a:pt x="220" y="93"/>
                    </a:lnTo>
                    <a:lnTo>
                      <a:pt x="217" y="89"/>
                    </a:lnTo>
                    <a:lnTo>
                      <a:pt x="213" y="87"/>
                    </a:lnTo>
                    <a:lnTo>
                      <a:pt x="210" y="85"/>
                    </a:lnTo>
                    <a:lnTo>
                      <a:pt x="207" y="84"/>
                    </a:lnTo>
                    <a:lnTo>
                      <a:pt x="203" y="84"/>
                    </a:lnTo>
                    <a:lnTo>
                      <a:pt x="203" y="84"/>
                    </a:lnTo>
                    <a:close/>
                    <a:moveTo>
                      <a:pt x="286" y="0"/>
                    </a:moveTo>
                    <a:lnTo>
                      <a:pt x="268" y="0"/>
                    </a:lnTo>
                    <a:lnTo>
                      <a:pt x="268" y="0"/>
                    </a:lnTo>
                    <a:lnTo>
                      <a:pt x="263" y="0"/>
                    </a:lnTo>
                    <a:lnTo>
                      <a:pt x="260" y="1"/>
                    </a:lnTo>
                    <a:lnTo>
                      <a:pt x="257" y="3"/>
                    </a:lnTo>
                    <a:lnTo>
                      <a:pt x="254" y="5"/>
                    </a:lnTo>
                    <a:lnTo>
                      <a:pt x="252" y="8"/>
                    </a:lnTo>
                    <a:lnTo>
                      <a:pt x="250" y="12"/>
                    </a:lnTo>
                    <a:lnTo>
                      <a:pt x="249" y="16"/>
                    </a:lnTo>
                    <a:lnTo>
                      <a:pt x="247" y="20"/>
                    </a:lnTo>
                    <a:lnTo>
                      <a:pt x="247" y="281"/>
                    </a:lnTo>
                    <a:lnTo>
                      <a:pt x="247" y="281"/>
                    </a:lnTo>
                    <a:lnTo>
                      <a:pt x="249" y="285"/>
                    </a:lnTo>
                    <a:lnTo>
                      <a:pt x="250" y="289"/>
                    </a:lnTo>
                    <a:lnTo>
                      <a:pt x="252" y="292"/>
                    </a:lnTo>
                    <a:lnTo>
                      <a:pt x="254" y="295"/>
                    </a:lnTo>
                    <a:lnTo>
                      <a:pt x="257" y="297"/>
                    </a:lnTo>
                    <a:lnTo>
                      <a:pt x="260" y="299"/>
                    </a:lnTo>
                    <a:lnTo>
                      <a:pt x="263" y="301"/>
                    </a:lnTo>
                    <a:lnTo>
                      <a:pt x="268" y="301"/>
                    </a:lnTo>
                    <a:lnTo>
                      <a:pt x="286" y="301"/>
                    </a:lnTo>
                    <a:lnTo>
                      <a:pt x="286" y="301"/>
                    </a:lnTo>
                    <a:lnTo>
                      <a:pt x="290" y="301"/>
                    </a:lnTo>
                    <a:lnTo>
                      <a:pt x="293" y="299"/>
                    </a:lnTo>
                    <a:lnTo>
                      <a:pt x="297" y="297"/>
                    </a:lnTo>
                    <a:lnTo>
                      <a:pt x="300" y="295"/>
                    </a:lnTo>
                    <a:lnTo>
                      <a:pt x="302" y="292"/>
                    </a:lnTo>
                    <a:lnTo>
                      <a:pt x="304" y="289"/>
                    </a:lnTo>
                    <a:lnTo>
                      <a:pt x="305" y="285"/>
                    </a:lnTo>
                    <a:lnTo>
                      <a:pt x="306" y="281"/>
                    </a:lnTo>
                    <a:lnTo>
                      <a:pt x="306" y="20"/>
                    </a:lnTo>
                    <a:lnTo>
                      <a:pt x="306" y="20"/>
                    </a:lnTo>
                    <a:lnTo>
                      <a:pt x="305" y="16"/>
                    </a:lnTo>
                    <a:lnTo>
                      <a:pt x="304" y="12"/>
                    </a:lnTo>
                    <a:lnTo>
                      <a:pt x="302" y="8"/>
                    </a:lnTo>
                    <a:lnTo>
                      <a:pt x="300" y="5"/>
                    </a:lnTo>
                    <a:lnTo>
                      <a:pt x="297" y="3"/>
                    </a:lnTo>
                    <a:lnTo>
                      <a:pt x="293" y="1"/>
                    </a:lnTo>
                    <a:lnTo>
                      <a:pt x="290" y="0"/>
                    </a:lnTo>
                    <a:lnTo>
                      <a:pt x="286" y="0"/>
                    </a:lnTo>
                    <a:lnTo>
                      <a:pt x="286" y="0"/>
                    </a:lnTo>
                    <a:close/>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19" name="Freeform 495"/>
              <p:cNvSpPr>
                <a:spLocks/>
              </p:cNvSpPr>
              <p:nvPr/>
            </p:nvSpPr>
            <p:spPr bwMode="auto">
              <a:xfrm>
                <a:off x="11398250" y="-996950"/>
                <a:ext cx="460375" cy="309563"/>
              </a:xfrm>
              <a:custGeom>
                <a:avLst/>
                <a:gdLst>
                  <a:gd name="T0" fmla="*/ 246 w 290"/>
                  <a:gd name="T1" fmla="*/ 0 h 195"/>
                  <a:gd name="T2" fmla="*/ 170 w 290"/>
                  <a:gd name="T3" fmla="*/ 60 h 195"/>
                  <a:gd name="T4" fmla="*/ 200 w 290"/>
                  <a:gd name="T5" fmla="*/ 58 h 195"/>
                  <a:gd name="T6" fmla="*/ 200 w 290"/>
                  <a:gd name="T7" fmla="*/ 58 h 195"/>
                  <a:gd name="T8" fmla="*/ 192 w 290"/>
                  <a:gd name="T9" fmla="*/ 79 h 195"/>
                  <a:gd name="T10" fmla="*/ 187 w 290"/>
                  <a:gd name="T11" fmla="*/ 91 h 195"/>
                  <a:gd name="T12" fmla="*/ 181 w 290"/>
                  <a:gd name="T13" fmla="*/ 101 h 195"/>
                  <a:gd name="T14" fmla="*/ 181 w 290"/>
                  <a:gd name="T15" fmla="*/ 101 h 195"/>
                  <a:gd name="T16" fmla="*/ 176 w 290"/>
                  <a:gd name="T17" fmla="*/ 109 h 195"/>
                  <a:gd name="T18" fmla="*/ 170 w 290"/>
                  <a:gd name="T19" fmla="*/ 116 h 195"/>
                  <a:gd name="T20" fmla="*/ 156 w 290"/>
                  <a:gd name="T21" fmla="*/ 130 h 195"/>
                  <a:gd name="T22" fmla="*/ 140 w 290"/>
                  <a:gd name="T23" fmla="*/ 143 h 195"/>
                  <a:gd name="T24" fmla="*/ 123 w 290"/>
                  <a:gd name="T25" fmla="*/ 156 h 195"/>
                  <a:gd name="T26" fmla="*/ 104 w 290"/>
                  <a:gd name="T27" fmla="*/ 165 h 195"/>
                  <a:gd name="T28" fmla="*/ 83 w 290"/>
                  <a:gd name="T29" fmla="*/ 175 h 195"/>
                  <a:gd name="T30" fmla="*/ 63 w 290"/>
                  <a:gd name="T31" fmla="*/ 182 h 195"/>
                  <a:gd name="T32" fmla="*/ 44 w 290"/>
                  <a:gd name="T33" fmla="*/ 188 h 195"/>
                  <a:gd name="T34" fmla="*/ 44 w 290"/>
                  <a:gd name="T35" fmla="*/ 188 h 195"/>
                  <a:gd name="T36" fmla="*/ 17 w 290"/>
                  <a:gd name="T37" fmla="*/ 192 h 195"/>
                  <a:gd name="T38" fmla="*/ 17 w 290"/>
                  <a:gd name="T39" fmla="*/ 192 h 195"/>
                  <a:gd name="T40" fmla="*/ 0 w 290"/>
                  <a:gd name="T41" fmla="*/ 193 h 195"/>
                  <a:gd name="T42" fmla="*/ 0 w 290"/>
                  <a:gd name="T43" fmla="*/ 193 h 195"/>
                  <a:gd name="T44" fmla="*/ 8 w 290"/>
                  <a:gd name="T45" fmla="*/ 194 h 195"/>
                  <a:gd name="T46" fmla="*/ 16 w 290"/>
                  <a:gd name="T47" fmla="*/ 195 h 195"/>
                  <a:gd name="T48" fmla="*/ 35 w 290"/>
                  <a:gd name="T49" fmla="*/ 195 h 195"/>
                  <a:gd name="T50" fmla="*/ 52 w 290"/>
                  <a:gd name="T51" fmla="*/ 194 h 195"/>
                  <a:gd name="T52" fmla="*/ 65 w 290"/>
                  <a:gd name="T53" fmla="*/ 193 h 195"/>
                  <a:gd name="T54" fmla="*/ 65 w 290"/>
                  <a:gd name="T55" fmla="*/ 193 h 195"/>
                  <a:gd name="T56" fmla="*/ 92 w 290"/>
                  <a:gd name="T57" fmla="*/ 187 h 195"/>
                  <a:gd name="T58" fmla="*/ 117 w 290"/>
                  <a:gd name="T59" fmla="*/ 177 h 195"/>
                  <a:gd name="T60" fmla="*/ 143 w 290"/>
                  <a:gd name="T61" fmla="*/ 166 h 195"/>
                  <a:gd name="T62" fmla="*/ 166 w 290"/>
                  <a:gd name="T63" fmla="*/ 154 h 195"/>
                  <a:gd name="T64" fmla="*/ 189 w 290"/>
                  <a:gd name="T65" fmla="*/ 140 h 195"/>
                  <a:gd name="T66" fmla="*/ 209 w 290"/>
                  <a:gd name="T67" fmla="*/ 125 h 195"/>
                  <a:gd name="T68" fmla="*/ 219 w 290"/>
                  <a:gd name="T69" fmla="*/ 116 h 195"/>
                  <a:gd name="T70" fmla="*/ 226 w 290"/>
                  <a:gd name="T71" fmla="*/ 108 h 195"/>
                  <a:gd name="T72" fmla="*/ 235 w 290"/>
                  <a:gd name="T73" fmla="*/ 99 h 195"/>
                  <a:gd name="T74" fmla="*/ 241 w 290"/>
                  <a:gd name="T75" fmla="*/ 91 h 195"/>
                  <a:gd name="T76" fmla="*/ 241 w 290"/>
                  <a:gd name="T77" fmla="*/ 91 h 195"/>
                  <a:gd name="T78" fmla="*/ 248 w 290"/>
                  <a:gd name="T79" fmla="*/ 81 h 195"/>
                  <a:gd name="T80" fmla="*/ 253 w 290"/>
                  <a:gd name="T81" fmla="*/ 71 h 195"/>
                  <a:gd name="T82" fmla="*/ 257 w 290"/>
                  <a:gd name="T83" fmla="*/ 62 h 195"/>
                  <a:gd name="T84" fmla="*/ 260 w 290"/>
                  <a:gd name="T85" fmla="*/ 51 h 195"/>
                  <a:gd name="T86" fmla="*/ 290 w 290"/>
                  <a:gd name="T87" fmla="*/ 49 h 195"/>
                  <a:gd name="T88" fmla="*/ 246 w 290"/>
                  <a:gd name="T89"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0" h="195">
                    <a:moveTo>
                      <a:pt x="246" y="0"/>
                    </a:moveTo>
                    <a:lnTo>
                      <a:pt x="170" y="60"/>
                    </a:lnTo>
                    <a:lnTo>
                      <a:pt x="200" y="58"/>
                    </a:lnTo>
                    <a:lnTo>
                      <a:pt x="200" y="58"/>
                    </a:lnTo>
                    <a:lnTo>
                      <a:pt x="192" y="79"/>
                    </a:lnTo>
                    <a:lnTo>
                      <a:pt x="187" y="91"/>
                    </a:lnTo>
                    <a:lnTo>
                      <a:pt x="181" y="101"/>
                    </a:lnTo>
                    <a:lnTo>
                      <a:pt x="181" y="101"/>
                    </a:lnTo>
                    <a:lnTo>
                      <a:pt x="176" y="109"/>
                    </a:lnTo>
                    <a:lnTo>
                      <a:pt x="170" y="116"/>
                    </a:lnTo>
                    <a:lnTo>
                      <a:pt x="156" y="130"/>
                    </a:lnTo>
                    <a:lnTo>
                      <a:pt x="140" y="143"/>
                    </a:lnTo>
                    <a:lnTo>
                      <a:pt x="123" y="156"/>
                    </a:lnTo>
                    <a:lnTo>
                      <a:pt x="104" y="165"/>
                    </a:lnTo>
                    <a:lnTo>
                      <a:pt x="83" y="175"/>
                    </a:lnTo>
                    <a:lnTo>
                      <a:pt x="63" y="182"/>
                    </a:lnTo>
                    <a:lnTo>
                      <a:pt x="44" y="188"/>
                    </a:lnTo>
                    <a:lnTo>
                      <a:pt x="44" y="188"/>
                    </a:lnTo>
                    <a:lnTo>
                      <a:pt x="17" y="192"/>
                    </a:lnTo>
                    <a:lnTo>
                      <a:pt x="17" y="192"/>
                    </a:lnTo>
                    <a:lnTo>
                      <a:pt x="0" y="193"/>
                    </a:lnTo>
                    <a:lnTo>
                      <a:pt x="0" y="193"/>
                    </a:lnTo>
                    <a:lnTo>
                      <a:pt x="8" y="194"/>
                    </a:lnTo>
                    <a:lnTo>
                      <a:pt x="16" y="195"/>
                    </a:lnTo>
                    <a:lnTo>
                      <a:pt x="35" y="195"/>
                    </a:lnTo>
                    <a:lnTo>
                      <a:pt x="52" y="194"/>
                    </a:lnTo>
                    <a:lnTo>
                      <a:pt x="65" y="193"/>
                    </a:lnTo>
                    <a:lnTo>
                      <a:pt x="65" y="193"/>
                    </a:lnTo>
                    <a:lnTo>
                      <a:pt x="92" y="187"/>
                    </a:lnTo>
                    <a:lnTo>
                      <a:pt x="117" y="177"/>
                    </a:lnTo>
                    <a:lnTo>
                      <a:pt x="143" y="166"/>
                    </a:lnTo>
                    <a:lnTo>
                      <a:pt x="166" y="154"/>
                    </a:lnTo>
                    <a:lnTo>
                      <a:pt x="189" y="140"/>
                    </a:lnTo>
                    <a:lnTo>
                      <a:pt x="209" y="125"/>
                    </a:lnTo>
                    <a:lnTo>
                      <a:pt x="219" y="116"/>
                    </a:lnTo>
                    <a:lnTo>
                      <a:pt x="226" y="108"/>
                    </a:lnTo>
                    <a:lnTo>
                      <a:pt x="235" y="99"/>
                    </a:lnTo>
                    <a:lnTo>
                      <a:pt x="241" y="91"/>
                    </a:lnTo>
                    <a:lnTo>
                      <a:pt x="241" y="91"/>
                    </a:lnTo>
                    <a:lnTo>
                      <a:pt x="248" y="81"/>
                    </a:lnTo>
                    <a:lnTo>
                      <a:pt x="253" y="71"/>
                    </a:lnTo>
                    <a:lnTo>
                      <a:pt x="257" y="62"/>
                    </a:lnTo>
                    <a:lnTo>
                      <a:pt x="260" y="51"/>
                    </a:lnTo>
                    <a:lnTo>
                      <a:pt x="290" y="49"/>
                    </a:lnTo>
                    <a:lnTo>
                      <a:pt x="246" y="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grpSp>
        <p:sp>
          <p:nvSpPr>
            <p:cNvPr id="264" name="同心圆 263"/>
            <p:cNvSpPr/>
            <p:nvPr/>
          </p:nvSpPr>
          <p:spPr bwMode="auto">
            <a:xfrm>
              <a:off x="4049487" y="712520"/>
              <a:ext cx="1080000" cy="1080000"/>
            </a:xfrm>
            <a:prstGeom prst="donut">
              <a:avLst>
                <a:gd name="adj" fmla="val 11287"/>
              </a:avLst>
            </a:prstGeom>
            <a:solidFill>
              <a:schemeClr val="bg1">
                <a:lumMod val="8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48" tIns="60974" rIns="121948" bIns="60974"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zh-CN" altLang="en-US">
                <a:latin typeface="+mj-lt"/>
                <a:ea typeface="宋体" charset="-122"/>
              </a:endParaRPr>
            </a:p>
          </p:txBody>
        </p:sp>
      </p:grpSp>
      <p:sp>
        <p:nvSpPr>
          <p:cNvPr id="212" name="AutoShape 110"/>
          <p:cNvSpPr>
            <a:spLocks noChangeArrowheads="1"/>
          </p:cNvSpPr>
          <p:nvPr/>
        </p:nvSpPr>
        <p:spPr bwMode="auto">
          <a:xfrm>
            <a:off x="7469194" y="3303866"/>
            <a:ext cx="1219482" cy="839156"/>
          </a:xfrm>
          <a:prstGeom prst="rightArrow">
            <a:avLst>
              <a:gd name="adj1" fmla="val 55843"/>
              <a:gd name="adj2" fmla="val 49879"/>
            </a:avLst>
          </a:prstGeom>
          <a:gradFill flip="none" rotWithShape="1">
            <a:gsLst>
              <a:gs pos="0">
                <a:srgbClr val="FFFFFF">
                  <a:alpha val="0"/>
                </a:srgbClr>
              </a:gs>
              <a:gs pos="100000">
                <a:schemeClr val="bg1">
                  <a:lumMod val="75000"/>
                </a:schemeClr>
              </a:gs>
            </a:gsLst>
            <a:lin ang="0" scaled="1"/>
            <a:tileRect/>
          </a:gradFill>
          <a:ln w="9525">
            <a:noFill/>
            <a:miter lim="800000"/>
            <a:headEnd/>
            <a:tailEnd/>
          </a:ln>
        </p:spPr>
        <p:txBody>
          <a:bodyPr wrap="none" anchor="ctr"/>
          <a:lstStyle/>
          <a:p>
            <a:endParaRPr lang="en-US" sz="3201">
              <a:solidFill>
                <a:srgbClr val="000000"/>
              </a:solidFill>
              <a:latin typeface="+mj-lt"/>
            </a:endParaRPr>
          </a:p>
        </p:txBody>
      </p:sp>
      <p:sp>
        <p:nvSpPr>
          <p:cNvPr id="213" name="AutoShape 110"/>
          <p:cNvSpPr>
            <a:spLocks noChangeArrowheads="1"/>
          </p:cNvSpPr>
          <p:nvPr/>
        </p:nvSpPr>
        <p:spPr bwMode="auto">
          <a:xfrm rot="10800000" flipH="1">
            <a:off x="7470393" y="4513670"/>
            <a:ext cx="1219482" cy="839156"/>
          </a:xfrm>
          <a:prstGeom prst="rightArrow">
            <a:avLst>
              <a:gd name="adj1" fmla="val 55843"/>
              <a:gd name="adj2" fmla="val 49879"/>
            </a:avLst>
          </a:prstGeom>
          <a:gradFill flip="none" rotWithShape="1">
            <a:gsLst>
              <a:gs pos="0">
                <a:srgbClr val="FFFFFF">
                  <a:alpha val="0"/>
                </a:srgbClr>
              </a:gs>
              <a:gs pos="100000">
                <a:schemeClr val="bg1">
                  <a:lumMod val="75000"/>
                </a:schemeClr>
              </a:gs>
            </a:gsLst>
            <a:lin ang="0" scaled="1"/>
            <a:tileRect/>
          </a:gradFill>
          <a:ln w="9525">
            <a:noFill/>
            <a:miter lim="800000"/>
            <a:headEnd/>
            <a:tailEnd/>
          </a:ln>
        </p:spPr>
        <p:txBody>
          <a:bodyPr wrap="none" anchor="ctr"/>
          <a:lstStyle/>
          <a:p>
            <a:endParaRPr lang="en-US" sz="3201">
              <a:solidFill>
                <a:srgbClr val="000000"/>
              </a:solidFill>
              <a:latin typeface="+mj-lt"/>
            </a:endParaRPr>
          </a:p>
        </p:txBody>
      </p:sp>
      <p:sp>
        <p:nvSpPr>
          <p:cNvPr id="214" name="AutoShape 110"/>
          <p:cNvSpPr>
            <a:spLocks noChangeArrowheads="1"/>
          </p:cNvSpPr>
          <p:nvPr/>
        </p:nvSpPr>
        <p:spPr bwMode="auto">
          <a:xfrm rot="10800000" flipH="1" flipV="1">
            <a:off x="7469176" y="2036673"/>
            <a:ext cx="1219482" cy="839156"/>
          </a:xfrm>
          <a:prstGeom prst="rightArrow">
            <a:avLst>
              <a:gd name="adj1" fmla="val 55843"/>
              <a:gd name="adj2" fmla="val 49879"/>
            </a:avLst>
          </a:prstGeom>
          <a:gradFill flip="none" rotWithShape="1">
            <a:gsLst>
              <a:gs pos="0">
                <a:srgbClr val="FFFFFF">
                  <a:alpha val="0"/>
                </a:srgbClr>
              </a:gs>
              <a:gs pos="100000">
                <a:schemeClr val="bg1">
                  <a:lumMod val="75000"/>
                </a:schemeClr>
              </a:gs>
            </a:gsLst>
            <a:lin ang="0" scaled="1"/>
            <a:tileRect/>
          </a:gradFill>
          <a:ln w="9525">
            <a:noFill/>
            <a:miter lim="800000"/>
            <a:headEnd/>
            <a:tailEnd/>
          </a:ln>
        </p:spPr>
        <p:txBody>
          <a:bodyPr wrap="none" anchor="ctr"/>
          <a:lstStyle/>
          <a:p>
            <a:endParaRPr lang="en-US" sz="3201">
              <a:solidFill>
                <a:srgbClr val="000000"/>
              </a:solidFill>
              <a:latin typeface="+mj-lt"/>
            </a:endParaRPr>
          </a:p>
        </p:txBody>
      </p:sp>
      <p:sp>
        <p:nvSpPr>
          <p:cNvPr id="256" name="圆角矩形 255"/>
          <p:cNvSpPr/>
          <p:nvPr/>
        </p:nvSpPr>
        <p:spPr bwMode="auto">
          <a:xfrm>
            <a:off x="9028635" y="3936052"/>
            <a:ext cx="1746827" cy="873413"/>
          </a:xfrm>
          <a:prstGeom prst="roundRect">
            <a:avLst/>
          </a:prstGeom>
          <a:solidFill>
            <a:srgbClr val="2EA7E0"/>
          </a:solidFill>
          <a:ln>
            <a:noFill/>
          </a:ln>
          <a:effectLst/>
          <a:extLst/>
        </p:spPr>
        <p:txBody>
          <a:bodyPr vert="horz" wrap="square" lIns="121930" tIns="60965" rIns="121930" bIns="60965" numCol="1" rtlCol="0" anchor="t" anchorCtr="0" compatLnSpc="1">
            <a:prstTxWarp prst="textNoShape">
              <a:avLst/>
            </a:prstTxWarp>
          </a:bodyPr>
          <a:lstStyle/>
          <a:p>
            <a:pPr defTabSz="1219252"/>
            <a:endParaRPr lang="zh-CN" altLang="en-US" sz="3201">
              <a:solidFill>
                <a:prstClr val="black"/>
              </a:solidFill>
              <a:latin typeface="+mj-lt"/>
              <a:ea typeface="宋体" charset="-122"/>
            </a:endParaRPr>
          </a:p>
        </p:txBody>
      </p:sp>
      <p:sp>
        <p:nvSpPr>
          <p:cNvPr id="257" name="圆角矩形 256"/>
          <p:cNvSpPr/>
          <p:nvPr/>
        </p:nvSpPr>
        <p:spPr bwMode="auto">
          <a:xfrm>
            <a:off x="9028635" y="2773679"/>
            <a:ext cx="1746827" cy="873413"/>
          </a:xfrm>
          <a:prstGeom prst="roundRect">
            <a:avLst/>
          </a:prstGeom>
          <a:solidFill>
            <a:srgbClr val="DF4C40"/>
          </a:solidFill>
          <a:ln>
            <a:noFill/>
          </a:ln>
          <a:effectLst/>
          <a:extLst/>
        </p:spPr>
        <p:txBody>
          <a:bodyPr vert="horz" wrap="square" lIns="121930" tIns="60965" rIns="121930" bIns="60965" numCol="1" rtlCol="0" anchor="t" anchorCtr="0" compatLnSpc="1">
            <a:prstTxWarp prst="textNoShape">
              <a:avLst/>
            </a:prstTxWarp>
          </a:bodyPr>
          <a:lstStyle/>
          <a:p>
            <a:pPr defTabSz="1219252"/>
            <a:endParaRPr lang="zh-CN" altLang="en-US" sz="3201">
              <a:solidFill>
                <a:prstClr val="black"/>
              </a:solidFill>
              <a:latin typeface="+mj-lt"/>
              <a:ea typeface="宋体" charset="-122"/>
            </a:endParaRPr>
          </a:p>
        </p:txBody>
      </p:sp>
      <p:sp>
        <p:nvSpPr>
          <p:cNvPr id="259" name="圆角矩形 258"/>
          <p:cNvSpPr/>
          <p:nvPr/>
        </p:nvSpPr>
        <p:spPr bwMode="auto">
          <a:xfrm>
            <a:off x="9028635" y="1582638"/>
            <a:ext cx="1746827" cy="873413"/>
          </a:xfrm>
          <a:prstGeom prst="roundRect">
            <a:avLst/>
          </a:prstGeom>
          <a:solidFill>
            <a:srgbClr val="48C58D"/>
          </a:solidFill>
          <a:ln>
            <a:noFill/>
          </a:ln>
          <a:effectLst/>
          <a:extLst/>
        </p:spPr>
        <p:txBody>
          <a:bodyPr vert="horz" wrap="square" lIns="121930" tIns="60965" rIns="121930" bIns="60965" numCol="1" rtlCol="0" anchor="t" anchorCtr="0" compatLnSpc="1">
            <a:prstTxWarp prst="textNoShape">
              <a:avLst/>
            </a:prstTxWarp>
          </a:bodyPr>
          <a:lstStyle/>
          <a:p>
            <a:pPr defTabSz="1219252"/>
            <a:endParaRPr lang="zh-CN" altLang="en-US" sz="3201">
              <a:solidFill>
                <a:prstClr val="black"/>
              </a:solidFill>
              <a:latin typeface="+mj-lt"/>
              <a:ea typeface="宋体" charset="-122"/>
            </a:endParaRPr>
          </a:p>
        </p:txBody>
      </p:sp>
      <p:sp>
        <p:nvSpPr>
          <p:cNvPr id="260" name="TextBox 259"/>
          <p:cNvSpPr txBox="1"/>
          <p:nvPr/>
        </p:nvSpPr>
        <p:spPr>
          <a:xfrm>
            <a:off x="9028634" y="1806535"/>
            <a:ext cx="1746827" cy="400110"/>
          </a:xfrm>
          <a:prstGeom prst="rect">
            <a:avLst/>
          </a:prstGeom>
          <a:noFill/>
        </p:spPr>
        <p:txBody>
          <a:bodyPr wrap="square" rtlCol="0">
            <a:spAutoFit/>
          </a:bodyPr>
          <a:lstStyle/>
          <a:p>
            <a:pPr algn="ctr"/>
            <a:r>
              <a:rPr lang="en-US" altLang="zh-CN" sz="2000" dirty="0" smtClean="0">
                <a:solidFill>
                  <a:schemeClr val="bg1"/>
                </a:solidFill>
                <a:latin typeface="+mj-lt"/>
                <a:ea typeface="微软雅黑" pitchFamily="34" charset="-122"/>
              </a:rPr>
              <a:t>Commodity</a:t>
            </a:r>
          </a:p>
        </p:txBody>
      </p:sp>
      <p:sp>
        <p:nvSpPr>
          <p:cNvPr id="261" name="TextBox 260"/>
          <p:cNvSpPr txBox="1"/>
          <p:nvPr/>
        </p:nvSpPr>
        <p:spPr>
          <a:xfrm>
            <a:off x="9014299" y="1230721"/>
            <a:ext cx="1746827" cy="420756"/>
          </a:xfrm>
          <a:prstGeom prst="rect">
            <a:avLst/>
          </a:prstGeom>
          <a:noFill/>
        </p:spPr>
        <p:txBody>
          <a:bodyPr wrap="square" rtlCol="0">
            <a:spAutoFit/>
          </a:bodyPr>
          <a:lstStyle/>
          <a:p>
            <a:pPr algn="ctr"/>
            <a:r>
              <a:rPr lang="zh-CN" altLang="en-US" sz="2134" dirty="0">
                <a:solidFill>
                  <a:schemeClr val="bg1"/>
                </a:solidFill>
                <a:latin typeface="+mj-lt"/>
                <a:ea typeface="微软雅黑" pitchFamily="34" charset="-122"/>
              </a:rPr>
              <a:t>供应链</a:t>
            </a:r>
          </a:p>
        </p:txBody>
      </p:sp>
      <p:sp>
        <p:nvSpPr>
          <p:cNvPr id="262" name="TextBox 261"/>
          <p:cNvSpPr txBox="1"/>
          <p:nvPr/>
        </p:nvSpPr>
        <p:spPr>
          <a:xfrm>
            <a:off x="9028635" y="3020952"/>
            <a:ext cx="1746827" cy="420756"/>
          </a:xfrm>
          <a:prstGeom prst="rect">
            <a:avLst/>
          </a:prstGeom>
          <a:noFill/>
        </p:spPr>
        <p:txBody>
          <a:bodyPr wrap="square" rtlCol="0">
            <a:spAutoFit/>
          </a:bodyPr>
          <a:lstStyle/>
          <a:p>
            <a:pPr algn="ctr"/>
            <a:r>
              <a:rPr lang="en-US" altLang="zh-CN" sz="2134" dirty="0" smtClean="0">
                <a:solidFill>
                  <a:schemeClr val="bg1"/>
                </a:solidFill>
                <a:latin typeface="+mj-lt"/>
                <a:ea typeface="微软雅黑" pitchFamily="34" charset="-122"/>
              </a:rPr>
              <a:t>Innovation</a:t>
            </a:r>
            <a:endParaRPr lang="zh-CN" altLang="en-US" sz="2134" dirty="0">
              <a:solidFill>
                <a:schemeClr val="bg1"/>
              </a:solidFill>
              <a:latin typeface="+mj-lt"/>
              <a:ea typeface="微软雅黑" pitchFamily="34" charset="-122"/>
            </a:endParaRPr>
          </a:p>
        </p:txBody>
      </p:sp>
      <p:sp>
        <p:nvSpPr>
          <p:cNvPr id="263" name="TextBox 262"/>
          <p:cNvSpPr txBox="1"/>
          <p:nvPr/>
        </p:nvSpPr>
        <p:spPr>
          <a:xfrm>
            <a:off x="9048563" y="4136598"/>
            <a:ext cx="1746827" cy="420756"/>
          </a:xfrm>
          <a:prstGeom prst="rect">
            <a:avLst/>
          </a:prstGeom>
          <a:noFill/>
        </p:spPr>
        <p:txBody>
          <a:bodyPr wrap="square" rtlCol="0">
            <a:spAutoFit/>
          </a:bodyPr>
          <a:lstStyle/>
          <a:p>
            <a:pPr algn="ctr"/>
            <a:r>
              <a:rPr lang="en-US" altLang="zh-CN" sz="2134" dirty="0" smtClean="0">
                <a:solidFill>
                  <a:schemeClr val="bg1"/>
                </a:solidFill>
                <a:latin typeface="+mj-lt"/>
                <a:ea typeface="微软雅黑" pitchFamily="34" charset="-122"/>
              </a:rPr>
              <a:t>Certified</a:t>
            </a:r>
            <a:endParaRPr lang="zh-CN" altLang="en-US" sz="2134" dirty="0">
              <a:solidFill>
                <a:schemeClr val="bg1"/>
              </a:solidFill>
              <a:latin typeface="+mj-lt"/>
              <a:ea typeface="微软雅黑" pitchFamily="34" charset="-122"/>
            </a:endParaRPr>
          </a:p>
        </p:txBody>
      </p:sp>
      <p:grpSp>
        <p:nvGrpSpPr>
          <p:cNvPr id="4" name="组合 266"/>
          <p:cNvGrpSpPr/>
          <p:nvPr/>
        </p:nvGrpSpPr>
        <p:grpSpPr>
          <a:xfrm>
            <a:off x="568805" y="2983473"/>
            <a:ext cx="1440333" cy="1440333"/>
            <a:chOff x="0" y="2040577"/>
            <a:chExt cx="1080000" cy="1080000"/>
          </a:xfrm>
        </p:grpSpPr>
        <p:grpSp>
          <p:nvGrpSpPr>
            <p:cNvPr id="5" name="组合 219"/>
            <p:cNvGrpSpPr/>
            <p:nvPr/>
          </p:nvGrpSpPr>
          <p:grpSpPr>
            <a:xfrm>
              <a:off x="277999" y="2287408"/>
              <a:ext cx="566738" cy="577850"/>
              <a:chOff x="14519275" y="-893762"/>
              <a:chExt cx="566738" cy="577850"/>
            </a:xfrm>
          </p:grpSpPr>
          <p:sp>
            <p:nvSpPr>
              <p:cNvPr id="221" name="Freeform 515"/>
              <p:cNvSpPr>
                <a:spLocks/>
              </p:cNvSpPr>
              <p:nvPr/>
            </p:nvSpPr>
            <p:spPr bwMode="auto">
              <a:xfrm>
                <a:off x="14725650" y="-623887"/>
                <a:ext cx="109537" cy="107950"/>
              </a:xfrm>
              <a:custGeom>
                <a:avLst/>
                <a:gdLst>
                  <a:gd name="T0" fmla="*/ 69 w 69"/>
                  <a:gd name="T1" fmla="*/ 25 h 68"/>
                  <a:gd name="T2" fmla="*/ 25 w 69"/>
                  <a:gd name="T3" fmla="*/ 68 h 68"/>
                  <a:gd name="T4" fmla="*/ 0 w 69"/>
                  <a:gd name="T5" fmla="*/ 42 h 68"/>
                  <a:gd name="T6" fmla="*/ 43 w 69"/>
                  <a:gd name="T7" fmla="*/ 0 h 68"/>
                  <a:gd name="T8" fmla="*/ 69 w 69"/>
                  <a:gd name="T9" fmla="*/ 25 h 68"/>
                </a:gdLst>
                <a:ahLst/>
                <a:cxnLst>
                  <a:cxn ang="0">
                    <a:pos x="T0" y="T1"/>
                  </a:cxn>
                  <a:cxn ang="0">
                    <a:pos x="T2" y="T3"/>
                  </a:cxn>
                  <a:cxn ang="0">
                    <a:pos x="T4" y="T5"/>
                  </a:cxn>
                  <a:cxn ang="0">
                    <a:pos x="T6" y="T7"/>
                  </a:cxn>
                  <a:cxn ang="0">
                    <a:pos x="T8" y="T9"/>
                  </a:cxn>
                </a:cxnLst>
                <a:rect l="0" t="0" r="r" b="b"/>
                <a:pathLst>
                  <a:path w="69" h="68">
                    <a:moveTo>
                      <a:pt x="69" y="25"/>
                    </a:moveTo>
                    <a:lnTo>
                      <a:pt x="25" y="68"/>
                    </a:lnTo>
                    <a:lnTo>
                      <a:pt x="0" y="42"/>
                    </a:lnTo>
                    <a:lnTo>
                      <a:pt x="43" y="0"/>
                    </a:lnTo>
                    <a:lnTo>
                      <a:pt x="69" y="25"/>
                    </a:lnTo>
                    <a:close/>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22" name="Freeform 516"/>
              <p:cNvSpPr>
                <a:spLocks noEditPoints="1"/>
              </p:cNvSpPr>
              <p:nvPr/>
            </p:nvSpPr>
            <p:spPr bwMode="auto">
              <a:xfrm>
                <a:off x="14730413" y="-893762"/>
                <a:ext cx="355600" cy="354013"/>
              </a:xfrm>
              <a:custGeom>
                <a:avLst/>
                <a:gdLst>
                  <a:gd name="T0" fmla="*/ 100 w 224"/>
                  <a:gd name="T1" fmla="*/ 0 h 223"/>
                  <a:gd name="T2" fmla="*/ 68 w 224"/>
                  <a:gd name="T3" fmla="*/ 9 h 223"/>
                  <a:gd name="T4" fmla="*/ 40 w 224"/>
                  <a:gd name="T5" fmla="*/ 26 h 223"/>
                  <a:gd name="T6" fmla="*/ 19 w 224"/>
                  <a:gd name="T7" fmla="*/ 49 h 223"/>
                  <a:gd name="T8" fmla="*/ 5 w 224"/>
                  <a:gd name="T9" fmla="*/ 78 h 223"/>
                  <a:gd name="T10" fmla="*/ 0 w 224"/>
                  <a:gd name="T11" fmla="*/ 111 h 223"/>
                  <a:gd name="T12" fmla="*/ 2 w 224"/>
                  <a:gd name="T13" fmla="*/ 133 h 223"/>
                  <a:gd name="T14" fmla="*/ 14 w 224"/>
                  <a:gd name="T15" fmla="*/ 164 h 223"/>
                  <a:gd name="T16" fmla="*/ 33 w 224"/>
                  <a:gd name="T17" fmla="*/ 190 h 223"/>
                  <a:gd name="T18" fmla="*/ 59 w 224"/>
                  <a:gd name="T19" fmla="*/ 209 h 223"/>
                  <a:gd name="T20" fmla="*/ 89 w 224"/>
                  <a:gd name="T21" fmla="*/ 221 h 223"/>
                  <a:gd name="T22" fmla="*/ 112 w 224"/>
                  <a:gd name="T23" fmla="*/ 223 h 223"/>
                  <a:gd name="T24" fmla="*/ 145 w 224"/>
                  <a:gd name="T25" fmla="*/ 218 h 223"/>
                  <a:gd name="T26" fmla="*/ 175 w 224"/>
                  <a:gd name="T27" fmla="*/ 204 h 223"/>
                  <a:gd name="T28" fmla="*/ 198 w 224"/>
                  <a:gd name="T29" fmla="*/ 182 h 223"/>
                  <a:gd name="T30" fmla="*/ 215 w 224"/>
                  <a:gd name="T31" fmla="*/ 155 h 223"/>
                  <a:gd name="T32" fmla="*/ 223 w 224"/>
                  <a:gd name="T33" fmla="*/ 123 h 223"/>
                  <a:gd name="T34" fmla="*/ 223 w 224"/>
                  <a:gd name="T35" fmla="*/ 100 h 223"/>
                  <a:gd name="T36" fmla="*/ 215 w 224"/>
                  <a:gd name="T37" fmla="*/ 68 h 223"/>
                  <a:gd name="T38" fmla="*/ 198 w 224"/>
                  <a:gd name="T39" fmla="*/ 41 h 223"/>
                  <a:gd name="T40" fmla="*/ 175 w 224"/>
                  <a:gd name="T41" fmla="*/ 19 h 223"/>
                  <a:gd name="T42" fmla="*/ 145 w 224"/>
                  <a:gd name="T43" fmla="*/ 4 h 223"/>
                  <a:gd name="T44" fmla="*/ 112 w 224"/>
                  <a:gd name="T45" fmla="*/ 0 h 223"/>
                  <a:gd name="T46" fmla="*/ 112 w 224"/>
                  <a:gd name="T47" fmla="*/ 191 h 223"/>
                  <a:gd name="T48" fmla="*/ 88 w 224"/>
                  <a:gd name="T49" fmla="*/ 188 h 223"/>
                  <a:gd name="T50" fmla="*/ 67 w 224"/>
                  <a:gd name="T51" fmla="*/ 177 h 223"/>
                  <a:gd name="T52" fmla="*/ 50 w 224"/>
                  <a:gd name="T53" fmla="*/ 162 h 223"/>
                  <a:gd name="T54" fmla="*/ 38 w 224"/>
                  <a:gd name="T55" fmla="*/ 142 h 223"/>
                  <a:gd name="T56" fmla="*/ 33 w 224"/>
                  <a:gd name="T57" fmla="*/ 119 h 223"/>
                  <a:gd name="T58" fmla="*/ 33 w 224"/>
                  <a:gd name="T59" fmla="*/ 103 h 223"/>
                  <a:gd name="T60" fmla="*/ 38 w 224"/>
                  <a:gd name="T61" fmla="*/ 80 h 223"/>
                  <a:gd name="T62" fmla="*/ 50 w 224"/>
                  <a:gd name="T63" fmla="*/ 61 h 223"/>
                  <a:gd name="T64" fmla="*/ 67 w 224"/>
                  <a:gd name="T65" fmla="*/ 45 h 223"/>
                  <a:gd name="T66" fmla="*/ 88 w 224"/>
                  <a:gd name="T67" fmla="*/ 35 h 223"/>
                  <a:gd name="T68" fmla="*/ 112 w 224"/>
                  <a:gd name="T69" fmla="*/ 32 h 223"/>
                  <a:gd name="T70" fmla="*/ 128 w 224"/>
                  <a:gd name="T71" fmla="*/ 33 h 223"/>
                  <a:gd name="T72" fmla="*/ 150 w 224"/>
                  <a:gd name="T73" fmla="*/ 42 h 223"/>
                  <a:gd name="T74" fmla="*/ 168 w 224"/>
                  <a:gd name="T75" fmla="*/ 54 h 223"/>
                  <a:gd name="T76" fmla="*/ 182 w 224"/>
                  <a:gd name="T77" fmla="*/ 74 h 223"/>
                  <a:gd name="T78" fmla="*/ 190 w 224"/>
                  <a:gd name="T79" fmla="*/ 95 h 223"/>
                  <a:gd name="T80" fmla="*/ 192 w 224"/>
                  <a:gd name="T81" fmla="*/ 111 h 223"/>
                  <a:gd name="T82" fmla="*/ 189 w 224"/>
                  <a:gd name="T83" fmla="*/ 134 h 223"/>
                  <a:gd name="T84" fmla="*/ 178 w 224"/>
                  <a:gd name="T85" fmla="*/ 156 h 223"/>
                  <a:gd name="T86" fmla="*/ 163 w 224"/>
                  <a:gd name="T87" fmla="*/ 173 h 223"/>
                  <a:gd name="T88" fmla="*/ 143 w 224"/>
                  <a:gd name="T89" fmla="*/ 185 h 223"/>
                  <a:gd name="T90" fmla="*/ 120 w 224"/>
                  <a:gd name="T91" fmla="*/ 19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4" h="223">
                    <a:moveTo>
                      <a:pt x="112" y="0"/>
                    </a:moveTo>
                    <a:lnTo>
                      <a:pt x="112" y="0"/>
                    </a:lnTo>
                    <a:lnTo>
                      <a:pt x="100" y="0"/>
                    </a:lnTo>
                    <a:lnTo>
                      <a:pt x="89" y="2"/>
                    </a:lnTo>
                    <a:lnTo>
                      <a:pt x="79" y="4"/>
                    </a:lnTo>
                    <a:lnTo>
                      <a:pt x="68" y="9"/>
                    </a:lnTo>
                    <a:lnTo>
                      <a:pt x="59" y="13"/>
                    </a:lnTo>
                    <a:lnTo>
                      <a:pt x="49" y="19"/>
                    </a:lnTo>
                    <a:lnTo>
                      <a:pt x="40" y="26"/>
                    </a:lnTo>
                    <a:lnTo>
                      <a:pt x="33" y="32"/>
                    </a:lnTo>
                    <a:lnTo>
                      <a:pt x="25" y="41"/>
                    </a:lnTo>
                    <a:lnTo>
                      <a:pt x="19" y="49"/>
                    </a:lnTo>
                    <a:lnTo>
                      <a:pt x="14" y="58"/>
                    </a:lnTo>
                    <a:lnTo>
                      <a:pt x="8" y="68"/>
                    </a:lnTo>
                    <a:lnTo>
                      <a:pt x="5" y="78"/>
                    </a:lnTo>
                    <a:lnTo>
                      <a:pt x="2" y="89"/>
                    </a:lnTo>
                    <a:lnTo>
                      <a:pt x="1" y="100"/>
                    </a:lnTo>
                    <a:lnTo>
                      <a:pt x="0" y="111"/>
                    </a:lnTo>
                    <a:lnTo>
                      <a:pt x="0" y="111"/>
                    </a:lnTo>
                    <a:lnTo>
                      <a:pt x="1" y="123"/>
                    </a:lnTo>
                    <a:lnTo>
                      <a:pt x="2" y="133"/>
                    </a:lnTo>
                    <a:lnTo>
                      <a:pt x="5" y="144"/>
                    </a:lnTo>
                    <a:lnTo>
                      <a:pt x="8" y="155"/>
                    </a:lnTo>
                    <a:lnTo>
                      <a:pt x="14" y="164"/>
                    </a:lnTo>
                    <a:lnTo>
                      <a:pt x="19" y="174"/>
                    </a:lnTo>
                    <a:lnTo>
                      <a:pt x="25" y="182"/>
                    </a:lnTo>
                    <a:lnTo>
                      <a:pt x="33" y="190"/>
                    </a:lnTo>
                    <a:lnTo>
                      <a:pt x="40" y="197"/>
                    </a:lnTo>
                    <a:lnTo>
                      <a:pt x="49" y="204"/>
                    </a:lnTo>
                    <a:lnTo>
                      <a:pt x="59" y="209"/>
                    </a:lnTo>
                    <a:lnTo>
                      <a:pt x="68" y="214"/>
                    </a:lnTo>
                    <a:lnTo>
                      <a:pt x="79" y="218"/>
                    </a:lnTo>
                    <a:lnTo>
                      <a:pt x="89" y="221"/>
                    </a:lnTo>
                    <a:lnTo>
                      <a:pt x="100" y="222"/>
                    </a:lnTo>
                    <a:lnTo>
                      <a:pt x="112" y="223"/>
                    </a:lnTo>
                    <a:lnTo>
                      <a:pt x="112" y="223"/>
                    </a:lnTo>
                    <a:lnTo>
                      <a:pt x="124" y="222"/>
                    </a:lnTo>
                    <a:lnTo>
                      <a:pt x="134" y="221"/>
                    </a:lnTo>
                    <a:lnTo>
                      <a:pt x="145" y="218"/>
                    </a:lnTo>
                    <a:lnTo>
                      <a:pt x="156" y="214"/>
                    </a:lnTo>
                    <a:lnTo>
                      <a:pt x="165" y="209"/>
                    </a:lnTo>
                    <a:lnTo>
                      <a:pt x="175" y="204"/>
                    </a:lnTo>
                    <a:lnTo>
                      <a:pt x="183" y="197"/>
                    </a:lnTo>
                    <a:lnTo>
                      <a:pt x="191" y="190"/>
                    </a:lnTo>
                    <a:lnTo>
                      <a:pt x="198" y="182"/>
                    </a:lnTo>
                    <a:lnTo>
                      <a:pt x="205" y="174"/>
                    </a:lnTo>
                    <a:lnTo>
                      <a:pt x="210" y="164"/>
                    </a:lnTo>
                    <a:lnTo>
                      <a:pt x="215" y="155"/>
                    </a:lnTo>
                    <a:lnTo>
                      <a:pt x="218" y="144"/>
                    </a:lnTo>
                    <a:lnTo>
                      <a:pt x="222" y="133"/>
                    </a:lnTo>
                    <a:lnTo>
                      <a:pt x="223" y="123"/>
                    </a:lnTo>
                    <a:lnTo>
                      <a:pt x="224" y="111"/>
                    </a:lnTo>
                    <a:lnTo>
                      <a:pt x="224" y="111"/>
                    </a:lnTo>
                    <a:lnTo>
                      <a:pt x="223" y="100"/>
                    </a:lnTo>
                    <a:lnTo>
                      <a:pt x="222" y="89"/>
                    </a:lnTo>
                    <a:lnTo>
                      <a:pt x="218" y="78"/>
                    </a:lnTo>
                    <a:lnTo>
                      <a:pt x="215" y="68"/>
                    </a:lnTo>
                    <a:lnTo>
                      <a:pt x="210" y="58"/>
                    </a:lnTo>
                    <a:lnTo>
                      <a:pt x="205" y="49"/>
                    </a:lnTo>
                    <a:lnTo>
                      <a:pt x="198" y="41"/>
                    </a:lnTo>
                    <a:lnTo>
                      <a:pt x="191" y="32"/>
                    </a:lnTo>
                    <a:lnTo>
                      <a:pt x="183" y="26"/>
                    </a:lnTo>
                    <a:lnTo>
                      <a:pt x="175" y="19"/>
                    </a:lnTo>
                    <a:lnTo>
                      <a:pt x="165" y="13"/>
                    </a:lnTo>
                    <a:lnTo>
                      <a:pt x="156" y="9"/>
                    </a:lnTo>
                    <a:lnTo>
                      <a:pt x="145" y="4"/>
                    </a:lnTo>
                    <a:lnTo>
                      <a:pt x="134" y="2"/>
                    </a:lnTo>
                    <a:lnTo>
                      <a:pt x="124" y="0"/>
                    </a:lnTo>
                    <a:lnTo>
                      <a:pt x="112" y="0"/>
                    </a:lnTo>
                    <a:lnTo>
                      <a:pt x="112" y="0"/>
                    </a:lnTo>
                    <a:close/>
                    <a:moveTo>
                      <a:pt x="112" y="191"/>
                    </a:moveTo>
                    <a:lnTo>
                      <a:pt x="112" y="191"/>
                    </a:lnTo>
                    <a:lnTo>
                      <a:pt x="103" y="191"/>
                    </a:lnTo>
                    <a:lnTo>
                      <a:pt x="96" y="189"/>
                    </a:lnTo>
                    <a:lnTo>
                      <a:pt x="88" y="188"/>
                    </a:lnTo>
                    <a:lnTo>
                      <a:pt x="81" y="185"/>
                    </a:lnTo>
                    <a:lnTo>
                      <a:pt x="73" y="181"/>
                    </a:lnTo>
                    <a:lnTo>
                      <a:pt x="67" y="177"/>
                    </a:lnTo>
                    <a:lnTo>
                      <a:pt x="61" y="173"/>
                    </a:lnTo>
                    <a:lnTo>
                      <a:pt x="55" y="167"/>
                    </a:lnTo>
                    <a:lnTo>
                      <a:pt x="50" y="162"/>
                    </a:lnTo>
                    <a:lnTo>
                      <a:pt x="46" y="156"/>
                    </a:lnTo>
                    <a:lnTo>
                      <a:pt x="41" y="149"/>
                    </a:lnTo>
                    <a:lnTo>
                      <a:pt x="38" y="142"/>
                    </a:lnTo>
                    <a:lnTo>
                      <a:pt x="36" y="134"/>
                    </a:lnTo>
                    <a:lnTo>
                      <a:pt x="34" y="127"/>
                    </a:lnTo>
                    <a:lnTo>
                      <a:pt x="33" y="119"/>
                    </a:lnTo>
                    <a:lnTo>
                      <a:pt x="32" y="111"/>
                    </a:lnTo>
                    <a:lnTo>
                      <a:pt x="32" y="111"/>
                    </a:lnTo>
                    <a:lnTo>
                      <a:pt x="33" y="103"/>
                    </a:lnTo>
                    <a:lnTo>
                      <a:pt x="34" y="95"/>
                    </a:lnTo>
                    <a:lnTo>
                      <a:pt x="36" y="88"/>
                    </a:lnTo>
                    <a:lnTo>
                      <a:pt x="38" y="80"/>
                    </a:lnTo>
                    <a:lnTo>
                      <a:pt x="41" y="74"/>
                    </a:lnTo>
                    <a:lnTo>
                      <a:pt x="46" y="67"/>
                    </a:lnTo>
                    <a:lnTo>
                      <a:pt x="50" y="61"/>
                    </a:lnTo>
                    <a:lnTo>
                      <a:pt x="55" y="54"/>
                    </a:lnTo>
                    <a:lnTo>
                      <a:pt x="61" y="50"/>
                    </a:lnTo>
                    <a:lnTo>
                      <a:pt x="67" y="45"/>
                    </a:lnTo>
                    <a:lnTo>
                      <a:pt x="73" y="42"/>
                    </a:lnTo>
                    <a:lnTo>
                      <a:pt x="81" y="37"/>
                    </a:lnTo>
                    <a:lnTo>
                      <a:pt x="88" y="35"/>
                    </a:lnTo>
                    <a:lnTo>
                      <a:pt x="96" y="33"/>
                    </a:lnTo>
                    <a:lnTo>
                      <a:pt x="103" y="32"/>
                    </a:lnTo>
                    <a:lnTo>
                      <a:pt x="112" y="32"/>
                    </a:lnTo>
                    <a:lnTo>
                      <a:pt x="112" y="32"/>
                    </a:lnTo>
                    <a:lnTo>
                      <a:pt x="120" y="32"/>
                    </a:lnTo>
                    <a:lnTo>
                      <a:pt x="128" y="33"/>
                    </a:lnTo>
                    <a:lnTo>
                      <a:pt x="135" y="35"/>
                    </a:lnTo>
                    <a:lnTo>
                      <a:pt x="143" y="37"/>
                    </a:lnTo>
                    <a:lnTo>
                      <a:pt x="150" y="42"/>
                    </a:lnTo>
                    <a:lnTo>
                      <a:pt x="157" y="45"/>
                    </a:lnTo>
                    <a:lnTo>
                      <a:pt x="163" y="50"/>
                    </a:lnTo>
                    <a:lnTo>
                      <a:pt x="168" y="54"/>
                    </a:lnTo>
                    <a:lnTo>
                      <a:pt x="174" y="61"/>
                    </a:lnTo>
                    <a:lnTo>
                      <a:pt x="178" y="67"/>
                    </a:lnTo>
                    <a:lnTo>
                      <a:pt x="182" y="74"/>
                    </a:lnTo>
                    <a:lnTo>
                      <a:pt x="185" y="80"/>
                    </a:lnTo>
                    <a:lnTo>
                      <a:pt x="189" y="88"/>
                    </a:lnTo>
                    <a:lnTo>
                      <a:pt x="190" y="95"/>
                    </a:lnTo>
                    <a:lnTo>
                      <a:pt x="192" y="103"/>
                    </a:lnTo>
                    <a:lnTo>
                      <a:pt x="192" y="111"/>
                    </a:lnTo>
                    <a:lnTo>
                      <a:pt x="192" y="111"/>
                    </a:lnTo>
                    <a:lnTo>
                      <a:pt x="192" y="119"/>
                    </a:lnTo>
                    <a:lnTo>
                      <a:pt x="190" y="127"/>
                    </a:lnTo>
                    <a:lnTo>
                      <a:pt x="189" y="134"/>
                    </a:lnTo>
                    <a:lnTo>
                      <a:pt x="185" y="142"/>
                    </a:lnTo>
                    <a:lnTo>
                      <a:pt x="182" y="149"/>
                    </a:lnTo>
                    <a:lnTo>
                      <a:pt x="178" y="156"/>
                    </a:lnTo>
                    <a:lnTo>
                      <a:pt x="174" y="162"/>
                    </a:lnTo>
                    <a:lnTo>
                      <a:pt x="168" y="167"/>
                    </a:lnTo>
                    <a:lnTo>
                      <a:pt x="163" y="173"/>
                    </a:lnTo>
                    <a:lnTo>
                      <a:pt x="157" y="177"/>
                    </a:lnTo>
                    <a:lnTo>
                      <a:pt x="150" y="181"/>
                    </a:lnTo>
                    <a:lnTo>
                      <a:pt x="143" y="185"/>
                    </a:lnTo>
                    <a:lnTo>
                      <a:pt x="135" y="188"/>
                    </a:lnTo>
                    <a:lnTo>
                      <a:pt x="128" y="189"/>
                    </a:lnTo>
                    <a:lnTo>
                      <a:pt x="120" y="191"/>
                    </a:lnTo>
                    <a:lnTo>
                      <a:pt x="112" y="191"/>
                    </a:lnTo>
                    <a:lnTo>
                      <a:pt x="112" y="191"/>
                    </a:lnTo>
                    <a:close/>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23" name="Freeform 517"/>
              <p:cNvSpPr>
                <a:spLocks/>
              </p:cNvSpPr>
              <p:nvPr/>
            </p:nvSpPr>
            <p:spPr bwMode="auto">
              <a:xfrm>
                <a:off x="14798675" y="-822325"/>
                <a:ext cx="128587" cy="128588"/>
              </a:xfrm>
              <a:custGeom>
                <a:avLst/>
                <a:gdLst>
                  <a:gd name="T0" fmla="*/ 75 w 81"/>
                  <a:gd name="T1" fmla="*/ 0 h 81"/>
                  <a:gd name="T2" fmla="*/ 75 w 81"/>
                  <a:gd name="T3" fmla="*/ 0 h 81"/>
                  <a:gd name="T4" fmla="*/ 75 w 81"/>
                  <a:gd name="T5" fmla="*/ 0 h 81"/>
                  <a:gd name="T6" fmla="*/ 68 w 81"/>
                  <a:gd name="T7" fmla="*/ 1 h 81"/>
                  <a:gd name="T8" fmla="*/ 60 w 81"/>
                  <a:gd name="T9" fmla="*/ 2 h 81"/>
                  <a:gd name="T10" fmla="*/ 53 w 81"/>
                  <a:gd name="T11" fmla="*/ 4 h 81"/>
                  <a:gd name="T12" fmla="*/ 46 w 81"/>
                  <a:gd name="T13" fmla="*/ 7 h 81"/>
                  <a:gd name="T14" fmla="*/ 40 w 81"/>
                  <a:gd name="T15" fmla="*/ 11 h 81"/>
                  <a:gd name="T16" fmla="*/ 34 w 81"/>
                  <a:gd name="T17" fmla="*/ 14 h 81"/>
                  <a:gd name="T18" fmla="*/ 23 w 81"/>
                  <a:gd name="T19" fmla="*/ 23 h 81"/>
                  <a:gd name="T20" fmla="*/ 14 w 81"/>
                  <a:gd name="T21" fmla="*/ 34 h 81"/>
                  <a:gd name="T22" fmla="*/ 10 w 81"/>
                  <a:gd name="T23" fmla="*/ 40 h 81"/>
                  <a:gd name="T24" fmla="*/ 7 w 81"/>
                  <a:gd name="T25" fmla="*/ 47 h 81"/>
                  <a:gd name="T26" fmla="*/ 5 w 81"/>
                  <a:gd name="T27" fmla="*/ 53 h 81"/>
                  <a:gd name="T28" fmla="*/ 3 w 81"/>
                  <a:gd name="T29" fmla="*/ 60 h 81"/>
                  <a:gd name="T30" fmla="*/ 1 w 81"/>
                  <a:gd name="T31" fmla="*/ 67 h 81"/>
                  <a:gd name="T32" fmla="*/ 0 w 81"/>
                  <a:gd name="T33" fmla="*/ 74 h 81"/>
                  <a:gd name="T34" fmla="*/ 0 w 81"/>
                  <a:gd name="T35" fmla="*/ 74 h 81"/>
                  <a:gd name="T36" fmla="*/ 0 w 81"/>
                  <a:gd name="T37" fmla="*/ 74 h 81"/>
                  <a:gd name="T38" fmla="*/ 0 w 81"/>
                  <a:gd name="T39" fmla="*/ 74 h 81"/>
                  <a:gd name="T40" fmla="*/ 0 w 81"/>
                  <a:gd name="T41" fmla="*/ 74 h 81"/>
                  <a:gd name="T42" fmla="*/ 0 w 81"/>
                  <a:gd name="T43" fmla="*/ 74 h 81"/>
                  <a:gd name="T44" fmla="*/ 0 w 81"/>
                  <a:gd name="T45" fmla="*/ 74 h 81"/>
                  <a:gd name="T46" fmla="*/ 0 w 81"/>
                  <a:gd name="T47" fmla="*/ 74 h 81"/>
                  <a:gd name="T48" fmla="*/ 0 w 81"/>
                  <a:gd name="T49" fmla="*/ 74 h 81"/>
                  <a:gd name="T50" fmla="*/ 1 w 81"/>
                  <a:gd name="T51" fmla="*/ 77 h 81"/>
                  <a:gd name="T52" fmla="*/ 2 w 81"/>
                  <a:gd name="T53" fmla="*/ 79 h 81"/>
                  <a:gd name="T54" fmla="*/ 4 w 81"/>
                  <a:gd name="T55" fmla="*/ 80 h 81"/>
                  <a:gd name="T56" fmla="*/ 6 w 81"/>
                  <a:gd name="T57" fmla="*/ 81 h 81"/>
                  <a:gd name="T58" fmla="*/ 6 w 81"/>
                  <a:gd name="T59" fmla="*/ 81 h 81"/>
                  <a:gd name="T60" fmla="*/ 8 w 81"/>
                  <a:gd name="T61" fmla="*/ 80 h 81"/>
                  <a:gd name="T62" fmla="*/ 10 w 81"/>
                  <a:gd name="T63" fmla="*/ 79 h 81"/>
                  <a:gd name="T64" fmla="*/ 11 w 81"/>
                  <a:gd name="T65" fmla="*/ 77 h 81"/>
                  <a:gd name="T66" fmla="*/ 11 w 81"/>
                  <a:gd name="T67" fmla="*/ 74 h 81"/>
                  <a:gd name="T68" fmla="*/ 12 w 81"/>
                  <a:gd name="T69" fmla="*/ 74 h 81"/>
                  <a:gd name="T70" fmla="*/ 12 w 81"/>
                  <a:gd name="T71" fmla="*/ 74 h 81"/>
                  <a:gd name="T72" fmla="*/ 13 w 81"/>
                  <a:gd name="T73" fmla="*/ 63 h 81"/>
                  <a:gd name="T74" fmla="*/ 18 w 81"/>
                  <a:gd name="T75" fmla="*/ 51 h 81"/>
                  <a:gd name="T76" fmla="*/ 24 w 81"/>
                  <a:gd name="T77" fmla="*/ 40 h 81"/>
                  <a:gd name="T78" fmla="*/ 32 w 81"/>
                  <a:gd name="T79" fmla="*/ 32 h 81"/>
                  <a:gd name="T80" fmla="*/ 41 w 81"/>
                  <a:gd name="T81" fmla="*/ 24 h 81"/>
                  <a:gd name="T82" fmla="*/ 51 w 81"/>
                  <a:gd name="T83" fmla="*/ 18 h 81"/>
                  <a:gd name="T84" fmla="*/ 62 w 81"/>
                  <a:gd name="T85" fmla="*/ 14 h 81"/>
                  <a:gd name="T86" fmla="*/ 75 w 81"/>
                  <a:gd name="T87" fmla="*/ 12 h 81"/>
                  <a:gd name="T88" fmla="*/ 75 w 81"/>
                  <a:gd name="T89" fmla="*/ 12 h 81"/>
                  <a:gd name="T90" fmla="*/ 75 w 81"/>
                  <a:gd name="T91" fmla="*/ 12 h 81"/>
                  <a:gd name="T92" fmla="*/ 77 w 81"/>
                  <a:gd name="T93" fmla="*/ 12 h 81"/>
                  <a:gd name="T94" fmla="*/ 78 w 81"/>
                  <a:gd name="T95" fmla="*/ 11 h 81"/>
                  <a:gd name="T96" fmla="*/ 81 w 81"/>
                  <a:gd name="T97" fmla="*/ 8 h 81"/>
                  <a:gd name="T98" fmla="*/ 81 w 81"/>
                  <a:gd name="T99" fmla="*/ 6 h 81"/>
                  <a:gd name="T100" fmla="*/ 81 w 81"/>
                  <a:gd name="T101" fmla="*/ 6 h 81"/>
                  <a:gd name="T102" fmla="*/ 81 w 81"/>
                  <a:gd name="T103" fmla="*/ 4 h 81"/>
                  <a:gd name="T104" fmla="*/ 78 w 81"/>
                  <a:gd name="T105" fmla="*/ 2 h 81"/>
                  <a:gd name="T106" fmla="*/ 77 w 81"/>
                  <a:gd name="T107" fmla="*/ 1 h 81"/>
                  <a:gd name="T108" fmla="*/ 75 w 81"/>
                  <a:gd name="T109" fmla="*/ 0 h 81"/>
                  <a:gd name="T110" fmla="*/ 75 w 81"/>
                  <a:gd name="T111"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1" h="81">
                    <a:moveTo>
                      <a:pt x="75" y="0"/>
                    </a:moveTo>
                    <a:lnTo>
                      <a:pt x="75" y="0"/>
                    </a:lnTo>
                    <a:lnTo>
                      <a:pt x="75" y="0"/>
                    </a:lnTo>
                    <a:lnTo>
                      <a:pt x="68" y="1"/>
                    </a:lnTo>
                    <a:lnTo>
                      <a:pt x="60" y="2"/>
                    </a:lnTo>
                    <a:lnTo>
                      <a:pt x="53" y="4"/>
                    </a:lnTo>
                    <a:lnTo>
                      <a:pt x="46" y="7"/>
                    </a:lnTo>
                    <a:lnTo>
                      <a:pt x="40" y="11"/>
                    </a:lnTo>
                    <a:lnTo>
                      <a:pt x="34" y="14"/>
                    </a:lnTo>
                    <a:lnTo>
                      <a:pt x="23" y="23"/>
                    </a:lnTo>
                    <a:lnTo>
                      <a:pt x="14" y="34"/>
                    </a:lnTo>
                    <a:lnTo>
                      <a:pt x="10" y="40"/>
                    </a:lnTo>
                    <a:lnTo>
                      <a:pt x="7" y="47"/>
                    </a:lnTo>
                    <a:lnTo>
                      <a:pt x="5" y="53"/>
                    </a:lnTo>
                    <a:lnTo>
                      <a:pt x="3" y="60"/>
                    </a:lnTo>
                    <a:lnTo>
                      <a:pt x="1" y="67"/>
                    </a:lnTo>
                    <a:lnTo>
                      <a:pt x="0" y="74"/>
                    </a:lnTo>
                    <a:lnTo>
                      <a:pt x="0" y="74"/>
                    </a:lnTo>
                    <a:lnTo>
                      <a:pt x="0" y="74"/>
                    </a:lnTo>
                    <a:lnTo>
                      <a:pt x="0" y="74"/>
                    </a:lnTo>
                    <a:lnTo>
                      <a:pt x="0" y="74"/>
                    </a:lnTo>
                    <a:lnTo>
                      <a:pt x="0" y="74"/>
                    </a:lnTo>
                    <a:lnTo>
                      <a:pt x="0" y="74"/>
                    </a:lnTo>
                    <a:lnTo>
                      <a:pt x="0" y="74"/>
                    </a:lnTo>
                    <a:lnTo>
                      <a:pt x="0" y="74"/>
                    </a:lnTo>
                    <a:lnTo>
                      <a:pt x="1" y="77"/>
                    </a:lnTo>
                    <a:lnTo>
                      <a:pt x="2" y="79"/>
                    </a:lnTo>
                    <a:lnTo>
                      <a:pt x="4" y="80"/>
                    </a:lnTo>
                    <a:lnTo>
                      <a:pt x="6" y="81"/>
                    </a:lnTo>
                    <a:lnTo>
                      <a:pt x="6" y="81"/>
                    </a:lnTo>
                    <a:lnTo>
                      <a:pt x="8" y="80"/>
                    </a:lnTo>
                    <a:lnTo>
                      <a:pt x="10" y="79"/>
                    </a:lnTo>
                    <a:lnTo>
                      <a:pt x="11" y="77"/>
                    </a:lnTo>
                    <a:lnTo>
                      <a:pt x="11" y="74"/>
                    </a:lnTo>
                    <a:lnTo>
                      <a:pt x="12" y="74"/>
                    </a:lnTo>
                    <a:lnTo>
                      <a:pt x="12" y="74"/>
                    </a:lnTo>
                    <a:lnTo>
                      <a:pt x="13" y="63"/>
                    </a:lnTo>
                    <a:lnTo>
                      <a:pt x="18" y="51"/>
                    </a:lnTo>
                    <a:lnTo>
                      <a:pt x="24" y="40"/>
                    </a:lnTo>
                    <a:lnTo>
                      <a:pt x="32" y="32"/>
                    </a:lnTo>
                    <a:lnTo>
                      <a:pt x="41" y="24"/>
                    </a:lnTo>
                    <a:lnTo>
                      <a:pt x="51" y="18"/>
                    </a:lnTo>
                    <a:lnTo>
                      <a:pt x="62" y="14"/>
                    </a:lnTo>
                    <a:lnTo>
                      <a:pt x="75" y="12"/>
                    </a:lnTo>
                    <a:lnTo>
                      <a:pt x="75" y="12"/>
                    </a:lnTo>
                    <a:lnTo>
                      <a:pt x="75" y="12"/>
                    </a:lnTo>
                    <a:lnTo>
                      <a:pt x="77" y="12"/>
                    </a:lnTo>
                    <a:lnTo>
                      <a:pt x="78" y="11"/>
                    </a:lnTo>
                    <a:lnTo>
                      <a:pt x="81" y="8"/>
                    </a:lnTo>
                    <a:lnTo>
                      <a:pt x="81" y="6"/>
                    </a:lnTo>
                    <a:lnTo>
                      <a:pt x="81" y="6"/>
                    </a:lnTo>
                    <a:lnTo>
                      <a:pt x="81" y="4"/>
                    </a:lnTo>
                    <a:lnTo>
                      <a:pt x="78" y="2"/>
                    </a:lnTo>
                    <a:lnTo>
                      <a:pt x="77" y="1"/>
                    </a:lnTo>
                    <a:lnTo>
                      <a:pt x="75" y="0"/>
                    </a:lnTo>
                    <a:lnTo>
                      <a:pt x="75" y="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24" name="Freeform 518"/>
              <p:cNvSpPr>
                <a:spLocks/>
              </p:cNvSpPr>
              <p:nvPr/>
            </p:nvSpPr>
            <p:spPr bwMode="auto">
              <a:xfrm>
                <a:off x="14519275" y="-555625"/>
                <a:ext cx="241300" cy="239713"/>
              </a:xfrm>
              <a:custGeom>
                <a:avLst/>
                <a:gdLst>
                  <a:gd name="T0" fmla="*/ 108 w 152"/>
                  <a:gd name="T1" fmla="*/ 0 h 151"/>
                  <a:gd name="T2" fmla="*/ 9 w 152"/>
                  <a:gd name="T3" fmla="*/ 96 h 151"/>
                  <a:gd name="T4" fmla="*/ 9 w 152"/>
                  <a:gd name="T5" fmla="*/ 96 h 151"/>
                  <a:gd name="T6" fmla="*/ 5 w 152"/>
                  <a:gd name="T7" fmla="*/ 102 h 151"/>
                  <a:gd name="T8" fmla="*/ 2 w 152"/>
                  <a:gd name="T9" fmla="*/ 107 h 151"/>
                  <a:gd name="T10" fmla="*/ 0 w 152"/>
                  <a:gd name="T11" fmla="*/ 112 h 151"/>
                  <a:gd name="T12" fmla="*/ 0 w 152"/>
                  <a:gd name="T13" fmla="*/ 119 h 151"/>
                  <a:gd name="T14" fmla="*/ 0 w 152"/>
                  <a:gd name="T15" fmla="*/ 125 h 151"/>
                  <a:gd name="T16" fmla="*/ 2 w 152"/>
                  <a:gd name="T17" fmla="*/ 130 h 151"/>
                  <a:gd name="T18" fmla="*/ 5 w 152"/>
                  <a:gd name="T19" fmla="*/ 137 h 151"/>
                  <a:gd name="T20" fmla="*/ 8 w 152"/>
                  <a:gd name="T21" fmla="*/ 141 h 151"/>
                  <a:gd name="T22" fmla="*/ 8 w 152"/>
                  <a:gd name="T23" fmla="*/ 141 h 151"/>
                  <a:gd name="T24" fmla="*/ 13 w 152"/>
                  <a:gd name="T25" fmla="*/ 145 h 151"/>
                  <a:gd name="T26" fmla="*/ 19 w 152"/>
                  <a:gd name="T27" fmla="*/ 149 h 151"/>
                  <a:gd name="T28" fmla="*/ 25 w 152"/>
                  <a:gd name="T29" fmla="*/ 151 h 151"/>
                  <a:gd name="T30" fmla="*/ 30 w 152"/>
                  <a:gd name="T31" fmla="*/ 151 h 151"/>
                  <a:gd name="T32" fmla="*/ 37 w 152"/>
                  <a:gd name="T33" fmla="*/ 151 h 151"/>
                  <a:gd name="T34" fmla="*/ 43 w 152"/>
                  <a:gd name="T35" fmla="*/ 149 h 151"/>
                  <a:gd name="T36" fmla="*/ 49 w 152"/>
                  <a:gd name="T37" fmla="*/ 146 h 151"/>
                  <a:gd name="T38" fmla="*/ 54 w 152"/>
                  <a:gd name="T39" fmla="*/ 142 h 151"/>
                  <a:gd name="T40" fmla="*/ 152 w 152"/>
                  <a:gd name="T41" fmla="*/ 46 h 151"/>
                  <a:gd name="T42" fmla="*/ 108 w 152"/>
                  <a:gd name="T43"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51">
                    <a:moveTo>
                      <a:pt x="108" y="0"/>
                    </a:moveTo>
                    <a:lnTo>
                      <a:pt x="9" y="96"/>
                    </a:lnTo>
                    <a:lnTo>
                      <a:pt x="9" y="96"/>
                    </a:lnTo>
                    <a:lnTo>
                      <a:pt x="5" y="102"/>
                    </a:lnTo>
                    <a:lnTo>
                      <a:pt x="2" y="107"/>
                    </a:lnTo>
                    <a:lnTo>
                      <a:pt x="0" y="112"/>
                    </a:lnTo>
                    <a:lnTo>
                      <a:pt x="0" y="119"/>
                    </a:lnTo>
                    <a:lnTo>
                      <a:pt x="0" y="125"/>
                    </a:lnTo>
                    <a:lnTo>
                      <a:pt x="2" y="130"/>
                    </a:lnTo>
                    <a:lnTo>
                      <a:pt x="5" y="137"/>
                    </a:lnTo>
                    <a:lnTo>
                      <a:pt x="8" y="141"/>
                    </a:lnTo>
                    <a:lnTo>
                      <a:pt x="8" y="141"/>
                    </a:lnTo>
                    <a:lnTo>
                      <a:pt x="13" y="145"/>
                    </a:lnTo>
                    <a:lnTo>
                      <a:pt x="19" y="149"/>
                    </a:lnTo>
                    <a:lnTo>
                      <a:pt x="25" y="151"/>
                    </a:lnTo>
                    <a:lnTo>
                      <a:pt x="30" y="151"/>
                    </a:lnTo>
                    <a:lnTo>
                      <a:pt x="37" y="151"/>
                    </a:lnTo>
                    <a:lnTo>
                      <a:pt x="43" y="149"/>
                    </a:lnTo>
                    <a:lnTo>
                      <a:pt x="49" y="146"/>
                    </a:lnTo>
                    <a:lnTo>
                      <a:pt x="54" y="142"/>
                    </a:lnTo>
                    <a:lnTo>
                      <a:pt x="152" y="46"/>
                    </a:lnTo>
                    <a:lnTo>
                      <a:pt x="108" y="0"/>
                    </a:lnTo>
                    <a:close/>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25" name="Freeform 519"/>
              <p:cNvSpPr>
                <a:spLocks/>
              </p:cNvSpPr>
              <p:nvPr/>
            </p:nvSpPr>
            <p:spPr bwMode="auto">
              <a:xfrm>
                <a:off x="14920913" y="-742950"/>
                <a:ext cx="92075" cy="92075"/>
              </a:xfrm>
              <a:custGeom>
                <a:avLst/>
                <a:gdLst>
                  <a:gd name="T0" fmla="*/ 54 w 58"/>
                  <a:gd name="T1" fmla="*/ 20 h 58"/>
                  <a:gd name="T2" fmla="*/ 37 w 58"/>
                  <a:gd name="T3" fmla="*/ 20 h 58"/>
                  <a:gd name="T4" fmla="*/ 37 w 58"/>
                  <a:gd name="T5" fmla="*/ 4 h 58"/>
                  <a:gd name="T6" fmla="*/ 37 w 58"/>
                  <a:gd name="T7" fmla="*/ 4 h 58"/>
                  <a:gd name="T8" fmla="*/ 37 w 58"/>
                  <a:gd name="T9" fmla="*/ 2 h 58"/>
                  <a:gd name="T10" fmla="*/ 36 w 58"/>
                  <a:gd name="T11" fmla="*/ 1 h 58"/>
                  <a:gd name="T12" fmla="*/ 32 w 58"/>
                  <a:gd name="T13" fmla="*/ 0 h 58"/>
                  <a:gd name="T14" fmla="*/ 25 w 58"/>
                  <a:gd name="T15" fmla="*/ 0 h 58"/>
                  <a:gd name="T16" fmla="*/ 25 w 58"/>
                  <a:gd name="T17" fmla="*/ 0 h 58"/>
                  <a:gd name="T18" fmla="*/ 22 w 58"/>
                  <a:gd name="T19" fmla="*/ 1 h 58"/>
                  <a:gd name="T20" fmla="*/ 22 w 58"/>
                  <a:gd name="T21" fmla="*/ 2 h 58"/>
                  <a:gd name="T22" fmla="*/ 21 w 58"/>
                  <a:gd name="T23" fmla="*/ 4 h 58"/>
                  <a:gd name="T24" fmla="*/ 21 w 58"/>
                  <a:gd name="T25" fmla="*/ 20 h 58"/>
                  <a:gd name="T26" fmla="*/ 4 w 58"/>
                  <a:gd name="T27" fmla="*/ 20 h 58"/>
                  <a:gd name="T28" fmla="*/ 4 w 58"/>
                  <a:gd name="T29" fmla="*/ 20 h 58"/>
                  <a:gd name="T30" fmla="*/ 3 w 58"/>
                  <a:gd name="T31" fmla="*/ 21 h 58"/>
                  <a:gd name="T32" fmla="*/ 1 w 58"/>
                  <a:gd name="T33" fmla="*/ 22 h 58"/>
                  <a:gd name="T34" fmla="*/ 0 w 58"/>
                  <a:gd name="T35" fmla="*/ 24 h 58"/>
                  <a:gd name="T36" fmla="*/ 0 w 58"/>
                  <a:gd name="T37" fmla="*/ 33 h 58"/>
                  <a:gd name="T38" fmla="*/ 0 w 58"/>
                  <a:gd name="T39" fmla="*/ 33 h 58"/>
                  <a:gd name="T40" fmla="*/ 1 w 58"/>
                  <a:gd name="T41" fmla="*/ 35 h 58"/>
                  <a:gd name="T42" fmla="*/ 3 w 58"/>
                  <a:gd name="T43" fmla="*/ 36 h 58"/>
                  <a:gd name="T44" fmla="*/ 4 w 58"/>
                  <a:gd name="T45" fmla="*/ 37 h 58"/>
                  <a:gd name="T46" fmla="*/ 21 w 58"/>
                  <a:gd name="T47" fmla="*/ 37 h 58"/>
                  <a:gd name="T48" fmla="*/ 21 w 58"/>
                  <a:gd name="T49" fmla="*/ 53 h 58"/>
                  <a:gd name="T50" fmla="*/ 21 w 58"/>
                  <a:gd name="T51" fmla="*/ 53 h 58"/>
                  <a:gd name="T52" fmla="*/ 22 w 58"/>
                  <a:gd name="T53" fmla="*/ 55 h 58"/>
                  <a:gd name="T54" fmla="*/ 22 w 58"/>
                  <a:gd name="T55" fmla="*/ 56 h 58"/>
                  <a:gd name="T56" fmla="*/ 25 w 58"/>
                  <a:gd name="T57" fmla="*/ 58 h 58"/>
                  <a:gd name="T58" fmla="*/ 32 w 58"/>
                  <a:gd name="T59" fmla="*/ 58 h 58"/>
                  <a:gd name="T60" fmla="*/ 32 w 58"/>
                  <a:gd name="T61" fmla="*/ 58 h 58"/>
                  <a:gd name="T62" fmla="*/ 36 w 58"/>
                  <a:gd name="T63" fmla="*/ 56 h 58"/>
                  <a:gd name="T64" fmla="*/ 37 w 58"/>
                  <a:gd name="T65" fmla="*/ 55 h 58"/>
                  <a:gd name="T66" fmla="*/ 37 w 58"/>
                  <a:gd name="T67" fmla="*/ 53 h 58"/>
                  <a:gd name="T68" fmla="*/ 37 w 58"/>
                  <a:gd name="T69" fmla="*/ 37 h 58"/>
                  <a:gd name="T70" fmla="*/ 54 w 58"/>
                  <a:gd name="T71" fmla="*/ 37 h 58"/>
                  <a:gd name="T72" fmla="*/ 54 w 58"/>
                  <a:gd name="T73" fmla="*/ 37 h 58"/>
                  <a:gd name="T74" fmla="*/ 56 w 58"/>
                  <a:gd name="T75" fmla="*/ 36 h 58"/>
                  <a:gd name="T76" fmla="*/ 57 w 58"/>
                  <a:gd name="T77" fmla="*/ 35 h 58"/>
                  <a:gd name="T78" fmla="*/ 58 w 58"/>
                  <a:gd name="T79" fmla="*/ 33 h 58"/>
                  <a:gd name="T80" fmla="*/ 58 w 58"/>
                  <a:gd name="T81" fmla="*/ 24 h 58"/>
                  <a:gd name="T82" fmla="*/ 58 w 58"/>
                  <a:gd name="T83" fmla="*/ 24 h 58"/>
                  <a:gd name="T84" fmla="*/ 57 w 58"/>
                  <a:gd name="T85" fmla="*/ 22 h 58"/>
                  <a:gd name="T86" fmla="*/ 56 w 58"/>
                  <a:gd name="T87" fmla="*/ 21 h 58"/>
                  <a:gd name="T88" fmla="*/ 54 w 58"/>
                  <a:gd name="T89" fmla="*/ 20 h 58"/>
                  <a:gd name="T90" fmla="*/ 54 w 58"/>
                  <a:gd name="T91" fmla="*/ 2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 h="58">
                    <a:moveTo>
                      <a:pt x="54" y="20"/>
                    </a:moveTo>
                    <a:lnTo>
                      <a:pt x="37" y="20"/>
                    </a:lnTo>
                    <a:lnTo>
                      <a:pt x="37" y="4"/>
                    </a:lnTo>
                    <a:lnTo>
                      <a:pt x="37" y="4"/>
                    </a:lnTo>
                    <a:lnTo>
                      <a:pt x="37" y="2"/>
                    </a:lnTo>
                    <a:lnTo>
                      <a:pt x="36" y="1"/>
                    </a:lnTo>
                    <a:lnTo>
                      <a:pt x="32" y="0"/>
                    </a:lnTo>
                    <a:lnTo>
                      <a:pt x="25" y="0"/>
                    </a:lnTo>
                    <a:lnTo>
                      <a:pt x="25" y="0"/>
                    </a:lnTo>
                    <a:lnTo>
                      <a:pt x="22" y="1"/>
                    </a:lnTo>
                    <a:lnTo>
                      <a:pt x="22" y="2"/>
                    </a:lnTo>
                    <a:lnTo>
                      <a:pt x="21" y="4"/>
                    </a:lnTo>
                    <a:lnTo>
                      <a:pt x="21" y="20"/>
                    </a:lnTo>
                    <a:lnTo>
                      <a:pt x="4" y="20"/>
                    </a:lnTo>
                    <a:lnTo>
                      <a:pt x="4" y="20"/>
                    </a:lnTo>
                    <a:lnTo>
                      <a:pt x="3" y="21"/>
                    </a:lnTo>
                    <a:lnTo>
                      <a:pt x="1" y="22"/>
                    </a:lnTo>
                    <a:lnTo>
                      <a:pt x="0" y="24"/>
                    </a:lnTo>
                    <a:lnTo>
                      <a:pt x="0" y="33"/>
                    </a:lnTo>
                    <a:lnTo>
                      <a:pt x="0" y="33"/>
                    </a:lnTo>
                    <a:lnTo>
                      <a:pt x="1" y="35"/>
                    </a:lnTo>
                    <a:lnTo>
                      <a:pt x="3" y="36"/>
                    </a:lnTo>
                    <a:lnTo>
                      <a:pt x="4" y="37"/>
                    </a:lnTo>
                    <a:lnTo>
                      <a:pt x="21" y="37"/>
                    </a:lnTo>
                    <a:lnTo>
                      <a:pt x="21" y="53"/>
                    </a:lnTo>
                    <a:lnTo>
                      <a:pt x="21" y="53"/>
                    </a:lnTo>
                    <a:lnTo>
                      <a:pt x="22" y="55"/>
                    </a:lnTo>
                    <a:lnTo>
                      <a:pt x="22" y="56"/>
                    </a:lnTo>
                    <a:lnTo>
                      <a:pt x="25" y="58"/>
                    </a:lnTo>
                    <a:lnTo>
                      <a:pt x="32" y="58"/>
                    </a:lnTo>
                    <a:lnTo>
                      <a:pt x="32" y="58"/>
                    </a:lnTo>
                    <a:lnTo>
                      <a:pt x="36" y="56"/>
                    </a:lnTo>
                    <a:lnTo>
                      <a:pt x="37" y="55"/>
                    </a:lnTo>
                    <a:lnTo>
                      <a:pt x="37" y="53"/>
                    </a:lnTo>
                    <a:lnTo>
                      <a:pt x="37" y="37"/>
                    </a:lnTo>
                    <a:lnTo>
                      <a:pt x="54" y="37"/>
                    </a:lnTo>
                    <a:lnTo>
                      <a:pt x="54" y="37"/>
                    </a:lnTo>
                    <a:lnTo>
                      <a:pt x="56" y="36"/>
                    </a:lnTo>
                    <a:lnTo>
                      <a:pt x="57" y="35"/>
                    </a:lnTo>
                    <a:lnTo>
                      <a:pt x="58" y="33"/>
                    </a:lnTo>
                    <a:lnTo>
                      <a:pt x="58" y="24"/>
                    </a:lnTo>
                    <a:lnTo>
                      <a:pt x="58" y="24"/>
                    </a:lnTo>
                    <a:lnTo>
                      <a:pt x="57" y="22"/>
                    </a:lnTo>
                    <a:lnTo>
                      <a:pt x="56" y="21"/>
                    </a:lnTo>
                    <a:lnTo>
                      <a:pt x="54" y="20"/>
                    </a:lnTo>
                    <a:lnTo>
                      <a:pt x="54" y="2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grpSp>
        <p:sp>
          <p:nvSpPr>
            <p:cNvPr id="266" name="同心圆 265"/>
            <p:cNvSpPr/>
            <p:nvPr/>
          </p:nvSpPr>
          <p:spPr bwMode="auto">
            <a:xfrm>
              <a:off x="0" y="2040577"/>
              <a:ext cx="1080000" cy="1080000"/>
            </a:xfrm>
            <a:prstGeom prst="donut">
              <a:avLst>
                <a:gd name="adj" fmla="val 11287"/>
              </a:avLst>
            </a:prstGeom>
            <a:solidFill>
              <a:schemeClr val="bg1">
                <a:lumMod val="8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48" tIns="60974" rIns="121948" bIns="60974"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zh-CN" altLang="en-US">
                <a:latin typeface="+mj-lt"/>
                <a:ea typeface="宋体" charset="-122"/>
              </a:endParaRPr>
            </a:p>
          </p:txBody>
        </p:sp>
      </p:grpSp>
      <p:grpSp>
        <p:nvGrpSpPr>
          <p:cNvPr id="6" name="组合 268"/>
          <p:cNvGrpSpPr/>
          <p:nvPr/>
        </p:nvGrpSpPr>
        <p:grpSpPr>
          <a:xfrm>
            <a:off x="616316" y="4693925"/>
            <a:ext cx="1440333" cy="1440333"/>
            <a:chOff x="0" y="3287487"/>
            <a:chExt cx="1080000" cy="1080000"/>
          </a:xfrm>
        </p:grpSpPr>
        <p:grpSp>
          <p:nvGrpSpPr>
            <p:cNvPr id="7" name="组合 225"/>
            <p:cNvGrpSpPr/>
            <p:nvPr/>
          </p:nvGrpSpPr>
          <p:grpSpPr>
            <a:xfrm>
              <a:off x="214117" y="3513177"/>
              <a:ext cx="661161" cy="676492"/>
              <a:chOff x="18665129" y="743130"/>
              <a:chExt cx="661161" cy="676492"/>
            </a:xfrm>
          </p:grpSpPr>
          <p:sp>
            <p:nvSpPr>
              <p:cNvPr id="227" name="Freeform 553"/>
              <p:cNvSpPr>
                <a:spLocks/>
              </p:cNvSpPr>
              <p:nvPr/>
            </p:nvSpPr>
            <p:spPr bwMode="auto">
              <a:xfrm>
                <a:off x="18935343" y="1312303"/>
                <a:ext cx="116900" cy="107319"/>
              </a:xfrm>
              <a:custGeom>
                <a:avLst/>
                <a:gdLst>
                  <a:gd name="T0" fmla="*/ 61 w 61"/>
                  <a:gd name="T1" fmla="*/ 34 h 56"/>
                  <a:gd name="T2" fmla="*/ 61 w 61"/>
                  <a:gd name="T3" fmla="*/ 51 h 56"/>
                  <a:gd name="T4" fmla="*/ 61 w 61"/>
                  <a:gd name="T5" fmla="*/ 51 h 56"/>
                  <a:gd name="T6" fmla="*/ 61 w 61"/>
                  <a:gd name="T7" fmla="*/ 53 h 56"/>
                  <a:gd name="T8" fmla="*/ 60 w 61"/>
                  <a:gd name="T9" fmla="*/ 54 h 56"/>
                  <a:gd name="T10" fmla="*/ 58 w 61"/>
                  <a:gd name="T11" fmla="*/ 55 h 56"/>
                  <a:gd name="T12" fmla="*/ 56 w 61"/>
                  <a:gd name="T13" fmla="*/ 56 h 56"/>
                  <a:gd name="T14" fmla="*/ 5 w 61"/>
                  <a:gd name="T15" fmla="*/ 56 h 56"/>
                  <a:gd name="T16" fmla="*/ 5 w 61"/>
                  <a:gd name="T17" fmla="*/ 56 h 56"/>
                  <a:gd name="T18" fmla="*/ 3 w 61"/>
                  <a:gd name="T19" fmla="*/ 55 h 56"/>
                  <a:gd name="T20" fmla="*/ 2 w 61"/>
                  <a:gd name="T21" fmla="*/ 54 h 56"/>
                  <a:gd name="T22" fmla="*/ 1 w 61"/>
                  <a:gd name="T23" fmla="*/ 53 h 56"/>
                  <a:gd name="T24" fmla="*/ 0 w 61"/>
                  <a:gd name="T25" fmla="*/ 51 h 56"/>
                  <a:gd name="T26" fmla="*/ 0 w 61"/>
                  <a:gd name="T27" fmla="*/ 34 h 56"/>
                  <a:gd name="T28" fmla="*/ 0 w 61"/>
                  <a:gd name="T29" fmla="*/ 34 h 56"/>
                  <a:gd name="T30" fmla="*/ 1 w 61"/>
                  <a:gd name="T31" fmla="*/ 32 h 56"/>
                  <a:gd name="T32" fmla="*/ 2 w 61"/>
                  <a:gd name="T33" fmla="*/ 30 h 56"/>
                  <a:gd name="T34" fmla="*/ 3 w 61"/>
                  <a:gd name="T35" fmla="*/ 29 h 56"/>
                  <a:gd name="T36" fmla="*/ 5 w 61"/>
                  <a:gd name="T37" fmla="*/ 29 h 56"/>
                  <a:gd name="T38" fmla="*/ 24 w 61"/>
                  <a:gd name="T39" fmla="*/ 29 h 56"/>
                  <a:gd name="T40" fmla="*/ 24 w 61"/>
                  <a:gd name="T41" fmla="*/ 0 h 56"/>
                  <a:gd name="T42" fmla="*/ 37 w 61"/>
                  <a:gd name="T43" fmla="*/ 0 h 56"/>
                  <a:gd name="T44" fmla="*/ 37 w 61"/>
                  <a:gd name="T45" fmla="*/ 29 h 56"/>
                  <a:gd name="T46" fmla="*/ 56 w 61"/>
                  <a:gd name="T47" fmla="*/ 29 h 56"/>
                  <a:gd name="T48" fmla="*/ 56 w 61"/>
                  <a:gd name="T49" fmla="*/ 29 h 56"/>
                  <a:gd name="T50" fmla="*/ 58 w 61"/>
                  <a:gd name="T51" fmla="*/ 29 h 56"/>
                  <a:gd name="T52" fmla="*/ 60 w 61"/>
                  <a:gd name="T53" fmla="*/ 30 h 56"/>
                  <a:gd name="T54" fmla="*/ 61 w 61"/>
                  <a:gd name="T55" fmla="*/ 32 h 56"/>
                  <a:gd name="T56" fmla="*/ 61 w 61"/>
                  <a:gd name="T57" fmla="*/ 34 h 56"/>
                  <a:gd name="T58" fmla="*/ 61 w 61"/>
                  <a:gd name="T59" fmla="*/ 3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1" h="56">
                    <a:moveTo>
                      <a:pt x="61" y="34"/>
                    </a:moveTo>
                    <a:lnTo>
                      <a:pt x="61" y="51"/>
                    </a:lnTo>
                    <a:lnTo>
                      <a:pt x="61" y="51"/>
                    </a:lnTo>
                    <a:lnTo>
                      <a:pt x="61" y="53"/>
                    </a:lnTo>
                    <a:lnTo>
                      <a:pt x="60" y="54"/>
                    </a:lnTo>
                    <a:lnTo>
                      <a:pt x="58" y="55"/>
                    </a:lnTo>
                    <a:lnTo>
                      <a:pt x="56" y="56"/>
                    </a:lnTo>
                    <a:lnTo>
                      <a:pt x="5" y="56"/>
                    </a:lnTo>
                    <a:lnTo>
                      <a:pt x="5" y="56"/>
                    </a:lnTo>
                    <a:lnTo>
                      <a:pt x="3" y="55"/>
                    </a:lnTo>
                    <a:lnTo>
                      <a:pt x="2" y="54"/>
                    </a:lnTo>
                    <a:lnTo>
                      <a:pt x="1" y="53"/>
                    </a:lnTo>
                    <a:lnTo>
                      <a:pt x="0" y="51"/>
                    </a:lnTo>
                    <a:lnTo>
                      <a:pt x="0" y="34"/>
                    </a:lnTo>
                    <a:lnTo>
                      <a:pt x="0" y="34"/>
                    </a:lnTo>
                    <a:lnTo>
                      <a:pt x="1" y="32"/>
                    </a:lnTo>
                    <a:lnTo>
                      <a:pt x="2" y="30"/>
                    </a:lnTo>
                    <a:lnTo>
                      <a:pt x="3" y="29"/>
                    </a:lnTo>
                    <a:lnTo>
                      <a:pt x="5" y="29"/>
                    </a:lnTo>
                    <a:lnTo>
                      <a:pt x="24" y="29"/>
                    </a:lnTo>
                    <a:lnTo>
                      <a:pt x="24" y="0"/>
                    </a:lnTo>
                    <a:lnTo>
                      <a:pt x="37" y="0"/>
                    </a:lnTo>
                    <a:lnTo>
                      <a:pt x="37" y="29"/>
                    </a:lnTo>
                    <a:lnTo>
                      <a:pt x="56" y="29"/>
                    </a:lnTo>
                    <a:lnTo>
                      <a:pt x="56" y="29"/>
                    </a:lnTo>
                    <a:lnTo>
                      <a:pt x="58" y="29"/>
                    </a:lnTo>
                    <a:lnTo>
                      <a:pt x="60" y="30"/>
                    </a:lnTo>
                    <a:lnTo>
                      <a:pt x="61" y="32"/>
                    </a:lnTo>
                    <a:lnTo>
                      <a:pt x="61" y="34"/>
                    </a:lnTo>
                    <a:lnTo>
                      <a:pt x="61" y="34"/>
                    </a:lnTo>
                    <a:close/>
                  </a:path>
                </a:pathLst>
              </a:custGeom>
              <a:solidFill>
                <a:srgbClr val="5356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28" name="Freeform 554"/>
              <p:cNvSpPr>
                <a:spLocks/>
              </p:cNvSpPr>
              <p:nvPr/>
            </p:nvSpPr>
            <p:spPr bwMode="auto">
              <a:xfrm>
                <a:off x="18776281" y="1381293"/>
                <a:ext cx="139897" cy="24914"/>
              </a:xfrm>
              <a:custGeom>
                <a:avLst/>
                <a:gdLst>
                  <a:gd name="T0" fmla="*/ 0 w 73"/>
                  <a:gd name="T1" fmla="*/ 6 h 13"/>
                  <a:gd name="T2" fmla="*/ 0 w 73"/>
                  <a:gd name="T3" fmla="*/ 6 h 13"/>
                  <a:gd name="T4" fmla="*/ 2 w 73"/>
                  <a:gd name="T5" fmla="*/ 9 h 13"/>
                  <a:gd name="T6" fmla="*/ 3 w 73"/>
                  <a:gd name="T7" fmla="*/ 11 h 13"/>
                  <a:gd name="T8" fmla="*/ 5 w 73"/>
                  <a:gd name="T9" fmla="*/ 12 h 13"/>
                  <a:gd name="T10" fmla="*/ 7 w 73"/>
                  <a:gd name="T11" fmla="*/ 13 h 13"/>
                  <a:gd name="T12" fmla="*/ 73 w 73"/>
                  <a:gd name="T13" fmla="*/ 13 h 13"/>
                  <a:gd name="T14" fmla="*/ 73 w 73"/>
                  <a:gd name="T15" fmla="*/ 0 h 13"/>
                  <a:gd name="T16" fmla="*/ 7 w 73"/>
                  <a:gd name="T17" fmla="*/ 0 h 13"/>
                  <a:gd name="T18" fmla="*/ 7 w 73"/>
                  <a:gd name="T19" fmla="*/ 0 h 13"/>
                  <a:gd name="T20" fmla="*/ 5 w 73"/>
                  <a:gd name="T21" fmla="*/ 0 h 13"/>
                  <a:gd name="T22" fmla="*/ 3 w 73"/>
                  <a:gd name="T23" fmla="*/ 2 h 13"/>
                  <a:gd name="T24" fmla="*/ 2 w 73"/>
                  <a:gd name="T25" fmla="*/ 4 h 13"/>
                  <a:gd name="T26" fmla="*/ 0 w 73"/>
                  <a:gd name="T27" fmla="*/ 6 h 13"/>
                  <a:gd name="T28" fmla="*/ 0 w 73"/>
                  <a:gd name="T29"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13">
                    <a:moveTo>
                      <a:pt x="0" y="6"/>
                    </a:moveTo>
                    <a:lnTo>
                      <a:pt x="0" y="6"/>
                    </a:lnTo>
                    <a:lnTo>
                      <a:pt x="2" y="9"/>
                    </a:lnTo>
                    <a:lnTo>
                      <a:pt x="3" y="11"/>
                    </a:lnTo>
                    <a:lnTo>
                      <a:pt x="5" y="12"/>
                    </a:lnTo>
                    <a:lnTo>
                      <a:pt x="7" y="13"/>
                    </a:lnTo>
                    <a:lnTo>
                      <a:pt x="73" y="13"/>
                    </a:lnTo>
                    <a:lnTo>
                      <a:pt x="73" y="0"/>
                    </a:lnTo>
                    <a:lnTo>
                      <a:pt x="7" y="0"/>
                    </a:lnTo>
                    <a:lnTo>
                      <a:pt x="7" y="0"/>
                    </a:lnTo>
                    <a:lnTo>
                      <a:pt x="5" y="0"/>
                    </a:lnTo>
                    <a:lnTo>
                      <a:pt x="3" y="2"/>
                    </a:lnTo>
                    <a:lnTo>
                      <a:pt x="2" y="4"/>
                    </a:lnTo>
                    <a:lnTo>
                      <a:pt x="0" y="6"/>
                    </a:lnTo>
                    <a:lnTo>
                      <a:pt x="0" y="6"/>
                    </a:lnTo>
                    <a:close/>
                  </a:path>
                </a:pathLst>
              </a:custGeom>
              <a:solidFill>
                <a:srgbClr val="5356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29" name="Freeform 555"/>
              <p:cNvSpPr>
                <a:spLocks/>
              </p:cNvSpPr>
              <p:nvPr/>
            </p:nvSpPr>
            <p:spPr bwMode="auto">
              <a:xfrm>
                <a:off x="19071408" y="1381293"/>
                <a:ext cx="139897" cy="24914"/>
              </a:xfrm>
              <a:custGeom>
                <a:avLst/>
                <a:gdLst>
                  <a:gd name="T0" fmla="*/ 67 w 73"/>
                  <a:gd name="T1" fmla="*/ 0 h 13"/>
                  <a:gd name="T2" fmla="*/ 0 w 73"/>
                  <a:gd name="T3" fmla="*/ 0 h 13"/>
                  <a:gd name="T4" fmla="*/ 0 w 73"/>
                  <a:gd name="T5" fmla="*/ 13 h 13"/>
                  <a:gd name="T6" fmla="*/ 67 w 73"/>
                  <a:gd name="T7" fmla="*/ 13 h 13"/>
                  <a:gd name="T8" fmla="*/ 67 w 73"/>
                  <a:gd name="T9" fmla="*/ 13 h 13"/>
                  <a:gd name="T10" fmla="*/ 69 w 73"/>
                  <a:gd name="T11" fmla="*/ 12 h 13"/>
                  <a:gd name="T12" fmla="*/ 71 w 73"/>
                  <a:gd name="T13" fmla="*/ 11 h 13"/>
                  <a:gd name="T14" fmla="*/ 73 w 73"/>
                  <a:gd name="T15" fmla="*/ 9 h 13"/>
                  <a:gd name="T16" fmla="*/ 73 w 73"/>
                  <a:gd name="T17" fmla="*/ 6 h 13"/>
                  <a:gd name="T18" fmla="*/ 73 w 73"/>
                  <a:gd name="T19" fmla="*/ 6 h 13"/>
                  <a:gd name="T20" fmla="*/ 73 w 73"/>
                  <a:gd name="T21" fmla="*/ 4 h 13"/>
                  <a:gd name="T22" fmla="*/ 71 w 73"/>
                  <a:gd name="T23" fmla="*/ 2 h 13"/>
                  <a:gd name="T24" fmla="*/ 69 w 73"/>
                  <a:gd name="T25" fmla="*/ 0 h 13"/>
                  <a:gd name="T26" fmla="*/ 67 w 73"/>
                  <a:gd name="T27" fmla="*/ 0 h 13"/>
                  <a:gd name="T28" fmla="*/ 67 w 73"/>
                  <a:gd name="T2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13">
                    <a:moveTo>
                      <a:pt x="67" y="0"/>
                    </a:moveTo>
                    <a:lnTo>
                      <a:pt x="0" y="0"/>
                    </a:lnTo>
                    <a:lnTo>
                      <a:pt x="0" y="13"/>
                    </a:lnTo>
                    <a:lnTo>
                      <a:pt x="67" y="13"/>
                    </a:lnTo>
                    <a:lnTo>
                      <a:pt x="67" y="13"/>
                    </a:lnTo>
                    <a:lnTo>
                      <a:pt x="69" y="12"/>
                    </a:lnTo>
                    <a:lnTo>
                      <a:pt x="71" y="11"/>
                    </a:lnTo>
                    <a:lnTo>
                      <a:pt x="73" y="9"/>
                    </a:lnTo>
                    <a:lnTo>
                      <a:pt x="73" y="6"/>
                    </a:lnTo>
                    <a:lnTo>
                      <a:pt x="73" y="6"/>
                    </a:lnTo>
                    <a:lnTo>
                      <a:pt x="73" y="4"/>
                    </a:lnTo>
                    <a:lnTo>
                      <a:pt x="71" y="2"/>
                    </a:lnTo>
                    <a:lnTo>
                      <a:pt x="69" y="0"/>
                    </a:lnTo>
                    <a:lnTo>
                      <a:pt x="67" y="0"/>
                    </a:lnTo>
                    <a:lnTo>
                      <a:pt x="67" y="0"/>
                    </a:lnTo>
                    <a:close/>
                  </a:path>
                </a:pathLst>
              </a:custGeom>
              <a:solidFill>
                <a:srgbClr val="5356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30" name="Freeform 556"/>
              <p:cNvSpPr>
                <a:spLocks/>
              </p:cNvSpPr>
              <p:nvPr/>
            </p:nvSpPr>
            <p:spPr bwMode="auto">
              <a:xfrm>
                <a:off x="18935343" y="1312303"/>
                <a:ext cx="116900" cy="107319"/>
              </a:xfrm>
              <a:custGeom>
                <a:avLst/>
                <a:gdLst>
                  <a:gd name="T0" fmla="*/ 61 w 61"/>
                  <a:gd name="T1" fmla="*/ 34 h 56"/>
                  <a:gd name="T2" fmla="*/ 61 w 61"/>
                  <a:gd name="T3" fmla="*/ 51 h 56"/>
                  <a:gd name="T4" fmla="*/ 61 w 61"/>
                  <a:gd name="T5" fmla="*/ 51 h 56"/>
                  <a:gd name="T6" fmla="*/ 61 w 61"/>
                  <a:gd name="T7" fmla="*/ 53 h 56"/>
                  <a:gd name="T8" fmla="*/ 60 w 61"/>
                  <a:gd name="T9" fmla="*/ 54 h 56"/>
                  <a:gd name="T10" fmla="*/ 58 w 61"/>
                  <a:gd name="T11" fmla="*/ 55 h 56"/>
                  <a:gd name="T12" fmla="*/ 56 w 61"/>
                  <a:gd name="T13" fmla="*/ 56 h 56"/>
                  <a:gd name="T14" fmla="*/ 5 w 61"/>
                  <a:gd name="T15" fmla="*/ 56 h 56"/>
                  <a:gd name="T16" fmla="*/ 5 w 61"/>
                  <a:gd name="T17" fmla="*/ 56 h 56"/>
                  <a:gd name="T18" fmla="*/ 3 w 61"/>
                  <a:gd name="T19" fmla="*/ 55 h 56"/>
                  <a:gd name="T20" fmla="*/ 2 w 61"/>
                  <a:gd name="T21" fmla="*/ 54 h 56"/>
                  <a:gd name="T22" fmla="*/ 1 w 61"/>
                  <a:gd name="T23" fmla="*/ 53 h 56"/>
                  <a:gd name="T24" fmla="*/ 0 w 61"/>
                  <a:gd name="T25" fmla="*/ 51 h 56"/>
                  <a:gd name="T26" fmla="*/ 0 w 61"/>
                  <a:gd name="T27" fmla="*/ 34 h 56"/>
                  <a:gd name="T28" fmla="*/ 0 w 61"/>
                  <a:gd name="T29" fmla="*/ 34 h 56"/>
                  <a:gd name="T30" fmla="*/ 1 w 61"/>
                  <a:gd name="T31" fmla="*/ 32 h 56"/>
                  <a:gd name="T32" fmla="*/ 2 w 61"/>
                  <a:gd name="T33" fmla="*/ 30 h 56"/>
                  <a:gd name="T34" fmla="*/ 3 w 61"/>
                  <a:gd name="T35" fmla="*/ 29 h 56"/>
                  <a:gd name="T36" fmla="*/ 5 w 61"/>
                  <a:gd name="T37" fmla="*/ 29 h 56"/>
                  <a:gd name="T38" fmla="*/ 24 w 61"/>
                  <a:gd name="T39" fmla="*/ 29 h 56"/>
                  <a:gd name="T40" fmla="*/ 24 w 61"/>
                  <a:gd name="T41" fmla="*/ 0 h 56"/>
                  <a:gd name="T42" fmla="*/ 37 w 61"/>
                  <a:gd name="T43" fmla="*/ 0 h 56"/>
                  <a:gd name="T44" fmla="*/ 37 w 61"/>
                  <a:gd name="T45" fmla="*/ 29 h 56"/>
                  <a:gd name="T46" fmla="*/ 56 w 61"/>
                  <a:gd name="T47" fmla="*/ 29 h 56"/>
                  <a:gd name="T48" fmla="*/ 56 w 61"/>
                  <a:gd name="T49" fmla="*/ 29 h 56"/>
                  <a:gd name="T50" fmla="*/ 58 w 61"/>
                  <a:gd name="T51" fmla="*/ 29 h 56"/>
                  <a:gd name="T52" fmla="*/ 60 w 61"/>
                  <a:gd name="T53" fmla="*/ 30 h 56"/>
                  <a:gd name="T54" fmla="*/ 61 w 61"/>
                  <a:gd name="T55" fmla="*/ 32 h 56"/>
                  <a:gd name="T56" fmla="*/ 61 w 61"/>
                  <a:gd name="T57" fmla="*/ 34 h 56"/>
                  <a:gd name="T58" fmla="*/ 61 w 61"/>
                  <a:gd name="T59" fmla="*/ 3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1" h="56">
                    <a:moveTo>
                      <a:pt x="61" y="34"/>
                    </a:moveTo>
                    <a:lnTo>
                      <a:pt x="61" y="51"/>
                    </a:lnTo>
                    <a:lnTo>
                      <a:pt x="61" y="51"/>
                    </a:lnTo>
                    <a:lnTo>
                      <a:pt x="61" y="53"/>
                    </a:lnTo>
                    <a:lnTo>
                      <a:pt x="60" y="54"/>
                    </a:lnTo>
                    <a:lnTo>
                      <a:pt x="58" y="55"/>
                    </a:lnTo>
                    <a:lnTo>
                      <a:pt x="56" y="56"/>
                    </a:lnTo>
                    <a:lnTo>
                      <a:pt x="5" y="56"/>
                    </a:lnTo>
                    <a:lnTo>
                      <a:pt x="5" y="56"/>
                    </a:lnTo>
                    <a:lnTo>
                      <a:pt x="3" y="55"/>
                    </a:lnTo>
                    <a:lnTo>
                      <a:pt x="2" y="54"/>
                    </a:lnTo>
                    <a:lnTo>
                      <a:pt x="1" y="53"/>
                    </a:lnTo>
                    <a:lnTo>
                      <a:pt x="0" y="51"/>
                    </a:lnTo>
                    <a:lnTo>
                      <a:pt x="0" y="34"/>
                    </a:lnTo>
                    <a:lnTo>
                      <a:pt x="0" y="34"/>
                    </a:lnTo>
                    <a:lnTo>
                      <a:pt x="1" y="32"/>
                    </a:lnTo>
                    <a:lnTo>
                      <a:pt x="2" y="30"/>
                    </a:lnTo>
                    <a:lnTo>
                      <a:pt x="3" y="29"/>
                    </a:lnTo>
                    <a:lnTo>
                      <a:pt x="5" y="29"/>
                    </a:lnTo>
                    <a:lnTo>
                      <a:pt x="24" y="29"/>
                    </a:lnTo>
                    <a:lnTo>
                      <a:pt x="24" y="0"/>
                    </a:lnTo>
                    <a:lnTo>
                      <a:pt x="37" y="0"/>
                    </a:lnTo>
                    <a:lnTo>
                      <a:pt x="37" y="29"/>
                    </a:lnTo>
                    <a:lnTo>
                      <a:pt x="56" y="29"/>
                    </a:lnTo>
                    <a:lnTo>
                      <a:pt x="56" y="29"/>
                    </a:lnTo>
                    <a:lnTo>
                      <a:pt x="58" y="29"/>
                    </a:lnTo>
                    <a:lnTo>
                      <a:pt x="60" y="30"/>
                    </a:lnTo>
                    <a:lnTo>
                      <a:pt x="61" y="32"/>
                    </a:lnTo>
                    <a:lnTo>
                      <a:pt x="61" y="34"/>
                    </a:lnTo>
                    <a:lnTo>
                      <a:pt x="61" y="3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31" name="Freeform 557"/>
              <p:cNvSpPr>
                <a:spLocks/>
              </p:cNvSpPr>
              <p:nvPr/>
            </p:nvSpPr>
            <p:spPr bwMode="auto">
              <a:xfrm>
                <a:off x="18776281" y="1381293"/>
                <a:ext cx="139897" cy="24914"/>
              </a:xfrm>
              <a:custGeom>
                <a:avLst/>
                <a:gdLst>
                  <a:gd name="T0" fmla="*/ 0 w 73"/>
                  <a:gd name="T1" fmla="*/ 6 h 13"/>
                  <a:gd name="T2" fmla="*/ 0 w 73"/>
                  <a:gd name="T3" fmla="*/ 6 h 13"/>
                  <a:gd name="T4" fmla="*/ 2 w 73"/>
                  <a:gd name="T5" fmla="*/ 9 h 13"/>
                  <a:gd name="T6" fmla="*/ 3 w 73"/>
                  <a:gd name="T7" fmla="*/ 11 h 13"/>
                  <a:gd name="T8" fmla="*/ 5 w 73"/>
                  <a:gd name="T9" fmla="*/ 12 h 13"/>
                  <a:gd name="T10" fmla="*/ 7 w 73"/>
                  <a:gd name="T11" fmla="*/ 13 h 13"/>
                  <a:gd name="T12" fmla="*/ 73 w 73"/>
                  <a:gd name="T13" fmla="*/ 13 h 13"/>
                  <a:gd name="T14" fmla="*/ 73 w 73"/>
                  <a:gd name="T15" fmla="*/ 0 h 13"/>
                  <a:gd name="T16" fmla="*/ 7 w 73"/>
                  <a:gd name="T17" fmla="*/ 0 h 13"/>
                  <a:gd name="T18" fmla="*/ 7 w 73"/>
                  <a:gd name="T19" fmla="*/ 0 h 13"/>
                  <a:gd name="T20" fmla="*/ 5 w 73"/>
                  <a:gd name="T21" fmla="*/ 0 h 13"/>
                  <a:gd name="T22" fmla="*/ 3 w 73"/>
                  <a:gd name="T23" fmla="*/ 2 h 13"/>
                  <a:gd name="T24" fmla="*/ 2 w 73"/>
                  <a:gd name="T25" fmla="*/ 4 h 13"/>
                  <a:gd name="T26" fmla="*/ 0 w 73"/>
                  <a:gd name="T27" fmla="*/ 6 h 13"/>
                  <a:gd name="T28" fmla="*/ 0 w 73"/>
                  <a:gd name="T29"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13">
                    <a:moveTo>
                      <a:pt x="0" y="6"/>
                    </a:moveTo>
                    <a:lnTo>
                      <a:pt x="0" y="6"/>
                    </a:lnTo>
                    <a:lnTo>
                      <a:pt x="2" y="9"/>
                    </a:lnTo>
                    <a:lnTo>
                      <a:pt x="3" y="11"/>
                    </a:lnTo>
                    <a:lnTo>
                      <a:pt x="5" y="12"/>
                    </a:lnTo>
                    <a:lnTo>
                      <a:pt x="7" y="13"/>
                    </a:lnTo>
                    <a:lnTo>
                      <a:pt x="73" y="13"/>
                    </a:lnTo>
                    <a:lnTo>
                      <a:pt x="73" y="0"/>
                    </a:lnTo>
                    <a:lnTo>
                      <a:pt x="7" y="0"/>
                    </a:lnTo>
                    <a:lnTo>
                      <a:pt x="7" y="0"/>
                    </a:lnTo>
                    <a:lnTo>
                      <a:pt x="5" y="0"/>
                    </a:lnTo>
                    <a:lnTo>
                      <a:pt x="3" y="2"/>
                    </a:lnTo>
                    <a:lnTo>
                      <a:pt x="2" y="4"/>
                    </a:lnTo>
                    <a:lnTo>
                      <a:pt x="0" y="6"/>
                    </a:lnTo>
                    <a:lnTo>
                      <a:pt x="0" y="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32" name="Freeform 558"/>
              <p:cNvSpPr>
                <a:spLocks/>
              </p:cNvSpPr>
              <p:nvPr/>
            </p:nvSpPr>
            <p:spPr bwMode="auto">
              <a:xfrm>
                <a:off x="19071408" y="1381293"/>
                <a:ext cx="139897" cy="24914"/>
              </a:xfrm>
              <a:custGeom>
                <a:avLst/>
                <a:gdLst>
                  <a:gd name="T0" fmla="*/ 67 w 73"/>
                  <a:gd name="T1" fmla="*/ 0 h 13"/>
                  <a:gd name="T2" fmla="*/ 0 w 73"/>
                  <a:gd name="T3" fmla="*/ 0 h 13"/>
                  <a:gd name="T4" fmla="*/ 0 w 73"/>
                  <a:gd name="T5" fmla="*/ 13 h 13"/>
                  <a:gd name="T6" fmla="*/ 67 w 73"/>
                  <a:gd name="T7" fmla="*/ 13 h 13"/>
                  <a:gd name="T8" fmla="*/ 67 w 73"/>
                  <a:gd name="T9" fmla="*/ 13 h 13"/>
                  <a:gd name="T10" fmla="*/ 69 w 73"/>
                  <a:gd name="T11" fmla="*/ 12 h 13"/>
                  <a:gd name="T12" fmla="*/ 71 w 73"/>
                  <a:gd name="T13" fmla="*/ 11 h 13"/>
                  <a:gd name="T14" fmla="*/ 73 w 73"/>
                  <a:gd name="T15" fmla="*/ 9 h 13"/>
                  <a:gd name="T16" fmla="*/ 73 w 73"/>
                  <a:gd name="T17" fmla="*/ 6 h 13"/>
                  <a:gd name="T18" fmla="*/ 73 w 73"/>
                  <a:gd name="T19" fmla="*/ 6 h 13"/>
                  <a:gd name="T20" fmla="*/ 73 w 73"/>
                  <a:gd name="T21" fmla="*/ 4 h 13"/>
                  <a:gd name="T22" fmla="*/ 71 w 73"/>
                  <a:gd name="T23" fmla="*/ 2 h 13"/>
                  <a:gd name="T24" fmla="*/ 69 w 73"/>
                  <a:gd name="T25" fmla="*/ 0 h 13"/>
                  <a:gd name="T26" fmla="*/ 67 w 73"/>
                  <a:gd name="T27" fmla="*/ 0 h 13"/>
                  <a:gd name="T28" fmla="*/ 67 w 73"/>
                  <a:gd name="T2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13">
                    <a:moveTo>
                      <a:pt x="67" y="0"/>
                    </a:moveTo>
                    <a:lnTo>
                      <a:pt x="0" y="0"/>
                    </a:lnTo>
                    <a:lnTo>
                      <a:pt x="0" y="13"/>
                    </a:lnTo>
                    <a:lnTo>
                      <a:pt x="67" y="13"/>
                    </a:lnTo>
                    <a:lnTo>
                      <a:pt x="67" y="13"/>
                    </a:lnTo>
                    <a:lnTo>
                      <a:pt x="69" y="12"/>
                    </a:lnTo>
                    <a:lnTo>
                      <a:pt x="71" y="11"/>
                    </a:lnTo>
                    <a:lnTo>
                      <a:pt x="73" y="9"/>
                    </a:lnTo>
                    <a:lnTo>
                      <a:pt x="73" y="6"/>
                    </a:lnTo>
                    <a:lnTo>
                      <a:pt x="73" y="6"/>
                    </a:lnTo>
                    <a:lnTo>
                      <a:pt x="73" y="4"/>
                    </a:lnTo>
                    <a:lnTo>
                      <a:pt x="71" y="2"/>
                    </a:lnTo>
                    <a:lnTo>
                      <a:pt x="69" y="0"/>
                    </a:lnTo>
                    <a:lnTo>
                      <a:pt x="67" y="0"/>
                    </a:lnTo>
                    <a:lnTo>
                      <a:pt x="67" y="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33" name="Freeform 559"/>
              <p:cNvSpPr>
                <a:spLocks/>
              </p:cNvSpPr>
              <p:nvPr/>
            </p:nvSpPr>
            <p:spPr bwMode="auto">
              <a:xfrm>
                <a:off x="18665129" y="743130"/>
                <a:ext cx="199306" cy="155230"/>
              </a:xfrm>
              <a:custGeom>
                <a:avLst/>
                <a:gdLst>
                  <a:gd name="T0" fmla="*/ 104 w 104"/>
                  <a:gd name="T1" fmla="*/ 64 h 81"/>
                  <a:gd name="T2" fmla="*/ 104 w 104"/>
                  <a:gd name="T3" fmla="*/ 64 h 81"/>
                  <a:gd name="T4" fmla="*/ 104 w 104"/>
                  <a:gd name="T5" fmla="*/ 67 h 81"/>
                  <a:gd name="T6" fmla="*/ 103 w 104"/>
                  <a:gd name="T7" fmla="*/ 71 h 81"/>
                  <a:gd name="T8" fmla="*/ 100 w 104"/>
                  <a:gd name="T9" fmla="*/ 76 h 81"/>
                  <a:gd name="T10" fmla="*/ 95 w 104"/>
                  <a:gd name="T11" fmla="*/ 79 h 81"/>
                  <a:gd name="T12" fmla="*/ 92 w 104"/>
                  <a:gd name="T13" fmla="*/ 80 h 81"/>
                  <a:gd name="T14" fmla="*/ 88 w 104"/>
                  <a:gd name="T15" fmla="*/ 81 h 81"/>
                  <a:gd name="T16" fmla="*/ 16 w 104"/>
                  <a:gd name="T17" fmla="*/ 81 h 81"/>
                  <a:gd name="T18" fmla="*/ 16 w 104"/>
                  <a:gd name="T19" fmla="*/ 81 h 81"/>
                  <a:gd name="T20" fmla="*/ 13 w 104"/>
                  <a:gd name="T21" fmla="*/ 80 h 81"/>
                  <a:gd name="T22" fmla="*/ 9 w 104"/>
                  <a:gd name="T23" fmla="*/ 79 h 81"/>
                  <a:gd name="T24" fmla="*/ 4 w 104"/>
                  <a:gd name="T25" fmla="*/ 76 h 81"/>
                  <a:gd name="T26" fmla="*/ 1 w 104"/>
                  <a:gd name="T27" fmla="*/ 71 h 81"/>
                  <a:gd name="T28" fmla="*/ 0 w 104"/>
                  <a:gd name="T29" fmla="*/ 67 h 81"/>
                  <a:gd name="T30" fmla="*/ 0 w 104"/>
                  <a:gd name="T31" fmla="*/ 64 h 81"/>
                  <a:gd name="T32" fmla="*/ 0 w 104"/>
                  <a:gd name="T33" fmla="*/ 16 h 81"/>
                  <a:gd name="T34" fmla="*/ 0 w 104"/>
                  <a:gd name="T35" fmla="*/ 16 h 81"/>
                  <a:gd name="T36" fmla="*/ 0 w 104"/>
                  <a:gd name="T37" fmla="*/ 13 h 81"/>
                  <a:gd name="T38" fmla="*/ 1 w 104"/>
                  <a:gd name="T39" fmla="*/ 10 h 81"/>
                  <a:gd name="T40" fmla="*/ 4 w 104"/>
                  <a:gd name="T41" fmla="*/ 5 h 81"/>
                  <a:gd name="T42" fmla="*/ 9 w 104"/>
                  <a:gd name="T43" fmla="*/ 1 h 81"/>
                  <a:gd name="T44" fmla="*/ 13 w 104"/>
                  <a:gd name="T45" fmla="*/ 0 h 81"/>
                  <a:gd name="T46" fmla="*/ 16 w 104"/>
                  <a:gd name="T47" fmla="*/ 0 h 81"/>
                  <a:gd name="T48" fmla="*/ 88 w 104"/>
                  <a:gd name="T49" fmla="*/ 0 h 81"/>
                  <a:gd name="T50" fmla="*/ 88 w 104"/>
                  <a:gd name="T51" fmla="*/ 0 h 81"/>
                  <a:gd name="T52" fmla="*/ 92 w 104"/>
                  <a:gd name="T53" fmla="*/ 0 h 81"/>
                  <a:gd name="T54" fmla="*/ 95 w 104"/>
                  <a:gd name="T55" fmla="*/ 1 h 81"/>
                  <a:gd name="T56" fmla="*/ 100 w 104"/>
                  <a:gd name="T57" fmla="*/ 5 h 81"/>
                  <a:gd name="T58" fmla="*/ 103 w 104"/>
                  <a:gd name="T59" fmla="*/ 10 h 81"/>
                  <a:gd name="T60" fmla="*/ 104 w 104"/>
                  <a:gd name="T61" fmla="*/ 13 h 81"/>
                  <a:gd name="T62" fmla="*/ 104 w 104"/>
                  <a:gd name="T63" fmla="*/ 16 h 81"/>
                  <a:gd name="T64" fmla="*/ 104 w 104"/>
                  <a:gd name="T65" fmla="*/ 6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81">
                    <a:moveTo>
                      <a:pt x="104" y="64"/>
                    </a:moveTo>
                    <a:lnTo>
                      <a:pt x="104" y="64"/>
                    </a:lnTo>
                    <a:lnTo>
                      <a:pt x="104" y="67"/>
                    </a:lnTo>
                    <a:lnTo>
                      <a:pt x="103" y="71"/>
                    </a:lnTo>
                    <a:lnTo>
                      <a:pt x="100" y="76"/>
                    </a:lnTo>
                    <a:lnTo>
                      <a:pt x="95" y="79"/>
                    </a:lnTo>
                    <a:lnTo>
                      <a:pt x="92" y="80"/>
                    </a:lnTo>
                    <a:lnTo>
                      <a:pt x="88" y="81"/>
                    </a:lnTo>
                    <a:lnTo>
                      <a:pt x="16" y="81"/>
                    </a:lnTo>
                    <a:lnTo>
                      <a:pt x="16" y="81"/>
                    </a:lnTo>
                    <a:lnTo>
                      <a:pt x="13" y="80"/>
                    </a:lnTo>
                    <a:lnTo>
                      <a:pt x="9" y="79"/>
                    </a:lnTo>
                    <a:lnTo>
                      <a:pt x="4" y="76"/>
                    </a:lnTo>
                    <a:lnTo>
                      <a:pt x="1" y="71"/>
                    </a:lnTo>
                    <a:lnTo>
                      <a:pt x="0" y="67"/>
                    </a:lnTo>
                    <a:lnTo>
                      <a:pt x="0" y="64"/>
                    </a:lnTo>
                    <a:lnTo>
                      <a:pt x="0" y="16"/>
                    </a:lnTo>
                    <a:lnTo>
                      <a:pt x="0" y="16"/>
                    </a:lnTo>
                    <a:lnTo>
                      <a:pt x="0" y="13"/>
                    </a:lnTo>
                    <a:lnTo>
                      <a:pt x="1" y="10"/>
                    </a:lnTo>
                    <a:lnTo>
                      <a:pt x="4" y="5"/>
                    </a:lnTo>
                    <a:lnTo>
                      <a:pt x="9" y="1"/>
                    </a:lnTo>
                    <a:lnTo>
                      <a:pt x="13" y="0"/>
                    </a:lnTo>
                    <a:lnTo>
                      <a:pt x="16" y="0"/>
                    </a:lnTo>
                    <a:lnTo>
                      <a:pt x="88" y="0"/>
                    </a:lnTo>
                    <a:lnTo>
                      <a:pt x="88" y="0"/>
                    </a:lnTo>
                    <a:lnTo>
                      <a:pt x="92" y="0"/>
                    </a:lnTo>
                    <a:lnTo>
                      <a:pt x="95" y="1"/>
                    </a:lnTo>
                    <a:lnTo>
                      <a:pt x="100" y="5"/>
                    </a:lnTo>
                    <a:lnTo>
                      <a:pt x="103" y="10"/>
                    </a:lnTo>
                    <a:lnTo>
                      <a:pt x="104" y="13"/>
                    </a:lnTo>
                    <a:lnTo>
                      <a:pt x="104" y="16"/>
                    </a:lnTo>
                    <a:lnTo>
                      <a:pt x="104" y="64"/>
                    </a:lnTo>
                    <a:close/>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34" name="Freeform 560"/>
              <p:cNvSpPr>
                <a:spLocks/>
              </p:cNvSpPr>
              <p:nvPr/>
            </p:nvSpPr>
            <p:spPr bwMode="auto">
              <a:xfrm>
                <a:off x="18895098" y="743130"/>
                <a:ext cx="201222" cy="155230"/>
              </a:xfrm>
              <a:custGeom>
                <a:avLst/>
                <a:gdLst>
                  <a:gd name="T0" fmla="*/ 105 w 105"/>
                  <a:gd name="T1" fmla="*/ 64 h 81"/>
                  <a:gd name="T2" fmla="*/ 105 w 105"/>
                  <a:gd name="T3" fmla="*/ 64 h 81"/>
                  <a:gd name="T4" fmla="*/ 105 w 105"/>
                  <a:gd name="T5" fmla="*/ 67 h 81"/>
                  <a:gd name="T6" fmla="*/ 104 w 105"/>
                  <a:gd name="T7" fmla="*/ 71 h 81"/>
                  <a:gd name="T8" fmla="*/ 101 w 105"/>
                  <a:gd name="T9" fmla="*/ 76 h 81"/>
                  <a:gd name="T10" fmla="*/ 95 w 105"/>
                  <a:gd name="T11" fmla="*/ 79 h 81"/>
                  <a:gd name="T12" fmla="*/ 92 w 105"/>
                  <a:gd name="T13" fmla="*/ 80 h 81"/>
                  <a:gd name="T14" fmla="*/ 89 w 105"/>
                  <a:gd name="T15" fmla="*/ 81 h 81"/>
                  <a:gd name="T16" fmla="*/ 16 w 105"/>
                  <a:gd name="T17" fmla="*/ 81 h 81"/>
                  <a:gd name="T18" fmla="*/ 16 w 105"/>
                  <a:gd name="T19" fmla="*/ 81 h 81"/>
                  <a:gd name="T20" fmla="*/ 13 w 105"/>
                  <a:gd name="T21" fmla="*/ 80 h 81"/>
                  <a:gd name="T22" fmla="*/ 10 w 105"/>
                  <a:gd name="T23" fmla="*/ 79 h 81"/>
                  <a:gd name="T24" fmla="*/ 5 w 105"/>
                  <a:gd name="T25" fmla="*/ 76 h 81"/>
                  <a:gd name="T26" fmla="*/ 1 w 105"/>
                  <a:gd name="T27" fmla="*/ 71 h 81"/>
                  <a:gd name="T28" fmla="*/ 0 w 105"/>
                  <a:gd name="T29" fmla="*/ 67 h 81"/>
                  <a:gd name="T30" fmla="*/ 0 w 105"/>
                  <a:gd name="T31" fmla="*/ 64 h 81"/>
                  <a:gd name="T32" fmla="*/ 0 w 105"/>
                  <a:gd name="T33" fmla="*/ 16 h 81"/>
                  <a:gd name="T34" fmla="*/ 0 w 105"/>
                  <a:gd name="T35" fmla="*/ 16 h 81"/>
                  <a:gd name="T36" fmla="*/ 0 w 105"/>
                  <a:gd name="T37" fmla="*/ 13 h 81"/>
                  <a:gd name="T38" fmla="*/ 1 w 105"/>
                  <a:gd name="T39" fmla="*/ 10 h 81"/>
                  <a:gd name="T40" fmla="*/ 5 w 105"/>
                  <a:gd name="T41" fmla="*/ 5 h 81"/>
                  <a:gd name="T42" fmla="*/ 10 w 105"/>
                  <a:gd name="T43" fmla="*/ 1 h 81"/>
                  <a:gd name="T44" fmla="*/ 13 w 105"/>
                  <a:gd name="T45" fmla="*/ 0 h 81"/>
                  <a:gd name="T46" fmla="*/ 16 w 105"/>
                  <a:gd name="T47" fmla="*/ 0 h 81"/>
                  <a:gd name="T48" fmla="*/ 89 w 105"/>
                  <a:gd name="T49" fmla="*/ 0 h 81"/>
                  <a:gd name="T50" fmla="*/ 89 w 105"/>
                  <a:gd name="T51" fmla="*/ 0 h 81"/>
                  <a:gd name="T52" fmla="*/ 92 w 105"/>
                  <a:gd name="T53" fmla="*/ 0 h 81"/>
                  <a:gd name="T54" fmla="*/ 95 w 105"/>
                  <a:gd name="T55" fmla="*/ 1 h 81"/>
                  <a:gd name="T56" fmla="*/ 101 w 105"/>
                  <a:gd name="T57" fmla="*/ 5 h 81"/>
                  <a:gd name="T58" fmla="*/ 104 w 105"/>
                  <a:gd name="T59" fmla="*/ 10 h 81"/>
                  <a:gd name="T60" fmla="*/ 105 w 105"/>
                  <a:gd name="T61" fmla="*/ 13 h 81"/>
                  <a:gd name="T62" fmla="*/ 105 w 105"/>
                  <a:gd name="T63" fmla="*/ 16 h 81"/>
                  <a:gd name="T64" fmla="*/ 105 w 105"/>
                  <a:gd name="T65" fmla="*/ 6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5" h="81">
                    <a:moveTo>
                      <a:pt x="105" y="64"/>
                    </a:moveTo>
                    <a:lnTo>
                      <a:pt x="105" y="64"/>
                    </a:lnTo>
                    <a:lnTo>
                      <a:pt x="105" y="67"/>
                    </a:lnTo>
                    <a:lnTo>
                      <a:pt x="104" y="71"/>
                    </a:lnTo>
                    <a:lnTo>
                      <a:pt x="101" y="76"/>
                    </a:lnTo>
                    <a:lnTo>
                      <a:pt x="95" y="79"/>
                    </a:lnTo>
                    <a:lnTo>
                      <a:pt x="92" y="80"/>
                    </a:lnTo>
                    <a:lnTo>
                      <a:pt x="89" y="81"/>
                    </a:lnTo>
                    <a:lnTo>
                      <a:pt x="16" y="81"/>
                    </a:lnTo>
                    <a:lnTo>
                      <a:pt x="16" y="81"/>
                    </a:lnTo>
                    <a:lnTo>
                      <a:pt x="13" y="80"/>
                    </a:lnTo>
                    <a:lnTo>
                      <a:pt x="10" y="79"/>
                    </a:lnTo>
                    <a:lnTo>
                      <a:pt x="5" y="76"/>
                    </a:lnTo>
                    <a:lnTo>
                      <a:pt x="1" y="71"/>
                    </a:lnTo>
                    <a:lnTo>
                      <a:pt x="0" y="67"/>
                    </a:lnTo>
                    <a:lnTo>
                      <a:pt x="0" y="64"/>
                    </a:lnTo>
                    <a:lnTo>
                      <a:pt x="0" y="16"/>
                    </a:lnTo>
                    <a:lnTo>
                      <a:pt x="0" y="16"/>
                    </a:lnTo>
                    <a:lnTo>
                      <a:pt x="0" y="13"/>
                    </a:lnTo>
                    <a:lnTo>
                      <a:pt x="1" y="10"/>
                    </a:lnTo>
                    <a:lnTo>
                      <a:pt x="5" y="5"/>
                    </a:lnTo>
                    <a:lnTo>
                      <a:pt x="10" y="1"/>
                    </a:lnTo>
                    <a:lnTo>
                      <a:pt x="13" y="0"/>
                    </a:lnTo>
                    <a:lnTo>
                      <a:pt x="16" y="0"/>
                    </a:lnTo>
                    <a:lnTo>
                      <a:pt x="89" y="0"/>
                    </a:lnTo>
                    <a:lnTo>
                      <a:pt x="89" y="0"/>
                    </a:lnTo>
                    <a:lnTo>
                      <a:pt x="92" y="0"/>
                    </a:lnTo>
                    <a:lnTo>
                      <a:pt x="95" y="1"/>
                    </a:lnTo>
                    <a:lnTo>
                      <a:pt x="101" y="5"/>
                    </a:lnTo>
                    <a:lnTo>
                      <a:pt x="104" y="10"/>
                    </a:lnTo>
                    <a:lnTo>
                      <a:pt x="105" y="13"/>
                    </a:lnTo>
                    <a:lnTo>
                      <a:pt x="105" y="16"/>
                    </a:lnTo>
                    <a:lnTo>
                      <a:pt x="105" y="64"/>
                    </a:lnTo>
                    <a:close/>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35" name="Freeform 561"/>
              <p:cNvSpPr>
                <a:spLocks/>
              </p:cNvSpPr>
              <p:nvPr/>
            </p:nvSpPr>
            <p:spPr bwMode="auto">
              <a:xfrm>
                <a:off x="19126984" y="743130"/>
                <a:ext cx="199306" cy="155230"/>
              </a:xfrm>
              <a:custGeom>
                <a:avLst/>
                <a:gdLst>
                  <a:gd name="T0" fmla="*/ 104 w 104"/>
                  <a:gd name="T1" fmla="*/ 64 h 81"/>
                  <a:gd name="T2" fmla="*/ 104 w 104"/>
                  <a:gd name="T3" fmla="*/ 64 h 81"/>
                  <a:gd name="T4" fmla="*/ 104 w 104"/>
                  <a:gd name="T5" fmla="*/ 67 h 81"/>
                  <a:gd name="T6" fmla="*/ 103 w 104"/>
                  <a:gd name="T7" fmla="*/ 71 h 81"/>
                  <a:gd name="T8" fmla="*/ 99 w 104"/>
                  <a:gd name="T9" fmla="*/ 76 h 81"/>
                  <a:gd name="T10" fmla="*/ 94 w 104"/>
                  <a:gd name="T11" fmla="*/ 79 h 81"/>
                  <a:gd name="T12" fmla="*/ 92 w 104"/>
                  <a:gd name="T13" fmla="*/ 80 h 81"/>
                  <a:gd name="T14" fmla="*/ 87 w 104"/>
                  <a:gd name="T15" fmla="*/ 81 h 81"/>
                  <a:gd name="T16" fmla="*/ 16 w 104"/>
                  <a:gd name="T17" fmla="*/ 81 h 81"/>
                  <a:gd name="T18" fmla="*/ 16 w 104"/>
                  <a:gd name="T19" fmla="*/ 81 h 81"/>
                  <a:gd name="T20" fmla="*/ 13 w 104"/>
                  <a:gd name="T21" fmla="*/ 80 h 81"/>
                  <a:gd name="T22" fmla="*/ 9 w 104"/>
                  <a:gd name="T23" fmla="*/ 79 h 81"/>
                  <a:gd name="T24" fmla="*/ 4 w 104"/>
                  <a:gd name="T25" fmla="*/ 76 h 81"/>
                  <a:gd name="T26" fmla="*/ 1 w 104"/>
                  <a:gd name="T27" fmla="*/ 71 h 81"/>
                  <a:gd name="T28" fmla="*/ 0 w 104"/>
                  <a:gd name="T29" fmla="*/ 67 h 81"/>
                  <a:gd name="T30" fmla="*/ 0 w 104"/>
                  <a:gd name="T31" fmla="*/ 64 h 81"/>
                  <a:gd name="T32" fmla="*/ 0 w 104"/>
                  <a:gd name="T33" fmla="*/ 16 h 81"/>
                  <a:gd name="T34" fmla="*/ 0 w 104"/>
                  <a:gd name="T35" fmla="*/ 16 h 81"/>
                  <a:gd name="T36" fmla="*/ 0 w 104"/>
                  <a:gd name="T37" fmla="*/ 13 h 81"/>
                  <a:gd name="T38" fmla="*/ 1 w 104"/>
                  <a:gd name="T39" fmla="*/ 10 h 81"/>
                  <a:gd name="T40" fmla="*/ 4 w 104"/>
                  <a:gd name="T41" fmla="*/ 5 h 81"/>
                  <a:gd name="T42" fmla="*/ 9 w 104"/>
                  <a:gd name="T43" fmla="*/ 1 h 81"/>
                  <a:gd name="T44" fmla="*/ 13 w 104"/>
                  <a:gd name="T45" fmla="*/ 0 h 81"/>
                  <a:gd name="T46" fmla="*/ 16 w 104"/>
                  <a:gd name="T47" fmla="*/ 0 h 81"/>
                  <a:gd name="T48" fmla="*/ 87 w 104"/>
                  <a:gd name="T49" fmla="*/ 0 h 81"/>
                  <a:gd name="T50" fmla="*/ 87 w 104"/>
                  <a:gd name="T51" fmla="*/ 0 h 81"/>
                  <a:gd name="T52" fmla="*/ 92 w 104"/>
                  <a:gd name="T53" fmla="*/ 0 h 81"/>
                  <a:gd name="T54" fmla="*/ 94 w 104"/>
                  <a:gd name="T55" fmla="*/ 1 h 81"/>
                  <a:gd name="T56" fmla="*/ 99 w 104"/>
                  <a:gd name="T57" fmla="*/ 5 h 81"/>
                  <a:gd name="T58" fmla="*/ 103 w 104"/>
                  <a:gd name="T59" fmla="*/ 10 h 81"/>
                  <a:gd name="T60" fmla="*/ 104 w 104"/>
                  <a:gd name="T61" fmla="*/ 13 h 81"/>
                  <a:gd name="T62" fmla="*/ 104 w 104"/>
                  <a:gd name="T63" fmla="*/ 16 h 81"/>
                  <a:gd name="T64" fmla="*/ 104 w 104"/>
                  <a:gd name="T65" fmla="*/ 6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81">
                    <a:moveTo>
                      <a:pt x="104" y="64"/>
                    </a:moveTo>
                    <a:lnTo>
                      <a:pt x="104" y="64"/>
                    </a:lnTo>
                    <a:lnTo>
                      <a:pt x="104" y="67"/>
                    </a:lnTo>
                    <a:lnTo>
                      <a:pt x="103" y="71"/>
                    </a:lnTo>
                    <a:lnTo>
                      <a:pt x="99" y="76"/>
                    </a:lnTo>
                    <a:lnTo>
                      <a:pt x="94" y="79"/>
                    </a:lnTo>
                    <a:lnTo>
                      <a:pt x="92" y="80"/>
                    </a:lnTo>
                    <a:lnTo>
                      <a:pt x="87" y="81"/>
                    </a:lnTo>
                    <a:lnTo>
                      <a:pt x="16" y="81"/>
                    </a:lnTo>
                    <a:lnTo>
                      <a:pt x="16" y="81"/>
                    </a:lnTo>
                    <a:lnTo>
                      <a:pt x="13" y="80"/>
                    </a:lnTo>
                    <a:lnTo>
                      <a:pt x="9" y="79"/>
                    </a:lnTo>
                    <a:lnTo>
                      <a:pt x="4" y="76"/>
                    </a:lnTo>
                    <a:lnTo>
                      <a:pt x="1" y="71"/>
                    </a:lnTo>
                    <a:lnTo>
                      <a:pt x="0" y="67"/>
                    </a:lnTo>
                    <a:lnTo>
                      <a:pt x="0" y="64"/>
                    </a:lnTo>
                    <a:lnTo>
                      <a:pt x="0" y="16"/>
                    </a:lnTo>
                    <a:lnTo>
                      <a:pt x="0" y="16"/>
                    </a:lnTo>
                    <a:lnTo>
                      <a:pt x="0" y="13"/>
                    </a:lnTo>
                    <a:lnTo>
                      <a:pt x="1" y="10"/>
                    </a:lnTo>
                    <a:lnTo>
                      <a:pt x="4" y="5"/>
                    </a:lnTo>
                    <a:lnTo>
                      <a:pt x="9" y="1"/>
                    </a:lnTo>
                    <a:lnTo>
                      <a:pt x="13" y="0"/>
                    </a:lnTo>
                    <a:lnTo>
                      <a:pt x="16" y="0"/>
                    </a:lnTo>
                    <a:lnTo>
                      <a:pt x="87" y="0"/>
                    </a:lnTo>
                    <a:lnTo>
                      <a:pt x="87" y="0"/>
                    </a:lnTo>
                    <a:lnTo>
                      <a:pt x="92" y="0"/>
                    </a:lnTo>
                    <a:lnTo>
                      <a:pt x="94" y="1"/>
                    </a:lnTo>
                    <a:lnTo>
                      <a:pt x="99" y="5"/>
                    </a:lnTo>
                    <a:lnTo>
                      <a:pt x="103" y="10"/>
                    </a:lnTo>
                    <a:lnTo>
                      <a:pt x="104" y="13"/>
                    </a:lnTo>
                    <a:lnTo>
                      <a:pt x="104" y="16"/>
                    </a:lnTo>
                    <a:lnTo>
                      <a:pt x="104" y="64"/>
                    </a:lnTo>
                    <a:close/>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36" name="Freeform 562"/>
              <p:cNvSpPr>
                <a:spLocks/>
              </p:cNvSpPr>
              <p:nvPr/>
            </p:nvSpPr>
            <p:spPr bwMode="auto">
              <a:xfrm>
                <a:off x="18665129" y="921356"/>
                <a:ext cx="199306" cy="155230"/>
              </a:xfrm>
              <a:custGeom>
                <a:avLst/>
                <a:gdLst>
                  <a:gd name="T0" fmla="*/ 104 w 104"/>
                  <a:gd name="T1" fmla="*/ 64 h 81"/>
                  <a:gd name="T2" fmla="*/ 104 w 104"/>
                  <a:gd name="T3" fmla="*/ 64 h 81"/>
                  <a:gd name="T4" fmla="*/ 104 w 104"/>
                  <a:gd name="T5" fmla="*/ 67 h 81"/>
                  <a:gd name="T6" fmla="*/ 103 w 104"/>
                  <a:gd name="T7" fmla="*/ 70 h 81"/>
                  <a:gd name="T8" fmla="*/ 100 w 104"/>
                  <a:gd name="T9" fmla="*/ 76 h 81"/>
                  <a:gd name="T10" fmla="*/ 95 w 104"/>
                  <a:gd name="T11" fmla="*/ 80 h 81"/>
                  <a:gd name="T12" fmla="*/ 92 w 104"/>
                  <a:gd name="T13" fmla="*/ 80 h 81"/>
                  <a:gd name="T14" fmla="*/ 88 w 104"/>
                  <a:gd name="T15" fmla="*/ 81 h 81"/>
                  <a:gd name="T16" fmla="*/ 16 w 104"/>
                  <a:gd name="T17" fmla="*/ 81 h 81"/>
                  <a:gd name="T18" fmla="*/ 16 w 104"/>
                  <a:gd name="T19" fmla="*/ 81 h 81"/>
                  <a:gd name="T20" fmla="*/ 13 w 104"/>
                  <a:gd name="T21" fmla="*/ 80 h 81"/>
                  <a:gd name="T22" fmla="*/ 9 w 104"/>
                  <a:gd name="T23" fmla="*/ 80 h 81"/>
                  <a:gd name="T24" fmla="*/ 4 w 104"/>
                  <a:gd name="T25" fmla="*/ 76 h 81"/>
                  <a:gd name="T26" fmla="*/ 1 w 104"/>
                  <a:gd name="T27" fmla="*/ 70 h 81"/>
                  <a:gd name="T28" fmla="*/ 0 w 104"/>
                  <a:gd name="T29" fmla="*/ 67 h 81"/>
                  <a:gd name="T30" fmla="*/ 0 w 104"/>
                  <a:gd name="T31" fmla="*/ 64 h 81"/>
                  <a:gd name="T32" fmla="*/ 0 w 104"/>
                  <a:gd name="T33" fmla="*/ 16 h 81"/>
                  <a:gd name="T34" fmla="*/ 0 w 104"/>
                  <a:gd name="T35" fmla="*/ 16 h 81"/>
                  <a:gd name="T36" fmla="*/ 0 w 104"/>
                  <a:gd name="T37" fmla="*/ 13 h 81"/>
                  <a:gd name="T38" fmla="*/ 1 w 104"/>
                  <a:gd name="T39" fmla="*/ 10 h 81"/>
                  <a:gd name="T40" fmla="*/ 4 w 104"/>
                  <a:gd name="T41" fmla="*/ 4 h 81"/>
                  <a:gd name="T42" fmla="*/ 9 w 104"/>
                  <a:gd name="T43" fmla="*/ 1 h 81"/>
                  <a:gd name="T44" fmla="*/ 13 w 104"/>
                  <a:gd name="T45" fmla="*/ 0 h 81"/>
                  <a:gd name="T46" fmla="*/ 16 w 104"/>
                  <a:gd name="T47" fmla="*/ 0 h 81"/>
                  <a:gd name="T48" fmla="*/ 88 w 104"/>
                  <a:gd name="T49" fmla="*/ 0 h 81"/>
                  <a:gd name="T50" fmla="*/ 88 w 104"/>
                  <a:gd name="T51" fmla="*/ 0 h 81"/>
                  <a:gd name="T52" fmla="*/ 92 w 104"/>
                  <a:gd name="T53" fmla="*/ 0 h 81"/>
                  <a:gd name="T54" fmla="*/ 95 w 104"/>
                  <a:gd name="T55" fmla="*/ 1 h 81"/>
                  <a:gd name="T56" fmla="*/ 100 w 104"/>
                  <a:gd name="T57" fmla="*/ 4 h 81"/>
                  <a:gd name="T58" fmla="*/ 103 w 104"/>
                  <a:gd name="T59" fmla="*/ 10 h 81"/>
                  <a:gd name="T60" fmla="*/ 104 w 104"/>
                  <a:gd name="T61" fmla="*/ 13 h 81"/>
                  <a:gd name="T62" fmla="*/ 104 w 104"/>
                  <a:gd name="T63" fmla="*/ 16 h 81"/>
                  <a:gd name="T64" fmla="*/ 104 w 104"/>
                  <a:gd name="T65" fmla="*/ 6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81">
                    <a:moveTo>
                      <a:pt x="104" y="64"/>
                    </a:moveTo>
                    <a:lnTo>
                      <a:pt x="104" y="64"/>
                    </a:lnTo>
                    <a:lnTo>
                      <a:pt x="104" y="67"/>
                    </a:lnTo>
                    <a:lnTo>
                      <a:pt x="103" y="70"/>
                    </a:lnTo>
                    <a:lnTo>
                      <a:pt x="100" y="76"/>
                    </a:lnTo>
                    <a:lnTo>
                      <a:pt x="95" y="80"/>
                    </a:lnTo>
                    <a:lnTo>
                      <a:pt x="92" y="80"/>
                    </a:lnTo>
                    <a:lnTo>
                      <a:pt x="88" y="81"/>
                    </a:lnTo>
                    <a:lnTo>
                      <a:pt x="16" y="81"/>
                    </a:lnTo>
                    <a:lnTo>
                      <a:pt x="16" y="81"/>
                    </a:lnTo>
                    <a:lnTo>
                      <a:pt x="13" y="80"/>
                    </a:lnTo>
                    <a:lnTo>
                      <a:pt x="9" y="80"/>
                    </a:lnTo>
                    <a:lnTo>
                      <a:pt x="4" y="76"/>
                    </a:lnTo>
                    <a:lnTo>
                      <a:pt x="1" y="70"/>
                    </a:lnTo>
                    <a:lnTo>
                      <a:pt x="0" y="67"/>
                    </a:lnTo>
                    <a:lnTo>
                      <a:pt x="0" y="64"/>
                    </a:lnTo>
                    <a:lnTo>
                      <a:pt x="0" y="16"/>
                    </a:lnTo>
                    <a:lnTo>
                      <a:pt x="0" y="16"/>
                    </a:lnTo>
                    <a:lnTo>
                      <a:pt x="0" y="13"/>
                    </a:lnTo>
                    <a:lnTo>
                      <a:pt x="1" y="10"/>
                    </a:lnTo>
                    <a:lnTo>
                      <a:pt x="4" y="4"/>
                    </a:lnTo>
                    <a:lnTo>
                      <a:pt x="9" y="1"/>
                    </a:lnTo>
                    <a:lnTo>
                      <a:pt x="13" y="0"/>
                    </a:lnTo>
                    <a:lnTo>
                      <a:pt x="16" y="0"/>
                    </a:lnTo>
                    <a:lnTo>
                      <a:pt x="88" y="0"/>
                    </a:lnTo>
                    <a:lnTo>
                      <a:pt x="88" y="0"/>
                    </a:lnTo>
                    <a:lnTo>
                      <a:pt x="92" y="0"/>
                    </a:lnTo>
                    <a:lnTo>
                      <a:pt x="95" y="1"/>
                    </a:lnTo>
                    <a:lnTo>
                      <a:pt x="100" y="4"/>
                    </a:lnTo>
                    <a:lnTo>
                      <a:pt x="103" y="10"/>
                    </a:lnTo>
                    <a:lnTo>
                      <a:pt x="104" y="13"/>
                    </a:lnTo>
                    <a:lnTo>
                      <a:pt x="104" y="16"/>
                    </a:lnTo>
                    <a:lnTo>
                      <a:pt x="104" y="64"/>
                    </a:lnTo>
                    <a:close/>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37" name="Freeform 563"/>
              <p:cNvSpPr>
                <a:spLocks/>
              </p:cNvSpPr>
              <p:nvPr/>
            </p:nvSpPr>
            <p:spPr bwMode="auto">
              <a:xfrm>
                <a:off x="18895098" y="921356"/>
                <a:ext cx="201222" cy="155230"/>
              </a:xfrm>
              <a:custGeom>
                <a:avLst/>
                <a:gdLst>
                  <a:gd name="T0" fmla="*/ 105 w 105"/>
                  <a:gd name="T1" fmla="*/ 64 h 81"/>
                  <a:gd name="T2" fmla="*/ 105 w 105"/>
                  <a:gd name="T3" fmla="*/ 64 h 81"/>
                  <a:gd name="T4" fmla="*/ 105 w 105"/>
                  <a:gd name="T5" fmla="*/ 67 h 81"/>
                  <a:gd name="T6" fmla="*/ 104 w 105"/>
                  <a:gd name="T7" fmla="*/ 70 h 81"/>
                  <a:gd name="T8" fmla="*/ 101 w 105"/>
                  <a:gd name="T9" fmla="*/ 76 h 81"/>
                  <a:gd name="T10" fmla="*/ 95 w 105"/>
                  <a:gd name="T11" fmla="*/ 80 h 81"/>
                  <a:gd name="T12" fmla="*/ 92 w 105"/>
                  <a:gd name="T13" fmla="*/ 80 h 81"/>
                  <a:gd name="T14" fmla="*/ 89 w 105"/>
                  <a:gd name="T15" fmla="*/ 81 h 81"/>
                  <a:gd name="T16" fmla="*/ 16 w 105"/>
                  <a:gd name="T17" fmla="*/ 81 h 81"/>
                  <a:gd name="T18" fmla="*/ 16 w 105"/>
                  <a:gd name="T19" fmla="*/ 81 h 81"/>
                  <a:gd name="T20" fmla="*/ 13 w 105"/>
                  <a:gd name="T21" fmla="*/ 80 h 81"/>
                  <a:gd name="T22" fmla="*/ 10 w 105"/>
                  <a:gd name="T23" fmla="*/ 80 h 81"/>
                  <a:gd name="T24" fmla="*/ 5 w 105"/>
                  <a:gd name="T25" fmla="*/ 76 h 81"/>
                  <a:gd name="T26" fmla="*/ 1 w 105"/>
                  <a:gd name="T27" fmla="*/ 70 h 81"/>
                  <a:gd name="T28" fmla="*/ 0 w 105"/>
                  <a:gd name="T29" fmla="*/ 67 h 81"/>
                  <a:gd name="T30" fmla="*/ 0 w 105"/>
                  <a:gd name="T31" fmla="*/ 64 h 81"/>
                  <a:gd name="T32" fmla="*/ 0 w 105"/>
                  <a:gd name="T33" fmla="*/ 16 h 81"/>
                  <a:gd name="T34" fmla="*/ 0 w 105"/>
                  <a:gd name="T35" fmla="*/ 16 h 81"/>
                  <a:gd name="T36" fmla="*/ 0 w 105"/>
                  <a:gd name="T37" fmla="*/ 13 h 81"/>
                  <a:gd name="T38" fmla="*/ 1 w 105"/>
                  <a:gd name="T39" fmla="*/ 10 h 81"/>
                  <a:gd name="T40" fmla="*/ 5 w 105"/>
                  <a:gd name="T41" fmla="*/ 4 h 81"/>
                  <a:gd name="T42" fmla="*/ 10 w 105"/>
                  <a:gd name="T43" fmla="*/ 1 h 81"/>
                  <a:gd name="T44" fmla="*/ 13 w 105"/>
                  <a:gd name="T45" fmla="*/ 0 h 81"/>
                  <a:gd name="T46" fmla="*/ 16 w 105"/>
                  <a:gd name="T47" fmla="*/ 0 h 81"/>
                  <a:gd name="T48" fmla="*/ 89 w 105"/>
                  <a:gd name="T49" fmla="*/ 0 h 81"/>
                  <a:gd name="T50" fmla="*/ 89 w 105"/>
                  <a:gd name="T51" fmla="*/ 0 h 81"/>
                  <a:gd name="T52" fmla="*/ 92 w 105"/>
                  <a:gd name="T53" fmla="*/ 0 h 81"/>
                  <a:gd name="T54" fmla="*/ 95 w 105"/>
                  <a:gd name="T55" fmla="*/ 1 h 81"/>
                  <a:gd name="T56" fmla="*/ 101 w 105"/>
                  <a:gd name="T57" fmla="*/ 4 h 81"/>
                  <a:gd name="T58" fmla="*/ 104 w 105"/>
                  <a:gd name="T59" fmla="*/ 10 h 81"/>
                  <a:gd name="T60" fmla="*/ 105 w 105"/>
                  <a:gd name="T61" fmla="*/ 13 h 81"/>
                  <a:gd name="T62" fmla="*/ 105 w 105"/>
                  <a:gd name="T63" fmla="*/ 16 h 81"/>
                  <a:gd name="T64" fmla="*/ 105 w 105"/>
                  <a:gd name="T65" fmla="*/ 6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5" h="81">
                    <a:moveTo>
                      <a:pt x="105" y="64"/>
                    </a:moveTo>
                    <a:lnTo>
                      <a:pt x="105" y="64"/>
                    </a:lnTo>
                    <a:lnTo>
                      <a:pt x="105" y="67"/>
                    </a:lnTo>
                    <a:lnTo>
                      <a:pt x="104" y="70"/>
                    </a:lnTo>
                    <a:lnTo>
                      <a:pt x="101" y="76"/>
                    </a:lnTo>
                    <a:lnTo>
                      <a:pt x="95" y="80"/>
                    </a:lnTo>
                    <a:lnTo>
                      <a:pt x="92" y="80"/>
                    </a:lnTo>
                    <a:lnTo>
                      <a:pt x="89" y="81"/>
                    </a:lnTo>
                    <a:lnTo>
                      <a:pt x="16" y="81"/>
                    </a:lnTo>
                    <a:lnTo>
                      <a:pt x="16" y="81"/>
                    </a:lnTo>
                    <a:lnTo>
                      <a:pt x="13" y="80"/>
                    </a:lnTo>
                    <a:lnTo>
                      <a:pt x="10" y="80"/>
                    </a:lnTo>
                    <a:lnTo>
                      <a:pt x="5" y="76"/>
                    </a:lnTo>
                    <a:lnTo>
                      <a:pt x="1" y="70"/>
                    </a:lnTo>
                    <a:lnTo>
                      <a:pt x="0" y="67"/>
                    </a:lnTo>
                    <a:lnTo>
                      <a:pt x="0" y="64"/>
                    </a:lnTo>
                    <a:lnTo>
                      <a:pt x="0" y="16"/>
                    </a:lnTo>
                    <a:lnTo>
                      <a:pt x="0" y="16"/>
                    </a:lnTo>
                    <a:lnTo>
                      <a:pt x="0" y="13"/>
                    </a:lnTo>
                    <a:lnTo>
                      <a:pt x="1" y="10"/>
                    </a:lnTo>
                    <a:lnTo>
                      <a:pt x="5" y="4"/>
                    </a:lnTo>
                    <a:lnTo>
                      <a:pt x="10" y="1"/>
                    </a:lnTo>
                    <a:lnTo>
                      <a:pt x="13" y="0"/>
                    </a:lnTo>
                    <a:lnTo>
                      <a:pt x="16" y="0"/>
                    </a:lnTo>
                    <a:lnTo>
                      <a:pt x="89" y="0"/>
                    </a:lnTo>
                    <a:lnTo>
                      <a:pt x="89" y="0"/>
                    </a:lnTo>
                    <a:lnTo>
                      <a:pt x="92" y="0"/>
                    </a:lnTo>
                    <a:lnTo>
                      <a:pt x="95" y="1"/>
                    </a:lnTo>
                    <a:lnTo>
                      <a:pt x="101" y="4"/>
                    </a:lnTo>
                    <a:lnTo>
                      <a:pt x="104" y="10"/>
                    </a:lnTo>
                    <a:lnTo>
                      <a:pt x="105" y="13"/>
                    </a:lnTo>
                    <a:lnTo>
                      <a:pt x="105" y="16"/>
                    </a:lnTo>
                    <a:lnTo>
                      <a:pt x="105" y="64"/>
                    </a:lnTo>
                    <a:close/>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38" name="Freeform 564"/>
              <p:cNvSpPr>
                <a:spLocks/>
              </p:cNvSpPr>
              <p:nvPr/>
            </p:nvSpPr>
            <p:spPr bwMode="auto">
              <a:xfrm>
                <a:off x="19126984" y="921356"/>
                <a:ext cx="199306" cy="155230"/>
              </a:xfrm>
              <a:custGeom>
                <a:avLst/>
                <a:gdLst>
                  <a:gd name="T0" fmla="*/ 104 w 104"/>
                  <a:gd name="T1" fmla="*/ 64 h 81"/>
                  <a:gd name="T2" fmla="*/ 104 w 104"/>
                  <a:gd name="T3" fmla="*/ 64 h 81"/>
                  <a:gd name="T4" fmla="*/ 104 w 104"/>
                  <a:gd name="T5" fmla="*/ 67 h 81"/>
                  <a:gd name="T6" fmla="*/ 103 w 104"/>
                  <a:gd name="T7" fmla="*/ 70 h 81"/>
                  <a:gd name="T8" fmla="*/ 99 w 104"/>
                  <a:gd name="T9" fmla="*/ 76 h 81"/>
                  <a:gd name="T10" fmla="*/ 94 w 104"/>
                  <a:gd name="T11" fmla="*/ 80 h 81"/>
                  <a:gd name="T12" fmla="*/ 92 w 104"/>
                  <a:gd name="T13" fmla="*/ 80 h 81"/>
                  <a:gd name="T14" fmla="*/ 87 w 104"/>
                  <a:gd name="T15" fmla="*/ 81 h 81"/>
                  <a:gd name="T16" fmla="*/ 16 w 104"/>
                  <a:gd name="T17" fmla="*/ 81 h 81"/>
                  <a:gd name="T18" fmla="*/ 16 w 104"/>
                  <a:gd name="T19" fmla="*/ 81 h 81"/>
                  <a:gd name="T20" fmla="*/ 13 w 104"/>
                  <a:gd name="T21" fmla="*/ 80 h 81"/>
                  <a:gd name="T22" fmla="*/ 9 w 104"/>
                  <a:gd name="T23" fmla="*/ 80 h 81"/>
                  <a:gd name="T24" fmla="*/ 4 w 104"/>
                  <a:gd name="T25" fmla="*/ 76 h 81"/>
                  <a:gd name="T26" fmla="*/ 1 w 104"/>
                  <a:gd name="T27" fmla="*/ 70 h 81"/>
                  <a:gd name="T28" fmla="*/ 0 w 104"/>
                  <a:gd name="T29" fmla="*/ 67 h 81"/>
                  <a:gd name="T30" fmla="*/ 0 w 104"/>
                  <a:gd name="T31" fmla="*/ 64 h 81"/>
                  <a:gd name="T32" fmla="*/ 0 w 104"/>
                  <a:gd name="T33" fmla="*/ 16 h 81"/>
                  <a:gd name="T34" fmla="*/ 0 w 104"/>
                  <a:gd name="T35" fmla="*/ 16 h 81"/>
                  <a:gd name="T36" fmla="*/ 0 w 104"/>
                  <a:gd name="T37" fmla="*/ 13 h 81"/>
                  <a:gd name="T38" fmla="*/ 1 w 104"/>
                  <a:gd name="T39" fmla="*/ 10 h 81"/>
                  <a:gd name="T40" fmla="*/ 4 w 104"/>
                  <a:gd name="T41" fmla="*/ 4 h 81"/>
                  <a:gd name="T42" fmla="*/ 9 w 104"/>
                  <a:gd name="T43" fmla="*/ 1 h 81"/>
                  <a:gd name="T44" fmla="*/ 13 w 104"/>
                  <a:gd name="T45" fmla="*/ 0 h 81"/>
                  <a:gd name="T46" fmla="*/ 16 w 104"/>
                  <a:gd name="T47" fmla="*/ 0 h 81"/>
                  <a:gd name="T48" fmla="*/ 87 w 104"/>
                  <a:gd name="T49" fmla="*/ 0 h 81"/>
                  <a:gd name="T50" fmla="*/ 87 w 104"/>
                  <a:gd name="T51" fmla="*/ 0 h 81"/>
                  <a:gd name="T52" fmla="*/ 92 w 104"/>
                  <a:gd name="T53" fmla="*/ 0 h 81"/>
                  <a:gd name="T54" fmla="*/ 94 w 104"/>
                  <a:gd name="T55" fmla="*/ 1 h 81"/>
                  <a:gd name="T56" fmla="*/ 99 w 104"/>
                  <a:gd name="T57" fmla="*/ 4 h 81"/>
                  <a:gd name="T58" fmla="*/ 103 w 104"/>
                  <a:gd name="T59" fmla="*/ 10 h 81"/>
                  <a:gd name="T60" fmla="*/ 104 w 104"/>
                  <a:gd name="T61" fmla="*/ 13 h 81"/>
                  <a:gd name="T62" fmla="*/ 104 w 104"/>
                  <a:gd name="T63" fmla="*/ 16 h 81"/>
                  <a:gd name="T64" fmla="*/ 104 w 104"/>
                  <a:gd name="T65" fmla="*/ 6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81">
                    <a:moveTo>
                      <a:pt x="104" y="64"/>
                    </a:moveTo>
                    <a:lnTo>
                      <a:pt x="104" y="64"/>
                    </a:lnTo>
                    <a:lnTo>
                      <a:pt x="104" y="67"/>
                    </a:lnTo>
                    <a:lnTo>
                      <a:pt x="103" y="70"/>
                    </a:lnTo>
                    <a:lnTo>
                      <a:pt x="99" y="76"/>
                    </a:lnTo>
                    <a:lnTo>
                      <a:pt x="94" y="80"/>
                    </a:lnTo>
                    <a:lnTo>
                      <a:pt x="92" y="80"/>
                    </a:lnTo>
                    <a:lnTo>
                      <a:pt x="87" y="81"/>
                    </a:lnTo>
                    <a:lnTo>
                      <a:pt x="16" y="81"/>
                    </a:lnTo>
                    <a:lnTo>
                      <a:pt x="16" y="81"/>
                    </a:lnTo>
                    <a:lnTo>
                      <a:pt x="13" y="80"/>
                    </a:lnTo>
                    <a:lnTo>
                      <a:pt x="9" y="80"/>
                    </a:lnTo>
                    <a:lnTo>
                      <a:pt x="4" y="76"/>
                    </a:lnTo>
                    <a:lnTo>
                      <a:pt x="1" y="70"/>
                    </a:lnTo>
                    <a:lnTo>
                      <a:pt x="0" y="67"/>
                    </a:lnTo>
                    <a:lnTo>
                      <a:pt x="0" y="64"/>
                    </a:lnTo>
                    <a:lnTo>
                      <a:pt x="0" y="16"/>
                    </a:lnTo>
                    <a:lnTo>
                      <a:pt x="0" y="16"/>
                    </a:lnTo>
                    <a:lnTo>
                      <a:pt x="0" y="13"/>
                    </a:lnTo>
                    <a:lnTo>
                      <a:pt x="1" y="10"/>
                    </a:lnTo>
                    <a:lnTo>
                      <a:pt x="4" y="4"/>
                    </a:lnTo>
                    <a:lnTo>
                      <a:pt x="9" y="1"/>
                    </a:lnTo>
                    <a:lnTo>
                      <a:pt x="13" y="0"/>
                    </a:lnTo>
                    <a:lnTo>
                      <a:pt x="16" y="0"/>
                    </a:lnTo>
                    <a:lnTo>
                      <a:pt x="87" y="0"/>
                    </a:lnTo>
                    <a:lnTo>
                      <a:pt x="87" y="0"/>
                    </a:lnTo>
                    <a:lnTo>
                      <a:pt x="92" y="0"/>
                    </a:lnTo>
                    <a:lnTo>
                      <a:pt x="94" y="1"/>
                    </a:lnTo>
                    <a:lnTo>
                      <a:pt x="99" y="4"/>
                    </a:lnTo>
                    <a:lnTo>
                      <a:pt x="103" y="10"/>
                    </a:lnTo>
                    <a:lnTo>
                      <a:pt x="104" y="13"/>
                    </a:lnTo>
                    <a:lnTo>
                      <a:pt x="104" y="16"/>
                    </a:lnTo>
                    <a:lnTo>
                      <a:pt x="104" y="64"/>
                    </a:lnTo>
                    <a:close/>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39" name="Freeform 565"/>
              <p:cNvSpPr>
                <a:spLocks/>
              </p:cNvSpPr>
              <p:nvPr/>
            </p:nvSpPr>
            <p:spPr bwMode="auto">
              <a:xfrm>
                <a:off x="18665129" y="1099582"/>
                <a:ext cx="199306" cy="155230"/>
              </a:xfrm>
              <a:custGeom>
                <a:avLst/>
                <a:gdLst>
                  <a:gd name="T0" fmla="*/ 104 w 104"/>
                  <a:gd name="T1" fmla="*/ 64 h 81"/>
                  <a:gd name="T2" fmla="*/ 104 w 104"/>
                  <a:gd name="T3" fmla="*/ 64 h 81"/>
                  <a:gd name="T4" fmla="*/ 104 w 104"/>
                  <a:gd name="T5" fmla="*/ 68 h 81"/>
                  <a:gd name="T6" fmla="*/ 103 w 104"/>
                  <a:gd name="T7" fmla="*/ 70 h 81"/>
                  <a:gd name="T8" fmla="*/ 100 w 104"/>
                  <a:gd name="T9" fmla="*/ 76 h 81"/>
                  <a:gd name="T10" fmla="*/ 95 w 104"/>
                  <a:gd name="T11" fmla="*/ 80 h 81"/>
                  <a:gd name="T12" fmla="*/ 92 w 104"/>
                  <a:gd name="T13" fmla="*/ 81 h 81"/>
                  <a:gd name="T14" fmla="*/ 88 w 104"/>
                  <a:gd name="T15" fmla="*/ 81 h 81"/>
                  <a:gd name="T16" fmla="*/ 16 w 104"/>
                  <a:gd name="T17" fmla="*/ 81 h 81"/>
                  <a:gd name="T18" fmla="*/ 16 w 104"/>
                  <a:gd name="T19" fmla="*/ 81 h 81"/>
                  <a:gd name="T20" fmla="*/ 13 w 104"/>
                  <a:gd name="T21" fmla="*/ 81 h 81"/>
                  <a:gd name="T22" fmla="*/ 9 w 104"/>
                  <a:gd name="T23" fmla="*/ 80 h 81"/>
                  <a:gd name="T24" fmla="*/ 4 w 104"/>
                  <a:gd name="T25" fmla="*/ 76 h 81"/>
                  <a:gd name="T26" fmla="*/ 1 w 104"/>
                  <a:gd name="T27" fmla="*/ 70 h 81"/>
                  <a:gd name="T28" fmla="*/ 0 w 104"/>
                  <a:gd name="T29" fmla="*/ 68 h 81"/>
                  <a:gd name="T30" fmla="*/ 0 w 104"/>
                  <a:gd name="T31" fmla="*/ 64 h 81"/>
                  <a:gd name="T32" fmla="*/ 0 w 104"/>
                  <a:gd name="T33" fmla="*/ 17 h 81"/>
                  <a:gd name="T34" fmla="*/ 0 w 104"/>
                  <a:gd name="T35" fmla="*/ 17 h 81"/>
                  <a:gd name="T36" fmla="*/ 0 w 104"/>
                  <a:gd name="T37" fmla="*/ 13 h 81"/>
                  <a:gd name="T38" fmla="*/ 1 w 104"/>
                  <a:gd name="T39" fmla="*/ 10 h 81"/>
                  <a:gd name="T40" fmla="*/ 4 w 104"/>
                  <a:gd name="T41" fmla="*/ 5 h 81"/>
                  <a:gd name="T42" fmla="*/ 9 w 104"/>
                  <a:gd name="T43" fmla="*/ 1 h 81"/>
                  <a:gd name="T44" fmla="*/ 13 w 104"/>
                  <a:gd name="T45" fmla="*/ 0 h 81"/>
                  <a:gd name="T46" fmla="*/ 16 w 104"/>
                  <a:gd name="T47" fmla="*/ 0 h 81"/>
                  <a:gd name="T48" fmla="*/ 88 w 104"/>
                  <a:gd name="T49" fmla="*/ 0 h 81"/>
                  <a:gd name="T50" fmla="*/ 88 w 104"/>
                  <a:gd name="T51" fmla="*/ 0 h 81"/>
                  <a:gd name="T52" fmla="*/ 92 w 104"/>
                  <a:gd name="T53" fmla="*/ 0 h 81"/>
                  <a:gd name="T54" fmla="*/ 95 w 104"/>
                  <a:gd name="T55" fmla="*/ 1 h 81"/>
                  <a:gd name="T56" fmla="*/ 100 w 104"/>
                  <a:gd name="T57" fmla="*/ 5 h 81"/>
                  <a:gd name="T58" fmla="*/ 103 w 104"/>
                  <a:gd name="T59" fmla="*/ 10 h 81"/>
                  <a:gd name="T60" fmla="*/ 104 w 104"/>
                  <a:gd name="T61" fmla="*/ 13 h 81"/>
                  <a:gd name="T62" fmla="*/ 104 w 104"/>
                  <a:gd name="T63" fmla="*/ 17 h 81"/>
                  <a:gd name="T64" fmla="*/ 104 w 104"/>
                  <a:gd name="T65" fmla="*/ 6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81">
                    <a:moveTo>
                      <a:pt x="104" y="64"/>
                    </a:moveTo>
                    <a:lnTo>
                      <a:pt x="104" y="64"/>
                    </a:lnTo>
                    <a:lnTo>
                      <a:pt x="104" y="68"/>
                    </a:lnTo>
                    <a:lnTo>
                      <a:pt x="103" y="70"/>
                    </a:lnTo>
                    <a:lnTo>
                      <a:pt x="100" y="76"/>
                    </a:lnTo>
                    <a:lnTo>
                      <a:pt x="95" y="80"/>
                    </a:lnTo>
                    <a:lnTo>
                      <a:pt x="92" y="81"/>
                    </a:lnTo>
                    <a:lnTo>
                      <a:pt x="88" y="81"/>
                    </a:lnTo>
                    <a:lnTo>
                      <a:pt x="16" y="81"/>
                    </a:lnTo>
                    <a:lnTo>
                      <a:pt x="16" y="81"/>
                    </a:lnTo>
                    <a:lnTo>
                      <a:pt x="13" y="81"/>
                    </a:lnTo>
                    <a:lnTo>
                      <a:pt x="9" y="80"/>
                    </a:lnTo>
                    <a:lnTo>
                      <a:pt x="4" y="76"/>
                    </a:lnTo>
                    <a:lnTo>
                      <a:pt x="1" y="70"/>
                    </a:lnTo>
                    <a:lnTo>
                      <a:pt x="0" y="68"/>
                    </a:lnTo>
                    <a:lnTo>
                      <a:pt x="0" y="64"/>
                    </a:lnTo>
                    <a:lnTo>
                      <a:pt x="0" y="17"/>
                    </a:lnTo>
                    <a:lnTo>
                      <a:pt x="0" y="17"/>
                    </a:lnTo>
                    <a:lnTo>
                      <a:pt x="0" y="13"/>
                    </a:lnTo>
                    <a:lnTo>
                      <a:pt x="1" y="10"/>
                    </a:lnTo>
                    <a:lnTo>
                      <a:pt x="4" y="5"/>
                    </a:lnTo>
                    <a:lnTo>
                      <a:pt x="9" y="1"/>
                    </a:lnTo>
                    <a:lnTo>
                      <a:pt x="13" y="0"/>
                    </a:lnTo>
                    <a:lnTo>
                      <a:pt x="16" y="0"/>
                    </a:lnTo>
                    <a:lnTo>
                      <a:pt x="88" y="0"/>
                    </a:lnTo>
                    <a:lnTo>
                      <a:pt x="88" y="0"/>
                    </a:lnTo>
                    <a:lnTo>
                      <a:pt x="92" y="0"/>
                    </a:lnTo>
                    <a:lnTo>
                      <a:pt x="95" y="1"/>
                    </a:lnTo>
                    <a:lnTo>
                      <a:pt x="100" y="5"/>
                    </a:lnTo>
                    <a:lnTo>
                      <a:pt x="103" y="10"/>
                    </a:lnTo>
                    <a:lnTo>
                      <a:pt x="104" y="13"/>
                    </a:lnTo>
                    <a:lnTo>
                      <a:pt x="104" y="17"/>
                    </a:lnTo>
                    <a:lnTo>
                      <a:pt x="104" y="64"/>
                    </a:lnTo>
                    <a:close/>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40" name="Freeform 566"/>
              <p:cNvSpPr>
                <a:spLocks/>
              </p:cNvSpPr>
              <p:nvPr/>
            </p:nvSpPr>
            <p:spPr bwMode="auto">
              <a:xfrm>
                <a:off x="18895098" y="1099582"/>
                <a:ext cx="201222" cy="155230"/>
              </a:xfrm>
              <a:custGeom>
                <a:avLst/>
                <a:gdLst>
                  <a:gd name="T0" fmla="*/ 105 w 105"/>
                  <a:gd name="T1" fmla="*/ 64 h 81"/>
                  <a:gd name="T2" fmla="*/ 105 w 105"/>
                  <a:gd name="T3" fmla="*/ 64 h 81"/>
                  <a:gd name="T4" fmla="*/ 105 w 105"/>
                  <a:gd name="T5" fmla="*/ 68 h 81"/>
                  <a:gd name="T6" fmla="*/ 104 w 105"/>
                  <a:gd name="T7" fmla="*/ 70 h 81"/>
                  <a:gd name="T8" fmla="*/ 101 w 105"/>
                  <a:gd name="T9" fmla="*/ 76 h 81"/>
                  <a:gd name="T10" fmla="*/ 95 w 105"/>
                  <a:gd name="T11" fmla="*/ 80 h 81"/>
                  <a:gd name="T12" fmla="*/ 92 w 105"/>
                  <a:gd name="T13" fmla="*/ 81 h 81"/>
                  <a:gd name="T14" fmla="*/ 89 w 105"/>
                  <a:gd name="T15" fmla="*/ 81 h 81"/>
                  <a:gd name="T16" fmla="*/ 16 w 105"/>
                  <a:gd name="T17" fmla="*/ 81 h 81"/>
                  <a:gd name="T18" fmla="*/ 16 w 105"/>
                  <a:gd name="T19" fmla="*/ 81 h 81"/>
                  <a:gd name="T20" fmla="*/ 13 w 105"/>
                  <a:gd name="T21" fmla="*/ 81 h 81"/>
                  <a:gd name="T22" fmla="*/ 10 w 105"/>
                  <a:gd name="T23" fmla="*/ 80 h 81"/>
                  <a:gd name="T24" fmla="*/ 5 w 105"/>
                  <a:gd name="T25" fmla="*/ 76 h 81"/>
                  <a:gd name="T26" fmla="*/ 1 w 105"/>
                  <a:gd name="T27" fmla="*/ 70 h 81"/>
                  <a:gd name="T28" fmla="*/ 0 w 105"/>
                  <a:gd name="T29" fmla="*/ 68 h 81"/>
                  <a:gd name="T30" fmla="*/ 0 w 105"/>
                  <a:gd name="T31" fmla="*/ 64 h 81"/>
                  <a:gd name="T32" fmla="*/ 0 w 105"/>
                  <a:gd name="T33" fmla="*/ 17 h 81"/>
                  <a:gd name="T34" fmla="*/ 0 w 105"/>
                  <a:gd name="T35" fmla="*/ 17 h 81"/>
                  <a:gd name="T36" fmla="*/ 0 w 105"/>
                  <a:gd name="T37" fmla="*/ 13 h 81"/>
                  <a:gd name="T38" fmla="*/ 1 w 105"/>
                  <a:gd name="T39" fmla="*/ 10 h 81"/>
                  <a:gd name="T40" fmla="*/ 5 w 105"/>
                  <a:gd name="T41" fmla="*/ 5 h 81"/>
                  <a:gd name="T42" fmla="*/ 10 w 105"/>
                  <a:gd name="T43" fmla="*/ 1 h 81"/>
                  <a:gd name="T44" fmla="*/ 13 w 105"/>
                  <a:gd name="T45" fmla="*/ 0 h 81"/>
                  <a:gd name="T46" fmla="*/ 16 w 105"/>
                  <a:gd name="T47" fmla="*/ 0 h 81"/>
                  <a:gd name="T48" fmla="*/ 89 w 105"/>
                  <a:gd name="T49" fmla="*/ 0 h 81"/>
                  <a:gd name="T50" fmla="*/ 89 w 105"/>
                  <a:gd name="T51" fmla="*/ 0 h 81"/>
                  <a:gd name="T52" fmla="*/ 92 w 105"/>
                  <a:gd name="T53" fmla="*/ 0 h 81"/>
                  <a:gd name="T54" fmla="*/ 95 w 105"/>
                  <a:gd name="T55" fmla="*/ 1 h 81"/>
                  <a:gd name="T56" fmla="*/ 101 w 105"/>
                  <a:gd name="T57" fmla="*/ 5 h 81"/>
                  <a:gd name="T58" fmla="*/ 104 w 105"/>
                  <a:gd name="T59" fmla="*/ 10 h 81"/>
                  <a:gd name="T60" fmla="*/ 105 w 105"/>
                  <a:gd name="T61" fmla="*/ 13 h 81"/>
                  <a:gd name="T62" fmla="*/ 105 w 105"/>
                  <a:gd name="T63" fmla="*/ 17 h 81"/>
                  <a:gd name="T64" fmla="*/ 105 w 105"/>
                  <a:gd name="T65" fmla="*/ 6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5" h="81">
                    <a:moveTo>
                      <a:pt x="105" y="64"/>
                    </a:moveTo>
                    <a:lnTo>
                      <a:pt x="105" y="64"/>
                    </a:lnTo>
                    <a:lnTo>
                      <a:pt x="105" y="68"/>
                    </a:lnTo>
                    <a:lnTo>
                      <a:pt x="104" y="70"/>
                    </a:lnTo>
                    <a:lnTo>
                      <a:pt x="101" y="76"/>
                    </a:lnTo>
                    <a:lnTo>
                      <a:pt x="95" y="80"/>
                    </a:lnTo>
                    <a:lnTo>
                      <a:pt x="92" y="81"/>
                    </a:lnTo>
                    <a:lnTo>
                      <a:pt x="89" y="81"/>
                    </a:lnTo>
                    <a:lnTo>
                      <a:pt x="16" y="81"/>
                    </a:lnTo>
                    <a:lnTo>
                      <a:pt x="16" y="81"/>
                    </a:lnTo>
                    <a:lnTo>
                      <a:pt x="13" y="81"/>
                    </a:lnTo>
                    <a:lnTo>
                      <a:pt x="10" y="80"/>
                    </a:lnTo>
                    <a:lnTo>
                      <a:pt x="5" y="76"/>
                    </a:lnTo>
                    <a:lnTo>
                      <a:pt x="1" y="70"/>
                    </a:lnTo>
                    <a:lnTo>
                      <a:pt x="0" y="68"/>
                    </a:lnTo>
                    <a:lnTo>
                      <a:pt x="0" y="64"/>
                    </a:lnTo>
                    <a:lnTo>
                      <a:pt x="0" y="17"/>
                    </a:lnTo>
                    <a:lnTo>
                      <a:pt x="0" y="17"/>
                    </a:lnTo>
                    <a:lnTo>
                      <a:pt x="0" y="13"/>
                    </a:lnTo>
                    <a:lnTo>
                      <a:pt x="1" y="10"/>
                    </a:lnTo>
                    <a:lnTo>
                      <a:pt x="5" y="5"/>
                    </a:lnTo>
                    <a:lnTo>
                      <a:pt x="10" y="1"/>
                    </a:lnTo>
                    <a:lnTo>
                      <a:pt x="13" y="0"/>
                    </a:lnTo>
                    <a:lnTo>
                      <a:pt x="16" y="0"/>
                    </a:lnTo>
                    <a:lnTo>
                      <a:pt x="89" y="0"/>
                    </a:lnTo>
                    <a:lnTo>
                      <a:pt x="89" y="0"/>
                    </a:lnTo>
                    <a:lnTo>
                      <a:pt x="92" y="0"/>
                    </a:lnTo>
                    <a:lnTo>
                      <a:pt x="95" y="1"/>
                    </a:lnTo>
                    <a:lnTo>
                      <a:pt x="101" y="5"/>
                    </a:lnTo>
                    <a:lnTo>
                      <a:pt x="104" y="10"/>
                    </a:lnTo>
                    <a:lnTo>
                      <a:pt x="105" y="13"/>
                    </a:lnTo>
                    <a:lnTo>
                      <a:pt x="105" y="17"/>
                    </a:lnTo>
                    <a:lnTo>
                      <a:pt x="105" y="64"/>
                    </a:lnTo>
                    <a:close/>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sp>
            <p:nvSpPr>
              <p:cNvPr id="241" name="Freeform 567"/>
              <p:cNvSpPr>
                <a:spLocks/>
              </p:cNvSpPr>
              <p:nvPr/>
            </p:nvSpPr>
            <p:spPr bwMode="auto">
              <a:xfrm>
                <a:off x="19126984" y="1099582"/>
                <a:ext cx="199306" cy="155230"/>
              </a:xfrm>
              <a:custGeom>
                <a:avLst/>
                <a:gdLst>
                  <a:gd name="T0" fmla="*/ 104 w 104"/>
                  <a:gd name="T1" fmla="*/ 64 h 81"/>
                  <a:gd name="T2" fmla="*/ 104 w 104"/>
                  <a:gd name="T3" fmla="*/ 64 h 81"/>
                  <a:gd name="T4" fmla="*/ 104 w 104"/>
                  <a:gd name="T5" fmla="*/ 68 h 81"/>
                  <a:gd name="T6" fmla="*/ 103 w 104"/>
                  <a:gd name="T7" fmla="*/ 70 h 81"/>
                  <a:gd name="T8" fmla="*/ 99 w 104"/>
                  <a:gd name="T9" fmla="*/ 76 h 81"/>
                  <a:gd name="T10" fmla="*/ 94 w 104"/>
                  <a:gd name="T11" fmla="*/ 80 h 81"/>
                  <a:gd name="T12" fmla="*/ 92 w 104"/>
                  <a:gd name="T13" fmla="*/ 81 h 81"/>
                  <a:gd name="T14" fmla="*/ 87 w 104"/>
                  <a:gd name="T15" fmla="*/ 81 h 81"/>
                  <a:gd name="T16" fmla="*/ 16 w 104"/>
                  <a:gd name="T17" fmla="*/ 81 h 81"/>
                  <a:gd name="T18" fmla="*/ 16 w 104"/>
                  <a:gd name="T19" fmla="*/ 81 h 81"/>
                  <a:gd name="T20" fmla="*/ 13 w 104"/>
                  <a:gd name="T21" fmla="*/ 81 h 81"/>
                  <a:gd name="T22" fmla="*/ 9 w 104"/>
                  <a:gd name="T23" fmla="*/ 80 h 81"/>
                  <a:gd name="T24" fmla="*/ 4 w 104"/>
                  <a:gd name="T25" fmla="*/ 76 h 81"/>
                  <a:gd name="T26" fmla="*/ 1 w 104"/>
                  <a:gd name="T27" fmla="*/ 70 h 81"/>
                  <a:gd name="T28" fmla="*/ 0 w 104"/>
                  <a:gd name="T29" fmla="*/ 68 h 81"/>
                  <a:gd name="T30" fmla="*/ 0 w 104"/>
                  <a:gd name="T31" fmla="*/ 64 h 81"/>
                  <a:gd name="T32" fmla="*/ 0 w 104"/>
                  <a:gd name="T33" fmla="*/ 17 h 81"/>
                  <a:gd name="T34" fmla="*/ 0 w 104"/>
                  <a:gd name="T35" fmla="*/ 17 h 81"/>
                  <a:gd name="T36" fmla="*/ 0 w 104"/>
                  <a:gd name="T37" fmla="*/ 13 h 81"/>
                  <a:gd name="T38" fmla="*/ 1 w 104"/>
                  <a:gd name="T39" fmla="*/ 10 h 81"/>
                  <a:gd name="T40" fmla="*/ 4 w 104"/>
                  <a:gd name="T41" fmla="*/ 5 h 81"/>
                  <a:gd name="T42" fmla="*/ 9 w 104"/>
                  <a:gd name="T43" fmla="*/ 1 h 81"/>
                  <a:gd name="T44" fmla="*/ 13 w 104"/>
                  <a:gd name="T45" fmla="*/ 0 h 81"/>
                  <a:gd name="T46" fmla="*/ 16 w 104"/>
                  <a:gd name="T47" fmla="*/ 0 h 81"/>
                  <a:gd name="T48" fmla="*/ 87 w 104"/>
                  <a:gd name="T49" fmla="*/ 0 h 81"/>
                  <a:gd name="T50" fmla="*/ 87 w 104"/>
                  <a:gd name="T51" fmla="*/ 0 h 81"/>
                  <a:gd name="T52" fmla="*/ 92 w 104"/>
                  <a:gd name="T53" fmla="*/ 0 h 81"/>
                  <a:gd name="T54" fmla="*/ 94 w 104"/>
                  <a:gd name="T55" fmla="*/ 1 h 81"/>
                  <a:gd name="T56" fmla="*/ 99 w 104"/>
                  <a:gd name="T57" fmla="*/ 5 h 81"/>
                  <a:gd name="T58" fmla="*/ 103 w 104"/>
                  <a:gd name="T59" fmla="*/ 10 h 81"/>
                  <a:gd name="T60" fmla="*/ 104 w 104"/>
                  <a:gd name="T61" fmla="*/ 13 h 81"/>
                  <a:gd name="T62" fmla="*/ 104 w 104"/>
                  <a:gd name="T63" fmla="*/ 17 h 81"/>
                  <a:gd name="T64" fmla="*/ 104 w 104"/>
                  <a:gd name="T65" fmla="*/ 6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81">
                    <a:moveTo>
                      <a:pt x="104" y="64"/>
                    </a:moveTo>
                    <a:lnTo>
                      <a:pt x="104" y="64"/>
                    </a:lnTo>
                    <a:lnTo>
                      <a:pt x="104" y="68"/>
                    </a:lnTo>
                    <a:lnTo>
                      <a:pt x="103" y="70"/>
                    </a:lnTo>
                    <a:lnTo>
                      <a:pt x="99" y="76"/>
                    </a:lnTo>
                    <a:lnTo>
                      <a:pt x="94" y="80"/>
                    </a:lnTo>
                    <a:lnTo>
                      <a:pt x="92" y="81"/>
                    </a:lnTo>
                    <a:lnTo>
                      <a:pt x="87" y="81"/>
                    </a:lnTo>
                    <a:lnTo>
                      <a:pt x="16" y="81"/>
                    </a:lnTo>
                    <a:lnTo>
                      <a:pt x="16" y="81"/>
                    </a:lnTo>
                    <a:lnTo>
                      <a:pt x="13" y="81"/>
                    </a:lnTo>
                    <a:lnTo>
                      <a:pt x="9" y="80"/>
                    </a:lnTo>
                    <a:lnTo>
                      <a:pt x="4" y="76"/>
                    </a:lnTo>
                    <a:lnTo>
                      <a:pt x="1" y="70"/>
                    </a:lnTo>
                    <a:lnTo>
                      <a:pt x="0" y="68"/>
                    </a:lnTo>
                    <a:lnTo>
                      <a:pt x="0" y="64"/>
                    </a:lnTo>
                    <a:lnTo>
                      <a:pt x="0" y="17"/>
                    </a:lnTo>
                    <a:lnTo>
                      <a:pt x="0" y="17"/>
                    </a:lnTo>
                    <a:lnTo>
                      <a:pt x="0" y="13"/>
                    </a:lnTo>
                    <a:lnTo>
                      <a:pt x="1" y="10"/>
                    </a:lnTo>
                    <a:lnTo>
                      <a:pt x="4" y="5"/>
                    </a:lnTo>
                    <a:lnTo>
                      <a:pt x="9" y="1"/>
                    </a:lnTo>
                    <a:lnTo>
                      <a:pt x="13" y="0"/>
                    </a:lnTo>
                    <a:lnTo>
                      <a:pt x="16" y="0"/>
                    </a:lnTo>
                    <a:lnTo>
                      <a:pt x="87" y="0"/>
                    </a:lnTo>
                    <a:lnTo>
                      <a:pt x="87" y="0"/>
                    </a:lnTo>
                    <a:lnTo>
                      <a:pt x="92" y="0"/>
                    </a:lnTo>
                    <a:lnTo>
                      <a:pt x="94" y="1"/>
                    </a:lnTo>
                    <a:lnTo>
                      <a:pt x="99" y="5"/>
                    </a:lnTo>
                    <a:lnTo>
                      <a:pt x="103" y="10"/>
                    </a:lnTo>
                    <a:lnTo>
                      <a:pt x="104" y="13"/>
                    </a:lnTo>
                    <a:lnTo>
                      <a:pt x="104" y="17"/>
                    </a:lnTo>
                    <a:lnTo>
                      <a:pt x="104" y="64"/>
                    </a:lnTo>
                    <a:close/>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60974" rIns="121948" bIns="60974" numCol="1" anchor="t" anchorCtr="0" compatLnSpc="1">
                <a:prstTxWarp prst="textNoShape">
                  <a:avLst/>
                </a:prstTxWarp>
              </a:bodyPr>
              <a:lstStyle/>
              <a:p>
                <a:endParaRPr lang="zh-CN" altLang="en-US" sz="3201">
                  <a:latin typeface="+mj-lt"/>
                </a:endParaRPr>
              </a:p>
            </p:txBody>
          </p:sp>
        </p:grpSp>
        <p:sp>
          <p:nvSpPr>
            <p:cNvPr id="268" name="同心圆 267"/>
            <p:cNvSpPr/>
            <p:nvPr/>
          </p:nvSpPr>
          <p:spPr bwMode="auto">
            <a:xfrm>
              <a:off x="0" y="3287487"/>
              <a:ext cx="1080000" cy="1080000"/>
            </a:xfrm>
            <a:prstGeom prst="donut">
              <a:avLst>
                <a:gd name="adj" fmla="val 11287"/>
              </a:avLst>
            </a:prstGeom>
            <a:solidFill>
              <a:schemeClr val="bg1">
                <a:lumMod val="8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48" tIns="60974" rIns="121948" bIns="60974"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zh-CN" altLang="en-US">
                <a:latin typeface="+mj-lt"/>
                <a:ea typeface="宋体" charset="-122"/>
              </a:endParaRPr>
            </a:p>
          </p:txBody>
        </p:sp>
      </p:grpSp>
      <p:grpSp>
        <p:nvGrpSpPr>
          <p:cNvPr id="59" name="组合 58"/>
          <p:cNvGrpSpPr/>
          <p:nvPr/>
        </p:nvGrpSpPr>
        <p:grpSpPr>
          <a:xfrm>
            <a:off x="12745496" y="1659418"/>
            <a:ext cx="592752" cy="4398611"/>
            <a:chOff x="9681084" y="1415491"/>
            <a:chExt cx="444529" cy="3298700"/>
          </a:xfrm>
        </p:grpSpPr>
        <p:sp>
          <p:nvSpPr>
            <p:cNvPr id="60" name="矩形 59"/>
            <p:cNvSpPr/>
            <p:nvPr/>
          </p:nvSpPr>
          <p:spPr bwMode="auto">
            <a:xfrm>
              <a:off x="9685664" y="1415491"/>
              <a:ext cx="439949" cy="439949"/>
            </a:xfrm>
            <a:prstGeom prst="rect">
              <a:avLst/>
            </a:prstGeom>
            <a:solidFill>
              <a:srgbClr val="0365C0"/>
            </a:solidFill>
            <a:ln>
              <a:noFill/>
            </a:ln>
            <a:effectLst/>
            <a:extLst/>
          </p:spPr>
          <p:txBody>
            <a:bodyPr vert="horz" wrap="square" lIns="121930" tIns="60965" rIns="121930" bIns="60965" numCol="1" rtlCol="0" anchor="t" anchorCtr="0" compatLnSpc="1">
              <a:prstTxWarp prst="textNoShape">
                <a:avLst/>
              </a:prstTxWarp>
            </a:bodyPr>
            <a:lstStyle/>
            <a:p>
              <a:pPr defTabSz="1219252"/>
              <a:endParaRPr lang="zh-CN" altLang="en-US" sz="3201">
                <a:solidFill>
                  <a:prstClr val="black"/>
                </a:solidFill>
                <a:latin typeface="+mj-lt"/>
                <a:ea typeface="宋体" charset="-122"/>
              </a:endParaRPr>
            </a:p>
          </p:txBody>
        </p:sp>
        <p:sp>
          <p:nvSpPr>
            <p:cNvPr id="61" name="矩形 60"/>
            <p:cNvSpPr/>
            <p:nvPr/>
          </p:nvSpPr>
          <p:spPr bwMode="auto">
            <a:xfrm>
              <a:off x="9685663" y="1987665"/>
              <a:ext cx="439949" cy="439949"/>
            </a:xfrm>
            <a:prstGeom prst="rect">
              <a:avLst/>
            </a:prstGeom>
            <a:solidFill>
              <a:srgbClr val="2EA7E0"/>
            </a:solidFill>
            <a:ln>
              <a:noFill/>
            </a:ln>
            <a:effectLst/>
            <a:extLst/>
          </p:spPr>
          <p:txBody>
            <a:bodyPr vert="horz" wrap="square" lIns="121930" tIns="60965" rIns="121930" bIns="60965" numCol="1" rtlCol="0" anchor="t" anchorCtr="0" compatLnSpc="1">
              <a:prstTxWarp prst="textNoShape">
                <a:avLst/>
              </a:prstTxWarp>
            </a:bodyPr>
            <a:lstStyle/>
            <a:p>
              <a:pPr defTabSz="1219252"/>
              <a:endParaRPr lang="zh-CN" altLang="en-US" sz="3201">
                <a:solidFill>
                  <a:prstClr val="black"/>
                </a:solidFill>
                <a:latin typeface="+mj-lt"/>
                <a:ea typeface="宋体" charset="-122"/>
              </a:endParaRPr>
            </a:p>
          </p:txBody>
        </p:sp>
        <p:sp>
          <p:nvSpPr>
            <p:cNvPr id="62" name="矩形 61"/>
            <p:cNvSpPr/>
            <p:nvPr/>
          </p:nvSpPr>
          <p:spPr bwMode="auto">
            <a:xfrm>
              <a:off x="9681086" y="2559839"/>
              <a:ext cx="439949" cy="439949"/>
            </a:xfrm>
            <a:prstGeom prst="rect">
              <a:avLst/>
            </a:prstGeom>
            <a:solidFill>
              <a:srgbClr val="48C58D"/>
            </a:solidFill>
            <a:ln>
              <a:noFill/>
            </a:ln>
            <a:effectLst/>
            <a:extLst/>
          </p:spPr>
          <p:txBody>
            <a:bodyPr vert="horz" wrap="square" lIns="121930" tIns="60965" rIns="121930" bIns="60965" numCol="1" rtlCol="0" anchor="t" anchorCtr="0" compatLnSpc="1">
              <a:prstTxWarp prst="textNoShape">
                <a:avLst/>
              </a:prstTxWarp>
            </a:bodyPr>
            <a:lstStyle/>
            <a:p>
              <a:pPr defTabSz="1219252"/>
              <a:endParaRPr lang="zh-CN" altLang="en-US" sz="3201">
                <a:solidFill>
                  <a:prstClr val="black"/>
                </a:solidFill>
                <a:latin typeface="+mj-lt"/>
                <a:ea typeface="宋体" charset="-122"/>
              </a:endParaRPr>
            </a:p>
          </p:txBody>
        </p:sp>
        <p:sp>
          <p:nvSpPr>
            <p:cNvPr id="63" name="矩形 62"/>
            <p:cNvSpPr/>
            <p:nvPr/>
          </p:nvSpPr>
          <p:spPr bwMode="auto">
            <a:xfrm>
              <a:off x="9681086" y="3132013"/>
              <a:ext cx="439949" cy="439949"/>
            </a:xfrm>
            <a:prstGeom prst="rect">
              <a:avLst/>
            </a:prstGeom>
            <a:solidFill>
              <a:srgbClr val="73A3AD"/>
            </a:solidFill>
            <a:ln>
              <a:noFill/>
            </a:ln>
            <a:effectLst/>
            <a:extLst/>
          </p:spPr>
          <p:txBody>
            <a:bodyPr vert="horz" wrap="square" lIns="121930" tIns="60965" rIns="121930" bIns="60965" numCol="1" rtlCol="0" anchor="t" anchorCtr="0" compatLnSpc="1">
              <a:prstTxWarp prst="textNoShape">
                <a:avLst/>
              </a:prstTxWarp>
            </a:bodyPr>
            <a:lstStyle/>
            <a:p>
              <a:pPr defTabSz="1219252"/>
              <a:endParaRPr lang="zh-CN" altLang="en-US" sz="3201">
                <a:solidFill>
                  <a:prstClr val="black"/>
                </a:solidFill>
                <a:latin typeface="+mj-lt"/>
                <a:ea typeface="宋体" charset="-122"/>
              </a:endParaRPr>
            </a:p>
          </p:txBody>
        </p:sp>
        <p:sp>
          <p:nvSpPr>
            <p:cNvPr id="64" name="矩形 63"/>
            <p:cNvSpPr/>
            <p:nvPr/>
          </p:nvSpPr>
          <p:spPr bwMode="auto">
            <a:xfrm>
              <a:off x="9681085" y="3706170"/>
              <a:ext cx="439949" cy="439949"/>
            </a:xfrm>
            <a:prstGeom prst="rect">
              <a:avLst/>
            </a:prstGeom>
            <a:solidFill>
              <a:srgbClr val="DF4C40"/>
            </a:solidFill>
            <a:ln>
              <a:noFill/>
            </a:ln>
            <a:effectLst/>
            <a:extLst/>
          </p:spPr>
          <p:txBody>
            <a:bodyPr vert="horz" wrap="square" lIns="121930" tIns="60965" rIns="121930" bIns="60965" numCol="1" rtlCol="0" anchor="t" anchorCtr="0" compatLnSpc="1">
              <a:prstTxWarp prst="textNoShape">
                <a:avLst/>
              </a:prstTxWarp>
            </a:bodyPr>
            <a:lstStyle/>
            <a:p>
              <a:pPr defTabSz="1219252"/>
              <a:endParaRPr lang="zh-CN" altLang="en-US" sz="3201">
                <a:solidFill>
                  <a:prstClr val="black"/>
                </a:solidFill>
                <a:latin typeface="+mj-lt"/>
                <a:ea typeface="宋体" charset="-122"/>
              </a:endParaRPr>
            </a:p>
          </p:txBody>
        </p:sp>
        <p:sp>
          <p:nvSpPr>
            <p:cNvPr id="65" name="矩形 64"/>
            <p:cNvSpPr/>
            <p:nvPr/>
          </p:nvSpPr>
          <p:spPr bwMode="auto">
            <a:xfrm>
              <a:off x="9681084" y="4274242"/>
              <a:ext cx="439949" cy="439949"/>
            </a:xfrm>
            <a:prstGeom prst="rect">
              <a:avLst/>
            </a:prstGeom>
            <a:solidFill>
              <a:srgbClr val="262626"/>
            </a:solidFill>
            <a:ln>
              <a:noFill/>
            </a:ln>
            <a:effectLst/>
            <a:extLst/>
          </p:spPr>
          <p:txBody>
            <a:bodyPr vert="horz" wrap="square" lIns="121930" tIns="60965" rIns="121930" bIns="60965" numCol="1" rtlCol="0" anchor="t" anchorCtr="0" compatLnSpc="1">
              <a:prstTxWarp prst="textNoShape">
                <a:avLst/>
              </a:prstTxWarp>
            </a:bodyPr>
            <a:lstStyle/>
            <a:p>
              <a:pPr defTabSz="1219252"/>
              <a:endParaRPr lang="zh-CN" altLang="en-US" sz="3201">
                <a:solidFill>
                  <a:prstClr val="black"/>
                </a:solidFill>
                <a:latin typeface="+mj-lt"/>
                <a:ea typeface="宋体" charset="-122"/>
              </a:endParaRPr>
            </a:p>
          </p:txBody>
        </p:sp>
      </p:grpSp>
      <p:sp>
        <p:nvSpPr>
          <p:cNvPr id="54" name="Title 2"/>
          <p:cNvSpPr txBox="1">
            <a:spLocks/>
          </p:cNvSpPr>
          <p:nvPr/>
        </p:nvSpPr>
        <p:spPr>
          <a:xfrm>
            <a:off x="249645" y="434954"/>
            <a:ext cx="11945530" cy="591859"/>
          </a:xfrm>
          <a:prstGeom prst="rect">
            <a:avLst/>
          </a:prstGeom>
        </p:spPr>
        <p:txBody>
          <a:bodyPr lIns="72518" tIns="36261" rIns="72518" bIns="36261"/>
          <a:lstStyle/>
          <a:p>
            <a:pPr lvl="0" eaLnBrk="0" hangingPunct="0">
              <a:buNone/>
              <a:defRPr/>
            </a:pPr>
            <a:r>
              <a:rPr lang="en-US" altLang="zh-CN" dirty="0" smtClean="0"/>
              <a:t>Critical Enterprise Infrastructure – Why Consider Huawei</a:t>
            </a:r>
            <a:endParaRPr lang="en-US" altLang="zh-CN" kern="0" dirty="0" smtClean="0">
              <a:ea typeface="微软雅黑" pitchFamily="34" charset="-122"/>
            </a:endParaRPr>
          </a:p>
        </p:txBody>
      </p:sp>
      <p:grpSp>
        <p:nvGrpSpPr>
          <p:cNvPr id="8" name="Group 7"/>
          <p:cNvGrpSpPr/>
          <p:nvPr/>
        </p:nvGrpSpPr>
        <p:grpSpPr>
          <a:xfrm>
            <a:off x="9014299" y="5098425"/>
            <a:ext cx="1766755" cy="873413"/>
            <a:chOff x="8761883" y="5652725"/>
            <a:chExt cx="1766755" cy="873413"/>
          </a:xfrm>
        </p:grpSpPr>
        <p:sp>
          <p:nvSpPr>
            <p:cNvPr id="55" name="圆角矩形 255"/>
            <p:cNvSpPr/>
            <p:nvPr/>
          </p:nvSpPr>
          <p:spPr bwMode="auto">
            <a:xfrm>
              <a:off x="8761883" y="5652725"/>
              <a:ext cx="1746827" cy="873413"/>
            </a:xfrm>
            <a:prstGeom prst="roundRect">
              <a:avLst/>
            </a:prstGeom>
            <a:solidFill>
              <a:srgbClr val="0365C0"/>
            </a:solidFill>
            <a:ln>
              <a:noFill/>
            </a:ln>
            <a:effectLst/>
            <a:extLst/>
          </p:spPr>
          <p:txBody>
            <a:bodyPr vert="horz" wrap="square" lIns="121930" tIns="60965" rIns="121930" bIns="60965" numCol="1" rtlCol="0" anchor="t" anchorCtr="0" compatLnSpc="1">
              <a:prstTxWarp prst="textNoShape">
                <a:avLst/>
              </a:prstTxWarp>
            </a:bodyPr>
            <a:lstStyle/>
            <a:p>
              <a:pPr defTabSz="1219252"/>
              <a:endParaRPr lang="zh-CN" altLang="en-US" sz="3201">
                <a:solidFill>
                  <a:prstClr val="black"/>
                </a:solidFill>
                <a:latin typeface="+mj-lt"/>
                <a:ea typeface="宋体" charset="-122"/>
              </a:endParaRPr>
            </a:p>
          </p:txBody>
        </p:sp>
        <p:sp>
          <p:nvSpPr>
            <p:cNvPr id="58" name="TextBox 57"/>
            <p:cNvSpPr txBox="1"/>
            <p:nvPr/>
          </p:nvSpPr>
          <p:spPr>
            <a:xfrm>
              <a:off x="8781811" y="5853271"/>
              <a:ext cx="1746827" cy="420756"/>
            </a:xfrm>
            <a:prstGeom prst="rect">
              <a:avLst/>
            </a:prstGeom>
            <a:solidFill>
              <a:srgbClr val="0365C0"/>
            </a:solidFill>
            <a:ln>
              <a:noFill/>
            </a:ln>
            <a:effectLst/>
          </p:spPr>
          <p:txBody>
            <a:bodyPr vert="horz" wrap="square" lIns="121930" tIns="60965" rIns="121930" bIns="60965" numCol="1" rtlCol="0" anchor="ctr" anchorCtr="0" compatLnSpc="1">
              <a:prstTxWarp prst="textNoShape">
                <a:avLst/>
              </a:prstTxWarp>
            </a:bodyPr>
            <a:lstStyle>
              <a:defPPr>
                <a:defRPr lang="zh-CN"/>
              </a:defPPr>
              <a:lvl1pPr defTabSz="1219252">
                <a:defRPr sz="3201">
                  <a:solidFill>
                    <a:prstClr val="black"/>
                  </a:solidFill>
                  <a:latin typeface="+mj-lt"/>
                  <a:ea typeface="宋体" charset="-122"/>
                </a:defRPr>
              </a:lvl1pPr>
            </a:lstStyle>
            <a:p>
              <a:pPr algn="ctr"/>
              <a:r>
                <a:rPr lang="en-US" altLang="zh-CN" sz="2134" dirty="0">
                  <a:solidFill>
                    <a:schemeClr val="bg1"/>
                  </a:solidFill>
                  <a:ea typeface="微软雅黑" pitchFamily="34" charset="-122"/>
                </a:rPr>
                <a:t>Supported</a:t>
              </a:r>
              <a:endParaRPr lang="zh-CN" altLang="en-US" sz="2134" dirty="0">
                <a:solidFill>
                  <a:schemeClr val="bg1"/>
                </a:solidFill>
                <a:ea typeface="微软雅黑" pitchFamily="34" charset="-122"/>
              </a:endParaRPr>
            </a:p>
          </p:txBody>
        </p:sp>
      </p:grpSp>
      <p:sp>
        <p:nvSpPr>
          <p:cNvPr id="9" name="TextBox 8"/>
          <p:cNvSpPr txBox="1"/>
          <p:nvPr/>
        </p:nvSpPr>
        <p:spPr>
          <a:xfrm>
            <a:off x="2494173" y="1806709"/>
            <a:ext cx="5112569" cy="830997"/>
          </a:xfrm>
          <a:prstGeom prst="rect">
            <a:avLst/>
          </a:prstGeom>
          <a:noFill/>
        </p:spPr>
        <p:txBody>
          <a:bodyPr wrap="square" rtlCol="0">
            <a:spAutoFit/>
          </a:bodyPr>
          <a:lstStyle/>
          <a:p>
            <a:r>
              <a:rPr lang="en-US" dirty="0" smtClean="0"/>
              <a:t>Increasing costs driving the need for a competitive edge</a:t>
            </a:r>
            <a:endParaRPr lang="en-US" dirty="0"/>
          </a:p>
        </p:txBody>
      </p:sp>
      <p:sp>
        <p:nvSpPr>
          <p:cNvPr id="66" name="TextBox 65"/>
          <p:cNvSpPr txBox="1"/>
          <p:nvPr/>
        </p:nvSpPr>
        <p:spPr>
          <a:xfrm>
            <a:off x="2476208" y="2847523"/>
            <a:ext cx="5112569" cy="830997"/>
          </a:xfrm>
          <a:prstGeom prst="rect">
            <a:avLst/>
          </a:prstGeom>
          <a:noFill/>
        </p:spPr>
        <p:txBody>
          <a:bodyPr wrap="square" rtlCol="0">
            <a:spAutoFit/>
          </a:bodyPr>
          <a:lstStyle/>
          <a:p>
            <a:r>
              <a:rPr lang="en-US" dirty="0" smtClean="0"/>
              <a:t>Simplification and leading technology solutions </a:t>
            </a:r>
            <a:endParaRPr lang="en-US" dirty="0"/>
          </a:p>
        </p:txBody>
      </p:sp>
      <p:sp>
        <p:nvSpPr>
          <p:cNvPr id="67" name="TextBox 66"/>
          <p:cNvSpPr txBox="1"/>
          <p:nvPr/>
        </p:nvSpPr>
        <p:spPr>
          <a:xfrm>
            <a:off x="2482839" y="3820371"/>
            <a:ext cx="5112569" cy="830997"/>
          </a:xfrm>
          <a:prstGeom prst="rect">
            <a:avLst/>
          </a:prstGeom>
          <a:noFill/>
        </p:spPr>
        <p:txBody>
          <a:bodyPr wrap="square" rtlCol="0">
            <a:spAutoFit/>
          </a:bodyPr>
          <a:lstStyle/>
          <a:p>
            <a:r>
              <a:rPr lang="en-US" dirty="0" smtClean="0"/>
              <a:t>Trusted relationships and recognized investment brands</a:t>
            </a:r>
            <a:endParaRPr lang="en-US" dirty="0"/>
          </a:p>
        </p:txBody>
      </p:sp>
      <p:sp>
        <p:nvSpPr>
          <p:cNvPr id="68" name="TextBox 67"/>
          <p:cNvSpPr txBox="1"/>
          <p:nvPr/>
        </p:nvSpPr>
        <p:spPr>
          <a:xfrm>
            <a:off x="2476208" y="4933248"/>
            <a:ext cx="5112569" cy="830997"/>
          </a:xfrm>
          <a:prstGeom prst="rect">
            <a:avLst/>
          </a:prstGeom>
          <a:noFill/>
        </p:spPr>
        <p:txBody>
          <a:bodyPr wrap="square" rtlCol="0">
            <a:spAutoFit/>
          </a:bodyPr>
          <a:lstStyle/>
          <a:p>
            <a:r>
              <a:rPr lang="en-US" dirty="0" smtClean="0"/>
              <a:t>Confidence and trust in reliable and locally supported solutions</a:t>
            </a:r>
            <a:endParaRPr lang="en-US" dirty="0"/>
          </a:p>
        </p:txBody>
      </p:sp>
    </p:spTree>
    <p:extLst>
      <p:ext uri="{BB962C8B-B14F-4D97-AF65-F5344CB8AC3E}">
        <p14:creationId xmlns:p14="http://schemas.microsoft.com/office/powerpoint/2010/main" val="3190783189"/>
      </p:ext>
    </p:extLst>
  </p:cSld>
  <p:clrMapOvr>
    <a:masterClrMapping/>
  </p:clrMapOvr>
  <mc:AlternateContent xmlns:mc="http://schemas.openxmlformats.org/markup-compatibility/2006" xmlns:p14="http://schemas.microsoft.com/office/powerpoint/2010/main">
    <mc:Choice Requires="p14">
      <p:transition p14:dur="10" advTm="8000"/>
    </mc:Choice>
    <mc:Fallback xmlns="">
      <p:transition advTm="8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731" y="1492387"/>
            <a:ext cx="5484143" cy="4784073"/>
          </a:xfrm>
          <a:prstGeom prst="rect">
            <a:avLst/>
          </a:prstGeom>
          <a:noFill/>
          <a:ln w="9525">
            <a:solidFill>
              <a:srgbClr val="A29F9E"/>
            </a:solidFill>
            <a:prstDash val="sysDash"/>
          </a:ln>
        </p:spPr>
        <p:style>
          <a:lnRef idx="2">
            <a:schemeClr val="accent4"/>
          </a:lnRef>
          <a:fillRef idx="1">
            <a:schemeClr val="lt1"/>
          </a:fillRef>
          <a:effectRef idx="0">
            <a:schemeClr val="accent4"/>
          </a:effectRef>
          <a:fontRef idx="minor">
            <a:schemeClr val="dk1"/>
          </a:fontRef>
        </p:style>
        <p:txBody>
          <a:bodyPr lIns="96644" tIns="48322" rIns="96644" bIns="48322" rtlCol="0" anchor="ctr"/>
          <a:lstStyle/>
          <a:p>
            <a:pPr algn="ctr">
              <a:buNone/>
            </a:pPr>
            <a:endParaRPr lang="zh-CN" altLang="en-US" sz="2540">
              <a:latin typeface="微软雅黑" panose="020B0503020204020204" pitchFamily="34" charset="-122"/>
              <a:ea typeface="微软雅黑" panose="020B0503020204020204" pitchFamily="34" charset="-122"/>
            </a:endParaRPr>
          </a:p>
        </p:txBody>
      </p:sp>
      <p:sp>
        <p:nvSpPr>
          <p:cNvPr id="4" name="Rounded Rectangle 5"/>
          <p:cNvSpPr/>
          <p:nvPr/>
        </p:nvSpPr>
        <p:spPr bwMode="gray">
          <a:xfrm>
            <a:off x="927370" y="5469860"/>
            <a:ext cx="4730858" cy="756160"/>
          </a:xfrm>
          <a:prstGeom prst="roundRect">
            <a:avLst>
              <a:gd name="adj" fmla="val 8196"/>
            </a:avLst>
          </a:prstGeom>
          <a:noFill/>
          <a:ln w="57150">
            <a:noFill/>
          </a:ln>
          <a:effectLst/>
          <a:scene3d>
            <a:camera prst="perspectiveBelow" fov="3300000">
              <a:rot lat="600000" lon="0" rev="0"/>
            </a:camera>
            <a:lightRig rig="balanced" dir="t"/>
          </a:scene3d>
          <a:sp3d extrusionH="1250950" prstMaterial="plastic">
            <a:extrusionClr>
              <a:schemeClr val="accent5"/>
            </a:extrusionClr>
          </a:sp3d>
        </p:spPr>
        <p:style>
          <a:lnRef idx="1">
            <a:schemeClr val="accent1"/>
          </a:lnRef>
          <a:fillRef idx="3">
            <a:schemeClr val="accent1"/>
          </a:fillRef>
          <a:effectRef idx="2">
            <a:schemeClr val="accent1"/>
          </a:effectRef>
          <a:fontRef idx="minor">
            <a:schemeClr val="lt1"/>
          </a:fontRef>
        </p:style>
        <p:txBody>
          <a:bodyPr lIns="96644" tIns="48322" rIns="96644" bIns="48322" rtlCol="0" anchor="ctr"/>
          <a:lstStyle/>
          <a:p>
            <a:pPr algn="ctr">
              <a:buNone/>
            </a:pPr>
            <a:endParaRPr lang="en-US" sz="2540" dirty="0">
              <a:solidFill>
                <a:srgbClr val="C7C9CC"/>
              </a:solidFill>
              <a:latin typeface="微软雅黑" panose="020B0503020204020204" pitchFamily="34" charset="-122"/>
              <a:ea typeface="微软雅黑" panose="020B0503020204020204" pitchFamily="34" charset="-122"/>
            </a:endParaRPr>
          </a:p>
        </p:txBody>
      </p:sp>
      <p:cxnSp>
        <p:nvCxnSpPr>
          <p:cNvPr id="5" name="Straight Connector 6"/>
          <p:cNvCxnSpPr/>
          <p:nvPr/>
        </p:nvCxnSpPr>
        <p:spPr>
          <a:xfrm flipH="1">
            <a:off x="3305769" y="5076089"/>
            <a:ext cx="0" cy="290345"/>
          </a:xfrm>
          <a:prstGeom prst="line">
            <a:avLst/>
          </a:prstGeom>
          <a:ln/>
          <a:effectLst/>
        </p:spPr>
        <p:style>
          <a:lnRef idx="2">
            <a:schemeClr val="accent1"/>
          </a:lnRef>
          <a:fillRef idx="0">
            <a:schemeClr val="accent1"/>
          </a:fillRef>
          <a:effectRef idx="1">
            <a:schemeClr val="accent1"/>
          </a:effectRef>
          <a:fontRef idx="minor">
            <a:schemeClr val="tx1"/>
          </a:fontRef>
        </p:style>
      </p:cxnSp>
      <p:pic>
        <p:nvPicPr>
          <p:cNvPr id="6" name="Picture 8"/>
          <p:cNvPicPr>
            <a:picLocks noChangeAspect="1"/>
          </p:cNvPicPr>
          <p:nvPr/>
        </p:nvPicPr>
        <p:blipFill rotWithShape="1">
          <a:blip r:embed="rId3" cstate="screen">
            <a:clrChange>
              <a:clrFrom>
                <a:srgbClr val="FFFFFF"/>
              </a:clrFrom>
              <a:clrTo>
                <a:srgbClr val="FFFFFF">
                  <a:alpha val="0"/>
                </a:srgbClr>
              </a:clrTo>
            </a:clrChange>
          </a:blip>
          <a:srcRect t="36000" b="36000"/>
          <a:stretch/>
        </p:blipFill>
        <p:spPr>
          <a:xfrm>
            <a:off x="946822" y="3690482"/>
            <a:ext cx="2184736" cy="320654"/>
          </a:xfrm>
          <a:prstGeom prst="rect">
            <a:avLst/>
          </a:prstGeom>
        </p:spPr>
      </p:pic>
      <p:pic>
        <p:nvPicPr>
          <p:cNvPr id="8" name="Picture 10"/>
          <p:cNvPicPr>
            <a:picLocks noChangeAspect="1"/>
          </p:cNvPicPr>
          <p:nvPr/>
        </p:nvPicPr>
        <p:blipFill rotWithShape="1">
          <a:blip r:embed="rId3" cstate="screen">
            <a:clrChange>
              <a:clrFrom>
                <a:srgbClr val="FFFFFF"/>
              </a:clrFrom>
              <a:clrTo>
                <a:srgbClr val="FFFFFF">
                  <a:alpha val="0"/>
                </a:srgbClr>
              </a:clrTo>
            </a:clrChange>
          </a:blip>
          <a:srcRect t="36000" b="36000"/>
          <a:stretch/>
        </p:blipFill>
        <p:spPr>
          <a:xfrm>
            <a:off x="3531674" y="3677040"/>
            <a:ext cx="2184736" cy="320654"/>
          </a:xfrm>
          <a:prstGeom prst="rect">
            <a:avLst/>
          </a:prstGeom>
        </p:spPr>
      </p:pic>
      <p:grpSp>
        <p:nvGrpSpPr>
          <p:cNvPr id="9" name="Group 11"/>
          <p:cNvGrpSpPr/>
          <p:nvPr/>
        </p:nvGrpSpPr>
        <p:grpSpPr>
          <a:xfrm>
            <a:off x="1851485" y="3228498"/>
            <a:ext cx="1218522" cy="443586"/>
            <a:chOff x="3513753" y="3022600"/>
            <a:chExt cx="942084" cy="419102"/>
          </a:xfrm>
          <a:effectLst/>
        </p:grpSpPr>
        <p:cxnSp>
          <p:nvCxnSpPr>
            <p:cNvPr id="10" name="Elbow Connector 12"/>
            <p:cNvCxnSpPr/>
            <p:nvPr/>
          </p:nvCxnSpPr>
          <p:spPr>
            <a:xfrm rot="5400000">
              <a:off x="3926246" y="2912111"/>
              <a:ext cx="419101" cy="640080"/>
            </a:xfrm>
            <a:prstGeom prst="bentConnector3">
              <a:avLst>
                <a:gd name="adj1" fmla="val 64012"/>
              </a:avLst>
            </a:prstGeom>
            <a:effectLst/>
          </p:spPr>
          <p:style>
            <a:lnRef idx="2">
              <a:schemeClr val="accent1"/>
            </a:lnRef>
            <a:fillRef idx="0">
              <a:schemeClr val="accent1"/>
            </a:fillRef>
            <a:effectRef idx="1">
              <a:schemeClr val="accent1"/>
            </a:effectRef>
            <a:fontRef idx="minor">
              <a:schemeClr val="tx1"/>
            </a:fontRef>
          </p:style>
        </p:cxnSp>
        <p:cxnSp>
          <p:nvCxnSpPr>
            <p:cNvPr id="11" name="Elbow Connector 13"/>
            <p:cNvCxnSpPr/>
            <p:nvPr/>
          </p:nvCxnSpPr>
          <p:spPr>
            <a:xfrm rot="5400000">
              <a:off x="3624242" y="2912112"/>
              <a:ext cx="419101" cy="640080"/>
            </a:xfrm>
            <a:prstGeom prst="bentConnector3">
              <a:avLst>
                <a:gd name="adj1" fmla="val 39992"/>
              </a:avLst>
            </a:prstGeom>
            <a:effectLst/>
          </p:spPr>
          <p:style>
            <a:lnRef idx="2">
              <a:schemeClr val="accent1"/>
            </a:lnRef>
            <a:fillRef idx="0">
              <a:schemeClr val="accent1"/>
            </a:fillRef>
            <a:effectRef idx="1">
              <a:schemeClr val="accent1"/>
            </a:effectRef>
            <a:fontRef idx="minor">
              <a:schemeClr val="tx1"/>
            </a:fontRef>
          </p:style>
        </p:cxnSp>
      </p:grpSp>
      <p:grpSp>
        <p:nvGrpSpPr>
          <p:cNvPr id="12" name="Group 14"/>
          <p:cNvGrpSpPr/>
          <p:nvPr/>
        </p:nvGrpSpPr>
        <p:grpSpPr>
          <a:xfrm flipH="1">
            <a:off x="3328105" y="1801957"/>
            <a:ext cx="1218522" cy="443586"/>
            <a:chOff x="4579155" y="3022601"/>
            <a:chExt cx="942084" cy="419102"/>
          </a:xfrm>
          <a:effectLst/>
        </p:grpSpPr>
        <p:cxnSp>
          <p:nvCxnSpPr>
            <p:cNvPr id="13" name="Elbow Connector 15"/>
            <p:cNvCxnSpPr/>
            <p:nvPr/>
          </p:nvCxnSpPr>
          <p:spPr>
            <a:xfrm rot="5400000">
              <a:off x="4991648" y="2912112"/>
              <a:ext cx="419101" cy="640080"/>
            </a:xfrm>
            <a:prstGeom prst="bentConnector3">
              <a:avLst>
                <a:gd name="adj1" fmla="val 64012"/>
              </a:avLst>
            </a:prstGeom>
            <a:effectLst/>
          </p:spPr>
          <p:style>
            <a:lnRef idx="2">
              <a:schemeClr val="accent1"/>
            </a:lnRef>
            <a:fillRef idx="0">
              <a:schemeClr val="accent1"/>
            </a:fillRef>
            <a:effectRef idx="1">
              <a:schemeClr val="accent1"/>
            </a:effectRef>
            <a:fontRef idx="minor">
              <a:schemeClr val="tx1"/>
            </a:fontRef>
          </p:style>
        </p:cxnSp>
        <p:cxnSp>
          <p:nvCxnSpPr>
            <p:cNvPr id="14" name="Elbow Connector 16"/>
            <p:cNvCxnSpPr/>
            <p:nvPr/>
          </p:nvCxnSpPr>
          <p:spPr>
            <a:xfrm rot="5400000">
              <a:off x="4689644" y="2912113"/>
              <a:ext cx="419101" cy="640080"/>
            </a:xfrm>
            <a:prstGeom prst="bentConnector3">
              <a:avLst>
                <a:gd name="adj1" fmla="val 39992"/>
              </a:avLst>
            </a:prstGeom>
            <a:effectLst/>
          </p:spPr>
          <p:style>
            <a:lnRef idx="2">
              <a:schemeClr val="accent1"/>
            </a:lnRef>
            <a:fillRef idx="0">
              <a:schemeClr val="accent1"/>
            </a:fillRef>
            <a:effectRef idx="1">
              <a:schemeClr val="accent1"/>
            </a:effectRef>
            <a:fontRef idx="minor">
              <a:schemeClr val="tx1"/>
            </a:fontRef>
          </p:style>
        </p:cxnSp>
      </p:grpSp>
      <p:grpSp>
        <p:nvGrpSpPr>
          <p:cNvPr id="15" name="Group 17"/>
          <p:cNvGrpSpPr/>
          <p:nvPr/>
        </p:nvGrpSpPr>
        <p:grpSpPr>
          <a:xfrm flipV="1">
            <a:off x="1877286" y="3956581"/>
            <a:ext cx="1218522" cy="443586"/>
            <a:chOff x="3513753" y="3022600"/>
            <a:chExt cx="942084" cy="419102"/>
          </a:xfrm>
          <a:effectLst/>
        </p:grpSpPr>
        <p:cxnSp>
          <p:nvCxnSpPr>
            <p:cNvPr id="16" name="Elbow Connector 18"/>
            <p:cNvCxnSpPr/>
            <p:nvPr/>
          </p:nvCxnSpPr>
          <p:spPr>
            <a:xfrm rot="5400000">
              <a:off x="3926246" y="2912111"/>
              <a:ext cx="419101" cy="640080"/>
            </a:xfrm>
            <a:prstGeom prst="bentConnector3">
              <a:avLst>
                <a:gd name="adj1" fmla="val 64012"/>
              </a:avLst>
            </a:prstGeom>
            <a:effectLst/>
          </p:spPr>
          <p:style>
            <a:lnRef idx="2">
              <a:schemeClr val="accent1"/>
            </a:lnRef>
            <a:fillRef idx="0">
              <a:schemeClr val="accent1"/>
            </a:fillRef>
            <a:effectRef idx="1">
              <a:schemeClr val="accent1"/>
            </a:effectRef>
            <a:fontRef idx="minor">
              <a:schemeClr val="tx1"/>
            </a:fontRef>
          </p:style>
        </p:cxnSp>
        <p:cxnSp>
          <p:nvCxnSpPr>
            <p:cNvPr id="17" name="Elbow Connector 19"/>
            <p:cNvCxnSpPr/>
            <p:nvPr/>
          </p:nvCxnSpPr>
          <p:spPr>
            <a:xfrm rot="5400000">
              <a:off x="3624242" y="2912112"/>
              <a:ext cx="419101" cy="640080"/>
            </a:xfrm>
            <a:prstGeom prst="bentConnector3">
              <a:avLst>
                <a:gd name="adj1" fmla="val 39992"/>
              </a:avLst>
            </a:prstGeom>
            <a:effectLst/>
          </p:spPr>
          <p:style>
            <a:lnRef idx="2">
              <a:schemeClr val="accent1"/>
            </a:lnRef>
            <a:fillRef idx="0">
              <a:schemeClr val="accent1"/>
            </a:fillRef>
            <a:effectRef idx="1">
              <a:schemeClr val="accent1"/>
            </a:effectRef>
            <a:fontRef idx="minor">
              <a:schemeClr val="tx1"/>
            </a:fontRef>
          </p:style>
        </p:cxnSp>
      </p:grpSp>
      <p:grpSp>
        <p:nvGrpSpPr>
          <p:cNvPr id="18" name="Group 20"/>
          <p:cNvGrpSpPr/>
          <p:nvPr/>
        </p:nvGrpSpPr>
        <p:grpSpPr>
          <a:xfrm flipH="1" flipV="1">
            <a:off x="3435665" y="3956583"/>
            <a:ext cx="1218522" cy="443586"/>
            <a:chOff x="4579155" y="3022601"/>
            <a:chExt cx="942084" cy="419102"/>
          </a:xfrm>
          <a:effectLst/>
        </p:grpSpPr>
        <p:cxnSp>
          <p:nvCxnSpPr>
            <p:cNvPr id="19" name="Elbow Connector 21"/>
            <p:cNvCxnSpPr/>
            <p:nvPr/>
          </p:nvCxnSpPr>
          <p:spPr>
            <a:xfrm rot="5400000">
              <a:off x="4991648" y="2912112"/>
              <a:ext cx="419101" cy="640080"/>
            </a:xfrm>
            <a:prstGeom prst="bentConnector3">
              <a:avLst>
                <a:gd name="adj1" fmla="val 64012"/>
              </a:avLst>
            </a:prstGeom>
            <a:effectLst/>
          </p:spPr>
          <p:style>
            <a:lnRef idx="2">
              <a:schemeClr val="accent1"/>
            </a:lnRef>
            <a:fillRef idx="0">
              <a:schemeClr val="accent1"/>
            </a:fillRef>
            <a:effectRef idx="1">
              <a:schemeClr val="accent1"/>
            </a:effectRef>
            <a:fontRef idx="minor">
              <a:schemeClr val="tx1"/>
            </a:fontRef>
          </p:style>
        </p:cxnSp>
        <p:cxnSp>
          <p:nvCxnSpPr>
            <p:cNvPr id="20" name="Elbow Connector 22"/>
            <p:cNvCxnSpPr/>
            <p:nvPr/>
          </p:nvCxnSpPr>
          <p:spPr>
            <a:xfrm rot="5400000">
              <a:off x="4689644" y="2912113"/>
              <a:ext cx="419101" cy="640080"/>
            </a:xfrm>
            <a:prstGeom prst="bentConnector3">
              <a:avLst>
                <a:gd name="adj1" fmla="val 39992"/>
              </a:avLst>
            </a:prstGeom>
            <a:effectLst/>
          </p:spPr>
          <p:style>
            <a:lnRef idx="2">
              <a:schemeClr val="accent1"/>
            </a:lnRef>
            <a:fillRef idx="0">
              <a:schemeClr val="accent1"/>
            </a:fillRef>
            <a:effectRef idx="1">
              <a:schemeClr val="accent1"/>
            </a:effectRef>
            <a:fontRef idx="minor">
              <a:schemeClr val="tx1"/>
            </a:fontRef>
          </p:style>
        </p:cxnSp>
      </p:grpSp>
      <p:pic>
        <p:nvPicPr>
          <p:cNvPr id="21" name="Picture 2" descr="\\psf\Home\Desktop\Database.pn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1114373" y="5452636"/>
            <a:ext cx="912488" cy="74669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psf\Home\Desktop\Database.pn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2843990" y="5452636"/>
            <a:ext cx="912488" cy="74669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psf\Home\Desktop\Database.pn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4573612" y="5452636"/>
            <a:ext cx="912488" cy="746692"/>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8"/>
          <p:cNvSpPr/>
          <p:nvPr/>
        </p:nvSpPr>
        <p:spPr bwMode="gray">
          <a:xfrm>
            <a:off x="3772825" y="4467357"/>
            <a:ext cx="163309" cy="66288"/>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96644" tIns="48322" rIns="96644" bIns="48322" rtlCol="0" anchor="ctr"/>
          <a:lstStyle/>
          <a:p>
            <a:pPr algn="ctr">
              <a:buNone/>
            </a:pPr>
            <a:endParaRPr lang="en-US" sz="2540" dirty="0">
              <a:solidFill>
                <a:srgbClr val="C7C9CC"/>
              </a:solidFill>
              <a:latin typeface="微软雅黑" panose="020B0503020204020204" pitchFamily="34" charset="-122"/>
              <a:ea typeface="微软雅黑" panose="020B0503020204020204" pitchFamily="34" charset="-122"/>
            </a:endParaRPr>
          </a:p>
        </p:txBody>
      </p:sp>
      <p:pic>
        <p:nvPicPr>
          <p:cNvPr id="25" name="Picture 2" descr="\\psf\Home\Desktop\Database.pn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1979179" y="5452636"/>
            <a:ext cx="912488" cy="74669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psf\Home\Desktop\Database.pn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3708802" y="5452636"/>
            <a:ext cx="912488" cy="746692"/>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34"/>
          <p:cNvSpPr txBox="1"/>
          <p:nvPr/>
        </p:nvSpPr>
        <p:spPr>
          <a:xfrm>
            <a:off x="2854690" y="1986474"/>
            <a:ext cx="1477288" cy="341950"/>
          </a:xfrm>
          <a:prstGeom prst="rect">
            <a:avLst/>
          </a:prstGeom>
          <a:noFill/>
        </p:spPr>
        <p:txBody>
          <a:bodyPr wrap="square" lIns="96644" tIns="48322" rIns="96644" bIns="48322" rtlCol="0">
            <a:spAutoFit/>
          </a:bodyPr>
          <a:lstStyle/>
          <a:p>
            <a:pPr>
              <a:buNone/>
            </a:pPr>
            <a:r>
              <a:rPr lang="en-US" sz="1588" dirty="0" smtClean="0">
                <a:solidFill>
                  <a:srgbClr val="595959"/>
                </a:solidFill>
                <a:latin typeface="微软雅黑" panose="020B0503020204020204" pitchFamily="34" charset="-122"/>
                <a:ea typeface="微软雅黑" panose="020B0503020204020204" pitchFamily="34" charset="-122"/>
              </a:rPr>
              <a:t>Switch</a:t>
            </a:r>
            <a:endParaRPr lang="en-US" sz="1588" dirty="0">
              <a:solidFill>
                <a:srgbClr val="595959"/>
              </a:solidFill>
              <a:latin typeface="微软雅黑" panose="020B0503020204020204" pitchFamily="34" charset="-122"/>
              <a:ea typeface="微软雅黑" panose="020B0503020204020204" pitchFamily="34" charset="-122"/>
            </a:endParaRPr>
          </a:p>
        </p:txBody>
      </p:sp>
      <p:sp>
        <p:nvSpPr>
          <p:cNvPr id="28" name="TextBox 37"/>
          <p:cNvSpPr txBox="1"/>
          <p:nvPr/>
        </p:nvSpPr>
        <p:spPr>
          <a:xfrm>
            <a:off x="2802156" y="3539091"/>
            <a:ext cx="1542005" cy="341950"/>
          </a:xfrm>
          <a:prstGeom prst="rect">
            <a:avLst/>
          </a:prstGeom>
          <a:noFill/>
        </p:spPr>
        <p:txBody>
          <a:bodyPr wrap="square" lIns="96644" tIns="48322" rIns="96644" bIns="48322" rtlCol="0">
            <a:spAutoFit/>
          </a:bodyPr>
          <a:lstStyle/>
          <a:p>
            <a:pPr>
              <a:buNone/>
            </a:pPr>
            <a:r>
              <a:rPr lang="en-US" altLang="zh-CN" sz="1588" dirty="0" smtClean="0">
                <a:solidFill>
                  <a:srgbClr val="595959"/>
                </a:solidFill>
                <a:latin typeface="微软雅黑" panose="020B0503020204020204" pitchFamily="34" charset="-122"/>
                <a:ea typeface="微软雅黑" panose="020B0503020204020204" pitchFamily="34" charset="-122"/>
              </a:rPr>
              <a:t>FC</a:t>
            </a:r>
            <a:r>
              <a:rPr lang="zh-CN" altLang="en-US" sz="1588" dirty="0" smtClean="0">
                <a:solidFill>
                  <a:srgbClr val="595959"/>
                </a:solidFill>
                <a:latin typeface="微软雅黑" panose="020B0503020204020204" pitchFamily="34" charset="-122"/>
                <a:ea typeface="微软雅黑" panose="020B0503020204020204" pitchFamily="34" charset="-122"/>
              </a:rPr>
              <a:t> </a:t>
            </a:r>
            <a:r>
              <a:rPr lang="en-US" altLang="zh-CN" sz="1588" dirty="0" smtClean="0">
                <a:solidFill>
                  <a:srgbClr val="595959"/>
                </a:solidFill>
                <a:latin typeface="微软雅黑" panose="020B0503020204020204" pitchFamily="34" charset="-122"/>
                <a:ea typeface="微软雅黑" panose="020B0503020204020204" pitchFamily="34" charset="-122"/>
              </a:rPr>
              <a:t>Switch</a:t>
            </a:r>
            <a:endParaRPr lang="zh-CN" altLang="en-US" sz="1588" dirty="0">
              <a:solidFill>
                <a:srgbClr val="595959"/>
              </a:solidFill>
              <a:latin typeface="微软雅黑" panose="020B0503020204020204" pitchFamily="34" charset="-122"/>
              <a:ea typeface="微软雅黑" panose="020B0503020204020204" pitchFamily="34" charset="-122"/>
            </a:endParaRPr>
          </a:p>
        </p:txBody>
      </p:sp>
      <p:sp>
        <p:nvSpPr>
          <p:cNvPr id="29" name="TextBox 41"/>
          <p:cNvSpPr txBox="1"/>
          <p:nvPr/>
        </p:nvSpPr>
        <p:spPr>
          <a:xfrm>
            <a:off x="2594126" y="1454248"/>
            <a:ext cx="1954115" cy="341950"/>
          </a:xfrm>
          <a:prstGeom prst="rect">
            <a:avLst/>
          </a:prstGeom>
          <a:noFill/>
        </p:spPr>
        <p:txBody>
          <a:bodyPr wrap="square" lIns="96644" tIns="48322" rIns="96644" bIns="48322" rtlCol="0">
            <a:spAutoFit/>
          </a:bodyPr>
          <a:lstStyle/>
          <a:p>
            <a:pPr>
              <a:buNone/>
            </a:pPr>
            <a:r>
              <a:rPr lang="en-US" altLang="zh-CN" sz="1588" dirty="0" smtClean="0">
                <a:solidFill>
                  <a:srgbClr val="595959"/>
                </a:solidFill>
                <a:latin typeface="微软雅黑" panose="020B0503020204020204" pitchFamily="34" charset="-122"/>
                <a:ea typeface="微软雅黑" panose="020B0503020204020204" pitchFamily="34" charset="-122"/>
              </a:rPr>
              <a:t>10GE Switch</a:t>
            </a:r>
            <a:endParaRPr lang="zh-CN" altLang="en-US" sz="1588" dirty="0">
              <a:solidFill>
                <a:srgbClr val="595959"/>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5" cstate="screen">
            <a:extLst>
              <a:ext uri="{BEBA8EAE-BF5A-486C-A8C5-ECC9F3942E4B}">
                <a14:imgProps xmlns:a14="http://schemas.microsoft.com/office/drawing/2010/main">
                  <a14:imgLayer r:embed="rId6">
                    <a14:imgEffect>
                      <a14:backgroundRemoval t="9695" b="89048" l="0" r="100000"/>
                    </a14:imgEffect>
                  </a14:imgLayer>
                </a14:imgProps>
              </a:ext>
              <a:ext uri="{28A0092B-C50C-407E-A947-70E740481C1C}">
                <a14:useLocalDpi xmlns:a14="http://schemas.microsoft.com/office/drawing/2010/main" val="0"/>
              </a:ext>
            </a:extLst>
          </a:blip>
          <a:stretch>
            <a:fillRect/>
          </a:stretch>
        </p:blipFill>
        <p:spPr>
          <a:xfrm>
            <a:off x="1452584" y="2830104"/>
            <a:ext cx="1722524" cy="475690"/>
          </a:xfrm>
          <a:prstGeom prst="rect">
            <a:avLst/>
          </a:prstGeom>
        </p:spPr>
      </p:pic>
      <p:pic>
        <p:nvPicPr>
          <p:cNvPr id="31" name="图片 30"/>
          <p:cNvPicPr>
            <a:picLocks noChangeAspect="1"/>
          </p:cNvPicPr>
          <p:nvPr/>
        </p:nvPicPr>
        <p:blipFill>
          <a:blip r:embed="rId5" cstate="screen">
            <a:extLst>
              <a:ext uri="{BEBA8EAE-BF5A-486C-A8C5-ECC9F3942E4B}">
                <a14:imgProps xmlns:a14="http://schemas.microsoft.com/office/drawing/2010/main">
                  <a14:imgLayer r:embed="rId6">
                    <a14:imgEffect>
                      <a14:backgroundRemoval t="9695" b="89048" l="0" r="100000"/>
                    </a14:imgEffect>
                  </a14:imgLayer>
                </a14:imgProps>
              </a:ext>
              <a:ext uri="{28A0092B-C50C-407E-A947-70E740481C1C}">
                <a14:useLocalDpi xmlns:a14="http://schemas.microsoft.com/office/drawing/2010/main" val="0"/>
              </a:ext>
            </a:extLst>
          </a:blip>
          <a:stretch>
            <a:fillRect/>
          </a:stretch>
        </p:blipFill>
        <p:spPr>
          <a:xfrm>
            <a:off x="1440571" y="2610664"/>
            <a:ext cx="1722524" cy="475690"/>
          </a:xfrm>
          <a:prstGeom prst="rect">
            <a:avLst/>
          </a:prstGeom>
        </p:spPr>
      </p:pic>
      <p:pic>
        <p:nvPicPr>
          <p:cNvPr id="32" name="图片 31"/>
          <p:cNvPicPr>
            <a:picLocks noChangeAspect="1"/>
          </p:cNvPicPr>
          <p:nvPr/>
        </p:nvPicPr>
        <p:blipFill>
          <a:blip r:embed="rId5" cstate="screen">
            <a:extLst>
              <a:ext uri="{BEBA8EAE-BF5A-486C-A8C5-ECC9F3942E4B}">
                <a14:imgProps xmlns:a14="http://schemas.microsoft.com/office/drawing/2010/main">
                  <a14:imgLayer r:embed="rId6">
                    <a14:imgEffect>
                      <a14:backgroundRemoval t="9695" b="89048" l="0" r="100000"/>
                    </a14:imgEffect>
                  </a14:imgLayer>
                </a14:imgProps>
              </a:ext>
              <a:ext uri="{28A0092B-C50C-407E-A947-70E740481C1C}">
                <a14:useLocalDpi xmlns:a14="http://schemas.microsoft.com/office/drawing/2010/main" val="0"/>
              </a:ext>
            </a:extLst>
          </a:blip>
          <a:stretch>
            <a:fillRect/>
          </a:stretch>
        </p:blipFill>
        <p:spPr>
          <a:xfrm>
            <a:off x="3281734" y="2824108"/>
            <a:ext cx="1722524" cy="475690"/>
          </a:xfrm>
          <a:prstGeom prst="rect">
            <a:avLst/>
          </a:prstGeom>
        </p:spPr>
      </p:pic>
      <p:pic>
        <p:nvPicPr>
          <p:cNvPr id="33" name="图片 32"/>
          <p:cNvPicPr>
            <a:picLocks noChangeAspect="1"/>
          </p:cNvPicPr>
          <p:nvPr/>
        </p:nvPicPr>
        <p:blipFill>
          <a:blip r:embed="rId5" cstate="screen">
            <a:extLst>
              <a:ext uri="{BEBA8EAE-BF5A-486C-A8C5-ECC9F3942E4B}">
                <a14:imgProps xmlns:a14="http://schemas.microsoft.com/office/drawing/2010/main">
                  <a14:imgLayer r:embed="rId6">
                    <a14:imgEffect>
                      <a14:backgroundRemoval t="9695" b="89048" l="0" r="100000"/>
                    </a14:imgEffect>
                  </a14:imgLayer>
                </a14:imgProps>
              </a:ext>
              <a:ext uri="{28A0092B-C50C-407E-A947-70E740481C1C}">
                <a14:useLocalDpi xmlns:a14="http://schemas.microsoft.com/office/drawing/2010/main" val="0"/>
              </a:ext>
            </a:extLst>
          </a:blip>
          <a:stretch>
            <a:fillRect/>
          </a:stretch>
        </p:blipFill>
        <p:spPr>
          <a:xfrm>
            <a:off x="3281734" y="2610664"/>
            <a:ext cx="1722524" cy="475690"/>
          </a:xfrm>
          <a:prstGeom prst="rect">
            <a:avLst/>
          </a:prstGeom>
        </p:spPr>
      </p:pic>
      <p:pic>
        <p:nvPicPr>
          <p:cNvPr id="34" name="图片 33"/>
          <p:cNvPicPr>
            <a:picLocks noChangeAspect="1"/>
          </p:cNvPicPr>
          <p:nvPr/>
        </p:nvPicPr>
        <p:blipFill>
          <a:blip r:embed="rId5" cstate="screen">
            <a:extLst>
              <a:ext uri="{BEBA8EAE-BF5A-486C-A8C5-ECC9F3942E4B}">
                <a14:imgProps xmlns:a14="http://schemas.microsoft.com/office/drawing/2010/main">
                  <a14:imgLayer r:embed="rId6">
                    <a14:imgEffect>
                      <a14:backgroundRemoval t="9695" b="89048" l="0" r="100000"/>
                    </a14:imgEffect>
                  </a14:imgLayer>
                </a14:imgProps>
              </a:ext>
              <a:ext uri="{28A0092B-C50C-407E-A947-70E740481C1C}">
                <a14:useLocalDpi xmlns:a14="http://schemas.microsoft.com/office/drawing/2010/main" val="0"/>
              </a:ext>
            </a:extLst>
          </a:blip>
          <a:stretch>
            <a:fillRect/>
          </a:stretch>
        </p:blipFill>
        <p:spPr>
          <a:xfrm>
            <a:off x="1447910" y="2381345"/>
            <a:ext cx="1722524" cy="475690"/>
          </a:xfrm>
          <a:prstGeom prst="rect">
            <a:avLst/>
          </a:prstGeom>
        </p:spPr>
      </p:pic>
      <p:pic>
        <p:nvPicPr>
          <p:cNvPr id="35" name="图片 34"/>
          <p:cNvPicPr>
            <a:picLocks noChangeAspect="1"/>
          </p:cNvPicPr>
          <p:nvPr/>
        </p:nvPicPr>
        <p:blipFill>
          <a:blip r:embed="rId5" cstate="screen">
            <a:extLst>
              <a:ext uri="{BEBA8EAE-BF5A-486C-A8C5-ECC9F3942E4B}">
                <a14:imgProps xmlns:a14="http://schemas.microsoft.com/office/drawing/2010/main">
                  <a14:imgLayer r:embed="rId6">
                    <a14:imgEffect>
                      <a14:backgroundRemoval t="9695" b="89048" l="0" r="100000"/>
                    </a14:imgEffect>
                  </a14:imgLayer>
                </a14:imgProps>
              </a:ext>
              <a:ext uri="{28A0092B-C50C-407E-A947-70E740481C1C}">
                <a14:useLocalDpi xmlns:a14="http://schemas.microsoft.com/office/drawing/2010/main" val="0"/>
              </a:ext>
            </a:extLst>
          </a:blip>
          <a:stretch>
            <a:fillRect/>
          </a:stretch>
        </p:blipFill>
        <p:spPr>
          <a:xfrm>
            <a:off x="3281734" y="2381345"/>
            <a:ext cx="1722524" cy="475690"/>
          </a:xfrm>
          <a:prstGeom prst="rect">
            <a:avLst/>
          </a:prstGeom>
        </p:spPr>
      </p:pic>
      <p:pic>
        <p:nvPicPr>
          <p:cNvPr id="36" name="图片 35"/>
          <p:cNvPicPr>
            <a:picLocks noChangeAspect="1"/>
          </p:cNvPicPr>
          <p:nvPr/>
        </p:nvPicPr>
        <p:blipFill>
          <a:blip r:embed="rId5" cstate="screen">
            <a:extLst>
              <a:ext uri="{BEBA8EAE-BF5A-486C-A8C5-ECC9F3942E4B}">
                <a14:imgProps xmlns:a14="http://schemas.microsoft.com/office/drawing/2010/main">
                  <a14:imgLayer r:embed="rId6">
                    <a14:imgEffect>
                      <a14:backgroundRemoval t="9695" b="89048" l="0" r="100000"/>
                    </a14:imgEffect>
                  </a14:imgLayer>
                </a14:imgProps>
              </a:ext>
              <a:ext uri="{28A0092B-C50C-407E-A947-70E740481C1C}">
                <a14:useLocalDpi xmlns:a14="http://schemas.microsoft.com/office/drawing/2010/main" val="0"/>
              </a:ext>
            </a:extLst>
          </a:blip>
          <a:stretch>
            <a:fillRect/>
          </a:stretch>
        </p:blipFill>
        <p:spPr>
          <a:xfrm>
            <a:off x="3281734" y="2151027"/>
            <a:ext cx="1722524" cy="475690"/>
          </a:xfrm>
          <a:prstGeom prst="rect">
            <a:avLst/>
          </a:prstGeom>
        </p:spPr>
      </p:pic>
      <p:pic>
        <p:nvPicPr>
          <p:cNvPr id="37" name="图片 36"/>
          <p:cNvPicPr>
            <a:picLocks noChangeAspect="1"/>
          </p:cNvPicPr>
          <p:nvPr/>
        </p:nvPicPr>
        <p:blipFill>
          <a:blip r:embed="rId5" cstate="screen">
            <a:extLst>
              <a:ext uri="{BEBA8EAE-BF5A-486C-A8C5-ECC9F3942E4B}">
                <a14:imgProps xmlns:a14="http://schemas.microsoft.com/office/drawing/2010/main">
                  <a14:imgLayer r:embed="rId6">
                    <a14:imgEffect>
                      <a14:backgroundRemoval t="9695" b="89048" l="0" r="100000"/>
                    </a14:imgEffect>
                  </a14:imgLayer>
                </a14:imgProps>
              </a:ext>
              <a:ext uri="{28A0092B-C50C-407E-A947-70E740481C1C}">
                <a14:useLocalDpi xmlns:a14="http://schemas.microsoft.com/office/drawing/2010/main" val="0"/>
              </a:ext>
            </a:extLst>
          </a:blip>
          <a:stretch>
            <a:fillRect/>
          </a:stretch>
        </p:blipFill>
        <p:spPr>
          <a:xfrm>
            <a:off x="1456248" y="2151031"/>
            <a:ext cx="1722524" cy="475690"/>
          </a:xfrm>
          <a:prstGeom prst="rect">
            <a:avLst/>
          </a:prstGeom>
        </p:spPr>
      </p:pic>
      <p:grpSp>
        <p:nvGrpSpPr>
          <p:cNvPr id="38" name="Group 11"/>
          <p:cNvGrpSpPr/>
          <p:nvPr/>
        </p:nvGrpSpPr>
        <p:grpSpPr>
          <a:xfrm>
            <a:off x="1913037" y="1777199"/>
            <a:ext cx="1218522" cy="443586"/>
            <a:chOff x="3513753" y="3022600"/>
            <a:chExt cx="942084" cy="419102"/>
          </a:xfrm>
          <a:effectLst/>
        </p:grpSpPr>
        <p:cxnSp>
          <p:nvCxnSpPr>
            <p:cNvPr id="39" name="Elbow Connector 12"/>
            <p:cNvCxnSpPr/>
            <p:nvPr/>
          </p:nvCxnSpPr>
          <p:spPr>
            <a:xfrm rot="5400000">
              <a:off x="3926246" y="2912111"/>
              <a:ext cx="419101" cy="640080"/>
            </a:xfrm>
            <a:prstGeom prst="bentConnector3">
              <a:avLst>
                <a:gd name="adj1" fmla="val 64012"/>
              </a:avLst>
            </a:prstGeom>
            <a:effectLst/>
          </p:spPr>
          <p:style>
            <a:lnRef idx="2">
              <a:schemeClr val="accent1"/>
            </a:lnRef>
            <a:fillRef idx="0">
              <a:schemeClr val="accent1"/>
            </a:fillRef>
            <a:effectRef idx="1">
              <a:schemeClr val="accent1"/>
            </a:effectRef>
            <a:fontRef idx="minor">
              <a:schemeClr val="tx1"/>
            </a:fontRef>
          </p:style>
        </p:cxnSp>
        <p:cxnSp>
          <p:nvCxnSpPr>
            <p:cNvPr id="40" name="Elbow Connector 13"/>
            <p:cNvCxnSpPr/>
            <p:nvPr/>
          </p:nvCxnSpPr>
          <p:spPr>
            <a:xfrm rot="5400000">
              <a:off x="3624242" y="2912112"/>
              <a:ext cx="419101" cy="640080"/>
            </a:xfrm>
            <a:prstGeom prst="bentConnector3">
              <a:avLst>
                <a:gd name="adj1" fmla="val 39992"/>
              </a:avLst>
            </a:prstGeom>
            <a:effectLst/>
          </p:spPr>
          <p:style>
            <a:lnRef idx="2">
              <a:schemeClr val="accent1"/>
            </a:lnRef>
            <a:fillRef idx="0">
              <a:schemeClr val="accent1"/>
            </a:fillRef>
            <a:effectRef idx="1">
              <a:schemeClr val="accent1"/>
            </a:effectRef>
            <a:fontRef idx="minor">
              <a:schemeClr val="tx1"/>
            </a:fontRef>
          </p:style>
        </p:cxnSp>
      </p:grpSp>
      <p:pic>
        <p:nvPicPr>
          <p:cNvPr id="41" name="Picture 8"/>
          <p:cNvPicPr>
            <a:picLocks noChangeAspect="1"/>
          </p:cNvPicPr>
          <p:nvPr/>
        </p:nvPicPr>
        <p:blipFill rotWithShape="1">
          <a:blip r:embed="rId3" cstate="screen">
            <a:clrChange>
              <a:clrFrom>
                <a:srgbClr val="FFFFFF"/>
              </a:clrFrom>
              <a:clrTo>
                <a:srgbClr val="FFFFFF">
                  <a:alpha val="0"/>
                </a:srgbClr>
              </a:clrTo>
            </a:clrChange>
          </a:blip>
          <a:srcRect t="36000" b="36000"/>
          <a:stretch/>
        </p:blipFill>
        <p:spPr>
          <a:xfrm>
            <a:off x="2107112" y="1635888"/>
            <a:ext cx="2184736" cy="320654"/>
          </a:xfrm>
          <a:prstGeom prst="rect">
            <a:avLst/>
          </a:prstGeom>
        </p:spPr>
      </p:pic>
      <p:grpSp>
        <p:nvGrpSpPr>
          <p:cNvPr id="42" name="Group 14"/>
          <p:cNvGrpSpPr/>
          <p:nvPr/>
        </p:nvGrpSpPr>
        <p:grpSpPr>
          <a:xfrm flipH="1">
            <a:off x="3414446" y="3243904"/>
            <a:ext cx="1218522" cy="443586"/>
            <a:chOff x="4579155" y="3022601"/>
            <a:chExt cx="942084" cy="419102"/>
          </a:xfrm>
          <a:effectLst/>
        </p:grpSpPr>
        <p:cxnSp>
          <p:nvCxnSpPr>
            <p:cNvPr id="43" name="Elbow Connector 15"/>
            <p:cNvCxnSpPr/>
            <p:nvPr/>
          </p:nvCxnSpPr>
          <p:spPr>
            <a:xfrm rot="5400000">
              <a:off x="4991648" y="2912112"/>
              <a:ext cx="419101" cy="640080"/>
            </a:xfrm>
            <a:prstGeom prst="bentConnector3">
              <a:avLst>
                <a:gd name="adj1" fmla="val 64012"/>
              </a:avLst>
            </a:prstGeom>
            <a:effectLst/>
          </p:spPr>
          <p:style>
            <a:lnRef idx="2">
              <a:schemeClr val="accent1"/>
            </a:lnRef>
            <a:fillRef idx="0">
              <a:schemeClr val="accent1"/>
            </a:fillRef>
            <a:effectRef idx="1">
              <a:schemeClr val="accent1"/>
            </a:effectRef>
            <a:fontRef idx="minor">
              <a:schemeClr val="tx1"/>
            </a:fontRef>
          </p:style>
        </p:cxnSp>
        <p:cxnSp>
          <p:nvCxnSpPr>
            <p:cNvPr id="44" name="Elbow Connector 16"/>
            <p:cNvCxnSpPr/>
            <p:nvPr/>
          </p:nvCxnSpPr>
          <p:spPr>
            <a:xfrm rot="5400000">
              <a:off x="4689644" y="2912113"/>
              <a:ext cx="419101" cy="640080"/>
            </a:xfrm>
            <a:prstGeom prst="bentConnector3">
              <a:avLst>
                <a:gd name="adj1" fmla="val 39992"/>
              </a:avLst>
            </a:prstGeom>
            <a:effectLst/>
          </p:spPr>
          <p:style>
            <a:lnRef idx="2">
              <a:schemeClr val="accent1"/>
            </a:lnRef>
            <a:fillRef idx="0">
              <a:schemeClr val="accent1"/>
            </a:fillRef>
            <a:effectRef idx="1">
              <a:schemeClr val="accent1"/>
            </a:effectRef>
            <a:fontRef idx="minor">
              <a:schemeClr val="tx1"/>
            </a:fontRef>
          </p:style>
        </p:cxnSp>
      </p:grpSp>
      <p:sp>
        <p:nvSpPr>
          <p:cNvPr id="45" name="矩形 44"/>
          <p:cNvSpPr/>
          <p:nvPr/>
        </p:nvSpPr>
        <p:spPr>
          <a:xfrm>
            <a:off x="7577804" y="1269554"/>
            <a:ext cx="3861178" cy="713141"/>
          </a:xfrm>
          <a:prstGeom prst="rect">
            <a:avLst/>
          </a:prstGeom>
        </p:spPr>
        <p:txBody>
          <a:bodyPr wrap="square" lIns="96644" tIns="48322" rIns="96644" bIns="48322">
            <a:spAutoFit/>
          </a:bodyPr>
          <a:lstStyle/>
          <a:p>
            <a:pPr algn="ctr">
              <a:buNone/>
            </a:pPr>
            <a:r>
              <a:rPr kumimoji="1" lang="en-US" altLang="zh-CN" sz="2000" dirty="0" smtClean="0">
                <a:latin typeface="微软雅黑" pitchFamily="34" charset="-122"/>
                <a:ea typeface="微软雅黑" pitchFamily="34" charset="-122"/>
                <a:cs typeface="Arial" pitchFamily="34" charset="0"/>
              </a:rPr>
              <a:t>Hyper-Converged App Infrastructure</a:t>
            </a:r>
            <a:endParaRPr kumimoji="1" lang="zh-CN" altLang="en-US" sz="2000" dirty="0">
              <a:latin typeface="微软雅黑" pitchFamily="34" charset="-122"/>
              <a:ea typeface="微软雅黑" pitchFamily="34" charset="-122"/>
              <a:cs typeface="Arial" pitchFamily="34" charset="0"/>
            </a:endParaRPr>
          </a:p>
        </p:txBody>
      </p:sp>
      <p:sp>
        <p:nvSpPr>
          <p:cNvPr id="47" name="Freeform 6"/>
          <p:cNvSpPr>
            <a:spLocks/>
          </p:cNvSpPr>
          <p:nvPr/>
        </p:nvSpPr>
        <p:spPr bwMode="auto">
          <a:xfrm rot="16200000">
            <a:off x="4314725" y="2791687"/>
            <a:ext cx="5112172" cy="1491842"/>
          </a:xfrm>
          <a:custGeom>
            <a:avLst/>
            <a:gdLst>
              <a:gd name="T0" fmla="*/ 0 w 746"/>
              <a:gd name="T1" fmla="*/ 0 h 154"/>
              <a:gd name="T2" fmla="*/ 251 w 746"/>
              <a:gd name="T3" fmla="*/ 103 h 154"/>
              <a:gd name="T4" fmla="*/ 174 w 746"/>
              <a:gd name="T5" fmla="*/ 107 h 154"/>
              <a:gd name="T6" fmla="*/ 379 w 746"/>
              <a:gd name="T7" fmla="*/ 154 h 154"/>
              <a:gd name="T8" fmla="*/ 575 w 746"/>
              <a:gd name="T9" fmla="*/ 105 h 154"/>
              <a:gd name="T10" fmla="*/ 504 w 746"/>
              <a:gd name="T11" fmla="*/ 103 h 154"/>
              <a:gd name="T12" fmla="*/ 746 w 746"/>
              <a:gd name="T13" fmla="*/ 0 h 154"/>
              <a:gd name="T14" fmla="*/ 0 w 746"/>
              <a:gd name="T15" fmla="*/ 0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6" h="154">
                <a:moveTo>
                  <a:pt x="0" y="0"/>
                </a:moveTo>
                <a:cubicBezTo>
                  <a:pt x="0" y="0"/>
                  <a:pt x="218" y="37"/>
                  <a:pt x="251" y="103"/>
                </a:cubicBezTo>
                <a:cubicBezTo>
                  <a:pt x="220" y="103"/>
                  <a:pt x="174" y="107"/>
                  <a:pt x="174" y="107"/>
                </a:cubicBezTo>
                <a:cubicBezTo>
                  <a:pt x="379" y="154"/>
                  <a:pt x="379" y="154"/>
                  <a:pt x="379" y="154"/>
                </a:cubicBezTo>
                <a:cubicBezTo>
                  <a:pt x="575" y="105"/>
                  <a:pt x="575" y="105"/>
                  <a:pt x="575" y="105"/>
                </a:cubicBezTo>
                <a:cubicBezTo>
                  <a:pt x="504" y="103"/>
                  <a:pt x="504" y="103"/>
                  <a:pt x="504" y="103"/>
                </a:cubicBezTo>
                <a:cubicBezTo>
                  <a:pt x="504" y="103"/>
                  <a:pt x="527" y="47"/>
                  <a:pt x="746" y="0"/>
                </a:cubicBezTo>
                <a:cubicBezTo>
                  <a:pt x="326" y="7"/>
                  <a:pt x="0" y="0"/>
                  <a:pt x="0" y="0"/>
                </a:cubicBezTo>
                <a:close/>
              </a:path>
            </a:pathLst>
          </a:custGeom>
          <a:gradFill>
            <a:gsLst>
              <a:gs pos="0">
                <a:schemeClr val="bg1">
                  <a:alpha val="0"/>
                </a:schemeClr>
              </a:gs>
              <a:gs pos="100000">
                <a:schemeClr val="bg1">
                  <a:lumMod val="65000"/>
                </a:schemeClr>
              </a:gs>
            </a:gsLst>
            <a:lin ang="5400000" scaled="0"/>
          </a:gradFill>
          <a:ln>
            <a:noFill/>
          </a:ln>
        </p:spPr>
        <p:txBody>
          <a:bodyPr vert="horz" wrap="square" lIns="128843" tIns="64423" rIns="128843" bIns="64423"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288270"/>
            <a:endParaRPr lang="zh-CN" altLang="en-US" sz="2540" dirty="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49" name="标题 1"/>
          <p:cNvSpPr txBox="1">
            <a:spLocks/>
          </p:cNvSpPr>
          <p:nvPr/>
        </p:nvSpPr>
        <p:spPr>
          <a:xfrm>
            <a:off x="237207" y="682399"/>
            <a:ext cx="11654103" cy="515147"/>
          </a:xfrm>
          <a:prstGeom prst="rect">
            <a:avLst/>
          </a:prstGeom>
        </p:spPr>
        <p:txBody>
          <a:bodyPr lIns="121706" tIns="60854" rIns="121706" bIns="60854"/>
          <a:lstStyle/>
          <a:p>
            <a:pPr defTabSz="965940">
              <a:defRPr/>
            </a:pPr>
            <a:r>
              <a:rPr lang="en-US" altLang="zh-CN" sz="2800" kern="0" dirty="0" smtClean="0">
                <a:solidFill>
                  <a:prstClr val="black"/>
                </a:solidFill>
                <a:latin typeface="微软雅黑" pitchFamily="34" charset="-122"/>
                <a:ea typeface="微软雅黑" pitchFamily="34" charset="-122"/>
              </a:rPr>
              <a:t>Certified SAP Hyper-Converged Infrastructure</a:t>
            </a:r>
            <a:endParaRPr lang="en-US" altLang="zh-CN" sz="2800" kern="0" dirty="0">
              <a:solidFill>
                <a:prstClr val="black"/>
              </a:solidFill>
              <a:latin typeface="微软雅黑" pitchFamily="34" charset="-122"/>
              <a:ea typeface="微软雅黑" pitchFamily="34" charset="-122"/>
            </a:endParaRPr>
          </a:p>
        </p:txBody>
      </p:sp>
      <p:pic>
        <p:nvPicPr>
          <p:cNvPr id="50" name="图片 49" descr="4u4_GPU_front.png"/>
          <p:cNvPicPr>
            <a:picLocks noChangeAspect="1"/>
          </p:cNvPicPr>
          <p:nvPr/>
        </p:nvPicPr>
        <p:blipFill>
          <a:blip r:embed="rId7" cstate="print"/>
          <a:stretch>
            <a:fillRect/>
          </a:stretch>
        </p:blipFill>
        <p:spPr>
          <a:xfrm>
            <a:off x="7883261" y="1569318"/>
            <a:ext cx="3250271" cy="1828331"/>
          </a:xfrm>
          <a:prstGeom prst="rect">
            <a:avLst/>
          </a:prstGeom>
        </p:spPr>
      </p:pic>
      <p:sp>
        <p:nvSpPr>
          <p:cNvPr id="51" name="矩形 50"/>
          <p:cNvSpPr/>
          <p:nvPr/>
        </p:nvSpPr>
        <p:spPr>
          <a:xfrm>
            <a:off x="7843658" y="5029503"/>
            <a:ext cx="3456384" cy="63253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694" tIns="48346" rIns="96694" bIns="48346" rtlCol="0" anchor="ctr"/>
          <a:lstStyle/>
          <a:p>
            <a:pPr algn="ctr">
              <a:buNone/>
            </a:pPr>
            <a:r>
              <a:rPr lang="en-US" altLang="zh-CN" sz="2540" dirty="0" smtClean="0">
                <a:latin typeface="微软雅黑" panose="020B0503020204020204" pitchFamily="34" charset="-122"/>
                <a:ea typeface="微软雅黑" panose="020B0503020204020204" pitchFamily="34" charset="-122"/>
              </a:rPr>
              <a:t>All in One box</a:t>
            </a:r>
            <a:endParaRPr lang="zh-CN" altLang="en-US" sz="2540" dirty="0">
              <a:latin typeface="微软雅黑" panose="020B0503020204020204" pitchFamily="34" charset="-122"/>
              <a:ea typeface="微软雅黑" panose="020B0503020204020204" pitchFamily="34" charset="-122"/>
            </a:endParaRPr>
          </a:p>
        </p:txBody>
      </p:sp>
      <p:pic>
        <p:nvPicPr>
          <p:cNvPr id="7" name="Picture 9"/>
          <p:cNvPicPr>
            <a:picLocks noChangeAspect="1"/>
          </p:cNvPicPr>
          <p:nvPr/>
        </p:nvPicPr>
        <p:blipFill>
          <a:blip r:embed="rId8" cstate="screen">
            <a:clrChange>
              <a:clrFrom>
                <a:srgbClr val="FFFFFF"/>
              </a:clrFrom>
              <a:clrTo>
                <a:srgbClr val="FFFFFF">
                  <a:alpha val="0"/>
                </a:srgbClr>
              </a:clrTo>
            </a:clrChange>
          </a:blip>
          <a:stretch>
            <a:fillRect/>
          </a:stretch>
        </p:blipFill>
        <p:spPr>
          <a:xfrm>
            <a:off x="2261559" y="4305447"/>
            <a:ext cx="2051971" cy="962901"/>
          </a:xfrm>
          <a:prstGeom prst="rect">
            <a:avLst/>
          </a:prstGeom>
        </p:spPr>
      </p:pic>
      <p:sp>
        <p:nvSpPr>
          <p:cNvPr id="2" name="TextBox 1"/>
          <p:cNvSpPr txBox="1"/>
          <p:nvPr/>
        </p:nvSpPr>
        <p:spPr>
          <a:xfrm>
            <a:off x="8185819" y="5765988"/>
            <a:ext cx="2947713" cy="400110"/>
          </a:xfrm>
          <a:prstGeom prst="rect">
            <a:avLst/>
          </a:prstGeom>
          <a:noFill/>
        </p:spPr>
        <p:txBody>
          <a:bodyPr wrap="square" rtlCol="0">
            <a:spAutoFit/>
          </a:bodyPr>
          <a:lstStyle/>
          <a:p>
            <a:pPr algn="ctr"/>
            <a:r>
              <a:rPr lang="en-US" sz="2000" dirty="0" smtClean="0"/>
              <a:t>&gt;50% footprint savings</a:t>
            </a:r>
            <a:endParaRPr lang="en-US" sz="2000" dirty="0"/>
          </a:p>
        </p:txBody>
      </p:sp>
      <p:pic>
        <p:nvPicPr>
          <p:cNvPr id="52" name="图片 13"/>
          <p:cNvPicPr>
            <a:picLocks noChangeAspect="1"/>
          </p:cNvPicPr>
          <p:nvPr/>
        </p:nvPicPr>
        <p:blipFill>
          <a:blip r:embed="rId9" cstate="print"/>
          <a:srcRect/>
          <a:stretch>
            <a:fillRect/>
          </a:stretch>
        </p:blipFill>
        <p:spPr bwMode="auto">
          <a:xfrm>
            <a:off x="8763522" y="3583312"/>
            <a:ext cx="1792305" cy="1342245"/>
          </a:xfrm>
          <a:prstGeom prst="rect">
            <a:avLst/>
          </a:prstGeom>
          <a:noFill/>
          <a:ln w="9525">
            <a:noFill/>
            <a:miter lim="800000"/>
            <a:headEnd/>
            <a:tailEnd/>
          </a:ln>
        </p:spPr>
      </p:pic>
      <p:sp>
        <p:nvSpPr>
          <p:cNvPr id="53" name="矩形 44"/>
          <p:cNvSpPr/>
          <p:nvPr/>
        </p:nvSpPr>
        <p:spPr>
          <a:xfrm>
            <a:off x="7641261" y="3240454"/>
            <a:ext cx="3861178" cy="405364"/>
          </a:xfrm>
          <a:prstGeom prst="rect">
            <a:avLst/>
          </a:prstGeom>
        </p:spPr>
        <p:txBody>
          <a:bodyPr wrap="square" lIns="96644" tIns="48322" rIns="96644" bIns="48322">
            <a:spAutoFit/>
          </a:bodyPr>
          <a:lstStyle/>
          <a:p>
            <a:pPr algn="ctr">
              <a:buNone/>
            </a:pPr>
            <a:r>
              <a:rPr kumimoji="1" lang="en-US" altLang="zh-CN" sz="2000" dirty="0" smtClean="0">
                <a:latin typeface="微软雅黑" pitchFamily="34" charset="-122"/>
                <a:ea typeface="微软雅黑" pitchFamily="34" charset="-122"/>
                <a:cs typeface="Arial" pitchFamily="34" charset="0"/>
              </a:rPr>
              <a:t>Converged DB Infrastructure</a:t>
            </a:r>
            <a:endParaRPr kumimoji="1" lang="zh-CN" altLang="en-US" sz="2000" dirty="0">
              <a:latin typeface="微软雅黑" pitchFamily="34" charset="-122"/>
              <a:ea typeface="微软雅黑" pitchFamily="34" charset="-122"/>
              <a:cs typeface="Arial" pitchFamily="34" charset="0"/>
            </a:endParaRPr>
          </a:p>
        </p:txBody>
      </p:sp>
      <p:grpSp>
        <p:nvGrpSpPr>
          <p:cNvPr id="54" name="Group 53"/>
          <p:cNvGrpSpPr/>
          <p:nvPr/>
        </p:nvGrpSpPr>
        <p:grpSpPr>
          <a:xfrm>
            <a:off x="5211365" y="176922"/>
            <a:ext cx="5037535" cy="261228"/>
            <a:chOff x="5211365" y="176922"/>
            <a:chExt cx="5037535" cy="261228"/>
          </a:xfrm>
        </p:grpSpPr>
        <p:sp>
          <p:nvSpPr>
            <p:cNvPr id="55" name="Text Box 29"/>
            <p:cNvSpPr txBox="1">
              <a:spLocks noChangeArrowheads="1"/>
            </p:cNvSpPr>
            <p:nvPr/>
          </p:nvSpPr>
          <p:spPr bwMode="auto">
            <a:xfrm>
              <a:off x="7772400" y="188913"/>
              <a:ext cx="1193800" cy="249237"/>
            </a:xfrm>
            <a:prstGeom prst="rect">
              <a:avLst/>
            </a:prstGeom>
            <a:gradFill flip="none" rotWithShape="1">
              <a:gsLst>
                <a:gs pos="0">
                  <a:srgbClr val="94A5B8"/>
                </a:gs>
                <a:gs pos="100000">
                  <a:srgbClr val="7A8EA3"/>
                </a:gs>
              </a:gsLst>
              <a:path path="circle">
                <a:fillToRect l="50000" t="50000" r="50000" b="50000"/>
              </a:path>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buSzPct val="100000"/>
                <a:defRPr sz="1400">
                  <a:solidFill>
                    <a:srgbClr val="FFFFFF"/>
                  </a:solidFill>
                </a:defRPr>
              </a:lvl1pPr>
            </a:lstStyle>
            <a:p>
              <a:r>
                <a:rPr lang="en-US" altLang="zh-CN" dirty="0">
                  <a:sym typeface="Arial" pitchFamily="34" charset="0"/>
                </a:rPr>
                <a:t>Certified</a:t>
              </a:r>
              <a:endParaRPr lang="zh-CN" altLang="zh-CN" dirty="0">
                <a:sym typeface="Arial" pitchFamily="34" charset="0"/>
              </a:endParaRPr>
            </a:p>
          </p:txBody>
        </p:sp>
        <p:sp>
          <p:nvSpPr>
            <p:cNvPr id="56" name="Text Box 29"/>
            <p:cNvSpPr txBox="1">
              <a:spLocks noChangeArrowheads="1"/>
            </p:cNvSpPr>
            <p:nvPr/>
          </p:nvSpPr>
          <p:spPr bwMode="auto">
            <a:xfrm>
              <a:off x="9054753" y="188913"/>
              <a:ext cx="1194147" cy="249237"/>
            </a:xfrm>
            <a:prstGeom prst="rect">
              <a:avLst/>
            </a:prstGeom>
            <a:gradFill flip="none" rotWithShape="1">
              <a:gsLst>
                <a:gs pos="0">
                  <a:srgbClr val="94A5B8"/>
                </a:gs>
                <a:gs pos="100000">
                  <a:srgbClr val="7A8EA3"/>
                </a:gs>
              </a:gsLst>
              <a:path path="circle">
                <a:fillToRect l="50000" t="50000" r="50000" b="50000"/>
              </a:path>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buSzPct val="100000"/>
                <a:defRPr sz="1400">
                  <a:solidFill>
                    <a:srgbClr val="FFFFFF"/>
                  </a:solidFill>
                </a:defRPr>
              </a:lvl1pPr>
            </a:lstStyle>
            <a:p>
              <a:r>
                <a:rPr lang="en-US" altLang="zh-CN" dirty="0">
                  <a:sym typeface="Arial" pitchFamily="34" charset="0"/>
                </a:rPr>
                <a:t>Supported</a:t>
              </a:r>
              <a:endParaRPr lang="zh-CN" altLang="zh-CN" dirty="0">
                <a:sym typeface="Arial" pitchFamily="34" charset="0"/>
              </a:endParaRPr>
            </a:p>
          </p:txBody>
        </p:sp>
        <p:sp>
          <p:nvSpPr>
            <p:cNvPr id="57" name="Text Box 29"/>
            <p:cNvSpPr txBox="1">
              <a:spLocks noChangeArrowheads="1"/>
            </p:cNvSpPr>
            <p:nvPr/>
          </p:nvSpPr>
          <p:spPr bwMode="auto">
            <a:xfrm>
              <a:off x="6489700" y="188913"/>
              <a:ext cx="1194148" cy="249237"/>
            </a:xfrm>
            <a:prstGeom prst="rect">
              <a:avLst/>
            </a:prstGeom>
            <a:gradFill flip="none" rotWithShape="1">
              <a:gsLst>
                <a:gs pos="0">
                  <a:srgbClr val="94A5B8"/>
                </a:gs>
                <a:gs pos="100000">
                  <a:srgbClr val="7A8EA3"/>
                </a:gs>
              </a:gsLst>
              <a:path path="circle">
                <a:fillToRect l="50000" t="50000" r="50000" b="50000"/>
              </a:path>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buSzPct val="100000"/>
                <a:defRPr sz="1400">
                  <a:solidFill>
                    <a:srgbClr val="FFFFFF"/>
                  </a:solidFill>
                </a:defRPr>
              </a:lvl1pPr>
            </a:lstStyle>
            <a:p>
              <a:r>
                <a:rPr lang="en-US" altLang="zh-CN" dirty="0">
                  <a:sym typeface="Arial" pitchFamily="34" charset="0"/>
                </a:rPr>
                <a:t>Innovation</a:t>
              </a:r>
              <a:endParaRPr lang="zh-CN" altLang="zh-CN" dirty="0">
                <a:sym typeface="Arial" pitchFamily="34" charset="0"/>
              </a:endParaRPr>
            </a:p>
          </p:txBody>
        </p:sp>
        <p:sp>
          <p:nvSpPr>
            <p:cNvPr id="58" name="Text Box 29"/>
            <p:cNvSpPr txBox="1">
              <a:spLocks noChangeArrowheads="1"/>
            </p:cNvSpPr>
            <p:nvPr/>
          </p:nvSpPr>
          <p:spPr bwMode="auto">
            <a:xfrm>
              <a:off x="5211365" y="176922"/>
              <a:ext cx="1194148" cy="249237"/>
            </a:xfrm>
            <a:prstGeom prst="rect">
              <a:avLst/>
            </a:prstGeom>
            <a:gradFill flip="none" rotWithShape="1">
              <a:gsLst>
                <a:gs pos="0">
                  <a:srgbClr val="FE4B4B"/>
                </a:gs>
                <a:gs pos="100000">
                  <a:srgbClr val="CC756D"/>
                </a:gs>
              </a:gsLst>
              <a:lin ang="54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buSzPct val="100000"/>
                <a:defRPr sz="1400">
                  <a:solidFill>
                    <a:srgbClr val="FFFFFF"/>
                  </a:solidFill>
                  <a:latin typeface="Arial"/>
                </a:defRPr>
              </a:lvl1pPr>
            </a:lstStyle>
            <a:p>
              <a:r>
                <a:rPr lang="en-US" altLang="zh-CN" dirty="0">
                  <a:sym typeface="Arial" pitchFamily="34" charset="0"/>
                </a:rPr>
                <a:t>Commodity</a:t>
              </a:r>
              <a:endParaRPr lang="zh-CN" altLang="zh-CN" dirty="0">
                <a:sym typeface="Arial" pitchFamily="34" charset="0"/>
              </a:endParaRPr>
            </a:p>
          </p:txBody>
        </p:sp>
      </p:grpSp>
    </p:spTree>
    <p:extLst>
      <p:ext uri="{BB962C8B-B14F-4D97-AF65-F5344CB8AC3E}">
        <p14:creationId xmlns:p14="http://schemas.microsoft.com/office/powerpoint/2010/main" val="1052003214"/>
      </p:ext>
    </p:extLst>
  </p:cSld>
  <p:clrMapOvr>
    <a:masterClrMapping/>
  </p:clrMapOvr>
  <p:transition advTm="8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2"/>
          <p:cNvSpPr txBox="1">
            <a:spLocks/>
          </p:cNvSpPr>
          <p:nvPr/>
        </p:nvSpPr>
        <p:spPr>
          <a:xfrm>
            <a:off x="206375" y="427038"/>
            <a:ext cx="11482388" cy="628650"/>
          </a:xfrm>
          <a:prstGeom prst="rect">
            <a:avLst/>
          </a:prstGeom>
        </p:spPr>
        <p:txBody>
          <a:bodyPr lIns="121841" tIns="60920" rIns="121841" bIns="60920"/>
          <a:lstStyle/>
          <a:p>
            <a:pPr>
              <a:buSzPct val="100000"/>
            </a:pPr>
            <a:r>
              <a:rPr lang="zh-CN" altLang="zh-CN" dirty="0">
                <a:solidFill>
                  <a:srgbClr val="262626"/>
                </a:solidFill>
                <a:latin typeface="Arial"/>
                <a:ea typeface="微软雅黑" pitchFamily="34" charset="-122"/>
                <a:sym typeface="Arial" pitchFamily="34" charset="0"/>
              </a:rPr>
              <a:t>Huawei &amp; SAP Joint Innovation Enables Enterprise Transformation</a:t>
            </a:r>
          </a:p>
        </p:txBody>
      </p:sp>
      <p:grpSp>
        <p:nvGrpSpPr>
          <p:cNvPr id="50" name="Group 49"/>
          <p:cNvGrpSpPr/>
          <p:nvPr/>
        </p:nvGrpSpPr>
        <p:grpSpPr>
          <a:xfrm>
            <a:off x="5211365" y="176922"/>
            <a:ext cx="5037535" cy="261228"/>
            <a:chOff x="5211365" y="176922"/>
            <a:chExt cx="5037535" cy="261228"/>
          </a:xfrm>
        </p:grpSpPr>
        <p:sp>
          <p:nvSpPr>
            <p:cNvPr id="52" name="Text Box 29"/>
            <p:cNvSpPr txBox="1">
              <a:spLocks noChangeArrowheads="1"/>
            </p:cNvSpPr>
            <p:nvPr/>
          </p:nvSpPr>
          <p:spPr bwMode="auto">
            <a:xfrm>
              <a:off x="7772400" y="188913"/>
              <a:ext cx="1193800" cy="249237"/>
            </a:xfrm>
            <a:prstGeom prst="rect">
              <a:avLst/>
            </a:prstGeom>
            <a:gradFill flip="none" rotWithShape="1">
              <a:gsLst>
                <a:gs pos="0">
                  <a:srgbClr val="94A5B8"/>
                </a:gs>
                <a:gs pos="100000">
                  <a:srgbClr val="7A8EA3"/>
                </a:gs>
              </a:gsLst>
              <a:path path="circle">
                <a:fillToRect l="50000" t="50000" r="50000" b="50000"/>
              </a:path>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buSzPct val="100000"/>
                <a:defRPr sz="1400">
                  <a:solidFill>
                    <a:srgbClr val="FFFFFF"/>
                  </a:solidFill>
                </a:defRPr>
              </a:lvl1pPr>
            </a:lstStyle>
            <a:p>
              <a:r>
                <a:rPr lang="en-US" altLang="zh-CN" dirty="0">
                  <a:sym typeface="Arial" pitchFamily="34" charset="0"/>
                </a:rPr>
                <a:t>Certified</a:t>
              </a:r>
              <a:endParaRPr lang="zh-CN" altLang="zh-CN" dirty="0">
                <a:sym typeface="Arial" pitchFamily="34" charset="0"/>
              </a:endParaRPr>
            </a:p>
          </p:txBody>
        </p:sp>
        <p:sp>
          <p:nvSpPr>
            <p:cNvPr id="53" name="Text Box 29"/>
            <p:cNvSpPr txBox="1">
              <a:spLocks noChangeArrowheads="1"/>
            </p:cNvSpPr>
            <p:nvPr/>
          </p:nvSpPr>
          <p:spPr bwMode="auto">
            <a:xfrm>
              <a:off x="9054753" y="188913"/>
              <a:ext cx="1194147" cy="249237"/>
            </a:xfrm>
            <a:prstGeom prst="rect">
              <a:avLst/>
            </a:prstGeom>
            <a:gradFill flip="none" rotWithShape="1">
              <a:gsLst>
                <a:gs pos="0">
                  <a:srgbClr val="94A5B8"/>
                </a:gs>
                <a:gs pos="100000">
                  <a:srgbClr val="7A8EA3"/>
                </a:gs>
              </a:gsLst>
              <a:path path="circle">
                <a:fillToRect l="50000" t="50000" r="50000" b="50000"/>
              </a:path>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buSzPct val="100000"/>
                <a:defRPr sz="1400">
                  <a:solidFill>
                    <a:srgbClr val="FFFFFF"/>
                  </a:solidFill>
                </a:defRPr>
              </a:lvl1pPr>
            </a:lstStyle>
            <a:p>
              <a:r>
                <a:rPr lang="en-US" altLang="zh-CN" dirty="0">
                  <a:sym typeface="Arial" pitchFamily="34" charset="0"/>
                </a:rPr>
                <a:t>Supported</a:t>
              </a:r>
              <a:endParaRPr lang="zh-CN" altLang="zh-CN" dirty="0">
                <a:sym typeface="Arial" pitchFamily="34" charset="0"/>
              </a:endParaRPr>
            </a:p>
          </p:txBody>
        </p:sp>
        <p:sp>
          <p:nvSpPr>
            <p:cNvPr id="54" name="Text Box 29"/>
            <p:cNvSpPr txBox="1">
              <a:spLocks noChangeArrowheads="1"/>
            </p:cNvSpPr>
            <p:nvPr/>
          </p:nvSpPr>
          <p:spPr bwMode="auto">
            <a:xfrm>
              <a:off x="6489700" y="188913"/>
              <a:ext cx="1194148" cy="249237"/>
            </a:xfrm>
            <a:prstGeom prst="rect">
              <a:avLst/>
            </a:prstGeom>
            <a:gradFill flip="none" rotWithShape="1">
              <a:gsLst>
                <a:gs pos="0">
                  <a:srgbClr val="FE4B4B"/>
                </a:gs>
                <a:gs pos="100000">
                  <a:srgbClr val="CC756D"/>
                </a:gs>
              </a:gsLst>
              <a:lin ang="54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buSzPct val="100000"/>
                <a:defRPr sz="1400">
                  <a:solidFill>
                    <a:srgbClr val="FFFFFF"/>
                  </a:solidFill>
                  <a:latin typeface="Arial"/>
                </a:defRPr>
              </a:lvl1pPr>
            </a:lstStyle>
            <a:p>
              <a:r>
                <a:rPr lang="en-US" altLang="zh-CN" dirty="0">
                  <a:sym typeface="Arial" pitchFamily="34" charset="0"/>
                </a:rPr>
                <a:t>Innovation</a:t>
              </a:r>
              <a:endParaRPr lang="zh-CN" altLang="zh-CN" dirty="0">
                <a:sym typeface="Arial" pitchFamily="34" charset="0"/>
              </a:endParaRPr>
            </a:p>
          </p:txBody>
        </p:sp>
        <p:sp>
          <p:nvSpPr>
            <p:cNvPr id="56" name="Text Box 29"/>
            <p:cNvSpPr txBox="1">
              <a:spLocks noChangeArrowheads="1"/>
            </p:cNvSpPr>
            <p:nvPr/>
          </p:nvSpPr>
          <p:spPr bwMode="auto">
            <a:xfrm>
              <a:off x="5211365" y="176922"/>
              <a:ext cx="1194148" cy="249237"/>
            </a:xfrm>
            <a:prstGeom prst="rect">
              <a:avLst/>
            </a:prstGeom>
            <a:gradFill flip="none" rotWithShape="1">
              <a:gsLst>
                <a:gs pos="0">
                  <a:srgbClr val="94A5B8"/>
                </a:gs>
                <a:gs pos="100000">
                  <a:srgbClr val="7A8EA3"/>
                </a:gs>
              </a:gsLst>
              <a:path path="circle">
                <a:fillToRect l="50000" t="50000" r="50000" b="50000"/>
              </a:path>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SzPct val="100000"/>
              </a:pPr>
              <a:r>
                <a:rPr lang="en-US" altLang="zh-CN" sz="1400" dirty="0" smtClean="0">
                  <a:solidFill>
                    <a:srgbClr val="FFFFFF"/>
                  </a:solidFill>
                  <a:sym typeface="Arial" pitchFamily="34" charset="0"/>
                </a:rPr>
                <a:t>Commodity</a:t>
              </a:r>
              <a:endParaRPr lang="zh-CN" altLang="zh-CN" sz="1400" dirty="0">
                <a:solidFill>
                  <a:srgbClr val="FFFFFF"/>
                </a:solidFill>
                <a:sym typeface="Arial" pitchFamily="34" charset="0"/>
              </a:endParaRPr>
            </a:p>
          </p:txBody>
        </p:sp>
      </p:grpSp>
      <p:grpSp>
        <p:nvGrpSpPr>
          <p:cNvPr id="8" name="Group 7"/>
          <p:cNvGrpSpPr/>
          <p:nvPr/>
        </p:nvGrpSpPr>
        <p:grpSpPr>
          <a:xfrm>
            <a:off x="6195446" y="1264981"/>
            <a:ext cx="5541508" cy="5029144"/>
            <a:chOff x="451565" y="1136080"/>
            <a:chExt cx="5541508" cy="5029144"/>
          </a:xfrm>
        </p:grpSpPr>
        <p:pic>
          <p:nvPicPr>
            <p:cNvPr id="1085" name="Picture 2"/>
            <p:cNvPicPr>
              <a:picLocks noChangeAspect="1" noChangeArrowheads="1"/>
            </p:cNvPicPr>
            <p:nvPr/>
          </p:nvPicPr>
          <p:blipFill>
            <a:blip r:embed="rId3" cstate="print"/>
            <a:srcRect/>
            <a:stretch>
              <a:fillRect/>
            </a:stretch>
          </p:blipFill>
          <p:spPr bwMode="auto">
            <a:xfrm>
              <a:off x="2963863" y="1136080"/>
              <a:ext cx="1076325" cy="477838"/>
            </a:xfrm>
            <a:prstGeom prst="rect">
              <a:avLst/>
            </a:prstGeom>
            <a:noFill/>
            <a:ln w="9525">
              <a:noFill/>
              <a:miter lim="800000"/>
              <a:headEnd/>
              <a:tailEnd/>
            </a:ln>
          </p:spPr>
        </p:pic>
        <p:grpSp>
          <p:nvGrpSpPr>
            <p:cNvPr id="4" name="Group 3"/>
            <p:cNvGrpSpPr>
              <a:grpSpLocks noChangeAspect="1"/>
            </p:cNvGrpSpPr>
            <p:nvPr/>
          </p:nvGrpSpPr>
          <p:grpSpPr>
            <a:xfrm>
              <a:off x="3487789" y="3848074"/>
              <a:ext cx="2505284" cy="2317150"/>
              <a:chOff x="7991475" y="2203382"/>
              <a:chExt cx="2938463" cy="2717800"/>
            </a:xfrm>
          </p:grpSpPr>
          <p:pic>
            <p:nvPicPr>
              <p:cNvPr id="10" name="图片 25"/>
              <p:cNvPicPr>
                <a:picLocks noChangeAspect="1"/>
              </p:cNvPicPr>
              <p:nvPr/>
            </p:nvPicPr>
            <p:blipFill>
              <a:blip r:embed="rId4" cstate="print">
                <a:lum contrast="2000"/>
              </a:blip>
              <a:srcRect/>
              <a:stretch>
                <a:fillRect/>
              </a:stretch>
            </p:blipFill>
            <p:spPr bwMode="auto">
              <a:xfrm>
                <a:off x="8132763" y="2828857"/>
                <a:ext cx="2797175" cy="2092325"/>
              </a:xfrm>
              <a:prstGeom prst="rect">
                <a:avLst/>
              </a:prstGeom>
              <a:noFill/>
              <a:ln w="9525">
                <a:noFill/>
                <a:miter lim="800000"/>
                <a:headEnd/>
                <a:tailEnd/>
              </a:ln>
            </p:spPr>
          </p:pic>
          <p:sp>
            <p:nvSpPr>
              <p:cNvPr id="11" name="文本框 29"/>
              <p:cNvSpPr txBox="1"/>
              <p:nvPr/>
            </p:nvSpPr>
            <p:spPr>
              <a:xfrm>
                <a:off x="7991475" y="2203382"/>
                <a:ext cx="2938463" cy="830284"/>
              </a:xfrm>
              <a:prstGeom prst="rect">
                <a:avLst/>
              </a:prstGeom>
              <a:noFill/>
            </p:spPr>
            <p:txBody>
              <a:bodyPr>
                <a:spAutoFit/>
              </a:bodyPr>
              <a:lstStyle/>
              <a:p>
                <a:pPr algn="ctr" defTabSz="322263">
                  <a:buSzPct val="100000"/>
                </a:pPr>
                <a:r>
                  <a:rPr lang="zh-CN" altLang="zh-CN" sz="2000" dirty="0">
                    <a:solidFill>
                      <a:srgbClr val="404040"/>
                    </a:solidFill>
                    <a:latin typeface="Arial"/>
                    <a:ea typeface="微软雅黑" pitchFamily="34" charset="-122"/>
                    <a:cs typeface="Arial" pitchFamily="34" charset="0"/>
                    <a:sym typeface="Gill Sans"/>
                  </a:rPr>
                  <a:t>IoT Intelligent </a:t>
                </a:r>
                <a:r>
                  <a:rPr lang="zh-CN" altLang="zh-CN" sz="2000" dirty="0" smtClean="0">
                    <a:solidFill>
                      <a:srgbClr val="404040"/>
                    </a:solidFill>
                    <a:latin typeface="Arial"/>
                    <a:ea typeface="微软雅黑" pitchFamily="34" charset="-122"/>
                    <a:cs typeface="Arial" pitchFamily="34" charset="0"/>
                    <a:sym typeface="Gill Sans"/>
                  </a:rPr>
                  <a:t>Interconnect</a:t>
                </a:r>
                <a:r>
                  <a:rPr lang="en-US" altLang="zh-CN" sz="2000" dirty="0" smtClean="0">
                    <a:solidFill>
                      <a:srgbClr val="404040"/>
                    </a:solidFill>
                    <a:latin typeface="Arial"/>
                    <a:ea typeface="微软雅黑" pitchFamily="34" charset="-122"/>
                    <a:cs typeface="Arial" pitchFamily="34" charset="0"/>
                    <a:sym typeface="Gill Sans"/>
                  </a:rPr>
                  <a:t>ion</a:t>
                </a:r>
                <a:endParaRPr lang="zh-CN" altLang="zh-CN" sz="2000" dirty="0">
                  <a:solidFill>
                    <a:srgbClr val="404040"/>
                  </a:solidFill>
                  <a:latin typeface="Arial"/>
                  <a:ea typeface="微软雅黑" pitchFamily="34" charset="-122"/>
                  <a:cs typeface="Arial" pitchFamily="34" charset="0"/>
                  <a:sym typeface="Gill Sans"/>
                </a:endParaRPr>
              </a:p>
            </p:txBody>
          </p:sp>
        </p:grpSp>
        <p:grpSp>
          <p:nvGrpSpPr>
            <p:cNvPr id="3" name="Group 2"/>
            <p:cNvGrpSpPr>
              <a:grpSpLocks noChangeAspect="1"/>
            </p:cNvGrpSpPr>
            <p:nvPr/>
          </p:nvGrpSpPr>
          <p:grpSpPr>
            <a:xfrm>
              <a:off x="451565" y="1890379"/>
              <a:ext cx="2917026" cy="2332019"/>
              <a:chOff x="4298950" y="2203382"/>
              <a:chExt cx="3244698" cy="2593975"/>
            </a:xfrm>
          </p:grpSpPr>
          <p:pic>
            <p:nvPicPr>
              <p:cNvPr id="12" name="图片 29"/>
              <p:cNvPicPr>
                <a:picLocks noChangeAspect="1"/>
              </p:cNvPicPr>
              <p:nvPr/>
            </p:nvPicPr>
            <p:blipFill>
              <a:blip r:embed="rId5" cstate="print"/>
              <a:srcRect/>
              <a:stretch>
                <a:fillRect/>
              </a:stretch>
            </p:blipFill>
            <p:spPr bwMode="auto">
              <a:xfrm>
                <a:off x="4633913" y="3392420"/>
                <a:ext cx="2176462" cy="1404937"/>
              </a:xfrm>
              <a:prstGeom prst="rect">
                <a:avLst/>
              </a:prstGeom>
              <a:noFill/>
              <a:ln w="9525">
                <a:noFill/>
                <a:miter lim="800000"/>
                <a:headEnd/>
                <a:tailEnd/>
              </a:ln>
            </p:spPr>
          </p:pic>
          <p:pic>
            <p:nvPicPr>
              <p:cNvPr id="13" name="pasted-image.png"/>
              <p:cNvPicPr>
                <a:picLocks noChangeAspect="1" noChangeArrowheads="1"/>
              </p:cNvPicPr>
              <p:nvPr/>
            </p:nvPicPr>
            <p:blipFill>
              <a:blip r:embed="rId6" cstate="print"/>
              <a:srcRect/>
              <a:stretch>
                <a:fillRect/>
              </a:stretch>
            </p:blipFill>
            <p:spPr bwMode="auto">
              <a:xfrm>
                <a:off x="4625975" y="3338445"/>
                <a:ext cx="484188" cy="382587"/>
              </a:xfrm>
              <a:prstGeom prst="rect">
                <a:avLst/>
              </a:prstGeom>
              <a:noFill/>
              <a:ln w="12700">
                <a:noFill/>
                <a:miter lim="400000"/>
                <a:headEnd/>
                <a:tailEnd/>
              </a:ln>
            </p:spPr>
          </p:pic>
          <p:sp>
            <p:nvSpPr>
              <p:cNvPr id="14" name="Shape 359"/>
              <p:cNvSpPr/>
              <p:nvPr/>
            </p:nvSpPr>
            <p:spPr>
              <a:xfrm>
                <a:off x="4298950" y="3687001"/>
                <a:ext cx="839789" cy="304598"/>
              </a:xfrm>
              <a:prstGeom prst="rect">
                <a:avLst/>
              </a:prstGeom>
              <a:noFill/>
              <a:ln w="12700" cap="flat">
                <a:noFill/>
                <a:miter lim="400000"/>
              </a:ln>
              <a:effectLst/>
              <a:extLst>
                <a:ext uri="{C572A759-6A51-4108-AA02-DFA0A04FC94B}"/>
              </a:extLst>
            </p:spPr>
            <p:txBody>
              <a:bodyPr lIns="51775" tIns="51775" rIns="51775" bIns="51775" anchor="ctr">
                <a:spAutoFit/>
              </a:bodyPr>
              <a:lstStyle/>
              <a:p>
                <a:pPr algn="ctr" defTabSz="322263">
                  <a:buSzPct val="100000"/>
                </a:pPr>
                <a:r>
                  <a:rPr lang="zh-CN" altLang="zh-CN" sz="1050">
                    <a:solidFill>
                      <a:srgbClr val="000000"/>
                    </a:solidFill>
                    <a:latin typeface="Arial"/>
                    <a:ea typeface="微软雅黑" pitchFamily="34" charset="-122"/>
                    <a:sym typeface="Gill Sans"/>
                  </a:rPr>
                  <a:t>SAP B1</a:t>
                </a:r>
              </a:p>
            </p:txBody>
          </p:sp>
          <p:pic>
            <p:nvPicPr>
              <p:cNvPr id="15" name="pasted-image.png"/>
              <p:cNvPicPr>
                <a:picLocks noChangeAspect="1" noChangeArrowheads="1"/>
              </p:cNvPicPr>
              <p:nvPr/>
            </p:nvPicPr>
            <p:blipFill>
              <a:blip r:embed="rId7" cstate="print"/>
              <a:srcRect/>
              <a:stretch>
                <a:fillRect/>
              </a:stretch>
            </p:blipFill>
            <p:spPr bwMode="auto">
              <a:xfrm>
                <a:off x="5349875" y="2855845"/>
                <a:ext cx="465138" cy="349250"/>
              </a:xfrm>
              <a:prstGeom prst="rect">
                <a:avLst/>
              </a:prstGeom>
              <a:noFill/>
              <a:ln w="12700">
                <a:noFill/>
                <a:miter lim="400000"/>
                <a:headEnd/>
                <a:tailEnd/>
              </a:ln>
            </p:spPr>
          </p:pic>
          <p:sp>
            <p:nvSpPr>
              <p:cNvPr id="16" name="Shape 361"/>
              <p:cNvSpPr/>
              <p:nvPr/>
            </p:nvSpPr>
            <p:spPr>
              <a:xfrm>
                <a:off x="5307235" y="3154706"/>
                <a:ext cx="774259" cy="296040"/>
              </a:xfrm>
              <a:prstGeom prst="rect">
                <a:avLst/>
              </a:prstGeom>
              <a:noFill/>
              <a:ln w="12700" cap="flat">
                <a:noFill/>
                <a:miter lim="400000"/>
              </a:ln>
              <a:effectLst/>
              <a:extLst>
                <a:ext uri="{C572A759-6A51-4108-AA02-DFA0A04FC94B}"/>
              </a:extLst>
            </p:spPr>
            <p:txBody>
              <a:bodyPr wrap="none" lIns="51775" tIns="51775" rIns="51775" bIns="51775" anchor="ctr">
                <a:spAutoFit/>
              </a:bodyPr>
              <a:lstStyle/>
              <a:p>
                <a:pPr algn="ctr" defTabSz="322263">
                  <a:buSzPct val="100000"/>
                </a:pPr>
                <a:r>
                  <a:rPr lang="zh-CN" altLang="zh-CN" sz="1050">
                    <a:solidFill>
                      <a:srgbClr val="000000"/>
                    </a:solidFill>
                    <a:latin typeface="Arial"/>
                    <a:ea typeface="微软雅黑" pitchFamily="34" charset="-122"/>
                    <a:sym typeface="Gill Sans"/>
                  </a:rPr>
                  <a:t>SAP ECC</a:t>
                </a:r>
              </a:p>
            </p:txBody>
          </p:sp>
          <p:pic>
            <p:nvPicPr>
              <p:cNvPr id="17" name="pasted-image.png"/>
              <p:cNvPicPr>
                <a:picLocks noChangeAspect="1" noChangeArrowheads="1"/>
              </p:cNvPicPr>
              <p:nvPr/>
            </p:nvPicPr>
            <p:blipFill>
              <a:blip r:embed="rId8" cstate="print"/>
              <a:srcRect/>
              <a:stretch>
                <a:fillRect/>
              </a:stretch>
            </p:blipFill>
            <p:spPr bwMode="auto">
              <a:xfrm>
                <a:off x="6191250" y="3039995"/>
                <a:ext cx="425450" cy="312737"/>
              </a:xfrm>
              <a:prstGeom prst="rect">
                <a:avLst/>
              </a:prstGeom>
              <a:noFill/>
              <a:ln w="12700">
                <a:noFill/>
                <a:miter lim="400000"/>
                <a:headEnd/>
                <a:tailEnd/>
              </a:ln>
            </p:spPr>
          </p:pic>
          <p:sp>
            <p:nvSpPr>
              <p:cNvPr id="18" name="Shape 363"/>
              <p:cNvSpPr/>
              <p:nvPr/>
            </p:nvSpPr>
            <p:spPr>
              <a:xfrm>
                <a:off x="5983585" y="3295992"/>
                <a:ext cx="874111" cy="296040"/>
              </a:xfrm>
              <a:prstGeom prst="rect">
                <a:avLst/>
              </a:prstGeom>
              <a:noFill/>
              <a:ln w="12700" cap="flat">
                <a:noFill/>
                <a:miter lim="400000"/>
              </a:ln>
              <a:effectLst/>
              <a:extLst>
                <a:ext uri="{C572A759-6A51-4108-AA02-DFA0A04FC94B}"/>
              </a:extLst>
            </p:spPr>
            <p:txBody>
              <a:bodyPr wrap="none" lIns="51775" tIns="51775" rIns="51775" bIns="51775" anchor="ctr">
                <a:spAutoFit/>
              </a:bodyPr>
              <a:lstStyle/>
              <a:p>
                <a:pPr algn="ctr" defTabSz="322263">
                  <a:buSzPct val="100000"/>
                </a:pPr>
                <a:r>
                  <a:rPr lang="zh-CN" altLang="zh-CN" sz="1050">
                    <a:solidFill>
                      <a:srgbClr val="000000"/>
                    </a:solidFill>
                    <a:latin typeface="Arial"/>
                    <a:ea typeface="微软雅黑" pitchFamily="34" charset="-122"/>
                    <a:sym typeface="Gill Sans"/>
                  </a:rPr>
                  <a:t>SAP HANA</a:t>
                </a:r>
              </a:p>
            </p:txBody>
          </p:sp>
          <p:pic>
            <p:nvPicPr>
              <p:cNvPr id="19" name="pasted-image.png"/>
              <p:cNvPicPr>
                <a:picLocks noChangeAspect="1" noChangeArrowheads="1"/>
              </p:cNvPicPr>
              <p:nvPr/>
            </p:nvPicPr>
            <p:blipFill>
              <a:blip r:embed="rId9" cstate="print"/>
              <a:srcRect/>
              <a:stretch>
                <a:fillRect/>
              </a:stretch>
            </p:blipFill>
            <p:spPr bwMode="auto">
              <a:xfrm>
                <a:off x="6902450" y="3611495"/>
                <a:ext cx="474663" cy="247650"/>
              </a:xfrm>
              <a:prstGeom prst="rect">
                <a:avLst/>
              </a:prstGeom>
              <a:noFill/>
              <a:ln w="12700">
                <a:noFill/>
                <a:miter lim="400000"/>
                <a:headEnd/>
                <a:tailEnd/>
              </a:ln>
            </p:spPr>
          </p:pic>
          <p:sp>
            <p:nvSpPr>
              <p:cNvPr id="20" name="Shape 365"/>
              <p:cNvSpPr/>
              <p:nvPr/>
            </p:nvSpPr>
            <p:spPr>
              <a:xfrm>
                <a:off x="6608913" y="3726205"/>
                <a:ext cx="934735" cy="296040"/>
              </a:xfrm>
              <a:prstGeom prst="rect">
                <a:avLst/>
              </a:prstGeom>
              <a:noFill/>
              <a:ln w="12700" cap="flat">
                <a:noFill/>
                <a:miter lim="400000"/>
              </a:ln>
              <a:effectLst/>
              <a:extLst>
                <a:ext uri="{C572A759-6A51-4108-AA02-DFA0A04FC94B}"/>
              </a:extLst>
            </p:spPr>
            <p:txBody>
              <a:bodyPr wrap="none" lIns="51775" tIns="51775" rIns="51775" bIns="51775" anchor="ctr">
                <a:spAutoFit/>
              </a:bodyPr>
              <a:lstStyle/>
              <a:p>
                <a:pPr algn="ctr" defTabSz="322263">
                  <a:buSzPct val="100000"/>
                </a:pPr>
                <a:r>
                  <a:rPr lang="zh-CN" altLang="zh-CN" sz="1050" dirty="0">
                    <a:solidFill>
                      <a:srgbClr val="000000"/>
                    </a:solidFill>
                    <a:latin typeface="Arial"/>
                    <a:ea typeface="微软雅黑" pitchFamily="34" charset="-122"/>
                    <a:sym typeface="Gill Sans"/>
                  </a:rPr>
                  <a:t>Online </a:t>
                </a:r>
                <a:r>
                  <a:rPr lang="en-US" altLang="zh-CN" sz="1050" dirty="0" smtClean="0">
                    <a:solidFill>
                      <a:srgbClr val="000000"/>
                    </a:solidFill>
                    <a:latin typeface="Arial"/>
                    <a:ea typeface="微软雅黑" pitchFamily="34" charset="-122"/>
                    <a:sym typeface="Gill Sans"/>
                  </a:rPr>
                  <a:t>A</a:t>
                </a:r>
                <a:r>
                  <a:rPr lang="zh-CN" altLang="zh-CN" sz="1050" dirty="0" smtClean="0">
                    <a:solidFill>
                      <a:srgbClr val="000000"/>
                    </a:solidFill>
                    <a:latin typeface="Arial"/>
                    <a:ea typeface="微软雅黑" pitchFamily="34" charset="-122"/>
                    <a:sym typeface="Gill Sans"/>
                  </a:rPr>
                  <a:t>pps</a:t>
                </a:r>
                <a:endParaRPr lang="zh-CN" altLang="zh-CN" sz="1050" dirty="0">
                  <a:solidFill>
                    <a:srgbClr val="000000"/>
                  </a:solidFill>
                  <a:latin typeface="Arial"/>
                  <a:ea typeface="微软雅黑" pitchFamily="34" charset="-122"/>
                  <a:sym typeface="Gill Sans"/>
                </a:endParaRPr>
              </a:p>
            </p:txBody>
          </p:sp>
          <p:sp>
            <p:nvSpPr>
              <p:cNvPr id="21" name="文本框 29"/>
              <p:cNvSpPr txBox="1"/>
              <p:nvPr/>
            </p:nvSpPr>
            <p:spPr>
              <a:xfrm>
                <a:off x="4619625" y="2203382"/>
                <a:ext cx="2584450" cy="787403"/>
              </a:xfrm>
              <a:prstGeom prst="rect">
                <a:avLst/>
              </a:prstGeom>
              <a:noFill/>
            </p:spPr>
            <p:txBody>
              <a:bodyPr>
                <a:spAutoFit/>
              </a:bodyPr>
              <a:lstStyle/>
              <a:p>
                <a:pPr algn="ctr" defTabSz="322263">
                  <a:buSzPct val="100000"/>
                </a:pPr>
                <a:r>
                  <a:rPr lang="zh-CN" altLang="zh-CN" sz="2000" dirty="0">
                    <a:solidFill>
                      <a:srgbClr val="404040"/>
                    </a:solidFill>
                    <a:latin typeface="Arial"/>
                    <a:ea typeface="微软雅黑" pitchFamily="34" charset="-122"/>
                    <a:cs typeface="Arial" pitchFamily="34" charset="0"/>
                    <a:sym typeface="Gill Sans"/>
                  </a:rPr>
                  <a:t>Critical </a:t>
                </a:r>
                <a:r>
                  <a:rPr lang="en-US" altLang="zh-CN" sz="2000" dirty="0" smtClean="0">
                    <a:solidFill>
                      <a:srgbClr val="404040"/>
                    </a:solidFill>
                    <a:latin typeface="Arial"/>
                    <a:ea typeface="微软雅黑" pitchFamily="34" charset="-122"/>
                    <a:cs typeface="Arial" pitchFamily="34" charset="0"/>
                    <a:sym typeface="Gill Sans"/>
                  </a:rPr>
                  <a:t>B</a:t>
                </a:r>
                <a:r>
                  <a:rPr lang="zh-CN" altLang="zh-CN" sz="2000" dirty="0" smtClean="0">
                    <a:solidFill>
                      <a:srgbClr val="404040"/>
                    </a:solidFill>
                    <a:latin typeface="Arial"/>
                    <a:ea typeface="微软雅黑" pitchFamily="34" charset="-122"/>
                    <a:cs typeface="Arial" pitchFamily="34" charset="0"/>
                    <a:sym typeface="Gill Sans"/>
                  </a:rPr>
                  <a:t>usiness </a:t>
                </a:r>
                <a:r>
                  <a:rPr lang="zh-CN" altLang="zh-CN" sz="2000" dirty="0">
                    <a:solidFill>
                      <a:srgbClr val="404040"/>
                    </a:solidFill>
                    <a:latin typeface="Arial"/>
                    <a:ea typeface="微软雅黑" pitchFamily="34" charset="-122"/>
                    <a:cs typeface="Arial" pitchFamily="34" charset="0"/>
                    <a:sym typeface="Gill Sans"/>
                  </a:rPr>
                  <a:t>on Cloud</a:t>
                </a:r>
              </a:p>
            </p:txBody>
          </p:sp>
          <p:pic>
            <p:nvPicPr>
              <p:cNvPr id="30" name="Picture 76"/>
              <p:cNvPicPr>
                <a:picLocks noChangeAspect="1"/>
              </p:cNvPicPr>
              <p:nvPr/>
            </p:nvPicPr>
            <p:blipFill>
              <a:blip r:embed="rId10" cstate="print"/>
              <a:srcRect/>
              <a:stretch>
                <a:fillRect/>
              </a:stretch>
            </p:blipFill>
            <p:spPr bwMode="auto">
              <a:xfrm>
                <a:off x="4548188" y="3594032"/>
                <a:ext cx="247650" cy="136525"/>
              </a:xfrm>
              <a:prstGeom prst="rect">
                <a:avLst/>
              </a:prstGeom>
              <a:noFill/>
              <a:ln w="9525">
                <a:noFill/>
                <a:miter lim="800000"/>
                <a:headEnd/>
                <a:tailEnd/>
              </a:ln>
            </p:spPr>
          </p:pic>
        </p:grpSp>
      </p:grpSp>
      <p:grpSp>
        <p:nvGrpSpPr>
          <p:cNvPr id="7" name="Group 6"/>
          <p:cNvGrpSpPr/>
          <p:nvPr/>
        </p:nvGrpSpPr>
        <p:grpSpPr>
          <a:xfrm>
            <a:off x="375281" y="1044768"/>
            <a:ext cx="5160943" cy="5297799"/>
            <a:chOff x="6673651" y="1082105"/>
            <a:chExt cx="5160943" cy="5297799"/>
          </a:xfrm>
        </p:grpSpPr>
        <p:pic>
          <p:nvPicPr>
            <p:cNvPr id="1084" name="Picture 77" descr="Logo"/>
            <p:cNvPicPr>
              <a:picLocks noChangeAspect="1" noChangeArrowheads="1"/>
            </p:cNvPicPr>
            <p:nvPr/>
          </p:nvPicPr>
          <p:blipFill>
            <a:blip r:embed="rId11" cstate="print"/>
            <a:srcRect/>
            <a:stretch>
              <a:fillRect/>
            </a:stretch>
          </p:blipFill>
          <p:spPr bwMode="auto">
            <a:xfrm>
              <a:off x="9345438" y="1082105"/>
              <a:ext cx="612775" cy="585788"/>
            </a:xfrm>
            <a:prstGeom prst="rect">
              <a:avLst/>
            </a:prstGeom>
            <a:noFill/>
            <a:ln w="9525">
              <a:noFill/>
              <a:miter lim="800000"/>
              <a:headEnd/>
              <a:tailEnd/>
            </a:ln>
          </p:spPr>
        </p:pic>
        <p:sp>
          <p:nvSpPr>
            <p:cNvPr id="24" name="文本框 29"/>
            <p:cNvSpPr txBox="1"/>
            <p:nvPr/>
          </p:nvSpPr>
          <p:spPr>
            <a:xfrm>
              <a:off x="7563195" y="1784155"/>
              <a:ext cx="4223024" cy="400110"/>
            </a:xfrm>
            <a:prstGeom prst="rect">
              <a:avLst/>
            </a:prstGeom>
            <a:noFill/>
          </p:spPr>
          <p:txBody>
            <a:bodyPr wrap="square">
              <a:spAutoFit/>
            </a:bodyPr>
            <a:lstStyle/>
            <a:p>
              <a:pPr algn="ctr" defTabSz="322263">
                <a:buSzPct val="100000"/>
              </a:pPr>
              <a:r>
                <a:rPr lang="zh-CN" altLang="zh-CN" sz="2000" dirty="0">
                  <a:solidFill>
                    <a:srgbClr val="404040"/>
                  </a:solidFill>
                  <a:latin typeface="Arial"/>
                  <a:ea typeface="微软雅黑" pitchFamily="34" charset="-122"/>
                  <a:cs typeface="Arial" pitchFamily="34" charset="0"/>
                  <a:sym typeface="Gill Sans"/>
                </a:rPr>
                <a:t>Innovative IT Infrastructure</a:t>
              </a:r>
            </a:p>
          </p:txBody>
        </p:sp>
        <p:pic>
          <p:nvPicPr>
            <p:cNvPr id="5" name="Picture 4"/>
            <p:cNvPicPr>
              <a:picLocks noChangeAspect="1"/>
            </p:cNvPicPr>
            <p:nvPr/>
          </p:nvPicPr>
          <p:blipFill>
            <a:blip r:embed="rId12"/>
            <a:stretch>
              <a:fillRect/>
            </a:stretch>
          </p:blipFill>
          <p:spPr>
            <a:xfrm>
              <a:off x="7085315" y="2995528"/>
              <a:ext cx="2260123" cy="1019073"/>
            </a:xfrm>
            <a:prstGeom prst="rect">
              <a:avLst/>
            </a:prstGeom>
          </p:spPr>
        </p:pic>
        <p:pic>
          <p:nvPicPr>
            <p:cNvPr id="36" name="193489983"/>
            <p:cNvPicPr>
              <a:picLocks noChangeAspect="1"/>
            </p:cNvPicPr>
            <p:nvPr/>
          </p:nvPicPr>
          <p:blipFill>
            <a:blip r:embed="rId13" cstate="print"/>
            <a:srcRect l="45682" t="7993" b="1538"/>
            <a:stretch>
              <a:fillRect/>
            </a:stretch>
          </p:blipFill>
          <p:spPr bwMode="auto">
            <a:xfrm>
              <a:off x="10386842" y="2421682"/>
              <a:ext cx="1447752" cy="3743542"/>
            </a:xfrm>
            <a:prstGeom prst="rect">
              <a:avLst/>
            </a:prstGeom>
            <a:noFill/>
            <a:ln w="9525">
              <a:noFill/>
              <a:miter lim="800000"/>
              <a:headEnd/>
              <a:tailEnd/>
            </a:ln>
          </p:spPr>
        </p:pic>
        <p:pic>
          <p:nvPicPr>
            <p:cNvPr id="37" name="图片 17" descr="image011"/>
            <p:cNvPicPr>
              <a:picLocks noChangeAspect="1" noChangeArrowheads="1"/>
            </p:cNvPicPr>
            <p:nvPr/>
          </p:nvPicPr>
          <p:blipFill>
            <a:blip r:embed="rId14" cstate="print">
              <a:clrChange>
                <a:clrFrom>
                  <a:srgbClr val="FFFFFF"/>
                </a:clrFrom>
                <a:clrTo>
                  <a:srgbClr val="FFFFFF">
                    <a:alpha val="0"/>
                  </a:srgbClr>
                </a:clrTo>
              </a:clrChange>
            </a:blip>
            <a:srcRect/>
            <a:stretch>
              <a:fillRect/>
            </a:stretch>
          </p:blipFill>
          <p:spPr bwMode="auto">
            <a:xfrm>
              <a:off x="6673651" y="4461003"/>
              <a:ext cx="3580888" cy="1918901"/>
            </a:xfrm>
            <a:prstGeom prst="rect">
              <a:avLst/>
            </a:prstGeom>
            <a:noFill/>
            <a:ln w="9525">
              <a:noFill/>
              <a:miter lim="800000"/>
              <a:headEnd/>
              <a:tailEnd/>
            </a:ln>
          </p:spPr>
        </p:pic>
      </p:grpSp>
    </p:spTree>
    <p:extLst>
      <p:ext uri="{BB962C8B-B14F-4D97-AF65-F5344CB8AC3E}">
        <p14:creationId xmlns:p14="http://schemas.microsoft.com/office/powerpoint/2010/main" val="2855724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Title 2"/>
          <p:cNvSpPr txBox="1">
            <a:spLocks/>
          </p:cNvSpPr>
          <p:nvPr/>
        </p:nvSpPr>
        <p:spPr>
          <a:xfrm>
            <a:off x="252413" y="282575"/>
            <a:ext cx="9839325" cy="788988"/>
          </a:xfrm>
          <a:prstGeom prst="rect">
            <a:avLst/>
          </a:prstGeom>
        </p:spPr>
        <p:txBody>
          <a:bodyPr lIns="96659" tIns="48334" rIns="96659" bIns="48334"/>
          <a:lstStyle/>
          <a:p>
            <a:pPr defTabSz="1219444" eaLnBrk="0" fontAlgn="auto" hangingPunct="0">
              <a:spcBef>
                <a:spcPts val="0"/>
              </a:spcBef>
              <a:spcAft>
                <a:spcPts val="0"/>
              </a:spcAft>
              <a:defRPr/>
            </a:pPr>
            <a:endParaRPr lang="en-US" altLang="zh-CN" sz="2540" kern="0" dirty="0">
              <a:solidFill>
                <a:schemeClr val="tx1">
                  <a:lumMod val="85000"/>
                  <a:lumOff val="15000"/>
                </a:schemeClr>
              </a:solidFill>
              <a:latin typeface="Arial"/>
              <a:ea typeface="微软雅黑" pitchFamily="34" charset="-122"/>
            </a:endParaRPr>
          </a:p>
        </p:txBody>
      </p:sp>
      <p:sp>
        <p:nvSpPr>
          <p:cNvPr id="137" name="Title 2"/>
          <p:cNvSpPr txBox="1">
            <a:spLocks/>
          </p:cNvSpPr>
          <p:nvPr/>
        </p:nvSpPr>
        <p:spPr>
          <a:xfrm>
            <a:off x="239713" y="438274"/>
            <a:ext cx="10957742" cy="788988"/>
          </a:xfrm>
          <a:prstGeom prst="rect">
            <a:avLst/>
          </a:prstGeom>
        </p:spPr>
        <p:txBody>
          <a:bodyPr lIns="96731" tIns="48368" rIns="96731" bIns="48368"/>
          <a:lstStyle/>
          <a:p>
            <a:pPr>
              <a:buSzPct val="100000"/>
            </a:pPr>
            <a:r>
              <a:rPr lang="en-US" altLang="zh-CN" dirty="0" smtClean="0">
                <a:solidFill>
                  <a:srgbClr val="262626"/>
                </a:solidFill>
                <a:latin typeface="Arial"/>
                <a:ea typeface="微软雅黑" pitchFamily="34" charset="-122"/>
                <a:sym typeface="Arial" pitchFamily="34" charset="0"/>
              </a:rPr>
              <a:t>SAP Certified and Supported</a:t>
            </a:r>
            <a:endParaRPr lang="zh-CN" altLang="zh-CN" dirty="0">
              <a:solidFill>
                <a:srgbClr val="262626"/>
              </a:solidFill>
              <a:latin typeface="Arial"/>
              <a:ea typeface="微软雅黑" pitchFamily="34" charset="-122"/>
              <a:sym typeface="Arial" pitchFamily="34" charset="0"/>
            </a:endParaRPr>
          </a:p>
        </p:txBody>
      </p:sp>
      <p:grpSp>
        <p:nvGrpSpPr>
          <p:cNvPr id="128" name="Group 127"/>
          <p:cNvGrpSpPr/>
          <p:nvPr/>
        </p:nvGrpSpPr>
        <p:grpSpPr>
          <a:xfrm>
            <a:off x="5211365" y="176922"/>
            <a:ext cx="5037535" cy="261228"/>
            <a:chOff x="5211365" y="176922"/>
            <a:chExt cx="5037535" cy="261228"/>
          </a:xfrm>
        </p:grpSpPr>
        <p:sp>
          <p:nvSpPr>
            <p:cNvPr id="129" name="Text Box 29"/>
            <p:cNvSpPr txBox="1">
              <a:spLocks noChangeArrowheads="1"/>
            </p:cNvSpPr>
            <p:nvPr/>
          </p:nvSpPr>
          <p:spPr bwMode="auto">
            <a:xfrm>
              <a:off x="7772400" y="188913"/>
              <a:ext cx="1193800" cy="249237"/>
            </a:xfrm>
            <a:prstGeom prst="rect">
              <a:avLst/>
            </a:prstGeom>
            <a:gradFill flip="none" rotWithShape="1">
              <a:gsLst>
                <a:gs pos="0">
                  <a:srgbClr val="FE4B4B"/>
                </a:gs>
                <a:gs pos="100000">
                  <a:srgbClr val="CC756D"/>
                </a:gs>
              </a:gsLst>
              <a:lin ang="54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buSzPct val="100000"/>
                <a:defRPr sz="1400">
                  <a:solidFill>
                    <a:srgbClr val="FFFFFF"/>
                  </a:solidFill>
                  <a:latin typeface="Arial"/>
                </a:defRPr>
              </a:lvl1pPr>
            </a:lstStyle>
            <a:p>
              <a:r>
                <a:rPr lang="en-US" altLang="zh-CN" dirty="0">
                  <a:sym typeface="Arial" pitchFamily="34" charset="0"/>
                </a:rPr>
                <a:t>Certified</a:t>
              </a:r>
              <a:endParaRPr lang="zh-CN" altLang="zh-CN" dirty="0">
                <a:sym typeface="Arial" pitchFamily="34" charset="0"/>
              </a:endParaRPr>
            </a:p>
          </p:txBody>
        </p:sp>
        <p:sp>
          <p:nvSpPr>
            <p:cNvPr id="130" name="Text Box 29"/>
            <p:cNvSpPr txBox="1">
              <a:spLocks noChangeArrowheads="1"/>
            </p:cNvSpPr>
            <p:nvPr/>
          </p:nvSpPr>
          <p:spPr bwMode="auto">
            <a:xfrm>
              <a:off x="9054753" y="188913"/>
              <a:ext cx="1194147" cy="249237"/>
            </a:xfrm>
            <a:prstGeom prst="rect">
              <a:avLst/>
            </a:prstGeom>
            <a:gradFill flip="none" rotWithShape="1">
              <a:gsLst>
                <a:gs pos="0">
                  <a:srgbClr val="94A5B8"/>
                </a:gs>
                <a:gs pos="100000">
                  <a:srgbClr val="7A8EA3"/>
                </a:gs>
              </a:gsLst>
              <a:path path="circle">
                <a:fillToRect l="50000" t="50000" r="50000" b="50000"/>
              </a:path>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buSzPct val="100000"/>
                <a:defRPr sz="1400">
                  <a:solidFill>
                    <a:srgbClr val="FFFFFF"/>
                  </a:solidFill>
                </a:defRPr>
              </a:lvl1pPr>
            </a:lstStyle>
            <a:p>
              <a:r>
                <a:rPr lang="en-US" altLang="zh-CN" dirty="0">
                  <a:sym typeface="Arial" pitchFamily="34" charset="0"/>
                </a:rPr>
                <a:t>Supported</a:t>
              </a:r>
              <a:endParaRPr lang="zh-CN" altLang="zh-CN" dirty="0">
                <a:sym typeface="Arial" pitchFamily="34" charset="0"/>
              </a:endParaRPr>
            </a:p>
          </p:txBody>
        </p:sp>
        <p:sp>
          <p:nvSpPr>
            <p:cNvPr id="131" name="Text Box 29"/>
            <p:cNvSpPr txBox="1">
              <a:spLocks noChangeArrowheads="1"/>
            </p:cNvSpPr>
            <p:nvPr/>
          </p:nvSpPr>
          <p:spPr bwMode="auto">
            <a:xfrm>
              <a:off x="6489700" y="188913"/>
              <a:ext cx="1194148" cy="249237"/>
            </a:xfrm>
            <a:prstGeom prst="rect">
              <a:avLst/>
            </a:prstGeom>
            <a:gradFill flip="none" rotWithShape="1">
              <a:gsLst>
                <a:gs pos="0">
                  <a:srgbClr val="94A5B8"/>
                </a:gs>
                <a:gs pos="100000">
                  <a:srgbClr val="7A8EA3"/>
                </a:gs>
              </a:gsLst>
              <a:path path="circle">
                <a:fillToRect l="50000" t="50000" r="50000" b="50000"/>
              </a:path>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SzPct val="100000"/>
              </a:pPr>
              <a:r>
                <a:rPr lang="en-US" altLang="zh-CN" sz="1400" dirty="0" smtClean="0">
                  <a:solidFill>
                    <a:srgbClr val="FFFFFF"/>
                  </a:solidFill>
                  <a:sym typeface="Arial" pitchFamily="34" charset="0"/>
                </a:rPr>
                <a:t>Innovation</a:t>
              </a:r>
              <a:endParaRPr lang="zh-CN" altLang="zh-CN" sz="1400" dirty="0">
                <a:solidFill>
                  <a:srgbClr val="FFFFFF"/>
                </a:solidFill>
                <a:sym typeface="Arial" pitchFamily="34" charset="0"/>
              </a:endParaRPr>
            </a:p>
          </p:txBody>
        </p:sp>
        <p:sp>
          <p:nvSpPr>
            <p:cNvPr id="134" name="Text Box 29"/>
            <p:cNvSpPr txBox="1">
              <a:spLocks noChangeArrowheads="1"/>
            </p:cNvSpPr>
            <p:nvPr/>
          </p:nvSpPr>
          <p:spPr bwMode="auto">
            <a:xfrm>
              <a:off x="5211365" y="176922"/>
              <a:ext cx="1194148" cy="249237"/>
            </a:xfrm>
            <a:prstGeom prst="rect">
              <a:avLst/>
            </a:prstGeom>
            <a:gradFill flip="none" rotWithShape="1">
              <a:gsLst>
                <a:gs pos="0">
                  <a:srgbClr val="94A5B8"/>
                </a:gs>
                <a:gs pos="100000">
                  <a:srgbClr val="7A8EA3"/>
                </a:gs>
              </a:gsLst>
              <a:path path="circle">
                <a:fillToRect l="50000" t="50000" r="50000" b="50000"/>
              </a:path>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SzPct val="100000"/>
              </a:pPr>
              <a:r>
                <a:rPr lang="en-US" altLang="zh-CN" sz="1400" dirty="0" smtClean="0">
                  <a:solidFill>
                    <a:srgbClr val="FFFFFF"/>
                  </a:solidFill>
                  <a:sym typeface="Arial" pitchFamily="34" charset="0"/>
                </a:rPr>
                <a:t>Commodity</a:t>
              </a:r>
              <a:endParaRPr lang="zh-CN" altLang="zh-CN" sz="1400" dirty="0">
                <a:solidFill>
                  <a:srgbClr val="FFFFFF"/>
                </a:solidFill>
                <a:sym typeface="Arial" pitchFamily="34" charset="0"/>
              </a:endParaRPr>
            </a:p>
          </p:txBody>
        </p:sp>
      </p:grpSp>
      <p:pic>
        <p:nvPicPr>
          <p:cNvPr id="2" name="Picture 1"/>
          <p:cNvPicPr>
            <a:picLocks noChangeAspect="1"/>
          </p:cNvPicPr>
          <p:nvPr/>
        </p:nvPicPr>
        <p:blipFill>
          <a:blip r:embed="rId3"/>
          <a:stretch>
            <a:fillRect/>
          </a:stretch>
        </p:blipFill>
        <p:spPr>
          <a:xfrm>
            <a:off x="1749424" y="5518026"/>
            <a:ext cx="8696325" cy="552450"/>
          </a:xfrm>
          <a:prstGeom prst="rect">
            <a:avLst/>
          </a:prstGeom>
        </p:spPr>
      </p:pic>
      <p:pic>
        <p:nvPicPr>
          <p:cNvPr id="3" name="Picture 2"/>
          <p:cNvPicPr>
            <a:picLocks noChangeAspect="1"/>
          </p:cNvPicPr>
          <p:nvPr/>
        </p:nvPicPr>
        <p:blipFill>
          <a:blip r:embed="rId4"/>
          <a:stretch>
            <a:fillRect/>
          </a:stretch>
        </p:blipFill>
        <p:spPr>
          <a:xfrm>
            <a:off x="501124" y="2770262"/>
            <a:ext cx="7610475" cy="2171700"/>
          </a:xfrm>
          <a:prstGeom prst="rect">
            <a:avLst/>
          </a:prstGeom>
        </p:spPr>
      </p:pic>
      <p:pic>
        <p:nvPicPr>
          <p:cNvPr id="23" name="Picture 77" descr="Logo"/>
          <p:cNvPicPr>
            <a:picLocks noChangeAspect="1" noChangeArrowheads="1"/>
          </p:cNvPicPr>
          <p:nvPr/>
        </p:nvPicPr>
        <p:blipFill>
          <a:blip r:embed="rId5" cstate="print"/>
          <a:srcRect/>
          <a:stretch>
            <a:fillRect/>
          </a:stretch>
        </p:blipFill>
        <p:spPr bwMode="auto">
          <a:xfrm>
            <a:off x="4985894" y="1407027"/>
            <a:ext cx="1136725" cy="1086663"/>
          </a:xfrm>
          <a:prstGeom prst="rect">
            <a:avLst/>
          </a:prstGeom>
          <a:noFill/>
          <a:ln w="9525">
            <a:noFill/>
            <a:miter lim="800000"/>
            <a:headEnd/>
            <a:tailEnd/>
          </a:ln>
        </p:spPr>
      </p:pic>
      <p:pic>
        <p:nvPicPr>
          <p:cNvPr id="24" name="Picture 2"/>
          <p:cNvPicPr>
            <a:picLocks noChangeAspect="1" noChangeArrowheads="1"/>
          </p:cNvPicPr>
          <p:nvPr/>
        </p:nvPicPr>
        <p:blipFill>
          <a:blip r:embed="rId6" cstate="print"/>
          <a:srcRect/>
          <a:stretch>
            <a:fillRect/>
          </a:stretch>
        </p:blipFill>
        <p:spPr bwMode="auto">
          <a:xfrm>
            <a:off x="1993131" y="1521877"/>
            <a:ext cx="1864358" cy="827688"/>
          </a:xfrm>
          <a:prstGeom prst="rect">
            <a:avLst/>
          </a:prstGeom>
          <a:noFill/>
          <a:ln w="9525">
            <a:noFill/>
            <a:miter lim="800000"/>
            <a:headEnd/>
            <a:tailEnd/>
          </a:ln>
        </p:spPr>
      </p:pic>
      <p:cxnSp>
        <p:nvCxnSpPr>
          <p:cNvPr id="17" name="Straight Connector 16"/>
          <p:cNvCxnSpPr/>
          <p:nvPr/>
        </p:nvCxnSpPr>
        <p:spPr>
          <a:xfrm>
            <a:off x="4306361" y="1521877"/>
            <a:ext cx="0" cy="827688"/>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8779261" y="1413570"/>
            <a:ext cx="3349065" cy="1038225"/>
            <a:chOff x="8779261" y="1413570"/>
            <a:chExt cx="3349065" cy="1038225"/>
          </a:xfrm>
        </p:grpSpPr>
        <p:grpSp>
          <p:nvGrpSpPr>
            <p:cNvPr id="13" name="Group 12"/>
            <p:cNvGrpSpPr/>
            <p:nvPr/>
          </p:nvGrpSpPr>
          <p:grpSpPr>
            <a:xfrm>
              <a:off x="8779261" y="1413570"/>
              <a:ext cx="3349065" cy="1038225"/>
              <a:chOff x="8779261" y="1618108"/>
              <a:chExt cx="3349065" cy="1038225"/>
            </a:xfrm>
          </p:grpSpPr>
          <p:pic>
            <p:nvPicPr>
              <p:cNvPr id="4" name="Picture 3"/>
              <p:cNvPicPr>
                <a:picLocks noChangeAspect="1"/>
              </p:cNvPicPr>
              <p:nvPr/>
            </p:nvPicPr>
            <p:blipFill>
              <a:blip r:embed="rId7"/>
              <a:stretch>
                <a:fillRect/>
              </a:stretch>
            </p:blipFill>
            <p:spPr>
              <a:xfrm>
                <a:off x="9651826" y="1618108"/>
                <a:ext cx="2476500" cy="1038225"/>
              </a:xfrm>
              <a:prstGeom prst="rect">
                <a:avLst/>
              </a:prstGeom>
            </p:spPr>
          </p:pic>
          <p:pic>
            <p:nvPicPr>
              <p:cNvPr id="7" name="Picture 6"/>
              <p:cNvPicPr>
                <a:picLocks noChangeAspect="1"/>
              </p:cNvPicPr>
              <p:nvPr/>
            </p:nvPicPr>
            <p:blipFill>
              <a:blip r:embed="rId8"/>
              <a:stretch>
                <a:fillRect/>
              </a:stretch>
            </p:blipFill>
            <p:spPr>
              <a:xfrm>
                <a:off x="8779261" y="2024633"/>
                <a:ext cx="809625" cy="304800"/>
              </a:xfrm>
              <a:prstGeom prst="rect">
                <a:avLst/>
              </a:prstGeom>
            </p:spPr>
          </p:pic>
        </p:grpSp>
        <p:sp>
          <p:nvSpPr>
            <p:cNvPr id="18" name="Oval 17"/>
            <p:cNvSpPr/>
            <p:nvPr/>
          </p:nvSpPr>
          <p:spPr>
            <a:xfrm>
              <a:off x="9588886" y="1820095"/>
              <a:ext cx="502852"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8883789" y="2812032"/>
            <a:ext cx="2987362" cy="942975"/>
            <a:chOff x="8883789" y="2812032"/>
            <a:chExt cx="2987362" cy="942975"/>
          </a:xfrm>
        </p:grpSpPr>
        <p:grpSp>
          <p:nvGrpSpPr>
            <p:cNvPr id="14" name="Group 13"/>
            <p:cNvGrpSpPr/>
            <p:nvPr/>
          </p:nvGrpSpPr>
          <p:grpSpPr>
            <a:xfrm>
              <a:off x="8883789" y="2812032"/>
              <a:ext cx="2987362" cy="942975"/>
              <a:chOff x="8883789" y="2812032"/>
              <a:chExt cx="2987362" cy="942975"/>
            </a:xfrm>
          </p:grpSpPr>
          <p:pic>
            <p:nvPicPr>
              <p:cNvPr id="5" name="Picture 4"/>
              <p:cNvPicPr>
                <a:picLocks noChangeAspect="1"/>
              </p:cNvPicPr>
              <p:nvPr/>
            </p:nvPicPr>
            <p:blipFill>
              <a:blip r:embed="rId9"/>
              <a:stretch>
                <a:fillRect/>
              </a:stretch>
            </p:blipFill>
            <p:spPr>
              <a:xfrm>
                <a:off x="9651826" y="2812032"/>
                <a:ext cx="2219325" cy="942975"/>
              </a:xfrm>
              <a:prstGeom prst="rect">
                <a:avLst/>
              </a:prstGeom>
            </p:spPr>
          </p:pic>
          <p:grpSp>
            <p:nvGrpSpPr>
              <p:cNvPr id="11" name="Group 10"/>
              <p:cNvGrpSpPr>
                <a:grpSpLocks noChangeAspect="1"/>
              </p:cNvGrpSpPr>
              <p:nvPr/>
            </p:nvGrpSpPr>
            <p:grpSpPr>
              <a:xfrm>
                <a:off x="8883789" y="2966145"/>
                <a:ext cx="600568" cy="634747"/>
                <a:chOff x="3544361" y="1227262"/>
                <a:chExt cx="1171575" cy="1238250"/>
              </a:xfrm>
            </p:grpSpPr>
            <p:pic>
              <p:nvPicPr>
                <p:cNvPr id="9" name="Picture 8"/>
                <p:cNvPicPr>
                  <a:picLocks noChangeAspect="1"/>
                </p:cNvPicPr>
                <p:nvPr/>
              </p:nvPicPr>
              <p:blipFill>
                <a:blip r:embed="rId10"/>
                <a:stretch>
                  <a:fillRect/>
                </a:stretch>
              </p:blipFill>
              <p:spPr>
                <a:xfrm>
                  <a:off x="3544361" y="1227262"/>
                  <a:ext cx="1171575" cy="1238250"/>
                </a:xfrm>
                <a:prstGeom prst="rect">
                  <a:avLst/>
                </a:prstGeom>
              </p:spPr>
            </p:pic>
            <p:pic>
              <p:nvPicPr>
                <p:cNvPr id="10" name="Picture 9"/>
                <p:cNvPicPr>
                  <a:picLocks noChangeAspect="1"/>
                </p:cNvPicPr>
                <p:nvPr/>
              </p:nvPicPr>
              <p:blipFill>
                <a:blip r:embed="rId11"/>
                <a:stretch>
                  <a:fillRect/>
                </a:stretch>
              </p:blipFill>
              <p:spPr>
                <a:xfrm>
                  <a:off x="3690237" y="1690167"/>
                  <a:ext cx="895182" cy="371475"/>
                </a:xfrm>
                <a:prstGeom prst="rect">
                  <a:avLst/>
                </a:prstGeom>
              </p:spPr>
            </p:pic>
          </p:grpSp>
        </p:grpSp>
        <p:sp>
          <p:nvSpPr>
            <p:cNvPr id="28" name="Oval 27"/>
            <p:cNvSpPr/>
            <p:nvPr/>
          </p:nvSpPr>
          <p:spPr>
            <a:xfrm>
              <a:off x="9559135" y="3156916"/>
              <a:ext cx="502852"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8700959" y="4176911"/>
            <a:ext cx="3170192" cy="981075"/>
            <a:chOff x="8700959" y="4176911"/>
            <a:chExt cx="3170192" cy="981075"/>
          </a:xfrm>
        </p:grpSpPr>
        <p:grpSp>
          <p:nvGrpSpPr>
            <p:cNvPr id="15" name="Group 14"/>
            <p:cNvGrpSpPr/>
            <p:nvPr/>
          </p:nvGrpSpPr>
          <p:grpSpPr>
            <a:xfrm>
              <a:off x="8700959" y="4176911"/>
              <a:ext cx="3170192" cy="981075"/>
              <a:chOff x="8700959" y="3902204"/>
              <a:chExt cx="3170192" cy="981075"/>
            </a:xfrm>
          </p:grpSpPr>
          <p:pic>
            <p:nvPicPr>
              <p:cNvPr id="6" name="Picture 5"/>
              <p:cNvPicPr>
                <a:picLocks noChangeAspect="1"/>
              </p:cNvPicPr>
              <p:nvPr/>
            </p:nvPicPr>
            <p:blipFill>
              <a:blip r:embed="rId12"/>
              <a:stretch>
                <a:fillRect/>
              </a:stretch>
            </p:blipFill>
            <p:spPr>
              <a:xfrm>
                <a:off x="9623251" y="3902204"/>
                <a:ext cx="2247900" cy="981075"/>
              </a:xfrm>
              <a:prstGeom prst="rect">
                <a:avLst/>
              </a:prstGeom>
            </p:spPr>
          </p:pic>
          <p:pic>
            <p:nvPicPr>
              <p:cNvPr id="12" name="Picture 11"/>
              <p:cNvPicPr>
                <a:picLocks noChangeAspect="1"/>
              </p:cNvPicPr>
              <p:nvPr/>
            </p:nvPicPr>
            <p:blipFill>
              <a:blip r:embed="rId13"/>
              <a:stretch>
                <a:fillRect/>
              </a:stretch>
            </p:blipFill>
            <p:spPr>
              <a:xfrm>
                <a:off x="8700959" y="4085460"/>
                <a:ext cx="887927" cy="373034"/>
              </a:xfrm>
              <a:prstGeom prst="rect">
                <a:avLst/>
              </a:prstGeom>
            </p:spPr>
          </p:pic>
        </p:grpSp>
        <p:sp>
          <p:nvSpPr>
            <p:cNvPr id="29" name="Oval 28"/>
            <p:cNvSpPr/>
            <p:nvPr/>
          </p:nvSpPr>
          <p:spPr>
            <a:xfrm>
              <a:off x="9588886" y="4515048"/>
              <a:ext cx="502852"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79417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封面0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封面0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内容Copytext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内容Copytext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Thank you">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CW PP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itleMaster SlideMaster:">
  <a:themeElements>
    <a:clrScheme name="Datacom">
      <a:dk1>
        <a:srgbClr val="002B7F"/>
      </a:dk1>
      <a:lt1>
        <a:srgbClr val="FFFFFF"/>
      </a:lt1>
      <a:dk2>
        <a:srgbClr val="6993B2"/>
      </a:dk2>
      <a:lt2>
        <a:srgbClr val="00BCE2"/>
      </a:lt2>
      <a:accent1>
        <a:srgbClr val="993366"/>
      </a:accent1>
      <a:accent2>
        <a:srgbClr val="D81E05"/>
      </a:accent2>
      <a:accent3>
        <a:srgbClr val="D24726"/>
      </a:accent3>
      <a:accent4>
        <a:srgbClr val="EBAD50"/>
      </a:accent4>
      <a:accent5>
        <a:srgbClr val="009656"/>
      </a:accent5>
      <a:accent6>
        <a:srgbClr val="000000"/>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Datacom Widescreen Powerpoint Template.potx" id="{B2F2CB62-930A-4CBF-98AD-5B580461BC9F}" vid="{A3638668-C0C6-447F-A2D4-2ECA4C66B35D}"/>
    </a:ext>
  </a:extLst>
</a:theme>
</file>

<file path=ppt/theme/theme7.xml><?xml version="1.0" encoding="utf-8"?>
<a:theme xmlns:a="http://schemas.openxmlformats.org/drawingml/2006/main" name="1_TitleMaster SlideMaster:">
  <a:themeElements>
    <a:clrScheme name="Datacom">
      <a:dk1>
        <a:srgbClr val="002B7F"/>
      </a:dk1>
      <a:lt1>
        <a:srgbClr val="FFFFFF"/>
      </a:lt1>
      <a:dk2>
        <a:srgbClr val="6993B2"/>
      </a:dk2>
      <a:lt2>
        <a:srgbClr val="00BCE2"/>
      </a:lt2>
      <a:accent1>
        <a:srgbClr val="993366"/>
      </a:accent1>
      <a:accent2>
        <a:srgbClr val="D81E05"/>
      </a:accent2>
      <a:accent3>
        <a:srgbClr val="D24726"/>
      </a:accent3>
      <a:accent4>
        <a:srgbClr val="EBAD50"/>
      </a:accent4>
      <a:accent5>
        <a:srgbClr val="009656"/>
      </a:accent5>
      <a:accent6>
        <a:srgbClr val="000000"/>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Datacom Widescreen Powerpoint Template.potx" id="{B2F2CB62-930A-4CBF-98AD-5B580461BC9F}" vid="{A3638668-C0C6-447F-A2D4-2ECA4C66B35D}"/>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21584</TotalTime>
  <Words>1787</Words>
  <Application>Microsoft Office PowerPoint</Application>
  <PresentationFormat>Custom</PresentationFormat>
  <Paragraphs>282</Paragraphs>
  <Slides>18</Slides>
  <Notes>13</Notes>
  <HiddenSlides>0</HiddenSlides>
  <MMClips>0</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18</vt:i4>
      </vt:variant>
    </vt:vector>
  </HeadingPairs>
  <TitlesOfParts>
    <vt:vector size="26" baseType="lpstr">
      <vt:lpstr>封面01</vt:lpstr>
      <vt:lpstr>1_封面01</vt:lpstr>
      <vt:lpstr>1_内容Copytext </vt:lpstr>
      <vt:lpstr>2_内容Copytext </vt:lpstr>
      <vt:lpstr>1_Thank you</vt:lpstr>
      <vt:lpstr>TitleMaster SlideMaster:</vt:lpstr>
      <vt:lpstr>1_TitleMaster SlideMaster:</vt:lpstr>
      <vt:lpstr>Microsoft Excel 97-2003 Worksheet</vt:lpstr>
      <vt:lpstr>PowerPoint Presentation</vt:lpstr>
      <vt:lpstr>PowerPoint Presentation</vt:lpstr>
      <vt:lpstr>PowerPoint Presentation</vt:lpstr>
      <vt:lpstr>PowerPoint Presentation</vt:lpstr>
      <vt:lpstr>Diversified Huawei Solutions for SAP HANA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Zhouchuan (Luc)</dc:creator>
  <cp:lastModifiedBy>Rosanne English</cp:lastModifiedBy>
  <cp:revision>560</cp:revision>
  <dcterms:created xsi:type="dcterms:W3CDTF">2014-09-24T01:01:53Z</dcterms:created>
  <dcterms:modified xsi:type="dcterms:W3CDTF">2017-04-05T01:18:54Z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(4)pP0Q0LvqYxR9QUBn3n+6N2WQTuH8NZfFN9R/NGJlnGeFRbzGJe/kXIs7kCY339nONryp0J9n
MziAOEARdMXO53ZPpV/sgZdqwfd6WkmxKpfwPUdcg9rGpQ/1z2GO+fL+PYX/NLZ+KeaGsKOi
w9jEUTYIbTAHgR2r/D5mK7wCZdYJTF3AGlWKGOgmgPxYsalExmkEjsLuLc1zxSc3Qb7Pf5OG
Wu//LA/KcF3Qo170/h</vt:lpwstr>
  </property>
  <property fmtid="{D5CDD505-2E9C-101B-9397-08002B2CF9AE}" pid="3" name="_new_ms_pID_725431">
    <vt:lpwstr>F+lLhfiRdIUG+iLYBqms2iVXbN5ZOf1j+pRH5IvIVWGvhV0pNMWubS
x9O7ukNiYht/Y8YnlBhACHUWXIeeOM0LrgaIkteYH2532kzW2917e7fq7zT+NFnSDnOozG6H
qoxu3eGwG9G7FNWYe9TFokfOOYf2MCJK9qRmBkv5ug0DERyJM+DZx6Wn1bdLLOG6VeFZZT78
D3p1yG+fxs8SKoCJPGzu7gwtFtI8JDFMGHnl</vt:lpwstr>
  </property>
  <property fmtid="{D5CDD505-2E9C-101B-9397-08002B2CF9AE}" pid="4" name="_new_ms_pID_725432">
    <vt:lpwstr>U6+S44+gW0kWQyOzY+80nD83LlZUYXbxPxUF
0keNmyxvk+/rzBUkI+8Uv279UgQ6pBoFGJ49zijKomPRIDTWDAeL8Yz+C68tu0aAtJjAa8Vf
XUhYVk3NkjbGNZ5f3dftO5XdptC9LgPLfX3bi2ivsqErK7zbXr8jpWUdiLFH0YOPc2VCQbLd
R7jh7Fw9KunaJ43+COSi0vPU0RIr9OJHNdwhAFLDahm3TCtSbWV9FD</vt:lpwstr>
  </property>
  <property fmtid="{D5CDD505-2E9C-101B-9397-08002B2CF9AE}" pid="5" name="_new_ms_pID_725433">
    <vt:lpwstr>3K35HxI7JFA5hkFiCZ
JnBvZw==</vt:lpwstr>
  </property>
  <property fmtid="{D5CDD505-2E9C-101B-9397-08002B2CF9AE}" pid="6" name="_2015_ms_pID_725343">
    <vt:lpwstr>(3)J7bosfTsFZwKo//WaqhGi16jlR+3gFas0e805bdRXozq5n9g1HFuTF89zBSyppR3B7wT4NgB
4hkgPpZdKoJA9mo3DhBBRZXd8+UG799KaJ8CUaEpdsgNNyficsy2P8zFuw5DzF9Mq2YVhtli
ls0K/0yaTPzgmD5wLNjxX/RG+cxpF5Jky2rW4AwUXHkKO6mHsICcDxdDPy4RAuli4oUvGAbJ
xSSp5r0/5ldKX3afKK</vt:lpwstr>
  </property>
  <property fmtid="{D5CDD505-2E9C-101B-9397-08002B2CF9AE}" pid="7" name="_2015_ms_pID_7253431">
    <vt:lpwstr>rxig4vSQoehASAiPHsoheOxKIfQKLCWdGfNt9qGQbSr6U58tVwUSX2
ikKoDxqEHqPm8sI/KiBe4ZT8Dwv7oo3KjcOX0wRIPMwRmUN8cr9JNkkTGYB/alEc7RKVc9/g
iEU1IVW3YZOj5ZZCqfWNHxqoGn920eDBHNJBv7BPebAaHXzYT9tVboLZN5kirH+vET+58xb7
Hj6Lh+EbXX6XkYCoZdd3KPMUoO1aKKDtUNwN</vt:lpwstr>
  </property>
  <property fmtid="{D5CDD505-2E9C-101B-9397-08002B2CF9AE}" pid="8" name="_2015_ms_pID_7253432">
    <vt:lpwstr>9P6V8B1K5s8fZHPZp5Wn6b10niVNxSeeTYML
LNEmCbWVSvB+Bo0DZNw/yHuMTJEefIwc5oq5117gF2+OPtSofdI=</vt:lpwstr>
  </property>
  <property fmtid="{D5CDD505-2E9C-101B-9397-08002B2CF9AE}" pid="9" name="_readonly">
    <vt:lpwstr/>
  </property>
  <property fmtid="{D5CDD505-2E9C-101B-9397-08002B2CF9AE}" pid="10" name="_change">
    <vt:lpwstr/>
  </property>
  <property fmtid="{D5CDD505-2E9C-101B-9397-08002B2CF9AE}" pid="11" name="_full-control">
    <vt:lpwstr/>
  </property>
  <property fmtid="{D5CDD505-2E9C-101B-9397-08002B2CF9AE}" pid="12" name="sflag">
    <vt:lpwstr>1490760044</vt:lpwstr>
  </property>
</Properties>
</file>