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62" r:id="rId3"/>
    <p:sldId id="263" r:id="rId4"/>
    <p:sldId id="264" r:id="rId5"/>
    <p:sldId id="261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48677F-C4CE-4D1E-8178-CD92B764C0C4}" type="doc">
      <dgm:prSet loTypeId="urn:microsoft.com/office/officeart/2005/8/layout/chevron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NZ"/>
        </a:p>
      </dgm:t>
    </dgm:pt>
    <dgm:pt modelId="{E7530C6D-2F4D-44AC-9988-6972AE0B78E1}">
      <dgm:prSet phldrT="[Text]"/>
      <dgm:spPr/>
      <dgm:t>
        <a:bodyPr/>
        <a:lstStyle/>
        <a:p>
          <a:r>
            <a:rPr lang="en-NZ" dirty="0" smtClean="0"/>
            <a:t>1.</a:t>
          </a:r>
          <a:endParaRPr lang="en-NZ" dirty="0"/>
        </a:p>
      </dgm:t>
    </dgm:pt>
    <dgm:pt modelId="{041DA893-A3AF-4F59-AED8-8526ADF6D91C}" type="parTrans" cxnId="{B774191D-E7A6-4953-954E-F93B34163225}">
      <dgm:prSet/>
      <dgm:spPr/>
      <dgm:t>
        <a:bodyPr/>
        <a:lstStyle/>
        <a:p>
          <a:endParaRPr lang="en-NZ"/>
        </a:p>
      </dgm:t>
    </dgm:pt>
    <dgm:pt modelId="{5D19FF55-04B3-45DE-B961-EAA7C67C99D6}" type="sibTrans" cxnId="{B774191D-E7A6-4953-954E-F93B34163225}">
      <dgm:prSet/>
      <dgm:spPr/>
      <dgm:t>
        <a:bodyPr/>
        <a:lstStyle/>
        <a:p>
          <a:endParaRPr lang="en-NZ"/>
        </a:p>
      </dgm:t>
    </dgm:pt>
    <dgm:pt modelId="{E2DAE434-C18F-4AC4-BC9F-704174AE1C11}">
      <dgm:prSet phldrT="[Text]"/>
      <dgm:spPr/>
      <dgm:t>
        <a:bodyPr/>
        <a:lstStyle/>
        <a:p>
          <a:r>
            <a:rPr lang="en-NZ" dirty="0" smtClean="0"/>
            <a:t>Scoping</a:t>
          </a:r>
          <a:endParaRPr lang="en-NZ" dirty="0"/>
        </a:p>
      </dgm:t>
    </dgm:pt>
    <dgm:pt modelId="{EA4F4FE9-4D5B-42FE-8850-D61FBD3529A1}" type="parTrans" cxnId="{3C6BF3E4-3636-466B-8B66-87748D72A146}">
      <dgm:prSet/>
      <dgm:spPr/>
      <dgm:t>
        <a:bodyPr/>
        <a:lstStyle/>
        <a:p>
          <a:endParaRPr lang="en-NZ"/>
        </a:p>
      </dgm:t>
    </dgm:pt>
    <dgm:pt modelId="{655AEC25-ACB5-4D70-90F3-A4EEFB54623E}" type="sibTrans" cxnId="{3C6BF3E4-3636-466B-8B66-87748D72A146}">
      <dgm:prSet/>
      <dgm:spPr/>
      <dgm:t>
        <a:bodyPr/>
        <a:lstStyle/>
        <a:p>
          <a:endParaRPr lang="en-NZ"/>
        </a:p>
      </dgm:t>
    </dgm:pt>
    <dgm:pt modelId="{822F2A5B-9A6B-461A-8CEB-48F7959489CF}">
      <dgm:prSet phldrT="[Text]"/>
      <dgm:spPr/>
      <dgm:t>
        <a:bodyPr/>
        <a:lstStyle/>
        <a:p>
          <a:r>
            <a:rPr lang="en-NZ" dirty="0" smtClean="0"/>
            <a:t>2.</a:t>
          </a:r>
          <a:endParaRPr lang="en-NZ" dirty="0"/>
        </a:p>
      </dgm:t>
    </dgm:pt>
    <dgm:pt modelId="{9541F2AF-152D-4EA1-A1A3-EB260E863461}" type="parTrans" cxnId="{CD181AA3-45F1-4060-AD84-3718AC45B8DD}">
      <dgm:prSet/>
      <dgm:spPr/>
      <dgm:t>
        <a:bodyPr/>
        <a:lstStyle/>
        <a:p>
          <a:endParaRPr lang="en-NZ"/>
        </a:p>
      </dgm:t>
    </dgm:pt>
    <dgm:pt modelId="{20B4806C-BA3A-4ECF-B1F7-66B07FCB0573}" type="sibTrans" cxnId="{CD181AA3-45F1-4060-AD84-3718AC45B8DD}">
      <dgm:prSet/>
      <dgm:spPr/>
      <dgm:t>
        <a:bodyPr/>
        <a:lstStyle/>
        <a:p>
          <a:endParaRPr lang="en-NZ"/>
        </a:p>
      </dgm:t>
    </dgm:pt>
    <dgm:pt modelId="{FF3F2875-4946-42F1-88BD-1CC35D5CA2CD}">
      <dgm:prSet phldrT="[Text]"/>
      <dgm:spPr/>
      <dgm:t>
        <a:bodyPr/>
        <a:lstStyle/>
        <a:p>
          <a:r>
            <a:rPr lang="en-NZ" dirty="0" smtClean="0"/>
            <a:t>Data Mapping</a:t>
          </a:r>
          <a:endParaRPr lang="en-NZ" dirty="0"/>
        </a:p>
      </dgm:t>
    </dgm:pt>
    <dgm:pt modelId="{E2D21A5C-F08B-42D6-9CFD-F8413B2BA089}" type="parTrans" cxnId="{9B1CABF9-7397-49D3-8084-27B42BAF157E}">
      <dgm:prSet/>
      <dgm:spPr/>
      <dgm:t>
        <a:bodyPr/>
        <a:lstStyle/>
        <a:p>
          <a:endParaRPr lang="en-NZ"/>
        </a:p>
      </dgm:t>
    </dgm:pt>
    <dgm:pt modelId="{155421C6-36A7-4346-9550-995BE69A3869}" type="sibTrans" cxnId="{9B1CABF9-7397-49D3-8084-27B42BAF157E}">
      <dgm:prSet/>
      <dgm:spPr/>
      <dgm:t>
        <a:bodyPr/>
        <a:lstStyle/>
        <a:p>
          <a:endParaRPr lang="en-NZ"/>
        </a:p>
      </dgm:t>
    </dgm:pt>
    <dgm:pt modelId="{5D138BA4-DE45-420C-9151-34C6B91A5321}">
      <dgm:prSet phldrT="[Text]"/>
      <dgm:spPr/>
      <dgm:t>
        <a:bodyPr/>
        <a:lstStyle/>
        <a:p>
          <a:r>
            <a:rPr lang="en-NZ" dirty="0" smtClean="0"/>
            <a:t>3.</a:t>
          </a:r>
          <a:endParaRPr lang="en-NZ" dirty="0"/>
        </a:p>
      </dgm:t>
    </dgm:pt>
    <dgm:pt modelId="{E58FE2CF-9881-4960-A974-7F0A06F90E48}" type="parTrans" cxnId="{C5D4ADCE-8A95-4FCC-8F3C-28023548A88C}">
      <dgm:prSet/>
      <dgm:spPr/>
      <dgm:t>
        <a:bodyPr/>
        <a:lstStyle/>
        <a:p>
          <a:endParaRPr lang="en-NZ"/>
        </a:p>
      </dgm:t>
    </dgm:pt>
    <dgm:pt modelId="{219ED6D6-3EC1-4991-A344-201CE8CF4AF3}" type="sibTrans" cxnId="{C5D4ADCE-8A95-4FCC-8F3C-28023548A88C}">
      <dgm:prSet/>
      <dgm:spPr/>
      <dgm:t>
        <a:bodyPr/>
        <a:lstStyle/>
        <a:p>
          <a:endParaRPr lang="en-NZ"/>
        </a:p>
      </dgm:t>
    </dgm:pt>
    <dgm:pt modelId="{9BB9D917-4DC4-49ED-895D-0A7266CE1FCB}">
      <dgm:prSet phldrT="[Text]"/>
      <dgm:spPr/>
      <dgm:t>
        <a:bodyPr/>
        <a:lstStyle/>
        <a:p>
          <a:r>
            <a:rPr lang="en-NZ" dirty="0" smtClean="0"/>
            <a:t>Initial Set Up</a:t>
          </a:r>
          <a:endParaRPr lang="en-NZ" dirty="0"/>
        </a:p>
      </dgm:t>
    </dgm:pt>
    <dgm:pt modelId="{92150B9A-A4CD-4220-BF19-7F534C352B3E}" type="parTrans" cxnId="{62D8FE6A-52F8-4D3A-978A-DDD8FEC7C59C}">
      <dgm:prSet/>
      <dgm:spPr/>
      <dgm:t>
        <a:bodyPr/>
        <a:lstStyle/>
        <a:p>
          <a:endParaRPr lang="en-NZ"/>
        </a:p>
      </dgm:t>
    </dgm:pt>
    <dgm:pt modelId="{45839D23-5579-4DC7-A8EE-DEBD179BF8AB}" type="sibTrans" cxnId="{62D8FE6A-52F8-4D3A-978A-DDD8FEC7C59C}">
      <dgm:prSet/>
      <dgm:spPr/>
      <dgm:t>
        <a:bodyPr/>
        <a:lstStyle/>
        <a:p>
          <a:endParaRPr lang="en-NZ"/>
        </a:p>
      </dgm:t>
    </dgm:pt>
    <dgm:pt modelId="{2A61A38F-FF8D-4414-9460-02719B016E43}">
      <dgm:prSet/>
      <dgm:spPr/>
      <dgm:t>
        <a:bodyPr/>
        <a:lstStyle/>
        <a:p>
          <a:r>
            <a:rPr lang="en-NZ" dirty="0" smtClean="0"/>
            <a:t>4.</a:t>
          </a:r>
          <a:endParaRPr lang="en-NZ" dirty="0"/>
        </a:p>
      </dgm:t>
    </dgm:pt>
    <dgm:pt modelId="{C5B12233-88D4-4D3E-AA01-83F3CDFB7FE5}" type="parTrans" cxnId="{A29A3418-613A-4F6C-B981-1185B2E15D2F}">
      <dgm:prSet/>
      <dgm:spPr/>
      <dgm:t>
        <a:bodyPr/>
        <a:lstStyle/>
        <a:p>
          <a:endParaRPr lang="en-NZ"/>
        </a:p>
      </dgm:t>
    </dgm:pt>
    <dgm:pt modelId="{3A63B09A-7533-4FCF-89A8-7CC4C14FD0EE}" type="sibTrans" cxnId="{A29A3418-613A-4F6C-B981-1185B2E15D2F}">
      <dgm:prSet/>
      <dgm:spPr/>
      <dgm:t>
        <a:bodyPr/>
        <a:lstStyle/>
        <a:p>
          <a:endParaRPr lang="en-NZ"/>
        </a:p>
      </dgm:t>
    </dgm:pt>
    <dgm:pt modelId="{C8ADEEF5-6D80-4AE4-8BE4-15F3CFA77E3C}">
      <dgm:prSet/>
      <dgm:spPr/>
      <dgm:t>
        <a:bodyPr/>
        <a:lstStyle/>
        <a:p>
          <a:r>
            <a:rPr lang="en-NZ" dirty="0" smtClean="0"/>
            <a:t>Build Report Format </a:t>
          </a:r>
          <a:endParaRPr lang="en-NZ" dirty="0"/>
        </a:p>
      </dgm:t>
    </dgm:pt>
    <dgm:pt modelId="{4B8DE307-687B-4E8F-8D66-8B6BBABD3BA7}" type="parTrans" cxnId="{691B5E00-0F69-4ABD-9C87-E05787F7B30D}">
      <dgm:prSet/>
      <dgm:spPr/>
      <dgm:t>
        <a:bodyPr/>
        <a:lstStyle/>
        <a:p>
          <a:endParaRPr lang="en-NZ"/>
        </a:p>
      </dgm:t>
    </dgm:pt>
    <dgm:pt modelId="{CF6B03E9-4B20-4181-9B67-42C7B61C01FA}" type="sibTrans" cxnId="{691B5E00-0F69-4ABD-9C87-E05787F7B30D}">
      <dgm:prSet/>
      <dgm:spPr/>
      <dgm:t>
        <a:bodyPr/>
        <a:lstStyle/>
        <a:p>
          <a:endParaRPr lang="en-NZ"/>
        </a:p>
      </dgm:t>
    </dgm:pt>
    <dgm:pt modelId="{5E4FD57E-5DD4-40C2-9218-6B30506AAB3D}">
      <dgm:prSet/>
      <dgm:spPr/>
      <dgm:t>
        <a:bodyPr/>
        <a:lstStyle/>
        <a:p>
          <a:r>
            <a:rPr lang="en-NZ" dirty="0" smtClean="0"/>
            <a:t>5.</a:t>
          </a:r>
          <a:endParaRPr lang="en-NZ" dirty="0"/>
        </a:p>
      </dgm:t>
    </dgm:pt>
    <dgm:pt modelId="{1886AD73-2784-4B8C-9384-F404527D50D3}" type="parTrans" cxnId="{B054E38C-E991-43A9-9BB6-110F8967AB2A}">
      <dgm:prSet/>
      <dgm:spPr/>
      <dgm:t>
        <a:bodyPr/>
        <a:lstStyle/>
        <a:p>
          <a:endParaRPr lang="en-NZ"/>
        </a:p>
      </dgm:t>
    </dgm:pt>
    <dgm:pt modelId="{A1198D31-BE77-464E-9D5F-86BE94E84C66}" type="sibTrans" cxnId="{B054E38C-E991-43A9-9BB6-110F8967AB2A}">
      <dgm:prSet/>
      <dgm:spPr/>
      <dgm:t>
        <a:bodyPr/>
        <a:lstStyle/>
        <a:p>
          <a:endParaRPr lang="en-NZ"/>
        </a:p>
      </dgm:t>
    </dgm:pt>
    <dgm:pt modelId="{71FB73B4-6565-45AD-AC96-C4457AF8ADC5}">
      <dgm:prSet/>
      <dgm:spPr/>
      <dgm:t>
        <a:bodyPr/>
        <a:lstStyle/>
        <a:p>
          <a:r>
            <a:rPr lang="en-NZ" dirty="0" smtClean="0"/>
            <a:t>Testing and Retesting</a:t>
          </a:r>
          <a:endParaRPr lang="en-NZ" dirty="0"/>
        </a:p>
      </dgm:t>
    </dgm:pt>
    <dgm:pt modelId="{D5B034A8-1C87-461C-98FD-10EA617D4218}" type="parTrans" cxnId="{FAFFEF69-D414-4D03-944A-55CF9CD3CB4B}">
      <dgm:prSet/>
      <dgm:spPr/>
      <dgm:t>
        <a:bodyPr/>
        <a:lstStyle/>
        <a:p>
          <a:endParaRPr lang="en-NZ"/>
        </a:p>
      </dgm:t>
    </dgm:pt>
    <dgm:pt modelId="{C1697EFC-8A05-4CFD-9781-88E80DEEB896}" type="sibTrans" cxnId="{FAFFEF69-D414-4D03-944A-55CF9CD3CB4B}">
      <dgm:prSet/>
      <dgm:spPr/>
      <dgm:t>
        <a:bodyPr/>
        <a:lstStyle/>
        <a:p>
          <a:endParaRPr lang="en-NZ"/>
        </a:p>
      </dgm:t>
    </dgm:pt>
    <dgm:pt modelId="{6182AFC5-31FA-4AE3-BD8B-B78F22046B7C}">
      <dgm:prSet/>
      <dgm:spPr/>
      <dgm:t>
        <a:bodyPr/>
        <a:lstStyle/>
        <a:p>
          <a:r>
            <a:rPr lang="en-NZ" dirty="0" smtClean="0"/>
            <a:t>6.</a:t>
          </a:r>
          <a:endParaRPr lang="en-NZ" dirty="0"/>
        </a:p>
      </dgm:t>
    </dgm:pt>
    <dgm:pt modelId="{728D626F-62EF-4F20-AA72-5D9A00FD14AB}" type="parTrans" cxnId="{114DDB08-D730-4519-8A1B-3FD97BEB1CFA}">
      <dgm:prSet/>
      <dgm:spPr/>
      <dgm:t>
        <a:bodyPr/>
        <a:lstStyle/>
        <a:p>
          <a:endParaRPr lang="en-NZ"/>
        </a:p>
      </dgm:t>
    </dgm:pt>
    <dgm:pt modelId="{7A4ABA1A-D46B-4B71-A477-3D7074D13456}" type="sibTrans" cxnId="{114DDB08-D730-4519-8A1B-3FD97BEB1CFA}">
      <dgm:prSet/>
      <dgm:spPr/>
      <dgm:t>
        <a:bodyPr/>
        <a:lstStyle/>
        <a:p>
          <a:endParaRPr lang="en-NZ"/>
        </a:p>
      </dgm:t>
    </dgm:pt>
    <dgm:pt modelId="{1806E2DB-9E3A-4554-BBB1-93E577257EF5}">
      <dgm:prSet/>
      <dgm:spPr/>
      <dgm:t>
        <a:bodyPr/>
        <a:lstStyle/>
        <a:p>
          <a:r>
            <a:rPr lang="en-NZ" dirty="0" smtClean="0"/>
            <a:t>Release and Training</a:t>
          </a:r>
          <a:endParaRPr lang="en-NZ" dirty="0"/>
        </a:p>
      </dgm:t>
    </dgm:pt>
    <dgm:pt modelId="{B5475A9E-91C6-4365-B203-1588C8B4CDBF}" type="parTrans" cxnId="{04610331-49D8-496C-922B-2B8ACCA8E909}">
      <dgm:prSet/>
      <dgm:spPr/>
      <dgm:t>
        <a:bodyPr/>
        <a:lstStyle/>
        <a:p>
          <a:endParaRPr lang="en-NZ"/>
        </a:p>
      </dgm:t>
    </dgm:pt>
    <dgm:pt modelId="{D3D5263A-DC06-4C51-AFDA-38DABE488DD5}" type="sibTrans" cxnId="{04610331-49D8-496C-922B-2B8ACCA8E909}">
      <dgm:prSet/>
      <dgm:spPr/>
      <dgm:t>
        <a:bodyPr/>
        <a:lstStyle/>
        <a:p>
          <a:endParaRPr lang="en-NZ"/>
        </a:p>
      </dgm:t>
    </dgm:pt>
    <dgm:pt modelId="{DC4F521F-6B21-4087-8723-732D9406AF41}" type="pres">
      <dgm:prSet presAssocID="{8F48677F-C4CE-4D1E-8178-CD92B764C0C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A0F14182-E583-41E9-94FE-D23B2C61FB14}" type="pres">
      <dgm:prSet presAssocID="{E7530C6D-2F4D-44AC-9988-6972AE0B78E1}" presName="composite" presStyleCnt="0"/>
      <dgm:spPr/>
    </dgm:pt>
    <dgm:pt modelId="{8A0F91B6-3530-4A1F-B342-431B686F1788}" type="pres">
      <dgm:prSet presAssocID="{E7530C6D-2F4D-44AC-9988-6972AE0B78E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C36133EF-BBA5-4DDF-A3EE-6D4DB80142D6}" type="pres">
      <dgm:prSet presAssocID="{E7530C6D-2F4D-44AC-9988-6972AE0B78E1}" presName="descendantText" presStyleLbl="alignAcc1" presStyleIdx="0" presStyleCnt="6" custScaleY="10000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712D4483-596C-4E2B-BD4D-8E76576B177C}" type="pres">
      <dgm:prSet presAssocID="{5D19FF55-04B3-45DE-B961-EAA7C67C99D6}" presName="sp" presStyleCnt="0"/>
      <dgm:spPr/>
    </dgm:pt>
    <dgm:pt modelId="{95C83F62-8C09-478E-A0DB-407B1798499B}" type="pres">
      <dgm:prSet presAssocID="{822F2A5B-9A6B-461A-8CEB-48F7959489CF}" presName="composite" presStyleCnt="0"/>
      <dgm:spPr/>
    </dgm:pt>
    <dgm:pt modelId="{DC72CF7A-3366-450D-993C-59AA5D42678E}" type="pres">
      <dgm:prSet presAssocID="{822F2A5B-9A6B-461A-8CEB-48F7959489C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4CA9FF8-9CA3-46EB-BEE4-6EFFF733C155}" type="pres">
      <dgm:prSet presAssocID="{822F2A5B-9A6B-461A-8CEB-48F7959489C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32A70C5-06B9-40E5-A745-EE5C0D298BC2}" type="pres">
      <dgm:prSet presAssocID="{20B4806C-BA3A-4ECF-B1F7-66B07FCB0573}" presName="sp" presStyleCnt="0"/>
      <dgm:spPr/>
    </dgm:pt>
    <dgm:pt modelId="{93058A07-0F32-4D5A-87F2-A731752C0B43}" type="pres">
      <dgm:prSet presAssocID="{5D138BA4-DE45-420C-9151-34C6B91A5321}" presName="composite" presStyleCnt="0"/>
      <dgm:spPr/>
    </dgm:pt>
    <dgm:pt modelId="{7AC6A2E0-466D-4F55-9B77-137DA67E7EED}" type="pres">
      <dgm:prSet presAssocID="{5D138BA4-DE45-420C-9151-34C6B91A5321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0D716D8-DBD6-48E5-97BA-3BAE84A6CB7F}" type="pres">
      <dgm:prSet presAssocID="{5D138BA4-DE45-420C-9151-34C6B91A5321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7FB65D3-41BF-4935-AFE1-0BAC0A173F6E}" type="pres">
      <dgm:prSet presAssocID="{219ED6D6-3EC1-4991-A344-201CE8CF4AF3}" presName="sp" presStyleCnt="0"/>
      <dgm:spPr/>
    </dgm:pt>
    <dgm:pt modelId="{D529A2F3-BB78-49F9-94FE-ABA02FF392DB}" type="pres">
      <dgm:prSet presAssocID="{2A61A38F-FF8D-4414-9460-02719B016E43}" presName="composite" presStyleCnt="0"/>
      <dgm:spPr/>
    </dgm:pt>
    <dgm:pt modelId="{D1F8CB75-02DA-415B-BA98-74AA78B56268}" type="pres">
      <dgm:prSet presAssocID="{2A61A38F-FF8D-4414-9460-02719B016E4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E6B064B-DA0F-4D90-A978-4B65099E9321}" type="pres">
      <dgm:prSet presAssocID="{2A61A38F-FF8D-4414-9460-02719B016E43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4A134C6-CEDA-4B35-9A87-971851051496}" type="pres">
      <dgm:prSet presAssocID="{3A63B09A-7533-4FCF-89A8-7CC4C14FD0EE}" presName="sp" presStyleCnt="0"/>
      <dgm:spPr/>
    </dgm:pt>
    <dgm:pt modelId="{28F60F44-ED29-4D4C-BCAB-77B42CD66D1F}" type="pres">
      <dgm:prSet presAssocID="{5E4FD57E-5DD4-40C2-9218-6B30506AAB3D}" presName="composite" presStyleCnt="0"/>
      <dgm:spPr/>
    </dgm:pt>
    <dgm:pt modelId="{9C1811F6-3B05-4957-9B17-2D50D8803D47}" type="pres">
      <dgm:prSet presAssocID="{5E4FD57E-5DD4-40C2-9218-6B30506AAB3D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2D8E2F5-D4E1-4E7E-930E-1CB034375202}" type="pres">
      <dgm:prSet presAssocID="{5E4FD57E-5DD4-40C2-9218-6B30506AAB3D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E94E9B7E-3927-443C-BFCE-E324600A1239}" type="pres">
      <dgm:prSet presAssocID="{A1198D31-BE77-464E-9D5F-86BE94E84C66}" presName="sp" presStyleCnt="0"/>
      <dgm:spPr/>
    </dgm:pt>
    <dgm:pt modelId="{ED85DE9C-6A80-4CA8-8065-4B62B394E943}" type="pres">
      <dgm:prSet presAssocID="{6182AFC5-31FA-4AE3-BD8B-B78F22046B7C}" presName="composite" presStyleCnt="0"/>
      <dgm:spPr/>
    </dgm:pt>
    <dgm:pt modelId="{083F48C3-2E61-4242-8DD7-5F2102763A88}" type="pres">
      <dgm:prSet presAssocID="{6182AFC5-31FA-4AE3-BD8B-B78F22046B7C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74907026-3FD3-4A83-A488-121E0BCF7978}" type="pres">
      <dgm:prSet presAssocID="{6182AFC5-31FA-4AE3-BD8B-B78F22046B7C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A7EAD468-FD2B-4352-A14A-077B8FE0A755}" type="presOf" srcId="{FF3F2875-4946-42F1-88BD-1CC35D5CA2CD}" destId="{F4CA9FF8-9CA3-46EB-BEE4-6EFFF733C155}" srcOrd="0" destOrd="0" presId="urn:microsoft.com/office/officeart/2005/8/layout/chevron2"/>
    <dgm:cxn modelId="{B774191D-E7A6-4953-954E-F93B34163225}" srcId="{8F48677F-C4CE-4D1E-8178-CD92B764C0C4}" destId="{E7530C6D-2F4D-44AC-9988-6972AE0B78E1}" srcOrd="0" destOrd="0" parTransId="{041DA893-A3AF-4F59-AED8-8526ADF6D91C}" sibTransId="{5D19FF55-04B3-45DE-B961-EAA7C67C99D6}"/>
    <dgm:cxn modelId="{B054E38C-E991-43A9-9BB6-110F8967AB2A}" srcId="{8F48677F-C4CE-4D1E-8178-CD92B764C0C4}" destId="{5E4FD57E-5DD4-40C2-9218-6B30506AAB3D}" srcOrd="4" destOrd="0" parTransId="{1886AD73-2784-4B8C-9384-F404527D50D3}" sibTransId="{A1198D31-BE77-464E-9D5F-86BE94E84C66}"/>
    <dgm:cxn modelId="{C5D4ADCE-8A95-4FCC-8F3C-28023548A88C}" srcId="{8F48677F-C4CE-4D1E-8178-CD92B764C0C4}" destId="{5D138BA4-DE45-420C-9151-34C6B91A5321}" srcOrd="2" destOrd="0" parTransId="{E58FE2CF-9881-4960-A974-7F0A06F90E48}" sibTransId="{219ED6D6-3EC1-4991-A344-201CE8CF4AF3}"/>
    <dgm:cxn modelId="{62D8FE6A-52F8-4D3A-978A-DDD8FEC7C59C}" srcId="{5D138BA4-DE45-420C-9151-34C6B91A5321}" destId="{9BB9D917-4DC4-49ED-895D-0A7266CE1FCB}" srcOrd="0" destOrd="0" parTransId="{92150B9A-A4CD-4220-BF19-7F534C352B3E}" sibTransId="{45839D23-5579-4DC7-A8EE-DEBD179BF8AB}"/>
    <dgm:cxn modelId="{2F0FA111-698A-43E0-8C34-ACE10DB10724}" type="presOf" srcId="{6182AFC5-31FA-4AE3-BD8B-B78F22046B7C}" destId="{083F48C3-2E61-4242-8DD7-5F2102763A88}" srcOrd="0" destOrd="0" presId="urn:microsoft.com/office/officeart/2005/8/layout/chevron2"/>
    <dgm:cxn modelId="{7DD68619-9FC7-4B3A-9006-B42E5570A5A3}" type="presOf" srcId="{9BB9D917-4DC4-49ED-895D-0A7266CE1FCB}" destId="{D0D716D8-DBD6-48E5-97BA-3BAE84A6CB7F}" srcOrd="0" destOrd="0" presId="urn:microsoft.com/office/officeart/2005/8/layout/chevron2"/>
    <dgm:cxn modelId="{2DB8B9EC-B3C4-4F92-BFB4-30F6B843A395}" type="presOf" srcId="{822F2A5B-9A6B-461A-8CEB-48F7959489CF}" destId="{DC72CF7A-3366-450D-993C-59AA5D42678E}" srcOrd="0" destOrd="0" presId="urn:microsoft.com/office/officeart/2005/8/layout/chevron2"/>
    <dgm:cxn modelId="{691B5E00-0F69-4ABD-9C87-E05787F7B30D}" srcId="{2A61A38F-FF8D-4414-9460-02719B016E43}" destId="{C8ADEEF5-6D80-4AE4-8BE4-15F3CFA77E3C}" srcOrd="0" destOrd="0" parTransId="{4B8DE307-687B-4E8F-8D66-8B6BBABD3BA7}" sibTransId="{CF6B03E9-4B20-4181-9B67-42C7B61C01FA}"/>
    <dgm:cxn modelId="{D02350F3-30E6-48A7-A5B0-768A77851FB1}" type="presOf" srcId="{E7530C6D-2F4D-44AC-9988-6972AE0B78E1}" destId="{8A0F91B6-3530-4A1F-B342-431B686F1788}" srcOrd="0" destOrd="0" presId="urn:microsoft.com/office/officeart/2005/8/layout/chevron2"/>
    <dgm:cxn modelId="{5C206C2E-76A9-4070-A840-DC7B4405443B}" type="presOf" srcId="{2A61A38F-FF8D-4414-9460-02719B016E43}" destId="{D1F8CB75-02DA-415B-BA98-74AA78B56268}" srcOrd="0" destOrd="0" presId="urn:microsoft.com/office/officeart/2005/8/layout/chevron2"/>
    <dgm:cxn modelId="{7B991E48-B225-4A46-B2C0-F44A1B00204E}" type="presOf" srcId="{5D138BA4-DE45-420C-9151-34C6B91A5321}" destId="{7AC6A2E0-466D-4F55-9B77-137DA67E7EED}" srcOrd="0" destOrd="0" presId="urn:microsoft.com/office/officeart/2005/8/layout/chevron2"/>
    <dgm:cxn modelId="{503C56E2-1FBD-4D92-A380-2BC01D06FEDE}" type="presOf" srcId="{5E4FD57E-5DD4-40C2-9218-6B30506AAB3D}" destId="{9C1811F6-3B05-4957-9B17-2D50D8803D47}" srcOrd="0" destOrd="0" presId="urn:microsoft.com/office/officeart/2005/8/layout/chevron2"/>
    <dgm:cxn modelId="{9B06A94C-540E-4BB8-9BE1-CF35845889F4}" type="presOf" srcId="{1806E2DB-9E3A-4554-BBB1-93E577257EF5}" destId="{74907026-3FD3-4A83-A488-121E0BCF7978}" srcOrd="0" destOrd="0" presId="urn:microsoft.com/office/officeart/2005/8/layout/chevron2"/>
    <dgm:cxn modelId="{1A2C7E43-0230-48AF-8B5C-F0204E41947E}" type="presOf" srcId="{71FB73B4-6565-45AD-AC96-C4457AF8ADC5}" destId="{22D8E2F5-D4E1-4E7E-930E-1CB034375202}" srcOrd="0" destOrd="0" presId="urn:microsoft.com/office/officeart/2005/8/layout/chevron2"/>
    <dgm:cxn modelId="{114DDB08-D730-4519-8A1B-3FD97BEB1CFA}" srcId="{8F48677F-C4CE-4D1E-8178-CD92B764C0C4}" destId="{6182AFC5-31FA-4AE3-BD8B-B78F22046B7C}" srcOrd="5" destOrd="0" parTransId="{728D626F-62EF-4F20-AA72-5D9A00FD14AB}" sibTransId="{7A4ABA1A-D46B-4B71-A477-3D7074D13456}"/>
    <dgm:cxn modelId="{3C6BF3E4-3636-466B-8B66-87748D72A146}" srcId="{E7530C6D-2F4D-44AC-9988-6972AE0B78E1}" destId="{E2DAE434-C18F-4AC4-BC9F-704174AE1C11}" srcOrd="0" destOrd="0" parTransId="{EA4F4FE9-4D5B-42FE-8850-D61FBD3529A1}" sibTransId="{655AEC25-ACB5-4D70-90F3-A4EEFB54623E}"/>
    <dgm:cxn modelId="{A9F7E6CC-9D66-4A0E-9F26-89D7D3CD2DDC}" type="presOf" srcId="{E2DAE434-C18F-4AC4-BC9F-704174AE1C11}" destId="{C36133EF-BBA5-4DDF-A3EE-6D4DB80142D6}" srcOrd="0" destOrd="0" presId="urn:microsoft.com/office/officeart/2005/8/layout/chevron2"/>
    <dgm:cxn modelId="{F11EF2F2-7D37-4CD6-B861-40AAE5034C56}" type="presOf" srcId="{8F48677F-C4CE-4D1E-8178-CD92B764C0C4}" destId="{DC4F521F-6B21-4087-8723-732D9406AF41}" srcOrd="0" destOrd="0" presId="urn:microsoft.com/office/officeart/2005/8/layout/chevron2"/>
    <dgm:cxn modelId="{CD181AA3-45F1-4060-AD84-3718AC45B8DD}" srcId="{8F48677F-C4CE-4D1E-8178-CD92B764C0C4}" destId="{822F2A5B-9A6B-461A-8CEB-48F7959489CF}" srcOrd="1" destOrd="0" parTransId="{9541F2AF-152D-4EA1-A1A3-EB260E863461}" sibTransId="{20B4806C-BA3A-4ECF-B1F7-66B07FCB0573}"/>
    <dgm:cxn modelId="{FAFFEF69-D414-4D03-944A-55CF9CD3CB4B}" srcId="{5E4FD57E-5DD4-40C2-9218-6B30506AAB3D}" destId="{71FB73B4-6565-45AD-AC96-C4457AF8ADC5}" srcOrd="0" destOrd="0" parTransId="{D5B034A8-1C87-461C-98FD-10EA617D4218}" sibTransId="{C1697EFC-8A05-4CFD-9781-88E80DEEB896}"/>
    <dgm:cxn modelId="{9B1CABF9-7397-49D3-8084-27B42BAF157E}" srcId="{822F2A5B-9A6B-461A-8CEB-48F7959489CF}" destId="{FF3F2875-4946-42F1-88BD-1CC35D5CA2CD}" srcOrd="0" destOrd="0" parTransId="{E2D21A5C-F08B-42D6-9CFD-F8413B2BA089}" sibTransId="{155421C6-36A7-4346-9550-995BE69A3869}"/>
    <dgm:cxn modelId="{A29A3418-613A-4F6C-B981-1185B2E15D2F}" srcId="{8F48677F-C4CE-4D1E-8178-CD92B764C0C4}" destId="{2A61A38F-FF8D-4414-9460-02719B016E43}" srcOrd="3" destOrd="0" parTransId="{C5B12233-88D4-4D3E-AA01-83F3CDFB7FE5}" sibTransId="{3A63B09A-7533-4FCF-89A8-7CC4C14FD0EE}"/>
    <dgm:cxn modelId="{6CEC7C8A-2F45-4244-9F82-D5A49EA2E3E4}" type="presOf" srcId="{C8ADEEF5-6D80-4AE4-8BE4-15F3CFA77E3C}" destId="{AE6B064B-DA0F-4D90-A978-4B65099E9321}" srcOrd="0" destOrd="0" presId="urn:microsoft.com/office/officeart/2005/8/layout/chevron2"/>
    <dgm:cxn modelId="{04610331-49D8-496C-922B-2B8ACCA8E909}" srcId="{6182AFC5-31FA-4AE3-BD8B-B78F22046B7C}" destId="{1806E2DB-9E3A-4554-BBB1-93E577257EF5}" srcOrd="0" destOrd="0" parTransId="{B5475A9E-91C6-4365-B203-1588C8B4CDBF}" sibTransId="{D3D5263A-DC06-4C51-AFDA-38DABE488DD5}"/>
    <dgm:cxn modelId="{19013EBE-FC48-4591-A82C-549ECBD0EFCF}" type="presParOf" srcId="{DC4F521F-6B21-4087-8723-732D9406AF41}" destId="{A0F14182-E583-41E9-94FE-D23B2C61FB14}" srcOrd="0" destOrd="0" presId="urn:microsoft.com/office/officeart/2005/8/layout/chevron2"/>
    <dgm:cxn modelId="{BC21C612-0699-42E3-8699-687BA2F669B9}" type="presParOf" srcId="{A0F14182-E583-41E9-94FE-D23B2C61FB14}" destId="{8A0F91B6-3530-4A1F-B342-431B686F1788}" srcOrd="0" destOrd="0" presId="urn:microsoft.com/office/officeart/2005/8/layout/chevron2"/>
    <dgm:cxn modelId="{5C8682D6-4FCE-4712-92A3-3B9CC1287DCE}" type="presParOf" srcId="{A0F14182-E583-41E9-94FE-D23B2C61FB14}" destId="{C36133EF-BBA5-4DDF-A3EE-6D4DB80142D6}" srcOrd="1" destOrd="0" presId="urn:microsoft.com/office/officeart/2005/8/layout/chevron2"/>
    <dgm:cxn modelId="{5248024D-6EC8-42C8-9C1D-E47A27E43AC4}" type="presParOf" srcId="{DC4F521F-6B21-4087-8723-732D9406AF41}" destId="{712D4483-596C-4E2B-BD4D-8E76576B177C}" srcOrd="1" destOrd="0" presId="urn:microsoft.com/office/officeart/2005/8/layout/chevron2"/>
    <dgm:cxn modelId="{5C3FDC63-E327-4445-8AA2-55C8A92A08D4}" type="presParOf" srcId="{DC4F521F-6B21-4087-8723-732D9406AF41}" destId="{95C83F62-8C09-478E-A0DB-407B1798499B}" srcOrd="2" destOrd="0" presId="urn:microsoft.com/office/officeart/2005/8/layout/chevron2"/>
    <dgm:cxn modelId="{B2F69592-FAE7-4BE3-BC83-EC081523C14A}" type="presParOf" srcId="{95C83F62-8C09-478E-A0DB-407B1798499B}" destId="{DC72CF7A-3366-450D-993C-59AA5D42678E}" srcOrd="0" destOrd="0" presId="urn:microsoft.com/office/officeart/2005/8/layout/chevron2"/>
    <dgm:cxn modelId="{A828D95F-3322-4A39-8E3F-AEEBF218966A}" type="presParOf" srcId="{95C83F62-8C09-478E-A0DB-407B1798499B}" destId="{F4CA9FF8-9CA3-46EB-BEE4-6EFFF733C155}" srcOrd="1" destOrd="0" presId="urn:microsoft.com/office/officeart/2005/8/layout/chevron2"/>
    <dgm:cxn modelId="{E6E33B35-42C2-4A5D-9972-B337AE7465BC}" type="presParOf" srcId="{DC4F521F-6B21-4087-8723-732D9406AF41}" destId="{332A70C5-06B9-40E5-A745-EE5C0D298BC2}" srcOrd="3" destOrd="0" presId="urn:microsoft.com/office/officeart/2005/8/layout/chevron2"/>
    <dgm:cxn modelId="{3AE6BBD5-D62A-455A-9979-150C0F1D76B5}" type="presParOf" srcId="{DC4F521F-6B21-4087-8723-732D9406AF41}" destId="{93058A07-0F32-4D5A-87F2-A731752C0B43}" srcOrd="4" destOrd="0" presId="urn:microsoft.com/office/officeart/2005/8/layout/chevron2"/>
    <dgm:cxn modelId="{AC733C5F-2959-4D46-BC71-7A4E0DD2142A}" type="presParOf" srcId="{93058A07-0F32-4D5A-87F2-A731752C0B43}" destId="{7AC6A2E0-466D-4F55-9B77-137DA67E7EED}" srcOrd="0" destOrd="0" presId="urn:microsoft.com/office/officeart/2005/8/layout/chevron2"/>
    <dgm:cxn modelId="{DCE12F9C-10A2-4BC0-9742-5D5BF8F2E815}" type="presParOf" srcId="{93058A07-0F32-4D5A-87F2-A731752C0B43}" destId="{D0D716D8-DBD6-48E5-97BA-3BAE84A6CB7F}" srcOrd="1" destOrd="0" presId="urn:microsoft.com/office/officeart/2005/8/layout/chevron2"/>
    <dgm:cxn modelId="{35CB9581-8D15-4E11-AE8F-FBD7E90F07D1}" type="presParOf" srcId="{DC4F521F-6B21-4087-8723-732D9406AF41}" destId="{A7FB65D3-41BF-4935-AFE1-0BAC0A173F6E}" srcOrd="5" destOrd="0" presId="urn:microsoft.com/office/officeart/2005/8/layout/chevron2"/>
    <dgm:cxn modelId="{36CDC50F-2C28-4B41-BC11-096CB87F7F6F}" type="presParOf" srcId="{DC4F521F-6B21-4087-8723-732D9406AF41}" destId="{D529A2F3-BB78-49F9-94FE-ABA02FF392DB}" srcOrd="6" destOrd="0" presId="urn:microsoft.com/office/officeart/2005/8/layout/chevron2"/>
    <dgm:cxn modelId="{72E946CA-115E-48BA-B394-A8C251735143}" type="presParOf" srcId="{D529A2F3-BB78-49F9-94FE-ABA02FF392DB}" destId="{D1F8CB75-02DA-415B-BA98-74AA78B56268}" srcOrd="0" destOrd="0" presId="urn:microsoft.com/office/officeart/2005/8/layout/chevron2"/>
    <dgm:cxn modelId="{C97B68E0-85E8-483B-898C-87E8412F9443}" type="presParOf" srcId="{D529A2F3-BB78-49F9-94FE-ABA02FF392DB}" destId="{AE6B064B-DA0F-4D90-A978-4B65099E9321}" srcOrd="1" destOrd="0" presId="urn:microsoft.com/office/officeart/2005/8/layout/chevron2"/>
    <dgm:cxn modelId="{3F79179B-1881-497A-8F1B-56719A0F52FA}" type="presParOf" srcId="{DC4F521F-6B21-4087-8723-732D9406AF41}" destId="{84A134C6-CEDA-4B35-9A87-971851051496}" srcOrd="7" destOrd="0" presId="urn:microsoft.com/office/officeart/2005/8/layout/chevron2"/>
    <dgm:cxn modelId="{DF29B71E-A0AA-46E2-8B4C-57471942002B}" type="presParOf" srcId="{DC4F521F-6B21-4087-8723-732D9406AF41}" destId="{28F60F44-ED29-4D4C-BCAB-77B42CD66D1F}" srcOrd="8" destOrd="0" presId="urn:microsoft.com/office/officeart/2005/8/layout/chevron2"/>
    <dgm:cxn modelId="{8996FEAB-681A-49F8-B6B8-7F167E775B01}" type="presParOf" srcId="{28F60F44-ED29-4D4C-BCAB-77B42CD66D1F}" destId="{9C1811F6-3B05-4957-9B17-2D50D8803D47}" srcOrd="0" destOrd="0" presId="urn:microsoft.com/office/officeart/2005/8/layout/chevron2"/>
    <dgm:cxn modelId="{3CFF9717-6FBA-4273-AA48-1B8BE62F1601}" type="presParOf" srcId="{28F60F44-ED29-4D4C-BCAB-77B42CD66D1F}" destId="{22D8E2F5-D4E1-4E7E-930E-1CB034375202}" srcOrd="1" destOrd="0" presId="urn:microsoft.com/office/officeart/2005/8/layout/chevron2"/>
    <dgm:cxn modelId="{25BA9595-699E-4B12-B643-599DD09DAA9A}" type="presParOf" srcId="{DC4F521F-6B21-4087-8723-732D9406AF41}" destId="{E94E9B7E-3927-443C-BFCE-E324600A1239}" srcOrd="9" destOrd="0" presId="urn:microsoft.com/office/officeart/2005/8/layout/chevron2"/>
    <dgm:cxn modelId="{624C523A-22F4-4069-955C-6A11F4539A1E}" type="presParOf" srcId="{DC4F521F-6B21-4087-8723-732D9406AF41}" destId="{ED85DE9C-6A80-4CA8-8065-4B62B394E943}" srcOrd="10" destOrd="0" presId="urn:microsoft.com/office/officeart/2005/8/layout/chevron2"/>
    <dgm:cxn modelId="{86B69FF0-EEF8-4E12-B13C-643D503DE853}" type="presParOf" srcId="{ED85DE9C-6A80-4CA8-8065-4B62B394E943}" destId="{083F48C3-2E61-4242-8DD7-5F2102763A88}" srcOrd="0" destOrd="0" presId="urn:microsoft.com/office/officeart/2005/8/layout/chevron2"/>
    <dgm:cxn modelId="{CD6FB8FD-7223-4050-A559-74F4B59A5CED}" type="presParOf" srcId="{ED85DE9C-6A80-4CA8-8065-4B62B394E943}" destId="{74907026-3FD3-4A83-A488-121E0BCF797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1492F-33C4-4D7C-92B1-BCE32DF122F8}" type="doc">
      <dgm:prSet loTypeId="urn:microsoft.com/office/officeart/2009/layout/CircleArrowProcess" loCatId="process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NZ"/>
        </a:p>
      </dgm:t>
    </dgm:pt>
    <dgm:pt modelId="{EADCDD47-920C-4C24-AC60-5CF86AE15F5E}">
      <dgm:prSet phldrT="[Text]"/>
      <dgm:spPr/>
      <dgm:t>
        <a:bodyPr/>
        <a:lstStyle/>
        <a:p>
          <a:r>
            <a:rPr lang="en-NZ" dirty="0" smtClean="0"/>
            <a:t>Data Checks</a:t>
          </a:r>
          <a:endParaRPr lang="en-NZ" dirty="0"/>
        </a:p>
      </dgm:t>
    </dgm:pt>
    <dgm:pt modelId="{17855C89-5196-417E-9F31-568A39C22072}" type="parTrans" cxnId="{93C36482-12CC-4854-B57E-E2042CD07AD1}">
      <dgm:prSet/>
      <dgm:spPr/>
      <dgm:t>
        <a:bodyPr/>
        <a:lstStyle/>
        <a:p>
          <a:endParaRPr lang="en-NZ"/>
        </a:p>
      </dgm:t>
    </dgm:pt>
    <dgm:pt modelId="{49AB4FCC-B3E5-4B32-9211-EB01A271F896}" type="sibTrans" cxnId="{93C36482-12CC-4854-B57E-E2042CD07AD1}">
      <dgm:prSet/>
      <dgm:spPr/>
      <dgm:t>
        <a:bodyPr/>
        <a:lstStyle/>
        <a:p>
          <a:endParaRPr lang="en-NZ"/>
        </a:p>
      </dgm:t>
    </dgm:pt>
    <dgm:pt modelId="{FCD9FB76-2723-42D3-AF37-A85E3621DEAD}">
      <dgm:prSet phldrT="[Text]"/>
      <dgm:spPr/>
      <dgm:t>
        <a:bodyPr/>
        <a:lstStyle/>
        <a:p>
          <a:r>
            <a:rPr lang="en-NZ" dirty="0" smtClean="0"/>
            <a:t>Separate Modules</a:t>
          </a:r>
          <a:endParaRPr lang="en-NZ" dirty="0"/>
        </a:p>
      </dgm:t>
    </dgm:pt>
    <dgm:pt modelId="{AC342C6A-A350-4F24-B3A5-FE29A47B8B33}" type="parTrans" cxnId="{3D53AFB2-8028-4D27-AFE3-1029FD3224CC}">
      <dgm:prSet/>
      <dgm:spPr/>
      <dgm:t>
        <a:bodyPr/>
        <a:lstStyle/>
        <a:p>
          <a:endParaRPr lang="en-NZ"/>
        </a:p>
      </dgm:t>
    </dgm:pt>
    <dgm:pt modelId="{534CBFB0-38BE-4F47-861A-E0B97E121642}" type="sibTrans" cxnId="{3D53AFB2-8028-4D27-AFE3-1029FD3224CC}">
      <dgm:prSet/>
      <dgm:spPr/>
      <dgm:t>
        <a:bodyPr/>
        <a:lstStyle/>
        <a:p>
          <a:endParaRPr lang="en-NZ"/>
        </a:p>
      </dgm:t>
    </dgm:pt>
    <dgm:pt modelId="{A94BE05A-E66E-4E07-A304-9AEC9B3DDAA6}">
      <dgm:prSet phldrT="[Text]"/>
      <dgm:spPr/>
      <dgm:t>
        <a:bodyPr/>
        <a:lstStyle/>
        <a:p>
          <a:r>
            <a:rPr lang="en-NZ" dirty="0" smtClean="0"/>
            <a:t>Automation</a:t>
          </a:r>
          <a:endParaRPr lang="en-NZ" dirty="0"/>
        </a:p>
      </dgm:t>
    </dgm:pt>
    <dgm:pt modelId="{7DD2ED9D-6F97-404E-9FD0-5B9C50A659F7}" type="parTrans" cxnId="{A76521CD-FFE3-4A6B-BC75-BA847D1BFB92}">
      <dgm:prSet/>
      <dgm:spPr/>
      <dgm:t>
        <a:bodyPr/>
        <a:lstStyle/>
        <a:p>
          <a:endParaRPr lang="en-NZ"/>
        </a:p>
      </dgm:t>
    </dgm:pt>
    <dgm:pt modelId="{6187B818-03F6-4A31-975C-03FBD9C653C4}" type="sibTrans" cxnId="{A76521CD-FFE3-4A6B-BC75-BA847D1BFB92}">
      <dgm:prSet/>
      <dgm:spPr/>
      <dgm:t>
        <a:bodyPr/>
        <a:lstStyle/>
        <a:p>
          <a:endParaRPr lang="en-NZ"/>
        </a:p>
      </dgm:t>
    </dgm:pt>
    <dgm:pt modelId="{C4E6B3E2-8136-4001-85E9-AC36BBC2234D}" type="pres">
      <dgm:prSet presAssocID="{F691492F-33C4-4D7C-92B1-BCE32DF122F8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NZ"/>
        </a:p>
      </dgm:t>
    </dgm:pt>
    <dgm:pt modelId="{A561F329-BB66-4C3B-A60D-F1F09A5A84F0}" type="pres">
      <dgm:prSet presAssocID="{EADCDD47-920C-4C24-AC60-5CF86AE15F5E}" presName="Accent1" presStyleCnt="0"/>
      <dgm:spPr/>
    </dgm:pt>
    <dgm:pt modelId="{FB00777A-F4B3-434C-B96A-17A763E1ECB6}" type="pres">
      <dgm:prSet presAssocID="{EADCDD47-920C-4C24-AC60-5CF86AE15F5E}" presName="Accent" presStyleLbl="node1" presStyleIdx="0" presStyleCnt="3"/>
      <dgm:spPr/>
    </dgm:pt>
    <dgm:pt modelId="{875E9202-BAA3-4364-8EAA-3FC7A8943B0B}" type="pres">
      <dgm:prSet presAssocID="{EADCDD47-920C-4C24-AC60-5CF86AE15F5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3A87726-BFA8-4761-8650-769E0A8FF55F}" type="pres">
      <dgm:prSet presAssocID="{FCD9FB76-2723-42D3-AF37-A85E3621DEAD}" presName="Accent2" presStyleCnt="0"/>
      <dgm:spPr/>
    </dgm:pt>
    <dgm:pt modelId="{F37E6DA9-C37B-4394-9ED4-D462CA52C440}" type="pres">
      <dgm:prSet presAssocID="{FCD9FB76-2723-42D3-AF37-A85E3621DEAD}" presName="Accent" presStyleLbl="node1" presStyleIdx="1" presStyleCnt="3"/>
      <dgm:spPr/>
    </dgm:pt>
    <dgm:pt modelId="{22840307-6A3F-447D-BCEC-5F7A8B7F41E5}" type="pres">
      <dgm:prSet presAssocID="{FCD9FB76-2723-42D3-AF37-A85E3621DEA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E95F34F-AF93-4D79-86B8-02EF750D8102}" type="pres">
      <dgm:prSet presAssocID="{A94BE05A-E66E-4E07-A304-9AEC9B3DDAA6}" presName="Accent3" presStyleCnt="0"/>
      <dgm:spPr/>
    </dgm:pt>
    <dgm:pt modelId="{FB0483F3-6B18-478A-9BA0-20DBB4D0D557}" type="pres">
      <dgm:prSet presAssocID="{A94BE05A-E66E-4E07-A304-9AEC9B3DDAA6}" presName="Accent" presStyleLbl="node1" presStyleIdx="2" presStyleCnt="3"/>
      <dgm:spPr/>
    </dgm:pt>
    <dgm:pt modelId="{666414DB-860B-433B-85F4-51F26E67325A}" type="pres">
      <dgm:prSet presAssocID="{A94BE05A-E66E-4E07-A304-9AEC9B3DDAA6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C19F7EE6-EBE3-417C-870D-E0CD2A54DB10}" type="presOf" srcId="{EADCDD47-920C-4C24-AC60-5CF86AE15F5E}" destId="{875E9202-BAA3-4364-8EAA-3FC7A8943B0B}" srcOrd="0" destOrd="0" presId="urn:microsoft.com/office/officeart/2009/layout/CircleArrowProcess"/>
    <dgm:cxn modelId="{3C1F5BD0-2EBD-4F8C-A77F-71D21F2EE1B3}" type="presOf" srcId="{A94BE05A-E66E-4E07-A304-9AEC9B3DDAA6}" destId="{666414DB-860B-433B-85F4-51F26E67325A}" srcOrd="0" destOrd="0" presId="urn:microsoft.com/office/officeart/2009/layout/CircleArrowProcess"/>
    <dgm:cxn modelId="{3D53AFB2-8028-4D27-AFE3-1029FD3224CC}" srcId="{F691492F-33C4-4D7C-92B1-BCE32DF122F8}" destId="{FCD9FB76-2723-42D3-AF37-A85E3621DEAD}" srcOrd="1" destOrd="0" parTransId="{AC342C6A-A350-4F24-B3A5-FE29A47B8B33}" sibTransId="{534CBFB0-38BE-4F47-861A-E0B97E121642}"/>
    <dgm:cxn modelId="{A76521CD-FFE3-4A6B-BC75-BA847D1BFB92}" srcId="{F691492F-33C4-4D7C-92B1-BCE32DF122F8}" destId="{A94BE05A-E66E-4E07-A304-9AEC9B3DDAA6}" srcOrd="2" destOrd="0" parTransId="{7DD2ED9D-6F97-404E-9FD0-5B9C50A659F7}" sibTransId="{6187B818-03F6-4A31-975C-03FBD9C653C4}"/>
    <dgm:cxn modelId="{93C36482-12CC-4854-B57E-E2042CD07AD1}" srcId="{F691492F-33C4-4D7C-92B1-BCE32DF122F8}" destId="{EADCDD47-920C-4C24-AC60-5CF86AE15F5E}" srcOrd="0" destOrd="0" parTransId="{17855C89-5196-417E-9F31-568A39C22072}" sibTransId="{49AB4FCC-B3E5-4B32-9211-EB01A271F896}"/>
    <dgm:cxn modelId="{9FF02C33-2B9A-4AC9-B5E7-5CAEB7E1331A}" type="presOf" srcId="{FCD9FB76-2723-42D3-AF37-A85E3621DEAD}" destId="{22840307-6A3F-447D-BCEC-5F7A8B7F41E5}" srcOrd="0" destOrd="0" presId="urn:microsoft.com/office/officeart/2009/layout/CircleArrowProcess"/>
    <dgm:cxn modelId="{53213E34-972F-4AF2-B0B8-62151279C5D8}" type="presOf" srcId="{F691492F-33C4-4D7C-92B1-BCE32DF122F8}" destId="{C4E6B3E2-8136-4001-85E9-AC36BBC2234D}" srcOrd="0" destOrd="0" presId="urn:microsoft.com/office/officeart/2009/layout/CircleArrowProcess"/>
    <dgm:cxn modelId="{140D3055-CFD7-4500-B6B4-F64480942F8F}" type="presParOf" srcId="{C4E6B3E2-8136-4001-85E9-AC36BBC2234D}" destId="{A561F329-BB66-4C3B-A60D-F1F09A5A84F0}" srcOrd="0" destOrd="0" presId="urn:microsoft.com/office/officeart/2009/layout/CircleArrowProcess"/>
    <dgm:cxn modelId="{6D878D8B-DFE4-4668-87A3-356599C32EB0}" type="presParOf" srcId="{A561F329-BB66-4C3B-A60D-F1F09A5A84F0}" destId="{FB00777A-F4B3-434C-B96A-17A763E1ECB6}" srcOrd="0" destOrd="0" presId="urn:microsoft.com/office/officeart/2009/layout/CircleArrowProcess"/>
    <dgm:cxn modelId="{544C4C84-D3A6-4914-8A2C-C90EB1B394C3}" type="presParOf" srcId="{C4E6B3E2-8136-4001-85E9-AC36BBC2234D}" destId="{875E9202-BAA3-4364-8EAA-3FC7A8943B0B}" srcOrd="1" destOrd="0" presId="urn:microsoft.com/office/officeart/2009/layout/CircleArrowProcess"/>
    <dgm:cxn modelId="{730C3E51-7532-4CB8-AA8A-5DA6C39C14EB}" type="presParOf" srcId="{C4E6B3E2-8136-4001-85E9-AC36BBC2234D}" destId="{F3A87726-BFA8-4761-8650-769E0A8FF55F}" srcOrd="2" destOrd="0" presId="urn:microsoft.com/office/officeart/2009/layout/CircleArrowProcess"/>
    <dgm:cxn modelId="{BE6372C6-3465-470E-B4D7-9AB18292C3E8}" type="presParOf" srcId="{F3A87726-BFA8-4761-8650-769E0A8FF55F}" destId="{F37E6DA9-C37B-4394-9ED4-D462CA52C440}" srcOrd="0" destOrd="0" presId="urn:microsoft.com/office/officeart/2009/layout/CircleArrowProcess"/>
    <dgm:cxn modelId="{5F2FFD30-82F1-47C9-9291-FB9E0002E15A}" type="presParOf" srcId="{C4E6B3E2-8136-4001-85E9-AC36BBC2234D}" destId="{22840307-6A3F-447D-BCEC-5F7A8B7F41E5}" srcOrd="3" destOrd="0" presId="urn:microsoft.com/office/officeart/2009/layout/CircleArrowProcess"/>
    <dgm:cxn modelId="{7C4E9708-2D35-4BBA-A25B-376DF02A8C71}" type="presParOf" srcId="{C4E6B3E2-8136-4001-85E9-AC36BBC2234D}" destId="{0E95F34F-AF93-4D79-86B8-02EF750D8102}" srcOrd="4" destOrd="0" presId="urn:microsoft.com/office/officeart/2009/layout/CircleArrowProcess"/>
    <dgm:cxn modelId="{E9443309-8297-4C49-AD5F-7C01E66AC64E}" type="presParOf" srcId="{0E95F34F-AF93-4D79-86B8-02EF750D8102}" destId="{FB0483F3-6B18-478A-9BA0-20DBB4D0D557}" srcOrd="0" destOrd="0" presId="urn:microsoft.com/office/officeart/2009/layout/CircleArrowProcess"/>
    <dgm:cxn modelId="{BDDF54E3-3C7D-417A-AF2C-50A587945739}" type="presParOf" srcId="{C4E6B3E2-8136-4001-85E9-AC36BBC2234D}" destId="{666414DB-860B-433B-85F4-51F26E67325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F91B6-3530-4A1F-B342-431B686F1788}">
      <dsp:nvSpPr>
        <dsp:cNvPr id="0" name=""/>
        <dsp:cNvSpPr/>
      </dsp:nvSpPr>
      <dsp:spPr>
        <a:xfrm rot="5400000">
          <a:off x="-106553" y="108145"/>
          <a:ext cx="710356" cy="4972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400" kern="1200" dirty="0" smtClean="0"/>
            <a:t>1.</a:t>
          </a:r>
          <a:endParaRPr lang="en-NZ" sz="1400" kern="1200" dirty="0"/>
        </a:p>
      </dsp:txBody>
      <dsp:txXfrm rot="-5400000">
        <a:off x="1" y="250217"/>
        <a:ext cx="497249" cy="213107"/>
      </dsp:txXfrm>
    </dsp:sp>
    <dsp:sp modelId="{C36133EF-BBA5-4DDF-A3EE-6D4DB80142D6}">
      <dsp:nvSpPr>
        <dsp:cNvPr id="0" name=""/>
        <dsp:cNvSpPr/>
      </dsp:nvSpPr>
      <dsp:spPr>
        <a:xfrm rot="5400000">
          <a:off x="3982539" y="-3483698"/>
          <a:ext cx="461731" cy="7432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2700" kern="1200" dirty="0" smtClean="0"/>
            <a:t>Scoping</a:t>
          </a:r>
          <a:endParaRPr lang="en-NZ" sz="2700" kern="1200" dirty="0"/>
        </a:p>
      </dsp:txBody>
      <dsp:txXfrm rot="-5400000">
        <a:off x="497249" y="24132"/>
        <a:ext cx="7409772" cy="416651"/>
      </dsp:txXfrm>
    </dsp:sp>
    <dsp:sp modelId="{DC72CF7A-3366-450D-993C-59AA5D42678E}">
      <dsp:nvSpPr>
        <dsp:cNvPr id="0" name=""/>
        <dsp:cNvSpPr/>
      </dsp:nvSpPr>
      <dsp:spPr>
        <a:xfrm rot="5400000">
          <a:off x="-106553" y="717277"/>
          <a:ext cx="710356" cy="4972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400" kern="1200" dirty="0" smtClean="0"/>
            <a:t>2.</a:t>
          </a:r>
          <a:endParaRPr lang="en-NZ" sz="1400" kern="1200" dirty="0"/>
        </a:p>
      </dsp:txBody>
      <dsp:txXfrm rot="-5400000">
        <a:off x="1" y="859349"/>
        <a:ext cx="497249" cy="213107"/>
      </dsp:txXfrm>
    </dsp:sp>
    <dsp:sp modelId="{F4CA9FF8-9CA3-46EB-BEE4-6EFFF733C155}">
      <dsp:nvSpPr>
        <dsp:cNvPr id="0" name=""/>
        <dsp:cNvSpPr/>
      </dsp:nvSpPr>
      <dsp:spPr>
        <a:xfrm rot="5400000">
          <a:off x="3982539" y="-2874566"/>
          <a:ext cx="461731" cy="7432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2700" kern="1200" dirty="0" smtClean="0"/>
            <a:t>Data Mapping</a:t>
          </a:r>
          <a:endParaRPr lang="en-NZ" sz="2700" kern="1200" dirty="0"/>
        </a:p>
      </dsp:txBody>
      <dsp:txXfrm rot="-5400000">
        <a:off x="497249" y="633264"/>
        <a:ext cx="7409772" cy="416651"/>
      </dsp:txXfrm>
    </dsp:sp>
    <dsp:sp modelId="{7AC6A2E0-466D-4F55-9B77-137DA67E7EED}">
      <dsp:nvSpPr>
        <dsp:cNvPr id="0" name=""/>
        <dsp:cNvSpPr/>
      </dsp:nvSpPr>
      <dsp:spPr>
        <a:xfrm rot="5400000">
          <a:off x="-106553" y="1326409"/>
          <a:ext cx="710356" cy="4972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400" kern="1200" dirty="0" smtClean="0"/>
            <a:t>3.</a:t>
          </a:r>
          <a:endParaRPr lang="en-NZ" sz="1400" kern="1200" dirty="0"/>
        </a:p>
      </dsp:txBody>
      <dsp:txXfrm rot="-5400000">
        <a:off x="1" y="1468481"/>
        <a:ext cx="497249" cy="213107"/>
      </dsp:txXfrm>
    </dsp:sp>
    <dsp:sp modelId="{D0D716D8-DBD6-48E5-97BA-3BAE84A6CB7F}">
      <dsp:nvSpPr>
        <dsp:cNvPr id="0" name=""/>
        <dsp:cNvSpPr/>
      </dsp:nvSpPr>
      <dsp:spPr>
        <a:xfrm rot="5400000">
          <a:off x="3982539" y="-2265434"/>
          <a:ext cx="461731" cy="7432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2700" kern="1200" dirty="0" smtClean="0"/>
            <a:t>Initial Set Up</a:t>
          </a:r>
          <a:endParaRPr lang="en-NZ" sz="2700" kern="1200" dirty="0"/>
        </a:p>
      </dsp:txBody>
      <dsp:txXfrm rot="-5400000">
        <a:off x="497249" y="1242396"/>
        <a:ext cx="7409772" cy="416651"/>
      </dsp:txXfrm>
    </dsp:sp>
    <dsp:sp modelId="{D1F8CB75-02DA-415B-BA98-74AA78B56268}">
      <dsp:nvSpPr>
        <dsp:cNvPr id="0" name=""/>
        <dsp:cNvSpPr/>
      </dsp:nvSpPr>
      <dsp:spPr>
        <a:xfrm rot="5400000">
          <a:off x="-106553" y="1935541"/>
          <a:ext cx="710356" cy="4972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400" kern="1200" dirty="0" smtClean="0"/>
            <a:t>4.</a:t>
          </a:r>
          <a:endParaRPr lang="en-NZ" sz="1400" kern="1200" dirty="0"/>
        </a:p>
      </dsp:txBody>
      <dsp:txXfrm rot="-5400000">
        <a:off x="1" y="2077613"/>
        <a:ext cx="497249" cy="213107"/>
      </dsp:txXfrm>
    </dsp:sp>
    <dsp:sp modelId="{AE6B064B-DA0F-4D90-A978-4B65099E9321}">
      <dsp:nvSpPr>
        <dsp:cNvPr id="0" name=""/>
        <dsp:cNvSpPr/>
      </dsp:nvSpPr>
      <dsp:spPr>
        <a:xfrm rot="5400000">
          <a:off x="3982539" y="-1656302"/>
          <a:ext cx="461731" cy="7432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2700" kern="1200" dirty="0" smtClean="0"/>
            <a:t>Build Report Format </a:t>
          </a:r>
          <a:endParaRPr lang="en-NZ" sz="2700" kern="1200" dirty="0"/>
        </a:p>
      </dsp:txBody>
      <dsp:txXfrm rot="-5400000">
        <a:off x="497249" y="1851528"/>
        <a:ext cx="7409772" cy="416651"/>
      </dsp:txXfrm>
    </dsp:sp>
    <dsp:sp modelId="{9C1811F6-3B05-4957-9B17-2D50D8803D47}">
      <dsp:nvSpPr>
        <dsp:cNvPr id="0" name=""/>
        <dsp:cNvSpPr/>
      </dsp:nvSpPr>
      <dsp:spPr>
        <a:xfrm rot="5400000">
          <a:off x="-106553" y="2544673"/>
          <a:ext cx="710356" cy="4972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400" kern="1200" dirty="0" smtClean="0"/>
            <a:t>5.</a:t>
          </a:r>
          <a:endParaRPr lang="en-NZ" sz="1400" kern="1200" dirty="0"/>
        </a:p>
      </dsp:txBody>
      <dsp:txXfrm rot="-5400000">
        <a:off x="1" y="2686745"/>
        <a:ext cx="497249" cy="213107"/>
      </dsp:txXfrm>
    </dsp:sp>
    <dsp:sp modelId="{22D8E2F5-D4E1-4E7E-930E-1CB034375202}">
      <dsp:nvSpPr>
        <dsp:cNvPr id="0" name=""/>
        <dsp:cNvSpPr/>
      </dsp:nvSpPr>
      <dsp:spPr>
        <a:xfrm rot="5400000">
          <a:off x="3982539" y="-1047170"/>
          <a:ext cx="461731" cy="7432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2700" kern="1200" dirty="0" smtClean="0"/>
            <a:t>Testing and Retesting</a:t>
          </a:r>
          <a:endParaRPr lang="en-NZ" sz="2700" kern="1200" dirty="0"/>
        </a:p>
      </dsp:txBody>
      <dsp:txXfrm rot="-5400000">
        <a:off x="497249" y="2460660"/>
        <a:ext cx="7409772" cy="416651"/>
      </dsp:txXfrm>
    </dsp:sp>
    <dsp:sp modelId="{083F48C3-2E61-4242-8DD7-5F2102763A88}">
      <dsp:nvSpPr>
        <dsp:cNvPr id="0" name=""/>
        <dsp:cNvSpPr/>
      </dsp:nvSpPr>
      <dsp:spPr>
        <a:xfrm rot="5400000">
          <a:off x="-106553" y="3153805"/>
          <a:ext cx="710356" cy="49724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400" kern="1200" dirty="0" smtClean="0"/>
            <a:t>6.</a:t>
          </a:r>
          <a:endParaRPr lang="en-NZ" sz="1400" kern="1200" dirty="0"/>
        </a:p>
      </dsp:txBody>
      <dsp:txXfrm rot="-5400000">
        <a:off x="1" y="3295877"/>
        <a:ext cx="497249" cy="213107"/>
      </dsp:txXfrm>
    </dsp:sp>
    <dsp:sp modelId="{74907026-3FD3-4A83-A488-121E0BCF7978}">
      <dsp:nvSpPr>
        <dsp:cNvPr id="0" name=""/>
        <dsp:cNvSpPr/>
      </dsp:nvSpPr>
      <dsp:spPr>
        <a:xfrm rot="5400000">
          <a:off x="3982539" y="-438038"/>
          <a:ext cx="461731" cy="7432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2700" kern="1200" dirty="0" smtClean="0"/>
            <a:t>Release and Training</a:t>
          </a:r>
          <a:endParaRPr lang="en-NZ" sz="2700" kern="1200" dirty="0"/>
        </a:p>
      </dsp:txBody>
      <dsp:txXfrm rot="-5400000">
        <a:off x="497249" y="3069792"/>
        <a:ext cx="7409772" cy="4166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00777A-F4B3-434C-B96A-17A763E1ECB6}">
      <dsp:nvSpPr>
        <dsp:cNvPr id="0" name=""/>
        <dsp:cNvSpPr/>
      </dsp:nvSpPr>
      <dsp:spPr>
        <a:xfrm>
          <a:off x="2341595" y="0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75E9202-BAA3-4364-8EAA-3FC7A8943B0B}">
      <dsp:nvSpPr>
        <dsp:cNvPr id="0" name=""/>
        <dsp:cNvSpPr/>
      </dsp:nvSpPr>
      <dsp:spPr>
        <a:xfrm>
          <a:off x="2773960" y="706323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Data Checks</a:t>
          </a:r>
          <a:endParaRPr lang="en-NZ" sz="1700" kern="1200" dirty="0"/>
        </a:p>
      </dsp:txBody>
      <dsp:txXfrm>
        <a:off x="2773960" y="706323"/>
        <a:ext cx="1086973" cy="543356"/>
      </dsp:txXfrm>
    </dsp:sp>
    <dsp:sp modelId="{F37E6DA9-C37B-4394-9ED4-D462CA52C440}">
      <dsp:nvSpPr>
        <dsp:cNvPr id="0" name=""/>
        <dsp:cNvSpPr/>
      </dsp:nvSpPr>
      <dsp:spPr>
        <a:xfrm>
          <a:off x="1798292" y="1124102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840307-6A3F-447D-BCEC-5F7A8B7F41E5}">
      <dsp:nvSpPr>
        <dsp:cNvPr id="0" name=""/>
        <dsp:cNvSpPr/>
      </dsp:nvSpPr>
      <dsp:spPr>
        <a:xfrm>
          <a:off x="2232861" y="1836927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Separate Modules</a:t>
          </a:r>
          <a:endParaRPr lang="en-NZ" sz="1700" kern="1200" dirty="0"/>
        </a:p>
      </dsp:txBody>
      <dsp:txXfrm>
        <a:off x="2232861" y="1836927"/>
        <a:ext cx="1086973" cy="543356"/>
      </dsp:txXfrm>
    </dsp:sp>
    <dsp:sp modelId="{FB0483F3-6B18-478A-9BA0-20DBB4D0D557}">
      <dsp:nvSpPr>
        <dsp:cNvPr id="0" name=""/>
        <dsp:cNvSpPr/>
      </dsp:nvSpPr>
      <dsp:spPr>
        <a:xfrm>
          <a:off x="2480819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66414DB-860B-433B-85F4-51F26E67325A}">
      <dsp:nvSpPr>
        <dsp:cNvPr id="0" name=""/>
        <dsp:cNvSpPr/>
      </dsp:nvSpPr>
      <dsp:spPr>
        <a:xfrm>
          <a:off x="2776532" y="2969158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Automation</a:t>
          </a:r>
          <a:endParaRPr lang="en-NZ" sz="1700" kern="1200" dirty="0"/>
        </a:p>
      </dsp:txBody>
      <dsp:txXfrm>
        <a:off x="2776532" y="2969158"/>
        <a:ext cx="1086973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101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581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95718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Style 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B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900">
                <a:latin typeface="Arial" charset="0"/>
                <a:ea typeface="Arial" charset="0"/>
                <a:cs typeface="Arial" charset="0"/>
              </a:defRPr>
            </a:lvl2pPr>
            <a:lvl3pPr>
              <a:defRPr sz="900">
                <a:latin typeface="Arial" charset="0"/>
                <a:ea typeface="Arial" charset="0"/>
                <a:cs typeface="Arial" charset="0"/>
              </a:defRPr>
            </a:lvl3pPr>
            <a:lvl4pPr>
              <a:defRPr sz="900">
                <a:latin typeface="Arial" charset="0"/>
                <a:ea typeface="Arial" charset="0"/>
                <a:cs typeface="Arial" charset="0"/>
              </a:defRPr>
            </a:lvl4pPr>
            <a:lvl5pPr>
              <a:defRPr sz="9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900">
                <a:latin typeface="Arial" charset="0"/>
                <a:ea typeface="Arial" charset="0"/>
                <a:cs typeface="Arial" charset="0"/>
              </a:defRPr>
            </a:lvl2pPr>
            <a:lvl3pPr>
              <a:defRPr sz="900">
                <a:latin typeface="Arial" charset="0"/>
                <a:ea typeface="Arial" charset="0"/>
                <a:cs typeface="Arial" charset="0"/>
              </a:defRPr>
            </a:lvl3pPr>
            <a:lvl4pPr>
              <a:defRPr sz="900">
                <a:latin typeface="Arial" charset="0"/>
                <a:ea typeface="Arial" charset="0"/>
                <a:cs typeface="Arial" charset="0"/>
              </a:defRPr>
            </a:lvl4pPr>
            <a:lvl5pPr>
              <a:defRPr sz="9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 add presentation heading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663568"/>
          </a:xfrm>
          <a:prstGeom prst="rect">
            <a:avLst/>
          </a:prstGeom>
        </p:spPr>
        <p:txBody>
          <a:bodyPr anchor="t"/>
          <a:lstStyle>
            <a:lvl1pPr algn="l">
              <a:defRPr sz="3600" b="1" baseline="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add your content title here.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32185" y="2174130"/>
            <a:ext cx="7929563" cy="3759200"/>
          </a:xfrm>
          <a:prstGeom prst="rect">
            <a:avLst/>
          </a:prstGeom>
        </p:spPr>
        <p:txBody>
          <a:bodyPr/>
          <a:lstStyle>
            <a:lvl1pPr>
              <a:buClr>
                <a:srgbClr val="FFE64E"/>
              </a:buClr>
              <a:defRPr>
                <a:solidFill>
                  <a:srgbClr val="003938"/>
                </a:solidFill>
              </a:defRPr>
            </a:lvl1pPr>
            <a:lvl2pPr>
              <a:buClr>
                <a:srgbClr val="FFE64E"/>
              </a:buClr>
              <a:defRPr>
                <a:solidFill>
                  <a:srgbClr val="003938"/>
                </a:solidFill>
              </a:defRPr>
            </a:lvl2pPr>
            <a:lvl3pPr>
              <a:buClr>
                <a:srgbClr val="FFE64E"/>
              </a:buClr>
              <a:defRPr>
                <a:solidFill>
                  <a:srgbClr val="003938"/>
                </a:solidFill>
              </a:defRPr>
            </a:lvl3pPr>
            <a:lvl4pPr>
              <a:buClr>
                <a:srgbClr val="FFE64E"/>
              </a:buClr>
              <a:defRPr>
                <a:solidFill>
                  <a:srgbClr val="003938"/>
                </a:solidFill>
              </a:defRPr>
            </a:lvl4pPr>
            <a:lvl5pPr>
              <a:buClr>
                <a:srgbClr val="FFE64E"/>
              </a:buClr>
              <a:defRPr>
                <a:solidFill>
                  <a:srgbClr val="003938"/>
                </a:solidFill>
              </a:defRPr>
            </a:lvl5pPr>
          </a:lstStyle>
          <a:p>
            <a:pPr lvl="0"/>
            <a:r>
              <a:rPr lang="en-US" dirty="0"/>
              <a:t>Click to add in content copy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638" y="6072963"/>
            <a:ext cx="1771200" cy="5904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5"/>
          <p:cNvSpPr>
            <a:spLocks noGrp="1"/>
          </p:cNvSpPr>
          <p:nvPr>
            <p:ph sz="quarter" idx="16" hasCustomPrompt="1"/>
          </p:nvPr>
        </p:nvSpPr>
        <p:spPr>
          <a:xfrm>
            <a:off x="8259366" y="412751"/>
            <a:ext cx="540544" cy="365124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>
                <a:solidFill>
                  <a:schemeClr val="tx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P </a:t>
            </a:r>
            <a:fld id="{15174F4C-1435-9743-932C-3040DC61AF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973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Break Slide">
    <p:bg>
      <p:bgPr>
        <a:solidFill>
          <a:srgbClr val="00BC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9803" y="2566309"/>
            <a:ext cx="7929563" cy="2387600"/>
          </a:xfrm>
          <a:prstGeom prst="rect">
            <a:avLst/>
          </a:prstGeom>
        </p:spPr>
        <p:txBody>
          <a:bodyPr anchor="b"/>
          <a:lstStyle>
            <a:lvl1pPr algn="l">
              <a:defRPr sz="18000" b="1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03.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185" y="1596348"/>
            <a:ext cx="7929563" cy="8556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section break copy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1"/>
            <a:ext cx="2015999" cy="504000"/>
          </a:xfrm>
          <a:prstGeom prst="rect">
            <a:avLst/>
          </a:prstGeom>
        </p:spPr>
      </p:pic>
      <p:sp>
        <p:nvSpPr>
          <p:cNvPr id="13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DF1A3434-2955-0046-A6C7-653F3AA01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628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0039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7181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presentation title.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184" y="3895736"/>
            <a:ext cx="7927181" cy="8699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your name and any other details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B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6" y="6145852"/>
            <a:ext cx="2015996" cy="50399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A2887920-4BE4-7343-A590-8C2CC1DDF280}" type="slidenum">
              <a:rPr lang="en-US" smtClean="0"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5739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solidFill>
          <a:srgbClr val="00A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presentation title.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9803" y="3895736"/>
            <a:ext cx="7929563" cy="8556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your name and any other details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3" y="6145851"/>
            <a:ext cx="2015999" cy="504000"/>
          </a:xfrm>
          <a:prstGeom prst="rect">
            <a:avLst/>
          </a:prstGeom>
        </p:spPr>
      </p:pic>
      <p:sp>
        <p:nvSpPr>
          <p:cNvPr id="14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charset="0"/>
              <a:buNone/>
              <a:defRPr sz="900" baseline="0">
                <a:solidFill>
                  <a:schemeClr val="tx1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A2887920-4BE4-7343-A590-8C2CC1DDF280}" type="slidenum">
              <a:rPr lang="en-US" smtClean="0"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47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00BC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presentation title.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185" y="3895736"/>
            <a:ext cx="7929563" cy="8556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your name and any other details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1"/>
            <a:ext cx="2015999" cy="504000"/>
          </a:xfrm>
          <a:prstGeom prst="rect">
            <a:avLst/>
          </a:prstGeom>
        </p:spPr>
      </p:pic>
      <p:sp>
        <p:nvSpPr>
          <p:cNvPr id="14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charset="0"/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A2887920-4BE4-7343-A590-8C2CC1DDF280}" type="slidenum">
              <a:rPr lang="en-US" smtClean="0"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6850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">
    <p:bg>
      <p:bgPr>
        <a:solidFill>
          <a:srgbClr val="0039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9803" y="2566309"/>
            <a:ext cx="7929563" cy="2387600"/>
          </a:xfrm>
          <a:prstGeom prst="rect">
            <a:avLst/>
          </a:prstGeom>
        </p:spPr>
        <p:txBody>
          <a:bodyPr anchor="b"/>
          <a:lstStyle>
            <a:lvl1pPr algn="l">
              <a:defRPr sz="18000" b="1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01.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185" y="1596348"/>
            <a:ext cx="7929563" cy="8556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section break copy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6" y="6145852"/>
            <a:ext cx="2015996" cy="503999"/>
          </a:xfrm>
          <a:prstGeom prst="rect">
            <a:avLst/>
          </a:prstGeom>
        </p:spPr>
      </p:pic>
      <p:sp>
        <p:nvSpPr>
          <p:cNvPr id="12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8E737F09-0DA6-F24D-8AE3-FAC42F29C0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522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Break Slide">
    <p:bg>
      <p:bgPr>
        <a:solidFill>
          <a:srgbClr val="00A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2566309"/>
            <a:ext cx="7929563" cy="2387600"/>
          </a:xfrm>
          <a:prstGeom prst="rect">
            <a:avLst/>
          </a:prstGeom>
        </p:spPr>
        <p:txBody>
          <a:bodyPr anchor="b"/>
          <a:lstStyle>
            <a:lvl1pPr algn="l">
              <a:defRPr sz="18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02.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185" y="1596348"/>
            <a:ext cx="7929563" cy="8556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section break copy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3" y="6145851"/>
            <a:ext cx="2015999" cy="504000"/>
          </a:xfrm>
          <a:prstGeom prst="rect">
            <a:avLst/>
          </a:prstGeom>
        </p:spPr>
      </p:pic>
      <p:sp>
        <p:nvSpPr>
          <p:cNvPr id="13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1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78CBA8E5-CDE9-F543-BA68-DCD954AC2D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95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Break Slide">
    <p:bg>
      <p:bgPr>
        <a:solidFill>
          <a:srgbClr val="00BC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9803" y="2566309"/>
            <a:ext cx="7929563" cy="2387600"/>
          </a:xfrm>
          <a:prstGeom prst="rect">
            <a:avLst/>
          </a:prstGeom>
        </p:spPr>
        <p:txBody>
          <a:bodyPr anchor="b"/>
          <a:lstStyle>
            <a:lvl1pPr algn="l">
              <a:defRPr sz="18000" b="1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03.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185" y="1596348"/>
            <a:ext cx="7929563" cy="8556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add section break copy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1"/>
            <a:ext cx="2015999" cy="504000"/>
          </a:xfrm>
          <a:prstGeom prst="rect">
            <a:avLst/>
          </a:prstGeom>
        </p:spPr>
      </p:pic>
      <p:sp>
        <p:nvSpPr>
          <p:cNvPr id="13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DF1A3434-2955-0046-A6C7-653F3AA01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2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54245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2387600"/>
          </a:xfrm>
          <a:prstGeom prst="rect">
            <a:avLst/>
          </a:prstGeom>
        </p:spPr>
        <p:txBody>
          <a:bodyPr anchor="t"/>
          <a:lstStyle>
            <a:lvl1pPr algn="l">
              <a:defRPr sz="3600" b="1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copy, tables or images in here.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B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1"/>
            <a:ext cx="2015996" cy="503999"/>
          </a:xfrm>
          <a:prstGeom prst="rect">
            <a:avLst/>
          </a:prstGeom>
        </p:spPr>
      </p:pic>
      <p:sp>
        <p:nvSpPr>
          <p:cNvPr id="9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048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2387600"/>
          </a:xfrm>
          <a:prstGeom prst="rect">
            <a:avLst/>
          </a:prstGeom>
        </p:spPr>
        <p:txBody>
          <a:bodyPr anchor="t"/>
          <a:lstStyle>
            <a:lvl1pPr algn="l">
              <a:defRPr sz="3600" b="1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copy, tables or images in here.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A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AE3F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6" y="6160139"/>
            <a:ext cx="2015996" cy="503999"/>
          </a:xfrm>
          <a:prstGeom prst="rect">
            <a:avLst/>
          </a:prstGeom>
        </p:spPr>
      </p:pic>
      <p:sp>
        <p:nvSpPr>
          <p:cNvPr id="9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1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76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2387600"/>
          </a:xfrm>
          <a:prstGeom prst="rect">
            <a:avLst/>
          </a:prstGeom>
        </p:spPr>
        <p:txBody>
          <a:bodyPr anchor="t"/>
          <a:lstStyle>
            <a:lvl1pPr algn="l">
              <a:defRPr sz="3600" b="1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copy, tables or images in here.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B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3" y="6145851"/>
            <a:ext cx="2015999" cy="504000"/>
          </a:xfrm>
          <a:prstGeom prst="rect">
            <a:avLst/>
          </a:prstGeom>
        </p:spPr>
      </p:pic>
      <p:sp>
        <p:nvSpPr>
          <p:cNvPr id="9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949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2387600"/>
          </a:xfrm>
          <a:prstGeom prst="rect">
            <a:avLst/>
          </a:prstGeom>
        </p:spPr>
        <p:txBody>
          <a:bodyPr anchor="t"/>
          <a:lstStyle>
            <a:lvl1pPr algn="l">
              <a:defRPr sz="3600" b="1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copy, tables or images in here.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B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1"/>
            <a:ext cx="2015996" cy="503999"/>
          </a:xfrm>
          <a:prstGeom prst="rect">
            <a:avLst/>
          </a:prstGeom>
        </p:spPr>
      </p:pic>
      <p:sp>
        <p:nvSpPr>
          <p:cNvPr id="12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117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yle A Slide">
    <p:bg>
      <p:bgPr>
        <a:solidFill>
          <a:srgbClr val="0039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663568"/>
          </a:xfrm>
          <a:prstGeom prst="rect">
            <a:avLst/>
          </a:prstGeom>
        </p:spPr>
        <p:txBody>
          <a:bodyPr anchor="t"/>
          <a:lstStyle>
            <a:lvl1pPr algn="l">
              <a:defRPr sz="3600" b="1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content title here.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32185" y="2174130"/>
            <a:ext cx="7929563" cy="3759200"/>
          </a:xfrm>
          <a:prstGeom prst="rect">
            <a:avLst/>
          </a:prstGeom>
        </p:spPr>
        <p:txBody>
          <a:bodyPr/>
          <a:lstStyle>
            <a:lvl1pPr>
              <a:buClr>
                <a:srgbClr val="FFE64E"/>
              </a:buClr>
              <a:defRPr>
                <a:solidFill>
                  <a:srgbClr val="00BCBC"/>
                </a:solidFill>
              </a:defRPr>
            </a:lvl1pPr>
            <a:lvl2pPr>
              <a:buClr>
                <a:srgbClr val="FFE64E"/>
              </a:buClr>
              <a:defRPr>
                <a:solidFill>
                  <a:srgbClr val="00BCBC"/>
                </a:solidFill>
              </a:defRPr>
            </a:lvl2pPr>
            <a:lvl3pPr>
              <a:buClr>
                <a:srgbClr val="FFE64E"/>
              </a:buClr>
              <a:defRPr>
                <a:solidFill>
                  <a:srgbClr val="00BCBC"/>
                </a:solidFill>
              </a:defRPr>
            </a:lvl3pPr>
            <a:lvl4pPr>
              <a:buClr>
                <a:srgbClr val="FFE64E"/>
              </a:buClr>
              <a:defRPr>
                <a:solidFill>
                  <a:srgbClr val="00BCBC"/>
                </a:solidFill>
              </a:defRPr>
            </a:lvl4pPr>
            <a:lvl5pPr>
              <a:buClr>
                <a:srgbClr val="FFE64E"/>
              </a:buClr>
              <a:defRPr>
                <a:solidFill>
                  <a:srgbClr val="00BCBC"/>
                </a:solidFill>
              </a:defRPr>
            </a:lvl5pPr>
          </a:lstStyle>
          <a:p>
            <a:pPr lvl="0"/>
            <a:r>
              <a:rPr lang="en-US" dirty="0" smtClean="0"/>
              <a:t>Click to add in content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0"/>
            <a:ext cx="2015996" cy="503999"/>
          </a:xfrm>
          <a:prstGeom prst="rect">
            <a:avLst/>
          </a:prstGeom>
        </p:spPr>
      </p:pic>
      <p:sp>
        <p:nvSpPr>
          <p:cNvPr id="12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141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tyle A Slide">
    <p:bg>
      <p:bgPr>
        <a:solidFill>
          <a:srgbClr val="00AE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663568"/>
          </a:xfrm>
          <a:prstGeom prst="rect">
            <a:avLst/>
          </a:prstGeom>
        </p:spPr>
        <p:txBody>
          <a:bodyPr anchor="t"/>
          <a:lstStyle>
            <a:lvl1pPr algn="l">
              <a:defRPr sz="3600" b="1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content title here.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32185" y="2174130"/>
            <a:ext cx="7929563" cy="3759200"/>
          </a:xfrm>
          <a:prstGeom prst="rect">
            <a:avLst/>
          </a:prstGeom>
        </p:spPr>
        <p:txBody>
          <a:bodyPr/>
          <a:lstStyle>
            <a:lvl1pPr>
              <a:buClr>
                <a:srgbClr val="FFE64E"/>
              </a:buCl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FFE64E"/>
              </a:buCl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FFE64E"/>
              </a:buCl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FFE64E"/>
              </a:buCl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FFE64E"/>
              </a:buCl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in content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3" y="6145851"/>
            <a:ext cx="2015999" cy="504000"/>
          </a:xfrm>
          <a:prstGeom prst="rect">
            <a:avLst/>
          </a:prstGeom>
        </p:spPr>
      </p:pic>
      <p:sp>
        <p:nvSpPr>
          <p:cNvPr id="14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1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56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Style A Slide">
    <p:bg>
      <p:bgPr>
        <a:solidFill>
          <a:srgbClr val="00BC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663568"/>
          </a:xfrm>
          <a:prstGeom prst="rect">
            <a:avLst/>
          </a:prstGeom>
        </p:spPr>
        <p:txBody>
          <a:bodyPr anchor="t"/>
          <a:lstStyle>
            <a:lvl1pPr algn="l">
              <a:defRPr sz="3600" b="1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content title here.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32185" y="2174130"/>
            <a:ext cx="7929563" cy="3759200"/>
          </a:xfrm>
          <a:prstGeom prst="rect">
            <a:avLst/>
          </a:prstGeom>
        </p:spPr>
        <p:txBody>
          <a:bodyPr/>
          <a:lstStyle>
            <a:lvl1pPr>
              <a:buClr>
                <a:srgbClr val="FFE64E"/>
              </a:buClr>
              <a:defRPr>
                <a:solidFill>
                  <a:srgbClr val="003938"/>
                </a:solidFill>
              </a:defRPr>
            </a:lvl1pPr>
            <a:lvl2pPr>
              <a:buClr>
                <a:srgbClr val="FFE64E"/>
              </a:buClr>
              <a:defRPr>
                <a:solidFill>
                  <a:srgbClr val="003938"/>
                </a:solidFill>
              </a:defRPr>
            </a:lvl2pPr>
            <a:lvl3pPr>
              <a:buClr>
                <a:srgbClr val="FFE64E"/>
              </a:buClr>
              <a:defRPr>
                <a:solidFill>
                  <a:srgbClr val="003938"/>
                </a:solidFill>
              </a:defRPr>
            </a:lvl3pPr>
            <a:lvl4pPr>
              <a:buClr>
                <a:srgbClr val="FFE64E"/>
              </a:buClr>
              <a:defRPr>
                <a:solidFill>
                  <a:srgbClr val="003938"/>
                </a:solidFill>
              </a:defRPr>
            </a:lvl4pPr>
            <a:lvl5pPr>
              <a:buClr>
                <a:srgbClr val="FFE64E"/>
              </a:buClr>
              <a:defRPr>
                <a:solidFill>
                  <a:srgbClr val="003938"/>
                </a:solidFill>
              </a:defRPr>
            </a:lvl5pPr>
          </a:lstStyle>
          <a:p>
            <a:pPr lvl="0"/>
            <a:r>
              <a:rPr lang="en-US" dirty="0" smtClean="0"/>
              <a:t>Click to add in content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2" y="6145851"/>
            <a:ext cx="2015999" cy="504000"/>
          </a:xfrm>
          <a:prstGeom prst="rect">
            <a:avLst/>
          </a:prstGeom>
        </p:spPr>
      </p:pic>
      <p:sp>
        <p:nvSpPr>
          <p:cNvPr id="14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bg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8578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Style 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B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FFE6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FFE64E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663568"/>
          </a:xfrm>
          <a:prstGeom prst="rect">
            <a:avLst/>
          </a:prstGeom>
        </p:spPr>
        <p:txBody>
          <a:bodyPr anchor="t"/>
          <a:lstStyle>
            <a:lvl1pPr algn="l">
              <a:defRPr sz="3600" b="1" baseline="0">
                <a:solidFill>
                  <a:srgbClr val="00BCBC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content title here.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32185" y="2174130"/>
            <a:ext cx="7929563" cy="3759200"/>
          </a:xfrm>
          <a:prstGeom prst="rect">
            <a:avLst/>
          </a:prstGeom>
        </p:spPr>
        <p:txBody>
          <a:bodyPr/>
          <a:lstStyle>
            <a:lvl1pPr>
              <a:buClr>
                <a:srgbClr val="FFE64E"/>
              </a:buClr>
              <a:defRPr>
                <a:solidFill>
                  <a:srgbClr val="003938"/>
                </a:solidFill>
              </a:defRPr>
            </a:lvl1pPr>
            <a:lvl2pPr>
              <a:buClr>
                <a:srgbClr val="FFE64E"/>
              </a:buClr>
              <a:defRPr>
                <a:solidFill>
                  <a:srgbClr val="003938"/>
                </a:solidFill>
              </a:defRPr>
            </a:lvl2pPr>
            <a:lvl3pPr>
              <a:buClr>
                <a:srgbClr val="FFE64E"/>
              </a:buClr>
              <a:defRPr>
                <a:solidFill>
                  <a:srgbClr val="003938"/>
                </a:solidFill>
              </a:defRPr>
            </a:lvl3pPr>
            <a:lvl4pPr>
              <a:buClr>
                <a:srgbClr val="FFE64E"/>
              </a:buClr>
              <a:defRPr>
                <a:solidFill>
                  <a:srgbClr val="003938"/>
                </a:solidFill>
              </a:defRPr>
            </a:lvl4pPr>
            <a:lvl5pPr>
              <a:buClr>
                <a:srgbClr val="FFE64E"/>
              </a:buClr>
              <a:defRPr>
                <a:solidFill>
                  <a:srgbClr val="003938"/>
                </a:solidFill>
              </a:defRPr>
            </a:lvl5pPr>
          </a:lstStyle>
          <a:p>
            <a:pPr lvl="0"/>
            <a:r>
              <a:rPr lang="en-US" dirty="0" smtClean="0"/>
              <a:t>Click to add in content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6" y="6160139"/>
            <a:ext cx="2015996" cy="503999"/>
          </a:xfrm>
          <a:prstGeom prst="rect">
            <a:avLst/>
          </a:prstGeom>
        </p:spPr>
      </p:pic>
      <p:sp>
        <p:nvSpPr>
          <p:cNvPr id="12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2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91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 Style 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332185" y="320675"/>
            <a:ext cx="1982390" cy="0"/>
          </a:xfrm>
          <a:prstGeom prst="line">
            <a:avLst/>
          </a:prstGeom>
          <a:ln w="22225">
            <a:solidFill>
              <a:srgbClr val="00A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471988" y="324220"/>
            <a:ext cx="1982390" cy="0"/>
          </a:xfrm>
          <a:prstGeom prst="line">
            <a:avLst/>
          </a:prstGeom>
          <a:ln w="22225">
            <a:solidFill>
              <a:srgbClr val="0039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471738" y="412751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>
                <a:solidFill>
                  <a:srgbClr val="00393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add section heading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32185" y="412750"/>
            <a:ext cx="198239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rgbClr val="00AE3F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675">
                <a:latin typeface="Arial" charset="0"/>
                <a:ea typeface="Arial" charset="0"/>
                <a:cs typeface="Arial" charset="0"/>
              </a:defRPr>
            </a:lvl2pPr>
            <a:lvl3pPr>
              <a:defRPr sz="675">
                <a:latin typeface="Arial" charset="0"/>
                <a:ea typeface="Arial" charset="0"/>
                <a:cs typeface="Arial" charset="0"/>
              </a:defRPr>
            </a:lvl3pPr>
            <a:lvl4pPr>
              <a:defRPr sz="675">
                <a:latin typeface="Arial" charset="0"/>
                <a:ea typeface="Arial" charset="0"/>
                <a:cs typeface="Arial" charset="0"/>
              </a:defRPr>
            </a:lvl4pPr>
            <a:lvl5pPr>
              <a:defRPr sz="675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 add presentation heading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32185" y="1393832"/>
            <a:ext cx="7929563" cy="663568"/>
          </a:xfrm>
          <a:prstGeom prst="rect">
            <a:avLst/>
          </a:prstGeom>
        </p:spPr>
        <p:txBody>
          <a:bodyPr anchor="t"/>
          <a:lstStyle>
            <a:lvl1pPr algn="l">
              <a:defRPr sz="3600" b="1" baseline="0">
                <a:solidFill>
                  <a:srgbClr val="00AE3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add your content title here.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32185" y="2174130"/>
            <a:ext cx="7929563" cy="3759200"/>
          </a:xfrm>
          <a:prstGeom prst="rect">
            <a:avLst/>
          </a:prstGeom>
        </p:spPr>
        <p:txBody>
          <a:bodyPr/>
          <a:lstStyle>
            <a:lvl1pPr>
              <a:buClr>
                <a:srgbClr val="00AE3F"/>
              </a:buClr>
              <a:defRPr>
                <a:solidFill>
                  <a:srgbClr val="003938"/>
                </a:solidFill>
              </a:defRPr>
            </a:lvl1pPr>
            <a:lvl2pPr>
              <a:buClr>
                <a:srgbClr val="00AE3F"/>
              </a:buClr>
              <a:defRPr>
                <a:solidFill>
                  <a:srgbClr val="003938"/>
                </a:solidFill>
              </a:defRPr>
            </a:lvl2pPr>
            <a:lvl3pPr>
              <a:buClr>
                <a:srgbClr val="00AE3F"/>
              </a:buClr>
              <a:defRPr>
                <a:solidFill>
                  <a:srgbClr val="003938"/>
                </a:solidFill>
              </a:defRPr>
            </a:lvl3pPr>
            <a:lvl4pPr>
              <a:buClr>
                <a:srgbClr val="00AE3F"/>
              </a:buClr>
              <a:defRPr>
                <a:solidFill>
                  <a:srgbClr val="003938"/>
                </a:solidFill>
              </a:defRPr>
            </a:lvl4pPr>
            <a:lvl5pPr>
              <a:buClr>
                <a:srgbClr val="00AE3F"/>
              </a:buClr>
              <a:defRPr>
                <a:solidFill>
                  <a:srgbClr val="003938"/>
                </a:solidFill>
              </a:defRPr>
            </a:lvl5pPr>
          </a:lstStyle>
          <a:p>
            <a:pPr lvl="0"/>
            <a:r>
              <a:rPr lang="en-US" dirty="0" smtClean="0"/>
              <a:t>Click to add in content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259462" y="338506"/>
            <a:ext cx="540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66" y="6160139"/>
            <a:ext cx="2015996" cy="503999"/>
          </a:xfrm>
          <a:prstGeom prst="rect">
            <a:avLst/>
          </a:prstGeom>
        </p:spPr>
      </p:pic>
      <p:sp>
        <p:nvSpPr>
          <p:cNvPr id="14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8259763" y="412750"/>
            <a:ext cx="539750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aseline="0">
                <a:solidFill>
                  <a:schemeClr val="tx1"/>
                </a:solidFill>
              </a:defRPr>
            </a:lvl1pPr>
            <a:lvl2pPr marL="457200" indent="0">
              <a:buNone/>
              <a:defRPr sz="900">
                <a:solidFill>
                  <a:schemeClr val="bg2"/>
                </a:solidFill>
              </a:defRPr>
            </a:lvl2pPr>
            <a:lvl3pPr marL="914400" indent="0">
              <a:buNone/>
              <a:defRPr sz="900">
                <a:solidFill>
                  <a:schemeClr val="bg2"/>
                </a:solidFill>
              </a:defRPr>
            </a:lvl3pPr>
            <a:lvl4pPr marL="1371600" indent="0">
              <a:buNone/>
              <a:defRPr sz="900">
                <a:solidFill>
                  <a:schemeClr val="bg2"/>
                </a:solidFill>
              </a:defRPr>
            </a:lvl4pPr>
            <a:lvl5pPr marL="1828800" indent="0">
              <a:buNone/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P </a:t>
            </a:r>
            <a:fld id="{9E385A5F-6C16-1E42-B0BE-CE1BD0FCC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3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8827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83092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2358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6064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9548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07425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9782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1633D-BB46-4F58-A6B6-AD44338AFEB3}" type="datetimeFigureOut">
              <a:rPr lang="en-NZ" smtClean="0"/>
              <a:t>12/09/2017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10F36-8B08-4C1A-90F2-C5C1B884ABD3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1421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58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908720"/>
            <a:ext cx="8280920" cy="3187296"/>
          </a:xfrm>
        </p:spPr>
        <p:txBody>
          <a:bodyPr/>
          <a:lstStyle/>
          <a:p>
            <a:pPr algn="ctr"/>
            <a:r>
              <a:rPr lang="en-US" sz="5400" dirty="0" smtClean="0"/>
              <a:t>Disclosure Management </a:t>
            </a:r>
            <a:r>
              <a:rPr lang="en-US" sz="5400" dirty="0"/>
              <a:t>-</a:t>
            </a:r>
            <a:r>
              <a:rPr lang="en-US" sz="5400" dirty="0" smtClean="0"/>
              <a:t> The ‘Last Mile’ for Reporting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4725144"/>
            <a:ext cx="7929563" cy="855657"/>
          </a:xfrm>
        </p:spPr>
        <p:txBody>
          <a:bodyPr/>
          <a:lstStyle/>
          <a:p>
            <a:r>
              <a:rPr lang="en-NZ" sz="2400" dirty="0"/>
              <a:t>Sarah Cheung – Store Reporting Lead (FSNI)</a:t>
            </a:r>
          </a:p>
          <a:p>
            <a:r>
              <a:rPr lang="en-NZ" sz="2400" dirty="0"/>
              <a:t>Stuart Bailey – Senior Consultant (Sentio)</a:t>
            </a:r>
          </a:p>
          <a:p>
            <a:endParaRPr lang="en-US" dirty="0"/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77272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1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Big rollout of SAP</a:t>
            </a:r>
          </a:p>
          <a:p>
            <a:r>
              <a:rPr lang="en-US" dirty="0" smtClean="0"/>
              <a:t>92 stores now, 149 by mid-2018</a:t>
            </a:r>
          </a:p>
          <a:p>
            <a:r>
              <a:rPr lang="en-US" dirty="0" smtClean="0"/>
              <a:t>Previously using GL Wand</a:t>
            </a:r>
          </a:p>
          <a:p>
            <a:r>
              <a:rPr lang="en-US" dirty="0" smtClean="0"/>
              <a:t>Outsource partners used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77272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843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Disclosure Management?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Consistency and Version Control</a:t>
            </a:r>
          </a:p>
          <a:p>
            <a:r>
              <a:rPr lang="en-US" dirty="0" smtClean="0"/>
              <a:t>Compliance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Visibility on Progress</a:t>
            </a:r>
          </a:p>
          <a:p>
            <a:r>
              <a:rPr lang="en-US" dirty="0" smtClean="0"/>
              <a:t>Word and Excel based</a:t>
            </a:r>
          </a:p>
          <a:p>
            <a:endParaRPr lang="en-US" dirty="0"/>
          </a:p>
        </p:txBody>
      </p:sp>
      <p:pic>
        <p:nvPicPr>
          <p:cNvPr id="307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08" y="5877272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717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7929563" cy="663568"/>
          </a:xfrm>
        </p:spPr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903626177"/>
              </p:ext>
            </p:extLst>
          </p:nvPr>
        </p:nvGraphicFramePr>
        <p:xfrm>
          <a:off x="366457" y="1844824"/>
          <a:ext cx="7929562" cy="375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985387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146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– Key Improvements</a:t>
            </a:r>
            <a:endParaRPr lang="en-US" dirty="0"/>
          </a:p>
        </p:txBody>
      </p:sp>
      <p:pic>
        <p:nvPicPr>
          <p:cNvPr id="5122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21288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42507189"/>
              </p:ext>
            </p:extLst>
          </p:nvPr>
        </p:nvGraphicFramePr>
        <p:xfrm>
          <a:off x="1187624" y="19572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284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047410"/>
            <a:ext cx="3024335" cy="30243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18129" y="2967335"/>
            <a:ext cx="3707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Press me!!!</a:t>
            </a:r>
            <a:endParaRPr lang="en-US" sz="5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49280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84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Learnings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Finalise report format early on</a:t>
            </a:r>
          </a:p>
          <a:p>
            <a:r>
              <a:rPr lang="en-US" dirty="0" smtClean="0"/>
              <a:t>Timing of user training</a:t>
            </a:r>
          </a:p>
          <a:p>
            <a:r>
              <a:rPr lang="en-US" dirty="0" smtClean="0"/>
              <a:t>Formatting is difficult!</a:t>
            </a:r>
          </a:p>
          <a:p>
            <a:r>
              <a:rPr lang="en-US" dirty="0" smtClean="0"/>
              <a:t>Connectivity with outsourced partners</a:t>
            </a:r>
          </a:p>
          <a:p>
            <a:r>
              <a:rPr lang="en-US" dirty="0" smtClean="0"/>
              <a:t>Partner with an experienced provider</a:t>
            </a:r>
          </a:p>
          <a:p>
            <a:r>
              <a:rPr lang="en-US" dirty="0" smtClean="0"/>
              <a:t>Invest in dedicated personnel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58753"/>
            <a:ext cx="1317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625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803" y="2566309"/>
            <a:ext cx="7929563" cy="1366747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Demonstration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21288"/>
            <a:ext cx="1317625" cy="6254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886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oodstuffs North Island Colours">
      <a:dk1>
        <a:srgbClr val="003838"/>
      </a:dk1>
      <a:lt1>
        <a:srgbClr val="FFFFFF"/>
      </a:lt1>
      <a:dk2>
        <a:srgbClr val="00BCBC"/>
      </a:dk2>
      <a:lt2>
        <a:srgbClr val="FFE64E"/>
      </a:lt2>
      <a:accent1>
        <a:srgbClr val="00AE3F"/>
      </a:accent1>
      <a:accent2>
        <a:srgbClr val="999999"/>
      </a:accent2>
      <a:accent3>
        <a:srgbClr val="070707"/>
      </a:accent3>
      <a:accent4>
        <a:srgbClr val="E9201D"/>
      </a:accent4>
      <a:accent5>
        <a:srgbClr val="FFFFFF"/>
      </a:accent5>
      <a:accent6>
        <a:srgbClr val="003838"/>
      </a:accent6>
      <a:hlink>
        <a:srgbClr val="00BCBC"/>
      </a:hlink>
      <a:folHlink>
        <a:srgbClr val="00383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132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Disclosure Management - The ‘Last Mile’ for Reporting</vt:lpstr>
      <vt:lpstr>Background</vt:lpstr>
      <vt:lpstr>Why Disclosure Management?</vt:lpstr>
      <vt:lpstr>Implementation</vt:lpstr>
      <vt:lpstr>Implementation – Key Improvements</vt:lpstr>
      <vt:lpstr>PowerPoint Presentation</vt:lpstr>
      <vt:lpstr>Key Learnings</vt:lpstr>
      <vt:lpstr>Demonstration</vt:lpstr>
    </vt:vector>
  </TitlesOfParts>
  <Company>Foodstuffs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Cheung</dc:creator>
  <cp:lastModifiedBy>Rosanne English</cp:lastModifiedBy>
  <cp:revision>20</cp:revision>
  <dcterms:created xsi:type="dcterms:W3CDTF">2017-06-03T08:08:20Z</dcterms:created>
  <dcterms:modified xsi:type="dcterms:W3CDTF">2017-09-11T23:06:10Z</dcterms:modified>
</cp:coreProperties>
</file>